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7"/>
  </p:notesMasterIdLst>
  <p:sldIdLst>
    <p:sldId id="259" r:id="rId2"/>
    <p:sldId id="263" r:id="rId3"/>
    <p:sldId id="265" r:id="rId4"/>
    <p:sldId id="264" r:id="rId5"/>
    <p:sldId id="276" r:id="rId6"/>
  </p:sldIdLst>
  <p:sldSz cx="12192000" cy="6858000"/>
  <p:notesSz cx="6858000" cy="9144000"/>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95183" autoAdjust="0"/>
  </p:normalViewPr>
  <p:slideViewPr>
    <p:cSldViewPr snapToGrid="0">
      <p:cViewPr varScale="1">
        <p:scale>
          <a:sx n="107" d="100"/>
          <a:sy n="107" d="100"/>
        </p:scale>
        <p:origin x="768" y="176"/>
      </p:cViewPr>
      <p:guideLst/>
    </p:cSldViewPr>
  </p:slideViewPr>
  <p:notesTextViewPr>
    <p:cViewPr>
      <p:scale>
        <a:sx n="1" d="1"/>
        <a:sy n="1" d="1"/>
      </p:scale>
      <p:origin x="0" y="0"/>
    </p:cViewPr>
  </p:notesTextViewPr>
  <p:sorterViewPr>
    <p:cViewPr>
      <p:scale>
        <a:sx n="100" d="100"/>
        <a:sy n="100" d="100"/>
      </p:scale>
      <p:origin x="0" y="-91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AFFEF4-0B12-4A22-B317-01866AC54123}" type="datetimeFigureOut">
              <a:rPr lang="en-US" smtClean="0"/>
              <a:t>2/4/26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3D69F6-BBD7-4483-A038-4E2AFF238842}" type="slidenum">
              <a:rPr lang="en-US" smtClean="0"/>
              <a:t>‹#›</a:t>
            </a:fld>
            <a:endParaRPr lang="en-US"/>
          </a:p>
        </p:txBody>
      </p:sp>
    </p:spTree>
    <p:extLst>
      <p:ext uri="{BB962C8B-B14F-4D97-AF65-F5344CB8AC3E}">
        <p14:creationId xmlns:p14="http://schemas.microsoft.com/office/powerpoint/2010/main" val="1818720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g104814dde1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5" name="Google Shape;885;g104814dde1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5433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3D69F6-BBD7-4483-A038-4E2AFF238842}" type="slidenum">
              <a:rPr lang="en-US" smtClean="0"/>
              <a:t>2</a:t>
            </a:fld>
            <a:endParaRPr lang="en-US"/>
          </a:p>
        </p:txBody>
      </p:sp>
    </p:spTree>
    <p:extLst>
      <p:ext uri="{BB962C8B-B14F-4D97-AF65-F5344CB8AC3E}">
        <p14:creationId xmlns:p14="http://schemas.microsoft.com/office/powerpoint/2010/main" val="3988685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Xem</a:t>
            </a:r>
            <a:r>
              <a:rPr lang="en-US" dirty="0"/>
              <a:t> </a:t>
            </a:r>
            <a:r>
              <a:rPr lang="en-US" dirty="0" err="1"/>
              <a:t>lại</a:t>
            </a:r>
            <a:r>
              <a:rPr lang="en-US" dirty="0"/>
              <a:t> </a:t>
            </a:r>
            <a:r>
              <a:rPr lang="en-US" dirty="0" err="1"/>
              <a:t>thiết</a:t>
            </a:r>
            <a:r>
              <a:rPr lang="en-US" dirty="0"/>
              <a:t> </a:t>
            </a:r>
            <a:r>
              <a:rPr lang="en-US" dirty="0" err="1"/>
              <a:t>kế</a:t>
            </a:r>
            <a:r>
              <a:rPr lang="en-US" dirty="0"/>
              <a:t> </a:t>
            </a:r>
            <a:r>
              <a:rPr lang="en-US" dirty="0" err="1"/>
              <a:t>vì</a:t>
            </a:r>
            <a:r>
              <a:rPr lang="en-US" dirty="0"/>
              <a:t> </a:t>
            </a:r>
            <a:r>
              <a:rPr lang="en-US" dirty="0" err="1"/>
              <a:t>không</a:t>
            </a:r>
            <a:r>
              <a:rPr lang="en-US" dirty="0"/>
              <a:t> </a:t>
            </a:r>
            <a:r>
              <a:rPr lang="en-US" dirty="0" err="1"/>
              <a:t>ra</a:t>
            </a:r>
            <a:r>
              <a:rPr lang="en-US" dirty="0"/>
              <a:t> </a:t>
            </a:r>
            <a:r>
              <a:rPr lang="en-US" dirty="0" err="1"/>
              <a:t>kết</a:t>
            </a:r>
            <a:r>
              <a:rPr lang="en-US" dirty="0"/>
              <a:t> </a:t>
            </a:r>
            <a:r>
              <a:rPr lang="en-US" dirty="0" err="1"/>
              <a:t>quả</a:t>
            </a:r>
            <a:r>
              <a:rPr lang="en-US" dirty="0"/>
              <a:t> </a:t>
            </a:r>
            <a:r>
              <a:rPr lang="en-US" dirty="0" err="1"/>
              <a:t>từng</a:t>
            </a:r>
            <a:r>
              <a:rPr lang="en-US" dirty="0"/>
              <a:t> </a:t>
            </a:r>
            <a:r>
              <a:rPr lang="en-US" dirty="0" err="1"/>
              <a:t>từ</a:t>
            </a:r>
            <a:r>
              <a:rPr lang="en-US" dirty="0"/>
              <a:t>. </a:t>
            </a:r>
            <a:r>
              <a:rPr lang="en-US" dirty="0" err="1"/>
              <a:t>Ngoài</a:t>
            </a:r>
            <a:r>
              <a:rPr lang="en-US" dirty="0"/>
              <a:t> </a:t>
            </a:r>
            <a:r>
              <a:rPr lang="en-US" dirty="0" err="1"/>
              <a:t>ra</a:t>
            </a:r>
            <a:r>
              <a:rPr lang="en-US" dirty="0"/>
              <a:t> </a:t>
            </a:r>
            <a:r>
              <a:rPr lang="en-US" dirty="0" err="1"/>
              <a:t>việc</a:t>
            </a:r>
            <a:r>
              <a:rPr lang="en-US" dirty="0"/>
              <a:t> </a:t>
            </a:r>
            <a:r>
              <a:rPr lang="en-US" dirty="0" err="1"/>
              <a:t>để</a:t>
            </a:r>
            <a:r>
              <a:rPr lang="en-US" dirty="0"/>
              <a:t> </a:t>
            </a:r>
            <a:r>
              <a:rPr lang="en-US" dirty="0" err="1"/>
              <a:t>viên</a:t>
            </a:r>
            <a:r>
              <a:rPr lang="en-US" dirty="0"/>
              <a:t> </a:t>
            </a:r>
            <a:r>
              <a:rPr lang="en-US" dirty="0" err="1"/>
              <a:t>kim</a:t>
            </a:r>
            <a:r>
              <a:rPr lang="en-US" dirty="0"/>
              <a:t> </a:t>
            </a:r>
            <a:r>
              <a:rPr lang="en-US" dirty="0" err="1"/>
              <a:t>cương</a:t>
            </a:r>
            <a:r>
              <a:rPr lang="en-US" dirty="0"/>
              <a:t> k </a:t>
            </a:r>
            <a:r>
              <a:rPr lang="en-US" dirty="0" err="1"/>
              <a:t>có</a:t>
            </a:r>
            <a:r>
              <a:rPr lang="en-US" dirty="0"/>
              <a:t> </a:t>
            </a:r>
            <a:r>
              <a:rPr lang="en-US" dirty="0" err="1"/>
              <a:t>hiệu</a:t>
            </a:r>
            <a:r>
              <a:rPr lang="en-US" dirty="0"/>
              <a:t> </a:t>
            </a:r>
            <a:r>
              <a:rPr lang="en-US" dirty="0" err="1"/>
              <a:t>ứng</a:t>
            </a:r>
            <a:r>
              <a:rPr lang="en-US" dirty="0"/>
              <a:t> </a:t>
            </a:r>
            <a:r>
              <a:rPr lang="en-US" dirty="0" err="1"/>
              <a:t>tìm</a:t>
            </a:r>
            <a:r>
              <a:rPr lang="en-US" dirty="0"/>
              <a:t> </a:t>
            </a:r>
            <a:r>
              <a:rPr lang="en-US" dirty="0" err="1"/>
              <a:t>kim</a:t>
            </a:r>
            <a:r>
              <a:rPr lang="en-US" dirty="0"/>
              <a:t> </a:t>
            </a:r>
            <a:r>
              <a:rPr lang="en-US" dirty="0" err="1"/>
              <a:t>cương</a:t>
            </a:r>
            <a:r>
              <a:rPr lang="en-US" dirty="0"/>
              <a:t> </a:t>
            </a:r>
            <a:r>
              <a:rPr lang="en-US" dirty="0" err="1"/>
              <a:t>sau</a:t>
            </a:r>
            <a:r>
              <a:rPr lang="en-US" dirty="0"/>
              <a:t> </a:t>
            </a:r>
            <a:r>
              <a:rPr lang="en-US" dirty="0" err="1"/>
              <a:t>khi</a:t>
            </a:r>
            <a:r>
              <a:rPr lang="en-US" dirty="0"/>
              <a:t> </a:t>
            </a:r>
            <a:r>
              <a:rPr lang="en-US" dirty="0" err="1"/>
              <a:t>chơi</a:t>
            </a:r>
            <a:r>
              <a:rPr lang="en-US" dirty="0"/>
              <a:t> </a:t>
            </a:r>
            <a:r>
              <a:rPr lang="en-US" dirty="0" err="1"/>
              <a:t>xong</a:t>
            </a:r>
            <a:r>
              <a:rPr lang="en-US" dirty="0"/>
              <a:t> </a:t>
            </a:r>
            <a:r>
              <a:rPr lang="en-US" dirty="0" err="1"/>
              <a:t>nên</a:t>
            </a:r>
            <a:r>
              <a:rPr lang="en-US" dirty="0"/>
              <a:t> </a:t>
            </a:r>
            <a:r>
              <a:rPr lang="en-US" dirty="0" err="1"/>
              <a:t>hơi</a:t>
            </a:r>
            <a:r>
              <a:rPr lang="en-US" dirty="0"/>
              <a:t> </a:t>
            </a:r>
            <a:r>
              <a:rPr lang="en-US" dirty="0" err="1"/>
              <a:t>hẫng</a:t>
            </a:r>
            <a:r>
              <a:rPr lang="en-US" dirty="0"/>
              <a:t> </a:t>
            </a:r>
            <a:r>
              <a:rPr lang="en-US" dirty="0" err="1"/>
              <a:t>cho</a:t>
            </a:r>
            <a:r>
              <a:rPr lang="en-US" dirty="0"/>
              <a:t> </a:t>
            </a:r>
            <a:r>
              <a:rPr lang="en-US" dirty="0" err="1"/>
              <a:t>hs</a:t>
            </a:r>
            <a:endParaRPr lang="en-US" dirty="0"/>
          </a:p>
          <a:p>
            <a:endParaRPr lang="en-US" dirty="0"/>
          </a:p>
          <a:p>
            <a:r>
              <a:rPr lang="en-US" dirty="0" err="1"/>
              <a:t>Bấm</a:t>
            </a:r>
            <a:r>
              <a:rPr lang="en-US" baseline="0" dirty="0"/>
              <a:t> </a:t>
            </a:r>
            <a:r>
              <a:rPr lang="en-US" baseline="0" dirty="0" err="1"/>
              <a:t>vào</a:t>
            </a:r>
            <a:r>
              <a:rPr lang="en-US" baseline="0" dirty="0"/>
              <a:t> </a:t>
            </a:r>
            <a:r>
              <a:rPr lang="en-US" baseline="0" dirty="0" err="1"/>
              <a:t>ảnh</a:t>
            </a:r>
            <a:r>
              <a:rPr lang="en-US" baseline="0" dirty="0"/>
              <a:t> </a:t>
            </a:r>
            <a:r>
              <a:rPr lang="en-US" baseline="0" dirty="0" err="1"/>
              <a:t>để</a:t>
            </a:r>
            <a:r>
              <a:rPr lang="en-US" baseline="0" dirty="0"/>
              <a:t> </a:t>
            </a:r>
            <a:r>
              <a:rPr lang="en-US" baseline="0" dirty="0" err="1"/>
              <a:t>khoanh</a:t>
            </a:r>
            <a:r>
              <a:rPr lang="en-US" baseline="0" dirty="0"/>
              <a:t> </a:t>
            </a:r>
            <a:r>
              <a:rPr lang="en-US" baseline="0" dirty="0" err="1"/>
              <a:t>tròn</a:t>
            </a:r>
            <a:r>
              <a:rPr lang="en-US" baseline="0" dirty="0"/>
              <a:t> </a:t>
            </a:r>
            <a:r>
              <a:rPr lang="en-US" baseline="0" dirty="0" err="1"/>
              <a:t>từ</a:t>
            </a:r>
            <a:r>
              <a:rPr lang="en-US" baseline="0" dirty="0"/>
              <a:t> </a:t>
            </a:r>
            <a:r>
              <a:rPr lang="en-US" baseline="0" dirty="0" err="1"/>
              <a:t>của</a:t>
            </a:r>
            <a:r>
              <a:rPr lang="en-US" baseline="0" dirty="0"/>
              <a:t> </a:t>
            </a:r>
            <a:r>
              <a:rPr lang="en-US" baseline="0" dirty="0" err="1"/>
              <a:t>ảnh</a:t>
            </a:r>
            <a:r>
              <a:rPr lang="en-US" baseline="0" dirty="0"/>
              <a:t> </a:t>
            </a:r>
            <a:r>
              <a:rPr lang="en-US" baseline="0" dirty="0" err="1"/>
              <a:t>đó</a:t>
            </a:r>
            <a:endParaRPr lang="en-US" baseline="0" dirty="0"/>
          </a:p>
          <a:p>
            <a:r>
              <a:rPr lang="en-US" sz="1200" kern="1200" dirty="0">
                <a:solidFill>
                  <a:schemeClr val="tx1"/>
                </a:solidFill>
                <a:effectLst/>
                <a:latin typeface="+mn-lt"/>
                <a:ea typeface="+mn-ea"/>
                <a:cs typeface="+mn-cs"/>
              </a:rPr>
              <a:t>- Show the platform of the task</a:t>
            </a:r>
          </a:p>
          <a:p>
            <a:r>
              <a:rPr lang="en-US" sz="1200" kern="1200" dirty="0">
                <a:solidFill>
                  <a:schemeClr val="tx1"/>
                </a:solidFill>
                <a:effectLst/>
                <a:latin typeface="+mn-lt"/>
                <a:ea typeface="+mn-ea"/>
                <a:cs typeface="+mn-cs"/>
              </a:rPr>
              <a:t>- Set context: You have to find 8 codes to open the treasure chest and get the big diamond.</a:t>
            </a:r>
          </a:p>
          <a:p>
            <a:r>
              <a:rPr lang="en-US" sz="1200" kern="1200" dirty="0">
                <a:solidFill>
                  <a:schemeClr val="tx1"/>
                </a:solidFill>
                <a:effectLst/>
                <a:latin typeface="+mn-lt"/>
                <a:ea typeface="+mn-ea"/>
                <a:cs typeface="+mn-cs"/>
              </a:rPr>
              <a:t>- Ask students to work in groups</a:t>
            </a:r>
          </a:p>
          <a:p>
            <a:r>
              <a:rPr lang="en-US" sz="1200" kern="1200" dirty="0">
                <a:solidFill>
                  <a:schemeClr val="tx1"/>
                </a:solidFill>
                <a:effectLst/>
                <a:latin typeface="+mn-lt"/>
                <a:ea typeface="+mn-ea"/>
                <a:cs typeface="+mn-cs"/>
              </a:rPr>
              <a:t>- Give game instruction: look at the picture, circle the equivalent words </a:t>
            </a:r>
          </a:p>
          <a:p>
            <a:r>
              <a:rPr lang="en-US" sz="1200" kern="1200" dirty="0">
                <a:solidFill>
                  <a:schemeClr val="tx1"/>
                </a:solidFill>
                <a:effectLst/>
                <a:latin typeface="+mn-lt"/>
                <a:ea typeface="+mn-ea"/>
                <a:cs typeface="+mn-cs"/>
              </a:rPr>
              <a:t>- Give students time to play the game</a:t>
            </a:r>
          </a:p>
          <a:p>
            <a:r>
              <a:rPr lang="en-US" sz="1200" kern="1200" dirty="0">
                <a:solidFill>
                  <a:schemeClr val="tx1"/>
                </a:solidFill>
                <a:effectLst/>
                <a:latin typeface="+mn-lt"/>
                <a:ea typeface="+mn-ea"/>
                <a:cs typeface="+mn-cs"/>
              </a:rPr>
              <a:t>- Have students do cross-check</a:t>
            </a:r>
          </a:p>
          <a:p>
            <a:r>
              <a:rPr lang="en-US" sz="1200" kern="1200" dirty="0">
                <a:solidFill>
                  <a:schemeClr val="tx1"/>
                </a:solidFill>
                <a:effectLst/>
                <a:latin typeface="+mn-lt"/>
                <a:ea typeface="+mn-ea"/>
                <a:cs typeface="+mn-cs"/>
              </a:rPr>
              <a:t>- Check with whole class by saying words aloud </a:t>
            </a:r>
          </a:p>
          <a:p>
            <a:r>
              <a:rPr lang="en-US" sz="1200" kern="1200" dirty="0">
                <a:solidFill>
                  <a:schemeClr val="tx1"/>
                </a:solidFill>
                <a:effectLst/>
                <a:latin typeface="+mn-lt"/>
                <a:ea typeface="+mn-ea"/>
                <a:cs typeface="+mn-cs"/>
              </a:rPr>
              <a:t>- Award the fastest team with most correct answer</a:t>
            </a:r>
            <a:endParaRPr lang="en-US" dirty="0"/>
          </a:p>
        </p:txBody>
      </p:sp>
      <p:sp>
        <p:nvSpPr>
          <p:cNvPr id="4" name="Slide Number Placeholder 3"/>
          <p:cNvSpPr>
            <a:spLocks noGrp="1"/>
          </p:cNvSpPr>
          <p:nvPr>
            <p:ph type="sldNum" sz="quarter" idx="10"/>
          </p:nvPr>
        </p:nvSpPr>
        <p:spPr/>
        <p:txBody>
          <a:bodyPr/>
          <a:lstStyle/>
          <a:p>
            <a:fld id="{323D69F6-BBD7-4483-A038-4E2AFF238842}" type="slidenum">
              <a:rPr lang="en-US" smtClean="0"/>
              <a:t>3</a:t>
            </a:fld>
            <a:endParaRPr lang="en-US"/>
          </a:p>
        </p:txBody>
      </p:sp>
    </p:spTree>
    <p:extLst>
      <p:ext uri="{BB962C8B-B14F-4D97-AF65-F5344CB8AC3E}">
        <p14:creationId xmlns:p14="http://schemas.microsoft.com/office/powerpoint/2010/main" val="3515155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3D69F6-BBD7-4483-A038-4E2AFF238842}" type="slidenum">
              <a:rPr lang="en-US" smtClean="0"/>
              <a:t>4</a:t>
            </a:fld>
            <a:endParaRPr lang="en-US"/>
          </a:p>
        </p:txBody>
      </p:sp>
    </p:spTree>
    <p:extLst>
      <p:ext uri="{BB962C8B-B14F-4D97-AF65-F5344CB8AC3E}">
        <p14:creationId xmlns:p14="http://schemas.microsoft.com/office/powerpoint/2010/main" val="390284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Give students some green and red piece of papers. </a:t>
            </a:r>
          </a:p>
          <a:p>
            <a:r>
              <a:rPr lang="en-US" sz="1200" kern="1200" dirty="0">
                <a:solidFill>
                  <a:schemeClr val="tx1"/>
                </a:solidFill>
                <a:effectLst/>
                <a:latin typeface="+mn-lt"/>
                <a:ea typeface="+mn-ea"/>
                <a:cs typeface="+mn-cs"/>
              </a:rPr>
              <a:t>- Ask students to write the actions they and their family members can do on green piece of papers, the actions they and their family members can’t do on red piece of papers</a:t>
            </a:r>
          </a:p>
          <a:p>
            <a:endParaRPr lang="en-US" dirty="0"/>
          </a:p>
        </p:txBody>
      </p:sp>
      <p:sp>
        <p:nvSpPr>
          <p:cNvPr id="4" name="Slide Number Placeholder 3"/>
          <p:cNvSpPr>
            <a:spLocks noGrp="1"/>
          </p:cNvSpPr>
          <p:nvPr>
            <p:ph type="sldNum" sz="quarter" idx="10"/>
          </p:nvPr>
        </p:nvSpPr>
        <p:spPr/>
        <p:txBody>
          <a:bodyPr/>
          <a:lstStyle/>
          <a:p>
            <a:fld id="{323D69F6-BBD7-4483-A038-4E2AFF238842}" type="slidenum">
              <a:rPr lang="en-US" smtClean="0"/>
              <a:t>5</a:t>
            </a:fld>
            <a:endParaRPr lang="en-US"/>
          </a:p>
        </p:txBody>
      </p:sp>
    </p:spTree>
    <p:extLst>
      <p:ext uri="{BB962C8B-B14F-4D97-AF65-F5344CB8AC3E}">
        <p14:creationId xmlns:p14="http://schemas.microsoft.com/office/powerpoint/2010/main" val="4117321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 y="445533"/>
            <a:ext cx="12236905" cy="5978000"/>
            <a:chOff x="176375" y="334150"/>
            <a:chExt cx="8717400" cy="4483500"/>
          </a:xfrm>
        </p:grpSpPr>
        <p:cxnSp>
          <p:nvCxnSpPr>
            <p:cNvPr id="10" name="Google Shape;10;p2"/>
            <p:cNvCxnSpPr/>
            <p:nvPr/>
          </p:nvCxnSpPr>
          <p:spPr>
            <a:xfrm>
              <a:off x="176375" y="334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1" name="Google Shape;11;p2"/>
            <p:cNvCxnSpPr/>
            <p:nvPr/>
          </p:nvCxnSpPr>
          <p:spPr>
            <a:xfrm>
              <a:off x="176375" y="654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2" name="Google Shape;12;p2"/>
            <p:cNvCxnSpPr/>
            <p:nvPr/>
          </p:nvCxnSpPr>
          <p:spPr>
            <a:xfrm>
              <a:off x="176375" y="974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3" name="Google Shape;13;p2"/>
            <p:cNvCxnSpPr/>
            <p:nvPr/>
          </p:nvCxnSpPr>
          <p:spPr>
            <a:xfrm>
              <a:off x="176375" y="1294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4" name="Google Shape;14;p2"/>
            <p:cNvCxnSpPr/>
            <p:nvPr/>
          </p:nvCxnSpPr>
          <p:spPr>
            <a:xfrm>
              <a:off x="176375" y="1615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5" name="Google Shape;15;p2"/>
            <p:cNvCxnSpPr/>
            <p:nvPr/>
          </p:nvCxnSpPr>
          <p:spPr>
            <a:xfrm>
              <a:off x="176375" y="1935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6" name="Google Shape;16;p2"/>
            <p:cNvCxnSpPr/>
            <p:nvPr/>
          </p:nvCxnSpPr>
          <p:spPr>
            <a:xfrm>
              <a:off x="176375" y="2255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7" name="Google Shape;17;p2"/>
            <p:cNvCxnSpPr/>
            <p:nvPr/>
          </p:nvCxnSpPr>
          <p:spPr>
            <a:xfrm>
              <a:off x="176375" y="2575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8" name="Google Shape;18;p2"/>
            <p:cNvCxnSpPr/>
            <p:nvPr/>
          </p:nvCxnSpPr>
          <p:spPr>
            <a:xfrm>
              <a:off x="176375" y="2896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9" name="Google Shape;19;p2"/>
            <p:cNvCxnSpPr/>
            <p:nvPr/>
          </p:nvCxnSpPr>
          <p:spPr>
            <a:xfrm>
              <a:off x="176375" y="3216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20" name="Google Shape;20;p2"/>
            <p:cNvCxnSpPr/>
            <p:nvPr/>
          </p:nvCxnSpPr>
          <p:spPr>
            <a:xfrm>
              <a:off x="176375" y="3536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21" name="Google Shape;21;p2"/>
            <p:cNvCxnSpPr/>
            <p:nvPr/>
          </p:nvCxnSpPr>
          <p:spPr>
            <a:xfrm>
              <a:off x="176375" y="3856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22" name="Google Shape;22;p2"/>
            <p:cNvCxnSpPr/>
            <p:nvPr/>
          </p:nvCxnSpPr>
          <p:spPr>
            <a:xfrm>
              <a:off x="176375" y="4177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23" name="Google Shape;23;p2"/>
            <p:cNvCxnSpPr/>
            <p:nvPr/>
          </p:nvCxnSpPr>
          <p:spPr>
            <a:xfrm>
              <a:off x="176375" y="4497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24" name="Google Shape;24;p2"/>
            <p:cNvCxnSpPr/>
            <p:nvPr/>
          </p:nvCxnSpPr>
          <p:spPr>
            <a:xfrm>
              <a:off x="176375" y="4817650"/>
              <a:ext cx="8717400" cy="0"/>
            </a:xfrm>
            <a:prstGeom prst="straightConnector1">
              <a:avLst/>
            </a:prstGeom>
            <a:noFill/>
            <a:ln w="9525" cap="flat" cmpd="sng">
              <a:solidFill>
                <a:srgbClr val="E8E8E8"/>
              </a:solidFill>
              <a:prstDash val="solid"/>
              <a:round/>
              <a:headEnd type="none" w="med" len="med"/>
              <a:tailEnd type="none" w="med" len="med"/>
            </a:ln>
          </p:spPr>
        </p:cxnSp>
      </p:grpSp>
      <p:grpSp>
        <p:nvGrpSpPr>
          <p:cNvPr id="25" name="Google Shape;25;p2"/>
          <p:cNvGrpSpPr/>
          <p:nvPr/>
        </p:nvGrpSpPr>
        <p:grpSpPr>
          <a:xfrm rot="-9031910">
            <a:off x="6039825" y="5864746"/>
            <a:ext cx="949192" cy="1441553"/>
            <a:chOff x="-876762" y="1902065"/>
            <a:chExt cx="506742" cy="769597"/>
          </a:xfrm>
        </p:grpSpPr>
        <p:sp>
          <p:nvSpPr>
            <p:cNvPr id="26" name="Google Shape;26;p2"/>
            <p:cNvSpPr/>
            <p:nvPr/>
          </p:nvSpPr>
          <p:spPr>
            <a:xfrm>
              <a:off x="-876762" y="1902065"/>
              <a:ext cx="472466" cy="600240"/>
            </a:xfrm>
            <a:custGeom>
              <a:avLst/>
              <a:gdLst/>
              <a:ahLst/>
              <a:cxnLst/>
              <a:rect l="l" t="t" r="r" b="b"/>
              <a:pathLst>
                <a:path w="6397" h="8127" extrusionOk="0">
                  <a:moveTo>
                    <a:pt x="2247" y="1"/>
                  </a:moveTo>
                  <a:cubicBezTo>
                    <a:pt x="2090" y="1"/>
                    <a:pt x="1932" y="38"/>
                    <a:pt x="1785" y="116"/>
                  </a:cubicBezTo>
                  <a:lnTo>
                    <a:pt x="643" y="740"/>
                  </a:lnTo>
                  <a:cubicBezTo>
                    <a:pt x="179" y="990"/>
                    <a:pt x="1" y="1579"/>
                    <a:pt x="259" y="2052"/>
                  </a:cubicBezTo>
                  <a:lnTo>
                    <a:pt x="3551" y="8127"/>
                  </a:lnTo>
                  <a:lnTo>
                    <a:pt x="6397" y="6583"/>
                  </a:lnTo>
                  <a:lnTo>
                    <a:pt x="3105" y="508"/>
                  </a:lnTo>
                  <a:cubicBezTo>
                    <a:pt x="2927" y="183"/>
                    <a:pt x="2592" y="1"/>
                    <a:pt x="2247" y="1"/>
                  </a:cubicBezTo>
                  <a:close/>
                </a:path>
              </a:pathLst>
            </a:custGeom>
            <a:solidFill>
              <a:srgbClr val="F7B16A"/>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 name="Google Shape;27;p2"/>
            <p:cNvSpPr/>
            <p:nvPr/>
          </p:nvSpPr>
          <p:spPr>
            <a:xfrm>
              <a:off x="-623057" y="2373129"/>
              <a:ext cx="251706" cy="189814"/>
            </a:xfrm>
            <a:custGeom>
              <a:avLst/>
              <a:gdLst/>
              <a:ahLst/>
              <a:cxnLst/>
              <a:rect l="l" t="t" r="r" b="b"/>
              <a:pathLst>
                <a:path w="3408" h="2570" extrusionOk="0">
                  <a:moveTo>
                    <a:pt x="2846" y="0"/>
                  </a:moveTo>
                  <a:lnTo>
                    <a:pt x="0" y="1544"/>
                  </a:lnTo>
                  <a:lnTo>
                    <a:pt x="562" y="2570"/>
                  </a:lnTo>
                  <a:lnTo>
                    <a:pt x="3408" y="1026"/>
                  </a:lnTo>
                  <a:lnTo>
                    <a:pt x="2846" y="0"/>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 name="Google Shape;28;p2"/>
            <p:cNvSpPr/>
            <p:nvPr/>
          </p:nvSpPr>
          <p:spPr>
            <a:xfrm>
              <a:off x="-802977" y="1974815"/>
              <a:ext cx="266921" cy="350380"/>
            </a:xfrm>
            <a:custGeom>
              <a:avLst/>
              <a:gdLst/>
              <a:ahLst/>
              <a:cxnLst/>
              <a:rect l="l" t="t" r="r" b="b"/>
              <a:pathLst>
                <a:path w="3614" h="4744" extrusionOk="0">
                  <a:moveTo>
                    <a:pt x="1066" y="0"/>
                  </a:moveTo>
                  <a:cubicBezTo>
                    <a:pt x="950" y="0"/>
                    <a:pt x="833" y="28"/>
                    <a:pt x="723" y="85"/>
                  </a:cubicBezTo>
                  <a:lnTo>
                    <a:pt x="482" y="219"/>
                  </a:lnTo>
                  <a:cubicBezTo>
                    <a:pt x="135" y="406"/>
                    <a:pt x="1" y="852"/>
                    <a:pt x="188" y="1209"/>
                  </a:cubicBezTo>
                  <a:lnTo>
                    <a:pt x="1901" y="4358"/>
                  </a:lnTo>
                  <a:cubicBezTo>
                    <a:pt x="2036" y="4603"/>
                    <a:pt x="2284" y="4743"/>
                    <a:pt x="2542" y="4743"/>
                  </a:cubicBezTo>
                  <a:cubicBezTo>
                    <a:pt x="2660" y="4743"/>
                    <a:pt x="2779" y="4714"/>
                    <a:pt x="2891" y="4653"/>
                  </a:cubicBezTo>
                  <a:lnTo>
                    <a:pt x="3123" y="4528"/>
                  </a:lnTo>
                  <a:cubicBezTo>
                    <a:pt x="3480" y="4332"/>
                    <a:pt x="3614" y="3886"/>
                    <a:pt x="3417" y="3538"/>
                  </a:cubicBezTo>
                  <a:lnTo>
                    <a:pt x="1714" y="380"/>
                  </a:lnTo>
                  <a:cubicBezTo>
                    <a:pt x="1578" y="139"/>
                    <a:pt x="1326" y="0"/>
                    <a:pt x="1066"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 name="Google Shape;29;p2"/>
            <p:cNvSpPr/>
            <p:nvPr/>
          </p:nvSpPr>
          <p:spPr>
            <a:xfrm>
              <a:off x="-665230" y="2294692"/>
              <a:ext cx="240554" cy="169429"/>
            </a:xfrm>
            <a:custGeom>
              <a:avLst/>
              <a:gdLst/>
              <a:ahLst/>
              <a:cxnLst/>
              <a:rect l="l" t="t" r="r" b="b"/>
              <a:pathLst>
                <a:path w="3257" h="2294" extrusionOk="0">
                  <a:moveTo>
                    <a:pt x="2846" y="1"/>
                  </a:moveTo>
                  <a:lnTo>
                    <a:pt x="0" y="1544"/>
                  </a:lnTo>
                  <a:lnTo>
                    <a:pt x="402" y="2293"/>
                  </a:lnTo>
                  <a:lnTo>
                    <a:pt x="3256" y="750"/>
                  </a:lnTo>
                  <a:lnTo>
                    <a:pt x="2846" y="1"/>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 name="Google Shape;30;p2"/>
            <p:cNvSpPr/>
            <p:nvPr/>
          </p:nvSpPr>
          <p:spPr>
            <a:xfrm>
              <a:off x="-559834" y="2460724"/>
              <a:ext cx="189814" cy="210937"/>
            </a:xfrm>
            <a:custGeom>
              <a:avLst/>
              <a:gdLst/>
              <a:ahLst/>
              <a:cxnLst/>
              <a:rect l="l" t="t" r="r" b="b"/>
              <a:pathLst>
                <a:path w="2570" h="2856" extrusionOk="0">
                  <a:moveTo>
                    <a:pt x="2258" y="1"/>
                  </a:moveTo>
                  <a:lnTo>
                    <a:pt x="1" y="1223"/>
                  </a:lnTo>
                  <a:lnTo>
                    <a:pt x="1919" y="2855"/>
                  </a:lnTo>
                  <a:lnTo>
                    <a:pt x="2570" y="2499"/>
                  </a:lnTo>
                  <a:lnTo>
                    <a:pt x="2258" y="1"/>
                  </a:lnTo>
                  <a:close/>
                </a:path>
              </a:pathLst>
            </a:custGeom>
            <a:solidFill>
              <a:srgbClr val="F7B16A"/>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1" name="Google Shape;31;p2"/>
          <p:cNvGrpSpPr/>
          <p:nvPr/>
        </p:nvGrpSpPr>
        <p:grpSpPr>
          <a:xfrm rot="-5176902">
            <a:off x="4357652" y="6188639"/>
            <a:ext cx="1555192" cy="666917"/>
            <a:chOff x="-1963948" y="2372267"/>
            <a:chExt cx="830317" cy="356067"/>
          </a:xfrm>
        </p:grpSpPr>
        <p:sp>
          <p:nvSpPr>
            <p:cNvPr id="32" name="Google Shape;32;p2"/>
            <p:cNvSpPr/>
            <p:nvPr/>
          </p:nvSpPr>
          <p:spPr>
            <a:xfrm>
              <a:off x="-1963948" y="2372267"/>
              <a:ext cx="612205" cy="341591"/>
            </a:xfrm>
            <a:custGeom>
              <a:avLst/>
              <a:gdLst/>
              <a:ahLst/>
              <a:cxnLst/>
              <a:rect l="l" t="t" r="r" b="b"/>
              <a:pathLst>
                <a:path w="8289" h="4625" extrusionOk="0">
                  <a:moveTo>
                    <a:pt x="1336" y="1"/>
                  </a:moveTo>
                  <a:cubicBezTo>
                    <a:pt x="884" y="1"/>
                    <a:pt x="478" y="311"/>
                    <a:pt x="385" y="770"/>
                  </a:cubicBezTo>
                  <a:lnTo>
                    <a:pt x="108" y="2037"/>
                  </a:lnTo>
                  <a:cubicBezTo>
                    <a:pt x="1" y="2563"/>
                    <a:pt x="331" y="3081"/>
                    <a:pt x="857" y="3188"/>
                  </a:cubicBezTo>
                  <a:lnTo>
                    <a:pt x="7620" y="4624"/>
                  </a:lnTo>
                  <a:lnTo>
                    <a:pt x="8289" y="1457"/>
                  </a:lnTo>
                  <a:lnTo>
                    <a:pt x="1535" y="21"/>
                  </a:lnTo>
                  <a:cubicBezTo>
                    <a:pt x="1469" y="7"/>
                    <a:pt x="1402" y="1"/>
                    <a:pt x="1336" y="1"/>
                  </a:cubicBezTo>
                  <a:close/>
                </a:path>
              </a:pathLst>
            </a:custGeom>
            <a:solidFill>
              <a:srgbClr val="6BEC9E"/>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 name="Google Shape;33;p2"/>
            <p:cNvSpPr/>
            <p:nvPr/>
          </p:nvSpPr>
          <p:spPr>
            <a:xfrm>
              <a:off x="-1418353" y="2476554"/>
              <a:ext cx="134495" cy="251780"/>
            </a:xfrm>
            <a:custGeom>
              <a:avLst/>
              <a:gdLst/>
              <a:ahLst/>
              <a:cxnLst/>
              <a:rect l="l" t="t" r="r" b="b"/>
              <a:pathLst>
                <a:path w="1821" h="3409" extrusionOk="0">
                  <a:moveTo>
                    <a:pt x="670" y="0"/>
                  </a:moveTo>
                  <a:lnTo>
                    <a:pt x="1" y="3167"/>
                  </a:lnTo>
                  <a:lnTo>
                    <a:pt x="1142" y="3408"/>
                  </a:lnTo>
                  <a:lnTo>
                    <a:pt x="1820" y="241"/>
                  </a:lnTo>
                  <a:lnTo>
                    <a:pt x="670"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 name="Google Shape;34;p2"/>
            <p:cNvSpPr/>
            <p:nvPr/>
          </p:nvSpPr>
          <p:spPr>
            <a:xfrm>
              <a:off x="-1895407" y="2435933"/>
              <a:ext cx="380957" cy="182354"/>
            </a:xfrm>
            <a:custGeom>
              <a:avLst/>
              <a:gdLst/>
              <a:ahLst/>
              <a:cxnLst/>
              <a:rect l="l" t="t" r="r" b="b"/>
              <a:pathLst>
                <a:path w="5158" h="2469" extrusionOk="0">
                  <a:moveTo>
                    <a:pt x="852" y="0"/>
                  </a:moveTo>
                  <a:cubicBezTo>
                    <a:pt x="515" y="0"/>
                    <a:pt x="213" y="234"/>
                    <a:pt x="135" y="577"/>
                  </a:cubicBezTo>
                  <a:lnTo>
                    <a:pt x="81" y="845"/>
                  </a:lnTo>
                  <a:cubicBezTo>
                    <a:pt x="1" y="1237"/>
                    <a:pt x="251" y="1621"/>
                    <a:pt x="643" y="1710"/>
                  </a:cubicBezTo>
                  <a:lnTo>
                    <a:pt x="4149" y="2451"/>
                  </a:lnTo>
                  <a:cubicBezTo>
                    <a:pt x="4202" y="2463"/>
                    <a:pt x="4254" y="2468"/>
                    <a:pt x="4306" y="2468"/>
                  </a:cubicBezTo>
                  <a:cubicBezTo>
                    <a:pt x="4641" y="2468"/>
                    <a:pt x="4945" y="2229"/>
                    <a:pt x="5014" y="1889"/>
                  </a:cubicBezTo>
                  <a:lnTo>
                    <a:pt x="5077" y="1630"/>
                  </a:lnTo>
                  <a:cubicBezTo>
                    <a:pt x="5157" y="1237"/>
                    <a:pt x="4907" y="845"/>
                    <a:pt x="4515" y="765"/>
                  </a:cubicBezTo>
                  <a:lnTo>
                    <a:pt x="1000" y="15"/>
                  </a:lnTo>
                  <a:cubicBezTo>
                    <a:pt x="950" y="5"/>
                    <a:pt x="901" y="0"/>
                    <a:pt x="852"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 name="Google Shape;35;p2"/>
            <p:cNvSpPr/>
            <p:nvPr/>
          </p:nvSpPr>
          <p:spPr>
            <a:xfrm>
              <a:off x="-1505284" y="2458090"/>
              <a:ext cx="111377" cy="247201"/>
            </a:xfrm>
            <a:custGeom>
              <a:avLst/>
              <a:gdLst/>
              <a:ahLst/>
              <a:cxnLst/>
              <a:rect l="l" t="t" r="r" b="b"/>
              <a:pathLst>
                <a:path w="1508" h="3347" extrusionOk="0">
                  <a:moveTo>
                    <a:pt x="669" y="1"/>
                  </a:moveTo>
                  <a:lnTo>
                    <a:pt x="0" y="3168"/>
                  </a:lnTo>
                  <a:lnTo>
                    <a:pt x="830" y="3346"/>
                  </a:lnTo>
                  <a:lnTo>
                    <a:pt x="1508" y="179"/>
                  </a:lnTo>
                  <a:lnTo>
                    <a:pt x="669" y="1"/>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36;p2"/>
            <p:cNvSpPr/>
            <p:nvPr/>
          </p:nvSpPr>
          <p:spPr>
            <a:xfrm>
              <a:off x="-1328762" y="2518727"/>
              <a:ext cx="195132" cy="185235"/>
            </a:xfrm>
            <a:custGeom>
              <a:avLst/>
              <a:gdLst/>
              <a:ahLst/>
              <a:cxnLst/>
              <a:rect l="l" t="t" r="r" b="b"/>
              <a:pathLst>
                <a:path w="2642" h="2508" extrusionOk="0">
                  <a:moveTo>
                    <a:pt x="536" y="0"/>
                  </a:moveTo>
                  <a:lnTo>
                    <a:pt x="1" y="2507"/>
                  </a:lnTo>
                  <a:lnTo>
                    <a:pt x="2490" y="2106"/>
                  </a:lnTo>
                  <a:lnTo>
                    <a:pt x="2641" y="1383"/>
                  </a:lnTo>
                  <a:lnTo>
                    <a:pt x="536" y="0"/>
                  </a:lnTo>
                  <a:close/>
                </a:path>
              </a:pathLst>
            </a:custGeom>
            <a:solidFill>
              <a:srgbClr val="6BEC9E"/>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7" name="Google Shape;37;p2"/>
          <p:cNvGrpSpPr/>
          <p:nvPr/>
        </p:nvGrpSpPr>
        <p:grpSpPr>
          <a:xfrm rot="5248713">
            <a:off x="1890337" y="6131247"/>
            <a:ext cx="1508147" cy="844267"/>
            <a:chOff x="-184278" y="2226764"/>
            <a:chExt cx="805198" cy="450753"/>
          </a:xfrm>
        </p:grpSpPr>
        <p:sp>
          <p:nvSpPr>
            <p:cNvPr id="38" name="Google Shape;38;p2"/>
            <p:cNvSpPr/>
            <p:nvPr/>
          </p:nvSpPr>
          <p:spPr>
            <a:xfrm>
              <a:off x="4136" y="2226764"/>
              <a:ext cx="616784" cy="423720"/>
            </a:xfrm>
            <a:custGeom>
              <a:avLst/>
              <a:gdLst/>
              <a:ahLst/>
              <a:cxnLst/>
              <a:rect l="l" t="t" r="r" b="b"/>
              <a:pathLst>
                <a:path w="8351" h="5737" extrusionOk="0">
                  <a:moveTo>
                    <a:pt x="6751" y="1"/>
                  </a:moveTo>
                  <a:cubicBezTo>
                    <a:pt x="6624" y="1"/>
                    <a:pt x="6495" y="27"/>
                    <a:pt x="6370" y="81"/>
                  </a:cubicBezTo>
                  <a:lnTo>
                    <a:pt x="1" y="2748"/>
                  </a:lnTo>
                  <a:lnTo>
                    <a:pt x="1250" y="5737"/>
                  </a:lnTo>
                  <a:lnTo>
                    <a:pt x="7619" y="3060"/>
                  </a:lnTo>
                  <a:cubicBezTo>
                    <a:pt x="8119" y="2855"/>
                    <a:pt x="8351" y="2284"/>
                    <a:pt x="8146" y="1794"/>
                  </a:cubicBezTo>
                  <a:lnTo>
                    <a:pt x="7637" y="598"/>
                  </a:lnTo>
                  <a:cubicBezTo>
                    <a:pt x="7484" y="225"/>
                    <a:pt x="7126" y="1"/>
                    <a:pt x="6751" y="1"/>
                  </a:cubicBezTo>
                  <a:close/>
                </a:path>
              </a:pathLst>
            </a:custGeom>
            <a:solidFill>
              <a:srgbClr val="FDEE7C"/>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 name="Google Shape;39;p2"/>
            <p:cNvSpPr/>
            <p:nvPr/>
          </p:nvSpPr>
          <p:spPr>
            <a:xfrm>
              <a:off x="-59752" y="2423078"/>
              <a:ext cx="172679" cy="254439"/>
            </a:xfrm>
            <a:custGeom>
              <a:avLst/>
              <a:gdLst/>
              <a:ahLst/>
              <a:cxnLst/>
              <a:rect l="l" t="t" r="r" b="b"/>
              <a:pathLst>
                <a:path w="2338" h="3445" extrusionOk="0">
                  <a:moveTo>
                    <a:pt x="1080" y="1"/>
                  </a:moveTo>
                  <a:lnTo>
                    <a:pt x="1" y="456"/>
                  </a:lnTo>
                  <a:lnTo>
                    <a:pt x="1249" y="3444"/>
                  </a:lnTo>
                  <a:lnTo>
                    <a:pt x="2338" y="2989"/>
                  </a:lnTo>
                  <a:lnTo>
                    <a:pt x="1080"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 name="Google Shape;40;p2"/>
            <p:cNvSpPr/>
            <p:nvPr/>
          </p:nvSpPr>
          <p:spPr>
            <a:xfrm>
              <a:off x="172830" y="2295821"/>
              <a:ext cx="374310" cy="228589"/>
            </a:xfrm>
            <a:custGeom>
              <a:avLst/>
              <a:gdLst/>
              <a:ahLst/>
              <a:cxnLst/>
              <a:rect l="l" t="t" r="r" b="b"/>
              <a:pathLst>
                <a:path w="5068" h="3095" extrusionOk="0">
                  <a:moveTo>
                    <a:pt x="4137" y="0"/>
                  </a:moveTo>
                  <a:cubicBezTo>
                    <a:pt x="4043" y="0"/>
                    <a:pt x="3947" y="18"/>
                    <a:pt x="3855" y="56"/>
                  </a:cubicBezTo>
                  <a:lnTo>
                    <a:pt x="545" y="1447"/>
                  </a:lnTo>
                  <a:cubicBezTo>
                    <a:pt x="179" y="1599"/>
                    <a:pt x="1" y="2027"/>
                    <a:pt x="161" y="2402"/>
                  </a:cubicBezTo>
                  <a:lnTo>
                    <a:pt x="259" y="2652"/>
                  </a:lnTo>
                  <a:cubicBezTo>
                    <a:pt x="380" y="2926"/>
                    <a:pt x="650" y="3094"/>
                    <a:pt x="932" y="3094"/>
                  </a:cubicBezTo>
                  <a:cubicBezTo>
                    <a:pt x="1026" y="3094"/>
                    <a:pt x="1122" y="3076"/>
                    <a:pt x="1214" y="3035"/>
                  </a:cubicBezTo>
                  <a:lnTo>
                    <a:pt x="4524" y="1652"/>
                  </a:lnTo>
                  <a:cubicBezTo>
                    <a:pt x="4898" y="1492"/>
                    <a:pt x="5068" y="1064"/>
                    <a:pt x="4916" y="698"/>
                  </a:cubicBezTo>
                  <a:lnTo>
                    <a:pt x="4809" y="448"/>
                  </a:lnTo>
                  <a:cubicBezTo>
                    <a:pt x="4695" y="166"/>
                    <a:pt x="4424" y="0"/>
                    <a:pt x="413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 name="Google Shape;41;p2"/>
            <p:cNvSpPr/>
            <p:nvPr/>
          </p:nvSpPr>
          <p:spPr>
            <a:xfrm>
              <a:off x="43724" y="2388808"/>
              <a:ext cx="150965" cy="245207"/>
            </a:xfrm>
            <a:custGeom>
              <a:avLst/>
              <a:gdLst/>
              <a:ahLst/>
              <a:cxnLst/>
              <a:rect l="l" t="t" r="r" b="b"/>
              <a:pathLst>
                <a:path w="2044" h="3320" extrusionOk="0">
                  <a:moveTo>
                    <a:pt x="794" y="1"/>
                  </a:moveTo>
                  <a:lnTo>
                    <a:pt x="0" y="331"/>
                  </a:lnTo>
                  <a:lnTo>
                    <a:pt x="1258" y="3320"/>
                  </a:lnTo>
                  <a:lnTo>
                    <a:pt x="2043" y="2989"/>
                  </a:lnTo>
                  <a:lnTo>
                    <a:pt x="794" y="1"/>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 name="Google Shape;42;p2"/>
            <p:cNvSpPr/>
            <p:nvPr/>
          </p:nvSpPr>
          <p:spPr>
            <a:xfrm>
              <a:off x="-184278" y="2479801"/>
              <a:ext cx="207613" cy="179917"/>
            </a:xfrm>
            <a:custGeom>
              <a:avLst/>
              <a:gdLst/>
              <a:ahLst/>
              <a:cxnLst/>
              <a:rect l="l" t="t" r="r" b="b"/>
              <a:pathLst>
                <a:path w="2811" h="2436" extrusionOk="0">
                  <a:moveTo>
                    <a:pt x="1820" y="0"/>
                  </a:moveTo>
                  <a:lnTo>
                    <a:pt x="0" y="1749"/>
                  </a:lnTo>
                  <a:lnTo>
                    <a:pt x="295" y="2435"/>
                  </a:lnTo>
                  <a:lnTo>
                    <a:pt x="2811" y="2364"/>
                  </a:lnTo>
                  <a:lnTo>
                    <a:pt x="1820" y="0"/>
                  </a:lnTo>
                  <a:close/>
                </a:path>
              </a:pathLst>
            </a:custGeom>
            <a:solidFill>
              <a:srgbClr val="FDEE7C"/>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3" name="Google Shape;43;p2"/>
          <p:cNvGrpSpPr/>
          <p:nvPr/>
        </p:nvGrpSpPr>
        <p:grpSpPr>
          <a:xfrm rot="-4949399">
            <a:off x="3070566" y="6270188"/>
            <a:ext cx="1553940" cy="503816"/>
            <a:chOff x="-1760999" y="1531077"/>
            <a:chExt cx="829653" cy="268989"/>
          </a:xfrm>
        </p:grpSpPr>
        <p:sp>
          <p:nvSpPr>
            <p:cNvPr id="44" name="Google Shape;44;p2"/>
            <p:cNvSpPr/>
            <p:nvPr/>
          </p:nvSpPr>
          <p:spPr>
            <a:xfrm>
              <a:off x="-1760999" y="1534327"/>
              <a:ext cx="592411" cy="265739"/>
            </a:xfrm>
            <a:custGeom>
              <a:avLst/>
              <a:gdLst/>
              <a:ahLst/>
              <a:cxnLst/>
              <a:rect l="l" t="t" r="r" b="b"/>
              <a:pathLst>
                <a:path w="8021" h="3598" extrusionOk="0">
                  <a:moveTo>
                    <a:pt x="7851" y="1"/>
                  </a:moveTo>
                  <a:lnTo>
                    <a:pt x="955" y="367"/>
                  </a:lnTo>
                  <a:cubicBezTo>
                    <a:pt x="420" y="393"/>
                    <a:pt x="1" y="848"/>
                    <a:pt x="36" y="1384"/>
                  </a:cubicBezTo>
                  <a:lnTo>
                    <a:pt x="99" y="2677"/>
                  </a:lnTo>
                  <a:cubicBezTo>
                    <a:pt x="125" y="3196"/>
                    <a:pt x="561" y="3597"/>
                    <a:pt x="1075" y="3597"/>
                  </a:cubicBezTo>
                  <a:cubicBezTo>
                    <a:pt x="1092" y="3597"/>
                    <a:pt x="1108" y="3597"/>
                    <a:pt x="1125" y="3596"/>
                  </a:cubicBezTo>
                  <a:lnTo>
                    <a:pt x="8021" y="3239"/>
                  </a:lnTo>
                  <a:lnTo>
                    <a:pt x="7851" y="1"/>
                  </a:lnTo>
                  <a:close/>
                </a:path>
              </a:pathLst>
            </a:custGeom>
            <a:solidFill>
              <a:srgbClr val="7BE1FD"/>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 name="Google Shape;45;p2"/>
            <p:cNvSpPr/>
            <p:nvPr/>
          </p:nvSpPr>
          <p:spPr>
            <a:xfrm>
              <a:off x="-1198269" y="1531077"/>
              <a:ext cx="98895" cy="243213"/>
            </a:xfrm>
            <a:custGeom>
              <a:avLst/>
              <a:gdLst/>
              <a:ahLst/>
              <a:cxnLst/>
              <a:rect l="l" t="t" r="r" b="b"/>
              <a:pathLst>
                <a:path w="1339" h="3293" extrusionOk="0">
                  <a:moveTo>
                    <a:pt x="1169" y="0"/>
                  </a:moveTo>
                  <a:lnTo>
                    <a:pt x="0" y="63"/>
                  </a:lnTo>
                  <a:lnTo>
                    <a:pt x="170" y="3292"/>
                  </a:lnTo>
                  <a:lnTo>
                    <a:pt x="1338" y="3230"/>
                  </a:lnTo>
                  <a:lnTo>
                    <a:pt x="1169"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 name="Google Shape;46;p2"/>
            <p:cNvSpPr/>
            <p:nvPr/>
          </p:nvSpPr>
          <p:spPr>
            <a:xfrm>
              <a:off x="-1698367" y="1600799"/>
              <a:ext cx="376230" cy="141289"/>
            </a:xfrm>
            <a:custGeom>
              <a:avLst/>
              <a:gdLst/>
              <a:ahLst/>
              <a:cxnLst/>
              <a:rect l="l" t="t" r="r" b="b"/>
              <a:pathLst>
                <a:path w="5094" h="1913" extrusionOk="0">
                  <a:moveTo>
                    <a:pt x="4339" y="0"/>
                  </a:moveTo>
                  <a:cubicBezTo>
                    <a:pt x="4323" y="0"/>
                    <a:pt x="4307" y="1"/>
                    <a:pt x="4291" y="2"/>
                  </a:cubicBezTo>
                  <a:lnTo>
                    <a:pt x="714" y="189"/>
                  </a:lnTo>
                  <a:cubicBezTo>
                    <a:pt x="303" y="207"/>
                    <a:pt x="0" y="555"/>
                    <a:pt x="18" y="956"/>
                  </a:cubicBezTo>
                  <a:lnTo>
                    <a:pt x="36" y="1224"/>
                  </a:lnTo>
                  <a:cubicBezTo>
                    <a:pt x="53" y="1609"/>
                    <a:pt x="374" y="1913"/>
                    <a:pt x="755" y="1913"/>
                  </a:cubicBezTo>
                  <a:cubicBezTo>
                    <a:pt x="771" y="1913"/>
                    <a:pt x="787" y="1912"/>
                    <a:pt x="803" y="1911"/>
                  </a:cubicBezTo>
                  <a:lnTo>
                    <a:pt x="4380" y="1724"/>
                  </a:lnTo>
                  <a:cubicBezTo>
                    <a:pt x="4782" y="1706"/>
                    <a:pt x="5094" y="1367"/>
                    <a:pt x="5076" y="956"/>
                  </a:cubicBezTo>
                  <a:lnTo>
                    <a:pt x="5058" y="689"/>
                  </a:lnTo>
                  <a:cubicBezTo>
                    <a:pt x="5041" y="303"/>
                    <a:pt x="4720" y="0"/>
                    <a:pt x="433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2"/>
            <p:cNvSpPr/>
            <p:nvPr/>
          </p:nvSpPr>
          <p:spPr>
            <a:xfrm>
              <a:off x="-1287269" y="1536986"/>
              <a:ext cx="75187" cy="241883"/>
            </a:xfrm>
            <a:custGeom>
              <a:avLst/>
              <a:gdLst/>
              <a:ahLst/>
              <a:cxnLst/>
              <a:rect l="l" t="t" r="r" b="b"/>
              <a:pathLst>
                <a:path w="1018" h="3275" extrusionOk="0">
                  <a:moveTo>
                    <a:pt x="848" y="1"/>
                  </a:moveTo>
                  <a:lnTo>
                    <a:pt x="1" y="45"/>
                  </a:lnTo>
                  <a:lnTo>
                    <a:pt x="170" y="3275"/>
                  </a:lnTo>
                  <a:lnTo>
                    <a:pt x="1018" y="3230"/>
                  </a:lnTo>
                  <a:lnTo>
                    <a:pt x="848" y="1"/>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2"/>
            <p:cNvSpPr/>
            <p:nvPr/>
          </p:nvSpPr>
          <p:spPr>
            <a:xfrm>
              <a:off x="-1110673" y="1555450"/>
              <a:ext cx="179326" cy="189149"/>
            </a:xfrm>
            <a:custGeom>
              <a:avLst/>
              <a:gdLst/>
              <a:ahLst/>
              <a:cxnLst/>
              <a:rect l="l" t="t" r="r" b="b"/>
              <a:pathLst>
                <a:path w="2428" h="2561" extrusionOk="0">
                  <a:moveTo>
                    <a:pt x="1" y="0"/>
                  </a:moveTo>
                  <a:lnTo>
                    <a:pt x="134" y="2561"/>
                  </a:lnTo>
                  <a:lnTo>
                    <a:pt x="2427" y="1535"/>
                  </a:lnTo>
                  <a:lnTo>
                    <a:pt x="2391" y="785"/>
                  </a:lnTo>
                  <a:lnTo>
                    <a:pt x="1" y="0"/>
                  </a:lnTo>
                  <a:close/>
                </a:path>
              </a:pathLst>
            </a:custGeom>
            <a:solidFill>
              <a:srgbClr val="7BE1FD"/>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9" name="Google Shape;49;p2"/>
          <p:cNvGrpSpPr/>
          <p:nvPr/>
        </p:nvGrpSpPr>
        <p:grpSpPr>
          <a:xfrm rot="2856303">
            <a:off x="8709133" y="5848712"/>
            <a:ext cx="894952" cy="1473648"/>
            <a:chOff x="-950547" y="820788"/>
            <a:chExt cx="477785" cy="786731"/>
          </a:xfrm>
        </p:grpSpPr>
        <p:sp>
          <p:nvSpPr>
            <p:cNvPr id="50" name="Google Shape;50;p2"/>
            <p:cNvSpPr/>
            <p:nvPr/>
          </p:nvSpPr>
          <p:spPr>
            <a:xfrm>
              <a:off x="-920929" y="1002625"/>
              <a:ext cx="448167" cy="604893"/>
            </a:xfrm>
            <a:custGeom>
              <a:avLst/>
              <a:gdLst/>
              <a:ahLst/>
              <a:cxnLst/>
              <a:rect l="l" t="t" r="r" b="b"/>
              <a:pathLst>
                <a:path w="6068" h="8190" extrusionOk="0">
                  <a:moveTo>
                    <a:pt x="2936" y="1"/>
                  </a:moveTo>
                  <a:lnTo>
                    <a:pt x="1" y="1357"/>
                  </a:lnTo>
                  <a:lnTo>
                    <a:pt x="2900" y="7628"/>
                  </a:lnTo>
                  <a:cubicBezTo>
                    <a:pt x="3063" y="7980"/>
                    <a:pt x="3417" y="8189"/>
                    <a:pt x="3787" y="8189"/>
                  </a:cubicBezTo>
                  <a:cubicBezTo>
                    <a:pt x="3923" y="8189"/>
                    <a:pt x="4062" y="8161"/>
                    <a:pt x="4194" y="8101"/>
                  </a:cubicBezTo>
                  <a:lnTo>
                    <a:pt x="5362" y="7557"/>
                  </a:lnTo>
                  <a:cubicBezTo>
                    <a:pt x="5853" y="7334"/>
                    <a:pt x="6067" y="6754"/>
                    <a:pt x="5835" y="6263"/>
                  </a:cubicBezTo>
                  <a:lnTo>
                    <a:pt x="2936" y="1"/>
                  </a:lnTo>
                  <a:close/>
                </a:path>
              </a:pathLst>
            </a:custGeom>
            <a:solidFill>
              <a:srgbClr val="FF888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2"/>
            <p:cNvSpPr/>
            <p:nvPr/>
          </p:nvSpPr>
          <p:spPr>
            <a:xfrm>
              <a:off x="-950547" y="939403"/>
              <a:ext cx="253701" cy="179252"/>
            </a:xfrm>
            <a:custGeom>
              <a:avLst/>
              <a:gdLst/>
              <a:ahLst/>
              <a:cxnLst/>
              <a:rect l="l" t="t" r="r" b="b"/>
              <a:pathLst>
                <a:path w="3435" h="2427" extrusionOk="0">
                  <a:moveTo>
                    <a:pt x="2944" y="0"/>
                  </a:moveTo>
                  <a:lnTo>
                    <a:pt x="0" y="1365"/>
                  </a:lnTo>
                  <a:lnTo>
                    <a:pt x="500" y="2427"/>
                  </a:lnTo>
                  <a:lnTo>
                    <a:pt x="3435" y="1071"/>
                  </a:lnTo>
                  <a:lnTo>
                    <a:pt x="2944"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 name="Google Shape;52;p2"/>
            <p:cNvSpPr/>
            <p:nvPr/>
          </p:nvSpPr>
          <p:spPr>
            <a:xfrm>
              <a:off x="-797659" y="1179367"/>
              <a:ext cx="252371" cy="356732"/>
            </a:xfrm>
            <a:custGeom>
              <a:avLst/>
              <a:gdLst/>
              <a:ahLst/>
              <a:cxnLst/>
              <a:rect l="l" t="t" r="r" b="b"/>
              <a:pathLst>
                <a:path w="3417" h="4830" extrusionOk="0">
                  <a:moveTo>
                    <a:pt x="1080" y="1"/>
                  </a:moveTo>
                  <a:cubicBezTo>
                    <a:pt x="975" y="1"/>
                    <a:pt x="868" y="23"/>
                    <a:pt x="767" y="70"/>
                  </a:cubicBezTo>
                  <a:lnTo>
                    <a:pt x="526" y="177"/>
                  </a:lnTo>
                  <a:cubicBezTo>
                    <a:pt x="161" y="346"/>
                    <a:pt x="0" y="783"/>
                    <a:pt x="170" y="1149"/>
                  </a:cubicBezTo>
                  <a:lnTo>
                    <a:pt x="1677" y="4405"/>
                  </a:lnTo>
                  <a:cubicBezTo>
                    <a:pt x="1801" y="4672"/>
                    <a:pt x="2067" y="4830"/>
                    <a:pt x="2344" y="4830"/>
                  </a:cubicBezTo>
                  <a:cubicBezTo>
                    <a:pt x="2446" y="4830"/>
                    <a:pt x="2551" y="4808"/>
                    <a:pt x="2650" y="4762"/>
                  </a:cubicBezTo>
                  <a:lnTo>
                    <a:pt x="2891" y="4646"/>
                  </a:lnTo>
                  <a:cubicBezTo>
                    <a:pt x="3256" y="4477"/>
                    <a:pt x="3417" y="4040"/>
                    <a:pt x="3247" y="3674"/>
                  </a:cubicBezTo>
                  <a:lnTo>
                    <a:pt x="1740" y="418"/>
                  </a:lnTo>
                  <a:cubicBezTo>
                    <a:pt x="1617" y="153"/>
                    <a:pt x="1354" y="1"/>
                    <a:pt x="108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 name="Google Shape;53;p2"/>
            <p:cNvSpPr/>
            <p:nvPr/>
          </p:nvSpPr>
          <p:spPr>
            <a:xfrm>
              <a:off x="-903129" y="1041475"/>
              <a:ext cx="243877" cy="158203"/>
            </a:xfrm>
            <a:custGeom>
              <a:avLst/>
              <a:gdLst/>
              <a:ahLst/>
              <a:cxnLst/>
              <a:rect l="l" t="t" r="r" b="b"/>
              <a:pathLst>
                <a:path w="3302" h="2142" extrusionOk="0">
                  <a:moveTo>
                    <a:pt x="2945" y="1"/>
                  </a:moveTo>
                  <a:lnTo>
                    <a:pt x="1" y="1366"/>
                  </a:lnTo>
                  <a:lnTo>
                    <a:pt x="358" y="2142"/>
                  </a:lnTo>
                  <a:lnTo>
                    <a:pt x="3302" y="777"/>
                  </a:lnTo>
                  <a:lnTo>
                    <a:pt x="2945" y="1"/>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 name="Google Shape;54;p2"/>
            <p:cNvSpPr/>
            <p:nvPr/>
          </p:nvSpPr>
          <p:spPr>
            <a:xfrm>
              <a:off x="-939320" y="820788"/>
              <a:ext cx="183905" cy="208943"/>
            </a:xfrm>
            <a:custGeom>
              <a:avLst/>
              <a:gdLst/>
              <a:ahLst/>
              <a:cxnLst/>
              <a:rect l="l" t="t" r="r" b="b"/>
              <a:pathLst>
                <a:path w="2490" h="2829" extrusionOk="0">
                  <a:moveTo>
                    <a:pt x="678" y="0"/>
                  </a:moveTo>
                  <a:lnTo>
                    <a:pt x="0" y="313"/>
                  </a:lnTo>
                  <a:lnTo>
                    <a:pt x="161" y="2828"/>
                  </a:lnTo>
                  <a:lnTo>
                    <a:pt x="2489" y="1749"/>
                  </a:lnTo>
                  <a:lnTo>
                    <a:pt x="678" y="0"/>
                  </a:lnTo>
                  <a:close/>
                </a:path>
              </a:pathLst>
            </a:custGeom>
            <a:solidFill>
              <a:srgbClr val="FF888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5" name="Google Shape;55;p2"/>
          <p:cNvGrpSpPr/>
          <p:nvPr/>
        </p:nvGrpSpPr>
        <p:grpSpPr>
          <a:xfrm rot="3364818">
            <a:off x="7064611" y="6153728"/>
            <a:ext cx="1498327" cy="863633"/>
            <a:chOff x="-698171" y="351644"/>
            <a:chExt cx="799954" cy="461092"/>
          </a:xfrm>
        </p:grpSpPr>
        <p:sp>
          <p:nvSpPr>
            <p:cNvPr id="56" name="Google Shape;56;p2"/>
            <p:cNvSpPr/>
            <p:nvPr/>
          </p:nvSpPr>
          <p:spPr>
            <a:xfrm>
              <a:off x="-513672" y="380005"/>
              <a:ext cx="615455" cy="432731"/>
            </a:xfrm>
            <a:custGeom>
              <a:avLst/>
              <a:gdLst/>
              <a:ahLst/>
              <a:cxnLst/>
              <a:rect l="l" t="t" r="r" b="b"/>
              <a:pathLst>
                <a:path w="8333" h="5859" extrusionOk="0">
                  <a:moveTo>
                    <a:pt x="1320" y="0"/>
                  </a:moveTo>
                  <a:lnTo>
                    <a:pt x="0" y="2962"/>
                  </a:lnTo>
                  <a:lnTo>
                    <a:pt x="6307" y="5772"/>
                  </a:lnTo>
                  <a:cubicBezTo>
                    <a:pt x="6437" y="5831"/>
                    <a:pt x="6572" y="5859"/>
                    <a:pt x="6705" y="5859"/>
                  </a:cubicBezTo>
                  <a:cubicBezTo>
                    <a:pt x="7075" y="5859"/>
                    <a:pt x="7428" y="5643"/>
                    <a:pt x="7592" y="5281"/>
                  </a:cubicBezTo>
                  <a:lnTo>
                    <a:pt x="8118" y="4095"/>
                  </a:lnTo>
                  <a:cubicBezTo>
                    <a:pt x="8332" y="3604"/>
                    <a:pt x="8118" y="3033"/>
                    <a:pt x="7628" y="2819"/>
                  </a:cubicBezTo>
                  <a:lnTo>
                    <a:pt x="1320" y="0"/>
                  </a:lnTo>
                  <a:close/>
                </a:path>
              </a:pathLst>
            </a:custGeom>
            <a:solidFill>
              <a:srgbClr val="B68FFF"/>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 name="Google Shape;57;p2"/>
            <p:cNvSpPr/>
            <p:nvPr/>
          </p:nvSpPr>
          <p:spPr>
            <a:xfrm>
              <a:off x="-576969" y="351644"/>
              <a:ext cx="176667" cy="253774"/>
            </a:xfrm>
            <a:custGeom>
              <a:avLst/>
              <a:gdLst/>
              <a:ahLst/>
              <a:cxnLst/>
              <a:rect l="l" t="t" r="r" b="b"/>
              <a:pathLst>
                <a:path w="2392" h="3436" extrusionOk="0">
                  <a:moveTo>
                    <a:pt x="1321" y="1"/>
                  </a:moveTo>
                  <a:lnTo>
                    <a:pt x="1" y="2962"/>
                  </a:lnTo>
                  <a:lnTo>
                    <a:pt x="1071" y="3435"/>
                  </a:lnTo>
                  <a:lnTo>
                    <a:pt x="2391" y="482"/>
                  </a:lnTo>
                  <a:lnTo>
                    <a:pt x="1321" y="1"/>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 name="Google Shape;58;p2"/>
            <p:cNvSpPr/>
            <p:nvPr/>
          </p:nvSpPr>
          <p:spPr>
            <a:xfrm>
              <a:off x="-345052" y="509182"/>
              <a:ext cx="373054" cy="233907"/>
            </a:xfrm>
            <a:custGeom>
              <a:avLst/>
              <a:gdLst/>
              <a:ahLst/>
              <a:cxnLst/>
              <a:rect l="l" t="t" r="r" b="b"/>
              <a:pathLst>
                <a:path w="5051" h="3167" extrusionOk="0">
                  <a:moveTo>
                    <a:pt x="946" y="0"/>
                  </a:moveTo>
                  <a:cubicBezTo>
                    <a:pt x="665" y="0"/>
                    <a:pt x="396" y="160"/>
                    <a:pt x="277" y="437"/>
                  </a:cubicBezTo>
                  <a:lnTo>
                    <a:pt x="170" y="678"/>
                  </a:lnTo>
                  <a:cubicBezTo>
                    <a:pt x="1" y="1044"/>
                    <a:pt x="170" y="1481"/>
                    <a:pt x="536" y="1641"/>
                  </a:cubicBezTo>
                  <a:lnTo>
                    <a:pt x="3810" y="3104"/>
                  </a:lnTo>
                  <a:cubicBezTo>
                    <a:pt x="3908" y="3146"/>
                    <a:pt x="4010" y="3166"/>
                    <a:pt x="4109" y="3166"/>
                  </a:cubicBezTo>
                  <a:cubicBezTo>
                    <a:pt x="4390" y="3166"/>
                    <a:pt x="4655" y="3006"/>
                    <a:pt x="4774" y="2730"/>
                  </a:cubicBezTo>
                  <a:lnTo>
                    <a:pt x="4890" y="2489"/>
                  </a:lnTo>
                  <a:cubicBezTo>
                    <a:pt x="5050" y="2123"/>
                    <a:pt x="4890" y="1686"/>
                    <a:pt x="4515" y="1525"/>
                  </a:cubicBezTo>
                  <a:lnTo>
                    <a:pt x="1241" y="62"/>
                  </a:lnTo>
                  <a:cubicBezTo>
                    <a:pt x="1145" y="20"/>
                    <a:pt x="1045" y="0"/>
                    <a:pt x="946"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 name="Google Shape;59;p2"/>
            <p:cNvSpPr/>
            <p:nvPr/>
          </p:nvSpPr>
          <p:spPr>
            <a:xfrm>
              <a:off x="-474157" y="397805"/>
              <a:ext cx="154879" cy="243804"/>
            </a:xfrm>
            <a:custGeom>
              <a:avLst/>
              <a:gdLst/>
              <a:ahLst/>
              <a:cxnLst/>
              <a:rect l="l" t="t" r="r" b="b"/>
              <a:pathLst>
                <a:path w="2097" h="3301" extrusionOk="0">
                  <a:moveTo>
                    <a:pt x="1321" y="0"/>
                  </a:moveTo>
                  <a:lnTo>
                    <a:pt x="0" y="2953"/>
                  </a:lnTo>
                  <a:lnTo>
                    <a:pt x="776" y="3301"/>
                  </a:lnTo>
                  <a:lnTo>
                    <a:pt x="2097" y="348"/>
                  </a:lnTo>
                  <a:lnTo>
                    <a:pt x="1321" y="0"/>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 name="Google Shape;60;p2"/>
            <p:cNvSpPr/>
            <p:nvPr/>
          </p:nvSpPr>
          <p:spPr>
            <a:xfrm>
              <a:off x="-698171" y="365455"/>
              <a:ext cx="208278" cy="181985"/>
            </a:xfrm>
            <a:custGeom>
              <a:avLst/>
              <a:gdLst/>
              <a:ahLst/>
              <a:cxnLst/>
              <a:rect l="l" t="t" r="r" b="b"/>
              <a:pathLst>
                <a:path w="2820" h="2464" extrusionOk="0">
                  <a:moveTo>
                    <a:pt x="303" y="1"/>
                  </a:moveTo>
                  <a:lnTo>
                    <a:pt x="0" y="679"/>
                  </a:lnTo>
                  <a:lnTo>
                    <a:pt x="1775" y="2463"/>
                  </a:lnTo>
                  <a:lnTo>
                    <a:pt x="2819" y="126"/>
                  </a:lnTo>
                  <a:lnTo>
                    <a:pt x="303" y="1"/>
                  </a:lnTo>
                  <a:close/>
                </a:path>
              </a:pathLst>
            </a:custGeom>
            <a:solidFill>
              <a:srgbClr val="B68FFF"/>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1" name="Google Shape;61;p2"/>
          <p:cNvSpPr/>
          <p:nvPr/>
        </p:nvSpPr>
        <p:spPr>
          <a:xfrm>
            <a:off x="-596308" y="2225417"/>
            <a:ext cx="2242111" cy="4632571"/>
          </a:xfrm>
          <a:custGeom>
            <a:avLst/>
            <a:gdLst/>
            <a:ahLst/>
            <a:cxnLst/>
            <a:rect l="l" t="t" r="r" b="b"/>
            <a:pathLst>
              <a:path w="7388" h="15265" extrusionOk="0">
                <a:moveTo>
                  <a:pt x="1" y="1"/>
                </a:moveTo>
                <a:lnTo>
                  <a:pt x="1" y="15265"/>
                </a:lnTo>
                <a:lnTo>
                  <a:pt x="7387" y="9136"/>
                </a:lnTo>
                <a:lnTo>
                  <a:pt x="1" y="1"/>
                </a:lnTo>
                <a:close/>
              </a:path>
            </a:pathLst>
          </a:custGeom>
          <a:solidFill>
            <a:srgbClr val="F6A049"/>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 name="Google Shape;62;p2"/>
          <p:cNvSpPr/>
          <p:nvPr/>
        </p:nvSpPr>
        <p:spPr>
          <a:xfrm>
            <a:off x="-596908" y="53324"/>
            <a:ext cx="1976565" cy="4334861"/>
          </a:xfrm>
          <a:custGeom>
            <a:avLst/>
            <a:gdLst/>
            <a:ahLst/>
            <a:cxnLst/>
            <a:rect l="l" t="t" r="r" b="b"/>
            <a:pathLst>
              <a:path w="6513" h="14284" extrusionOk="0">
                <a:moveTo>
                  <a:pt x="1" y="1"/>
                </a:moveTo>
                <a:lnTo>
                  <a:pt x="1" y="14283"/>
                </a:lnTo>
                <a:lnTo>
                  <a:pt x="6513" y="5166"/>
                </a:lnTo>
                <a:lnTo>
                  <a:pt x="1" y="1"/>
                </a:lnTo>
                <a:close/>
              </a:path>
            </a:pathLst>
          </a:custGeom>
          <a:solidFill>
            <a:srgbClr val="54CEEA"/>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 name="Google Shape;63;p2"/>
          <p:cNvSpPr/>
          <p:nvPr/>
        </p:nvSpPr>
        <p:spPr>
          <a:xfrm>
            <a:off x="10546805" y="719052"/>
            <a:ext cx="2366537" cy="6219147"/>
          </a:xfrm>
          <a:custGeom>
            <a:avLst/>
            <a:gdLst/>
            <a:ahLst/>
            <a:cxnLst/>
            <a:rect l="l" t="t" r="r" b="b"/>
            <a:pathLst>
              <a:path w="7798" h="20493" extrusionOk="0">
                <a:moveTo>
                  <a:pt x="7753" y="1"/>
                </a:moveTo>
                <a:lnTo>
                  <a:pt x="1" y="15934"/>
                </a:lnTo>
                <a:lnTo>
                  <a:pt x="7798" y="20492"/>
                </a:lnTo>
                <a:lnTo>
                  <a:pt x="7798" y="20492"/>
                </a:lnTo>
                <a:lnTo>
                  <a:pt x="7753" y="1"/>
                </a:lnTo>
                <a:close/>
              </a:path>
            </a:pathLst>
          </a:custGeom>
          <a:solidFill>
            <a:srgbClr val="26E288"/>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 name="Google Shape;64;p2"/>
          <p:cNvSpPr/>
          <p:nvPr/>
        </p:nvSpPr>
        <p:spPr>
          <a:xfrm>
            <a:off x="10990802" y="304803"/>
            <a:ext cx="1922545" cy="5339368"/>
          </a:xfrm>
          <a:custGeom>
            <a:avLst/>
            <a:gdLst/>
            <a:ahLst/>
            <a:cxnLst/>
            <a:rect l="l" t="t" r="r" b="b"/>
            <a:pathLst>
              <a:path w="6335" h="17594" extrusionOk="0">
                <a:moveTo>
                  <a:pt x="6290" y="1"/>
                </a:moveTo>
                <a:lnTo>
                  <a:pt x="1" y="2588"/>
                </a:lnTo>
                <a:lnTo>
                  <a:pt x="6335" y="17593"/>
                </a:lnTo>
                <a:lnTo>
                  <a:pt x="629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 name="Google Shape;65;p2"/>
          <p:cNvSpPr txBox="1">
            <a:spLocks noGrp="1"/>
          </p:cNvSpPr>
          <p:nvPr>
            <p:ph type="ctrTitle"/>
          </p:nvPr>
        </p:nvSpPr>
        <p:spPr>
          <a:xfrm>
            <a:off x="1879700" y="1063628"/>
            <a:ext cx="8363200" cy="32888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Clr>
                <a:srgbClr val="191919"/>
              </a:buClr>
              <a:buSzPts val="5200"/>
              <a:buNone/>
              <a:defRPr sz="6933">
                <a:solidFill>
                  <a:srgbClr val="191919"/>
                </a:solidFill>
                <a:latin typeface="Chelsea Market"/>
                <a:ea typeface="Chelsea Market"/>
                <a:cs typeface="Chelsea Market"/>
                <a:sym typeface="Chelsea Market"/>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66" name="Google Shape;66;p2"/>
          <p:cNvSpPr txBox="1">
            <a:spLocks noGrp="1"/>
          </p:cNvSpPr>
          <p:nvPr>
            <p:ph type="subTitle" idx="1"/>
          </p:nvPr>
        </p:nvSpPr>
        <p:spPr>
          <a:xfrm>
            <a:off x="3076800" y="4347172"/>
            <a:ext cx="6038400" cy="634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33">
                <a:latin typeface="Questrial"/>
                <a:ea typeface="Questrial"/>
                <a:cs typeface="Questrial"/>
                <a:sym typeface="Questria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321346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46"/>
        <p:cNvGrpSpPr/>
        <p:nvPr/>
      </p:nvGrpSpPr>
      <p:grpSpPr>
        <a:xfrm>
          <a:off x="0" y="0"/>
          <a:ext cx="0" cy="0"/>
          <a:chOff x="0" y="0"/>
          <a:chExt cx="0" cy="0"/>
        </a:xfrm>
      </p:grpSpPr>
      <p:grpSp>
        <p:nvGrpSpPr>
          <p:cNvPr id="347" name="Google Shape;347;p15"/>
          <p:cNvGrpSpPr/>
          <p:nvPr/>
        </p:nvGrpSpPr>
        <p:grpSpPr>
          <a:xfrm>
            <a:off x="-1" y="445533"/>
            <a:ext cx="12236905" cy="5978000"/>
            <a:chOff x="176375" y="334150"/>
            <a:chExt cx="8717400" cy="4483500"/>
          </a:xfrm>
        </p:grpSpPr>
        <p:cxnSp>
          <p:nvCxnSpPr>
            <p:cNvPr id="348" name="Google Shape;348;p15"/>
            <p:cNvCxnSpPr/>
            <p:nvPr/>
          </p:nvCxnSpPr>
          <p:spPr>
            <a:xfrm>
              <a:off x="176375" y="334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349" name="Google Shape;349;p15"/>
            <p:cNvCxnSpPr/>
            <p:nvPr/>
          </p:nvCxnSpPr>
          <p:spPr>
            <a:xfrm>
              <a:off x="176375" y="654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350" name="Google Shape;350;p15"/>
            <p:cNvCxnSpPr/>
            <p:nvPr/>
          </p:nvCxnSpPr>
          <p:spPr>
            <a:xfrm>
              <a:off x="176375" y="974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351" name="Google Shape;351;p15"/>
            <p:cNvCxnSpPr/>
            <p:nvPr/>
          </p:nvCxnSpPr>
          <p:spPr>
            <a:xfrm>
              <a:off x="176375" y="1294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352" name="Google Shape;352;p15"/>
            <p:cNvCxnSpPr/>
            <p:nvPr/>
          </p:nvCxnSpPr>
          <p:spPr>
            <a:xfrm>
              <a:off x="176375" y="1615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353" name="Google Shape;353;p15"/>
            <p:cNvCxnSpPr/>
            <p:nvPr/>
          </p:nvCxnSpPr>
          <p:spPr>
            <a:xfrm>
              <a:off x="176375" y="1935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354" name="Google Shape;354;p15"/>
            <p:cNvCxnSpPr/>
            <p:nvPr/>
          </p:nvCxnSpPr>
          <p:spPr>
            <a:xfrm>
              <a:off x="176375" y="2255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355" name="Google Shape;355;p15"/>
            <p:cNvCxnSpPr/>
            <p:nvPr/>
          </p:nvCxnSpPr>
          <p:spPr>
            <a:xfrm>
              <a:off x="176375" y="2575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356" name="Google Shape;356;p15"/>
            <p:cNvCxnSpPr/>
            <p:nvPr/>
          </p:nvCxnSpPr>
          <p:spPr>
            <a:xfrm>
              <a:off x="176375" y="2896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357" name="Google Shape;357;p15"/>
            <p:cNvCxnSpPr/>
            <p:nvPr/>
          </p:nvCxnSpPr>
          <p:spPr>
            <a:xfrm>
              <a:off x="176375" y="3216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358" name="Google Shape;358;p15"/>
            <p:cNvCxnSpPr/>
            <p:nvPr/>
          </p:nvCxnSpPr>
          <p:spPr>
            <a:xfrm>
              <a:off x="176375" y="3536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359" name="Google Shape;359;p15"/>
            <p:cNvCxnSpPr/>
            <p:nvPr/>
          </p:nvCxnSpPr>
          <p:spPr>
            <a:xfrm>
              <a:off x="176375" y="3856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360" name="Google Shape;360;p15"/>
            <p:cNvCxnSpPr/>
            <p:nvPr/>
          </p:nvCxnSpPr>
          <p:spPr>
            <a:xfrm>
              <a:off x="176375" y="4177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361" name="Google Shape;361;p15"/>
            <p:cNvCxnSpPr/>
            <p:nvPr/>
          </p:nvCxnSpPr>
          <p:spPr>
            <a:xfrm>
              <a:off x="176375" y="4497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362" name="Google Shape;362;p15"/>
            <p:cNvCxnSpPr/>
            <p:nvPr/>
          </p:nvCxnSpPr>
          <p:spPr>
            <a:xfrm>
              <a:off x="176375" y="4817650"/>
              <a:ext cx="8717400" cy="0"/>
            </a:xfrm>
            <a:prstGeom prst="straightConnector1">
              <a:avLst/>
            </a:prstGeom>
            <a:noFill/>
            <a:ln w="9525" cap="flat" cmpd="sng">
              <a:solidFill>
                <a:srgbClr val="E8E8E8"/>
              </a:solidFill>
              <a:prstDash val="solid"/>
              <a:round/>
              <a:headEnd type="none" w="med" len="med"/>
              <a:tailEnd type="none" w="med" len="med"/>
            </a:ln>
          </p:spPr>
        </p:cxnSp>
      </p:grpSp>
      <p:grpSp>
        <p:nvGrpSpPr>
          <p:cNvPr id="363" name="Google Shape;363;p15"/>
          <p:cNvGrpSpPr/>
          <p:nvPr/>
        </p:nvGrpSpPr>
        <p:grpSpPr>
          <a:xfrm rot="5009076">
            <a:off x="2329372" y="153964"/>
            <a:ext cx="1555209" cy="666925"/>
            <a:chOff x="-1963948" y="2372267"/>
            <a:chExt cx="830317" cy="356067"/>
          </a:xfrm>
        </p:grpSpPr>
        <p:sp>
          <p:nvSpPr>
            <p:cNvPr id="364" name="Google Shape;364;p15"/>
            <p:cNvSpPr/>
            <p:nvPr/>
          </p:nvSpPr>
          <p:spPr>
            <a:xfrm>
              <a:off x="-1963948" y="2372267"/>
              <a:ext cx="612205" cy="341591"/>
            </a:xfrm>
            <a:custGeom>
              <a:avLst/>
              <a:gdLst/>
              <a:ahLst/>
              <a:cxnLst/>
              <a:rect l="l" t="t" r="r" b="b"/>
              <a:pathLst>
                <a:path w="8289" h="4625" extrusionOk="0">
                  <a:moveTo>
                    <a:pt x="1336" y="1"/>
                  </a:moveTo>
                  <a:cubicBezTo>
                    <a:pt x="884" y="1"/>
                    <a:pt x="478" y="311"/>
                    <a:pt x="385" y="770"/>
                  </a:cubicBezTo>
                  <a:lnTo>
                    <a:pt x="108" y="2037"/>
                  </a:lnTo>
                  <a:cubicBezTo>
                    <a:pt x="1" y="2563"/>
                    <a:pt x="331" y="3081"/>
                    <a:pt x="857" y="3188"/>
                  </a:cubicBezTo>
                  <a:lnTo>
                    <a:pt x="7620" y="4624"/>
                  </a:lnTo>
                  <a:lnTo>
                    <a:pt x="8289" y="1457"/>
                  </a:lnTo>
                  <a:lnTo>
                    <a:pt x="1535" y="21"/>
                  </a:lnTo>
                  <a:cubicBezTo>
                    <a:pt x="1469" y="7"/>
                    <a:pt x="1402" y="1"/>
                    <a:pt x="1336" y="1"/>
                  </a:cubicBezTo>
                  <a:close/>
                </a:path>
              </a:pathLst>
            </a:custGeom>
            <a:solidFill>
              <a:srgbClr val="6BEC9E"/>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5" name="Google Shape;365;p15"/>
            <p:cNvSpPr/>
            <p:nvPr/>
          </p:nvSpPr>
          <p:spPr>
            <a:xfrm>
              <a:off x="-1418353" y="2476554"/>
              <a:ext cx="134495" cy="251780"/>
            </a:xfrm>
            <a:custGeom>
              <a:avLst/>
              <a:gdLst/>
              <a:ahLst/>
              <a:cxnLst/>
              <a:rect l="l" t="t" r="r" b="b"/>
              <a:pathLst>
                <a:path w="1821" h="3409" extrusionOk="0">
                  <a:moveTo>
                    <a:pt x="670" y="0"/>
                  </a:moveTo>
                  <a:lnTo>
                    <a:pt x="1" y="3167"/>
                  </a:lnTo>
                  <a:lnTo>
                    <a:pt x="1142" y="3408"/>
                  </a:lnTo>
                  <a:lnTo>
                    <a:pt x="1820" y="241"/>
                  </a:lnTo>
                  <a:lnTo>
                    <a:pt x="670"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6" name="Google Shape;366;p15"/>
            <p:cNvSpPr/>
            <p:nvPr/>
          </p:nvSpPr>
          <p:spPr>
            <a:xfrm>
              <a:off x="-1895407" y="2435933"/>
              <a:ext cx="380957" cy="182354"/>
            </a:xfrm>
            <a:custGeom>
              <a:avLst/>
              <a:gdLst/>
              <a:ahLst/>
              <a:cxnLst/>
              <a:rect l="l" t="t" r="r" b="b"/>
              <a:pathLst>
                <a:path w="5158" h="2469" extrusionOk="0">
                  <a:moveTo>
                    <a:pt x="852" y="0"/>
                  </a:moveTo>
                  <a:cubicBezTo>
                    <a:pt x="515" y="0"/>
                    <a:pt x="213" y="234"/>
                    <a:pt x="135" y="577"/>
                  </a:cubicBezTo>
                  <a:lnTo>
                    <a:pt x="81" y="845"/>
                  </a:lnTo>
                  <a:cubicBezTo>
                    <a:pt x="1" y="1237"/>
                    <a:pt x="251" y="1621"/>
                    <a:pt x="643" y="1710"/>
                  </a:cubicBezTo>
                  <a:lnTo>
                    <a:pt x="4149" y="2451"/>
                  </a:lnTo>
                  <a:cubicBezTo>
                    <a:pt x="4202" y="2463"/>
                    <a:pt x="4254" y="2468"/>
                    <a:pt x="4306" y="2468"/>
                  </a:cubicBezTo>
                  <a:cubicBezTo>
                    <a:pt x="4641" y="2468"/>
                    <a:pt x="4945" y="2229"/>
                    <a:pt x="5014" y="1889"/>
                  </a:cubicBezTo>
                  <a:lnTo>
                    <a:pt x="5077" y="1630"/>
                  </a:lnTo>
                  <a:cubicBezTo>
                    <a:pt x="5157" y="1237"/>
                    <a:pt x="4907" y="845"/>
                    <a:pt x="4515" y="765"/>
                  </a:cubicBezTo>
                  <a:lnTo>
                    <a:pt x="1000" y="15"/>
                  </a:lnTo>
                  <a:cubicBezTo>
                    <a:pt x="950" y="5"/>
                    <a:pt x="901" y="0"/>
                    <a:pt x="852"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7" name="Google Shape;367;p15"/>
            <p:cNvSpPr/>
            <p:nvPr/>
          </p:nvSpPr>
          <p:spPr>
            <a:xfrm>
              <a:off x="-1505284" y="2458090"/>
              <a:ext cx="111377" cy="247201"/>
            </a:xfrm>
            <a:custGeom>
              <a:avLst/>
              <a:gdLst/>
              <a:ahLst/>
              <a:cxnLst/>
              <a:rect l="l" t="t" r="r" b="b"/>
              <a:pathLst>
                <a:path w="1508" h="3347" extrusionOk="0">
                  <a:moveTo>
                    <a:pt x="669" y="1"/>
                  </a:moveTo>
                  <a:lnTo>
                    <a:pt x="0" y="3168"/>
                  </a:lnTo>
                  <a:lnTo>
                    <a:pt x="830" y="3346"/>
                  </a:lnTo>
                  <a:lnTo>
                    <a:pt x="1508" y="179"/>
                  </a:lnTo>
                  <a:lnTo>
                    <a:pt x="669" y="1"/>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8" name="Google Shape;368;p15"/>
            <p:cNvSpPr/>
            <p:nvPr/>
          </p:nvSpPr>
          <p:spPr>
            <a:xfrm>
              <a:off x="-1328762" y="2518727"/>
              <a:ext cx="195132" cy="185235"/>
            </a:xfrm>
            <a:custGeom>
              <a:avLst/>
              <a:gdLst/>
              <a:ahLst/>
              <a:cxnLst/>
              <a:rect l="l" t="t" r="r" b="b"/>
              <a:pathLst>
                <a:path w="2642" h="2508" extrusionOk="0">
                  <a:moveTo>
                    <a:pt x="536" y="0"/>
                  </a:moveTo>
                  <a:lnTo>
                    <a:pt x="1" y="2507"/>
                  </a:lnTo>
                  <a:lnTo>
                    <a:pt x="2490" y="2106"/>
                  </a:lnTo>
                  <a:lnTo>
                    <a:pt x="2641" y="1383"/>
                  </a:lnTo>
                  <a:lnTo>
                    <a:pt x="536" y="0"/>
                  </a:lnTo>
                  <a:close/>
                </a:path>
              </a:pathLst>
            </a:custGeom>
            <a:solidFill>
              <a:srgbClr val="6BEC9E"/>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69" name="Google Shape;369;p15"/>
          <p:cNvGrpSpPr/>
          <p:nvPr/>
        </p:nvGrpSpPr>
        <p:grpSpPr>
          <a:xfrm rot="5236468">
            <a:off x="3267383" y="235494"/>
            <a:ext cx="1553983" cy="503831"/>
            <a:chOff x="-1760999" y="1531077"/>
            <a:chExt cx="829653" cy="268989"/>
          </a:xfrm>
        </p:grpSpPr>
        <p:sp>
          <p:nvSpPr>
            <p:cNvPr id="370" name="Google Shape;370;p15"/>
            <p:cNvSpPr/>
            <p:nvPr/>
          </p:nvSpPr>
          <p:spPr>
            <a:xfrm>
              <a:off x="-1760999" y="1534327"/>
              <a:ext cx="592411" cy="265739"/>
            </a:xfrm>
            <a:custGeom>
              <a:avLst/>
              <a:gdLst/>
              <a:ahLst/>
              <a:cxnLst/>
              <a:rect l="l" t="t" r="r" b="b"/>
              <a:pathLst>
                <a:path w="8021" h="3598" extrusionOk="0">
                  <a:moveTo>
                    <a:pt x="7851" y="1"/>
                  </a:moveTo>
                  <a:lnTo>
                    <a:pt x="955" y="367"/>
                  </a:lnTo>
                  <a:cubicBezTo>
                    <a:pt x="420" y="393"/>
                    <a:pt x="1" y="848"/>
                    <a:pt x="36" y="1384"/>
                  </a:cubicBezTo>
                  <a:lnTo>
                    <a:pt x="99" y="2677"/>
                  </a:lnTo>
                  <a:cubicBezTo>
                    <a:pt x="125" y="3196"/>
                    <a:pt x="561" y="3597"/>
                    <a:pt x="1075" y="3597"/>
                  </a:cubicBezTo>
                  <a:cubicBezTo>
                    <a:pt x="1092" y="3597"/>
                    <a:pt x="1108" y="3597"/>
                    <a:pt x="1125" y="3596"/>
                  </a:cubicBezTo>
                  <a:lnTo>
                    <a:pt x="8021" y="3239"/>
                  </a:lnTo>
                  <a:lnTo>
                    <a:pt x="7851" y="1"/>
                  </a:lnTo>
                  <a:close/>
                </a:path>
              </a:pathLst>
            </a:custGeom>
            <a:solidFill>
              <a:srgbClr val="7BE1FD"/>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1" name="Google Shape;371;p15"/>
            <p:cNvSpPr/>
            <p:nvPr/>
          </p:nvSpPr>
          <p:spPr>
            <a:xfrm>
              <a:off x="-1198269" y="1531077"/>
              <a:ext cx="98895" cy="243213"/>
            </a:xfrm>
            <a:custGeom>
              <a:avLst/>
              <a:gdLst/>
              <a:ahLst/>
              <a:cxnLst/>
              <a:rect l="l" t="t" r="r" b="b"/>
              <a:pathLst>
                <a:path w="1339" h="3293" extrusionOk="0">
                  <a:moveTo>
                    <a:pt x="1169" y="0"/>
                  </a:moveTo>
                  <a:lnTo>
                    <a:pt x="0" y="63"/>
                  </a:lnTo>
                  <a:lnTo>
                    <a:pt x="170" y="3292"/>
                  </a:lnTo>
                  <a:lnTo>
                    <a:pt x="1338" y="3230"/>
                  </a:lnTo>
                  <a:lnTo>
                    <a:pt x="1169"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2" name="Google Shape;372;p15"/>
            <p:cNvSpPr/>
            <p:nvPr/>
          </p:nvSpPr>
          <p:spPr>
            <a:xfrm>
              <a:off x="-1698367" y="1600799"/>
              <a:ext cx="376230" cy="141289"/>
            </a:xfrm>
            <a:custGeom>
              <a:avLst/>
              <a:gdLst/>
              <a:ahLst/>
              <a:cxnLst/>
              <a:rect l="l" t="t" r="r" b="b"/>
              <a:pathLst>
                <a:path w="5094" h="1913" extrusionOk="0">
                  <a:moveTo>
                    <a:pt x="4339" y="0"/>
                  </a:moveTo>
                  <a:cubicBezTo>
                    <a:pt x="4323" y="0"/>
                    <a:pt x="4307" y="1"/>
                    <a:pt x="4291" y="2"/>
                  </a:cubicBezTo>
                  <a:lnTo>
                    <a:pt x="714" y="189"/>
                  </a:lnTo>
                  <a:cubicBezTo>
                    <a:pt x="303" y="207"/>
                    <a:pt x="0" y="555"/>
                    <a:pt x="18" y="956"/>
                  </a:cubicBezTo>
                  <a:lnTo>
                    <a:pt x="36" y="1224"/>
                  </a:lnTo>
                  <a:cubicBezTo>
                    <a:pt x="53" y="1609"/>
                    <a:pt x="374" y="1913"/>
                    <a:pt x="755" y="1913"/>
                  </a:cubicBezTo>
                  <a:cubicBezTo>
                    <a:pt x="771" y="1913"/>
                    <a:pt x="787" y="1912"/>
                    <a:pt x="803" y="1911"/>
                  </a:cubicBezTo>
                  <a:lnTo>
                    <a:pt x="4380" y="1724"/>
                  </a:lnTo>
                  <a:cubicBezTo>
                    <a:pt x="4782" y="1706"/>
                    <a:pt x="5094" y="1367"/>
                    <a:pt x="5076" y="956"/>
                  </a:cubicBezTo>
                  <a:lnTo>
                    <a:pt x="5058" y="689"/>
                  </a:lnTo>
                  <a:cubicBezTo>
                    <a:pt x="5041" y="303"/>
                    <a:pt x="4720" y="0"/>
                    <a:pt x="433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3" name="Google Shape;373;p15"/>
            <p:cNvSpPr/>
            <p:nvPr/>
          </p:nvSpPr>
          <p:spPr>
            <a:xfrm>
              <a:off x="-1287269" y="1536986"/>
              <a:ext cx="75187" cy="241883"/>
            </a:xfrm>
            <a:custGeom>
              <a:avLst/>
              <a:gdLst/>
              <a:ahLst/>
              <a:cxnLst/>
              <a:rect l="l" t="t" r="r" b="b"/>
              <a:pathLst>
                <a:path w="1018" h="3275" extrusionOk="0">
                  <a:moveTo>
                    <a:pt x="848" y="1"/>
                  </a:moveTo>
                  <a:lnTo>
                    <a:pt x="1" y="45"/>
                  </a:lnTo>
                  <a:lnTo>
                    <a:pt x="170" y="3275"/>
                  </a:lnTo>
                  <a:lnTo>
                    <a:pt x="1018" y="3230"/>
                  </a:lnTo>
                  <a:lnTo>
                    <a:pt x="848" y="1"/>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 name="Google Shape;374;p15"/>
            <p:cNvSpPr/>
            <p:nvPr/>
          </p:nvSpPr>
          <p:spPr>
            <a:xfrm>
              <a:off x="-1110673" y="1555450"/>
              <a:ext cx="179326" cy="189149"/>
            </a:xfrm>
            <a:custGeom>
              <a:avLst/>
              <a:gdLst/>
              <a:ahLst/>
              <a:cxnLst/>
              <a:rect l="l" t="t" r="r" b="b"/>
              <a:pathLst>
                <a:path w="2428" h="2561" extrusionOk="0">
                  <a:moveTo>
                    <a:pt x="1" y="0"/>
                  </a:moveTo>
                  <a:lnTo>
                    <a:pt x="134" y="2561"/>
                  </a:lnTo>
                  <a:lnTo>
                    <a:pt x="2427" y="1535"/>
                  </a:lnTo>
                  <a:lnTo>
                    <a:pt x="2391" y="785"/>
                  </a:lnTo>
                  <a:lnTo>
                    <a:pt x="1" y="0"/>
                  </a:lnTo>
                  <a:close/>
                </a:path>
              </a:pathLst>
            </a:custGeom>
            <a:solidFill>
              <a:srgbClr val="7BE1FD"/>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75" name="Google Shape;375;p15"/>
          <p:cNvGrpSpPr/>
          <p:nvPr/>
        </p:nvGrpSpPr>
        <p:grpSpPr>
          <a:xfrm rot="-8557805">
            <a:off x="1727800" y="-426966"/>
            <a:ext cx="894969" cy="1473676"/>
            <a:chOff x="-950547" y="820788"/>
            <a:chExt cx="477785" cy="786731"/>
          </a:xfrm>
        </p:grpSpPr>
        <p:sp>
          <p:nvSpPr>
            <p:cNvPr id="376" name="Google Shape;376;p15"/>
            <p:cNvSpPr/>
            <p:nvPr/>
          </p:nvSpPr>
          <p:spPr>
            <a:xfrm>
              <a:off x="-920929" y="1002625"/>
              <a:ext cx="448167" cy="604893"/>
            </a:xfrm>
            <a:custGeom>
              <a:avLst/>
              <a:gdLst/>
              <a:ahLst/>
              <a:cxnLst/>
              <a:rect l="l" t="t" r="r" b="b"/>
              <a:pathLst>
                <a:path w="6068" h="8190" extrusionOk="0">
                  <a:moveTo>
                    <a:pt x="2936" y="1"/>
                  </a:moveTo>
                  <a:lnTo>
                    <a:pt x="1" y="1357"/>
                  </a:lnTo>
                  <a:lnTo>
                    <a:pt x="2900" y="7628"/>
                  </a:lnTo>
                  <a:cubicBezTo>
                    <a:pt x="3063" y="7980"/>
                    <a:pt x="3417" y="8189"/>
                    <a:pt x="3787" y="8189"/>
                  </a:cubicBezTo>
                  <a:cubicBezTo>
                    <a:pt x="3923" y="8189"/>
                    <a:pt x="4062" y="8161"/>
                    <a:pt x="4194" y="8101"/>
                  </a:cubicBezTo>
                  <a:lnTo>
                    <a:pt x="5362" y="7557"/>
                  </a:lnTo>
                  <a:cubicBezTo>
                    <a:pt x="5853" y="7334"/>
                    <a:pt x="6067" y="6754"/>
                    <a:pt x="5835" y="6263"/>
                  </a:cubicBezTo>
                  <a:lnTo>
                    <a:pt x="2936" y="1"/>
                  </a:lnTo>
                  <a:close/>
                </a:path>
              </a:pathLst>
            </a:custGeom>
            <a:solidFill>
              <a:srgbClr val="F7B16A"/>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7" name="Google Shape;377;p15"/>
            <p:cNvSpPr/>
            <p:nvPr/>
          </p:nvSpPr>
          <p:spPr>
            <a:xfrm>
              <a:off x="-950547" y="939403"/>
              <a:ext cx="253701" cy="179252"/>
            </a:xfrm>
            <a:custGeom>
              <a:avLst/>
              <a:gdLst/>
              <a:ahLst/>
              <a:cxnLst/>
              <a:rect l="l" t="t" r="r" b="b"/>
              <a:pathLst>
                <a:path w="3435" h="2427" extrusionOk="0">
                  <a:moveTo>
                    <a:pt x="2944" y="0"/>
                  </a:moveTo>
                  <a:lnTo>
                    <a:pt x="0" y="1365"/>
                  </a:lnTo>
                  <a:lnTo>
                    <a:pt x="500" y="2427"/>
                  </a:lnTo>
                  <a:lnTo>
                    <a:pt x="3435" y="1071"/>
                  </a:lnTo>
                  <a:lnTo>
                    <a:pt x="2944" y="0"/>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 name="Google Shape;378;p15"/>
            <p:cNvSpPr/>
            <p:nvPr/>
          </p:nvSpPr>
          <p:spPr>
            <a:xfrm>
              <a:off x="-797659" y="1179367"/>
              <a:ext cx="252371" cy="356732"/>
            </a:xfrm>
            <a:custGeom>
              <a:avLst/>
              <a:gdLst/>
              <a:ahLst/>
              <a:cxnLst/>
              <a:rect l="l" t="t" r="r" b="b"/>
              <a:pathLst>
                <a:path w="3417" h="4830" extrusionOk="0">
                  <a:moveTo>
                    <a:pt x="1080" y="1"/>
                  </a:moveTo>
                  <a:cubicBezTo>
                    <a:pt x="975" y="1"/>
                    <a:pt x="868" y="23"/>
                    <a:pt x="767" y="70"/>
                  </a:cubicBezTo>
                  <a:lnTo>
                    <a:pt x="526" y="177"/>
                  </a:lnTo>
                  <a:cubicBezTo>
                    <a:pt x="161" y="346"/>
                    <a:pt x="0" y="783"/>
                    <a:pt x="170" y="1149"/>
                  </a:cubicBezTo>
                  <a:lnTo>
                    <a:pt x="1677" y="4405"/>
                  </a:lnTo>
                  <a:cubicBezTo>
                    <a:pt x="1801" y="4672"/>
                    <a:pt x="2067" y="4830"/>
                    <a:pt x="2344" y="4830"/>
                  </a:cubicBezTo>
                  <a:cubicBezTo>
                    <a:pt x="2446" y="4830"/>
                    <a:pt x="2551" y="4808"/>
                    <a:pt x="2650" y="4762"/>
                  </a:cubicBezTo>
                  <a:lnTo>
                    <a:pt x="2891" y="4646"/>
                  </a:lnTo>
                  <a:cubicBezTo>
                    <a:pt x="3256" y="4477"/>
                    <a:pt x="3417" y="4040"/>
                    <a:pt x="3247" y="3674"/>
                  </a:cubicBezTo>
                  <a:lnTo>
                    <a:pt x="1740" y="418"/>
                  </a:lnTo>
                  <a:cubicBezTo>
                    <a:pt x="1617" y="153"/>
                    <a:pt x="1354" y="1"/>
                    <a:pt x="1080"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9" name="Google Shape;379;p15"/>
            <p:cNvSpPr/>
            <p:nvPr/>
          </p:nvSpPr>
          <p:spPr>
            <a:xfrm>
              <a:off x="-903129" y="1041475"/>
              <a:ext cx="243877" cy="158203"/>
            </a:xfrm>
            <a:custGeom>
              <a:avLst/>
              <a:gdLst/>
              <a:ahLst/>
              <a:cxnLst/>
              <a:rect l="l" t="t" r="r" b="b"/>
              <a:pathLst>
                <a:path w="3302" h="2142" extrusionOk="0">
                  <a:moveTo>
                    <a:pt x="2945" y="1"/>
                  </a:moveTo>
                  <a:lnTo>
                    <a:pt x="1" y="1366"/>
                  </a:lnTo>
                  <a:lnTo>
                    <a:pt x="358" y="2142"/>
                  </a:lnTo>
                  <a:lnTo>
                    <a:pt x="3302" y="777"/>
                  </a:lnTo>
                  <a:lnTo>
                    <a:pt x="2945" y="1"/>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0" name="Google Shape;380;p15"/>
            <p:cNvSpPr/>
            <p:nvPr/>
          </p:nvSpPr>
          <p:spPr>
            <a:xfrm>
              <a:off x="-939320" y="820788"/>
              <a:ext cx="183905" cy="208943"/>
            </a:xfrm>
            <a:custGeom>
              <a:avLst/>
              <a:gdLst/>
              <a:ahLst/>
              <a:cxnLst/>
              <a:rect l="l" t="t" r="r" b="b"/>
              <a:pathLst>
                <a:path w="2490" h="2829" extrusionOk="0">
                  <a:moveTo>
                    <a:pt x="678" y="0"/>
                  </a:moveTo>
                  <a:lnTo>
                    <a:pt x="0" y="313"/>
                  </a:lnTo>
                  <a:lnTo>
                    <a:pt x="161" y="2828"/>
                  </a:lnTo>
                  <a:lnTo>
                    <a:pt x="2489" y="1749"/>
                  </a:lnTo>
                  <a:lnTo>
                    <a:pt x="678" y="0"/>
                  </a:lnTo>
                  <a:close/>
                </a:path>
              </a:pathLst>
            </a:custGeom>
            <a:solidFill>
              <a:srgbClr val="F7B16A"/>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81" name="Google Shape;381;p15"/>
          <p:cNvSpPr/>
          <p:nvPr/>
        </p:nvSpPr>
        <p:spPr>
          <a:xfrm rot="6557739">
            <a:off x="-4013979" y="4051308"/>
            <a:ext cx="8725985" cy="3415177"/>
          </a:xfrm>
          <a:custGeom>
            <a:avLst/>
            <a:gdLst/>
            <a:ahLst/>
            <a:cxnLst/>
            <a:rect l="l" t="t" r="r" b="b"/>
            <a:pathLst>
              <a:path w="2526" h="1670" extrusionOk="0">
                <a:moveTo>
                  <a:pt x="848" y="1"/>
                </a:moveTo>
                <a:lnTo>
                  <a:pt x="0" y="1669"/>
                </a:lnTo>
                <a:lnTo>
                  <a:pt x="2525" y="1669"/>
                </a:lnTo>
                <a:lnTo>
                  <a:pt x="848"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 name="Google Shape;382;p15"/>
          <p:cNvSpPr/>
          <p:nvPr/>
        </p:nvSpPr>
        <p:spPr>
          <a:xfrm rot="-5400000">
            <a:off x="8008443" y="-3486551"/>
            <a:ext cx="2887831" cy="8020225"/>
          </a:xfrm>
          <a:custGeom>
            <a:avLst/>
            <a:gdLst/>
            <a:ahLst/>
            <a:cxnLst/>
            <a:rect l="l" t="t" r="r" b="b"/>
            <a:pathLst>
              <a:path w="6335" h="17594" extrusionOk="0">
                <a:moveTo>
                  <a:pt x="6290" y="1"/>
                </a:moveTo>
                <a:lnTo>
                  <a:pt x="1" y="2588"/>
                </a:lnTo>
                <a:lnTo>
                  <a:pt x="6335" y="17593"/>
                </a:lnTo>
                <a:lnTo>
                  <a:pt x="629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 name="Google Shape;383;p15"/>
          <p:cNvSpPr txBox="1">
            <a:spLocks noGrp="1"/>
          </p:cNvSpPr>
          <p:nvPr>
            <p:ph type="title"/>
          </p:nvPr>
        </p:nvSpPr>
        <p:spPr>
          <a:xfrm>
            <a:off x="5052000" y="4863884"/>
            <a:ext cx="5813600" cy="709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384" name="Google Shape;384;p15"/>
          <p:cNvSpPr txBox="1">
            <a:spLocks noGrp="1"/>
          </p:cNvSpPr>
          <p:nvPr>
            <p:ph type="subTitle" idx="1"/>
          </p:nvPr>
        </p:nvSpPr>
        <p:spPr>
          <a:xfrm>
            <a:off x="3526533" y="2892700"/>
            <a:ext cx="7339200" cy="197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3000"/>
              <a:buNone/>
              <a:defRPr sz="3200"/>
            </a:lvl1pPr>
            <a:lvl2pPr lvl="1" algn="ctr" rtl="0">
              <a:lnSpc>
                <a:spcPct val="100000"/>
              </a:lnSpc>
              <a:spcBef>
                <a:spcPts val="0"/>
              </a:spcBef>
              <a:spcAft>
                <a:spcPts val="0"/>
              </a:spcAft>
              <a:buSzPts val="3000"/>
              <a:buNone/>
              <a:defRPr sz="4000"/>
            </a:lvl2pPr>
            <a:lvl3pPr lvl="2" algn="ctr" rtl="0">
              <a:lnSpc>
                <a:spcPct val="100000"/>
              </a:lnSpc>
              <a:spcBef>
                <a:spcPts val="2133"/>
              </a:spcBef>
              <a:spcAft>
                <a:spcPts val="0"/>
              </a:spcAft>
              <a:buSzPts val="3000"/>
              <a:buNone/>
              <a:defRPr sz="4000"/>
            </a:lvl3pPr>
            <a:lvl4pPr lvl="3" algn="ctr" rtl="0">
              <a:lnSpc>
                <a:spcPct val="100000"/>
              </a:lnSpc>
              <a:spcBef>
                <a:spcPts val="2133"/>
              </a:spcBef>
              <a:spcAft>
                <a:spcPts val="0"/>
              </a:spcAft>
              <a:buSzPts val="3000"/>
              <a:buNone/>
              <a:defRPr sz="4000"/>
            </a:lvl4pPr>
            <a:lvl5pPr lvl="4" algn="ctr" rtl="0">
              <a:lnSpc>
                <a:spcPct val="100000"/>
              </a:lnSpc>
              <a:spcBef>
                <a:spcPts val="2133"/>
              </a:spcBef>
              <a:spcAft>
                <a:spcPts val="0"/>
              </a:spcAft>
              <a:buSzPts val="3000"/>
              <a:buNone/>
              <a:defRPr sz="4000"/>
            </a:lvl5pPr>
            <a:lvl6pPr lvl="5" algn="ctr" rtl="0">
              <a:lnSpc>
                <a:spcPct val="100000"/>
              </a:lnSpc>
              <a:spcBef>
                <a:spcPts val="2133"/>
              </a:spcBef>
              <a:spcAft>
                <a:spcPts val="0"/>
              </a:spcAft>
              <a:buSzPts val="3000"/>
              <a:buNone/>
              <a:defRPr sz="4000"/>
            </a:lvl6pPr>
            <a:lvl7pPr lvl="6" algn="ctr" rtl="0">
              <a:lnSpc>
                <a:spcPct val="100000"/>
              </a:lnSpc>
              <a:spcBef>
                <a:spcPts val="2133"/>
              </a:spcBef>
              <a:spcAft>
                <a:spcPts val="0"/>
              </a:spcAft>
              <a:buSzPts val="3000"/>
              <a:buNone/>
              <a:defRPr sz="4000"/>
            </a:lvl7pPr>
            <a:lvl8pPr lvl="7" algn="ctr" rtl="0">
              <a:lnSpc>
                <a:spcPct val="100000"/>
              </a:lnSpc>
              <a:spcBef>
                <a:spcPts val="2133"/>
              </a:spcBef>
              <a:spcAft>
                <a:spcPts val="0"/>
              </a:spcAft>
              <a:buSzPts val="3000"/>
              <a:buNone/>
              <a:defRPr sz="4000"/>
            </a:lvl8pPr>
            <a:lvl9pPr lvl="8" algn="ctr" rtl="0">
              <a:lnSpc>
                <a:spcPct val="100000"/>
              </a:lnSpc>
              <a:spcBef>
                <a:spcPts val="2133"/>
              </a:spcBef>
              <a:spcAft>
                <a:spcPts val="2133"/>
              </a:spcAft>
              <a:buSzPts val="3000"/>
              <a:buNone/>
              <a:defRPr sz="4000"/>
            </a:lvl9pPr>
          </a:lstStyle>
          <a:p>
            <a:endParaRPr/>
          </a:p>
        </p:txBody>
      </p:sp>
    </p:spTree>
    <p:extLst>
      <p:ext uri="{BB962C8B-B14F-4D97-AF65-F5344CB8AC3E}">
        <p14:creationId xmlns:p14="http://schemas.microsoft.com/office/powerpoint/2010/main" val="4289994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406"/>
        <p:cNvGrpSpPr/>
        <p:nvPr/>
      </p:nvGrpSpPr>
      <p:grpSpPr>
        <a:xfrm>
          <a:off x="0" y="0"/>
          <a:ext cx="0" cy="0"/>
          <a:chOff x="0" y="0"/>
          <a:chExt cx="0" cy="0"/>
        </a:xfrm>
      </p:grpSpPr>
      <p:grpSp>
        <p:nvGrpSpPr>
          <p:cNvPr id="407" name="Google Shape;407;p17"/>
          <p:cNvGrpSpPr/>
          <p:nvPr/>
        </p:nvGrpSpPr>
        <p:grpSpPr>
          <a:xfrm>
            <a:off x="-1" y="445533"/>
            <a:ext cx="12236905" cy="5978000"/>
            <a:chOff x="176375" y="334150"/>
            <a:chExt cx="8717400" cy="4483500"/>
          </a:xfrm>
        </p:grpSpPr>
        <p:cxnSp>
          <p:nvCxnSpPr>
            <p:cNvPr id="408" name="Google Shape;408;p17"/>
            <p:cNvCxnSpPr/>
            <p:nvPr/>
          </p:nvCxnSpPr>
          <p:spPr>
            <a:xfrm>
              <a:off x="176375" y="334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09" name="Google Shape;409;p17"/>
            <p:cNvCxnSpPr/>
            <p:nvPr/>
          </p:nvCxnSpPr>
          <p:spPr>
            <a:xfrm>
              <a:off x="176375" y="654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10" name="Google Shape;410;p17"/>
            <p:cNvCxnSpPr/>
            <p:nvPr/>
          </p:nvCxnSpPr>
          <p:spPr>
            <a:xfrm>
              <a:off x="176375" y="974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11" name="Google Shape;411;p17"/>
            <p:cNvCxnSpPr/>
            <p:nvPr/>
          </p:nvCxnSpPr>
          <p:spPr>
            <a:xfrm>
              <a:off x="176375" y="1294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12" name="Google Shape;412;p17"/>
            <p:cNvCxnSpPr/>
            <p:nvPr/>
          </p:nvCxnSpPr>
          <p:spPr>
            <a:xfrm>
              <a:off x="176375" y="1615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13" name="Google Shape;413;p17"/>
            <p:cNvCxnSpPr/>
            <p:nvPr/>
          </p:nvCxnSpPr>
          <p:spPr>
            <a:xfrm>
              <a:off x="176375" y="1935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14" name="Google Shape;414;p17"/>
            <p:cNvCxnSpPr/>
            <p:nvPr/>
          </p:nvCxnSpPr>
          <p:spPr>
            <a:xfrm>
              <a:off x="176375" y="2255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15" name="Google Shape;415;p17"/>
            <p:cNvCxnSpPr/>
            <p:nvPr/>
          </p:nvCxnSpPr>
          <p:spPr>
            <a:xfrm>
              <a:off x="176375" y="2575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16" name="Google Shape;416;p17"/>
            <p:cNvCxnSpPr/>
            <p:nvPr/>
          </p:nvCxnSpPr>
          <p:spPr>
            <a:xfrm>
              <a:off x="176375" y="2896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17" name="Google Shape;417;p17"/>
            <p:cNvCxnSpPr/>
            <p:nvPr/>
          </p:nvCxnSpPr>
          <p:spPr>
            <a:xfrm>
              <a:off x="176375" y="3216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18" name="Google Shape;418;p17"/>
            <p:cNvCxnSpPr/>
            <p:nvPr/>
          </p:nvCxnSpPr>
          <p:spPr>
            <a:xfrm>
              <a:off x="176375" y="3536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19" name="Google Shape;419;p17"/>
            <p:cNvCxnSpPr/>
            <p:nvPr/>
          </p:nvCxnSpPr>
          <p:spPr>
            <a:xfrm>
              <a:off x="176375" y="3856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20" name="Google Shape;420;p17"/>
            <p:cNvCxnSpPr/>
            <p:nvPr/>
          </p:nvCxnSpPr>
          <p:spPr>
            <a:xfrm>
              <a:off x="176375" y="4177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21" name="Google Shape;421;p17"/>
            <p:cNvCxnSpPr/>
            <p:nvPr/>
          </p:nvCxnSpPr>
          <p:spPr>
            <a:xfrm>
              <a:off x="176375" y="4497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22" name="Google Shape;422;p17"/>
            <p:cNvCxnSpPr/>
            <p:nvPr/>
          </p:nvCxnSpPr>
          <p:spPr>
            <a:xfrm>
              <a:off x="176375" y="4817650"/>
              <a:ext cx="8717400" cy="0"/>
            </a:xfrm>
            <a:prstGeom prst="straightConnector1">
              <a:avLst/>
            </a:prstGeom>
            <a:noFill/>
            <a:ln w="9525" cap="flat" cmpd="sng">
              <a:solidFill>
                <a:srgbClr val="E8E8E8"/>
              </a:solidFill>
              <a:prstDash val="solid"/>
              <a:round/>
              <a:headEnd type="none" w="med" len="med"/>
              <a:tailEnd type="none" w="med" len="med"/>
            </a:ln>
          </p:spPr>
        </p:cxnSp>
      </p:grpSp>
      <p:sp>
        <p:nvSpPr>
          <p:cNvPr id="423" name="Google Shape;423;p17"/>
          <p:cNvSpPr/>
          <p:nvPr/>
        </p:nvSpPr>
        <p:spPr>
          <a:xfrm rot="580744">
            <a:off x="-137585" y="-1048679"/>
            <a:ext cx="15770320" cy="10426131"/>
          </a:xfrm>
          <a:custGeom>
            <a:avLst/>
            <a:gdLst/>
            <a:ahLst/>
            <a:cxnLst/>
            <a:rect l="l" t="t" r="r" b="b"/>
            <a:pathLst>
              <a:path w="2526" h="1670" extrusionOk="0">
                <a:moveTo>
                  <a:pt x="848" y="1"/>
                </a:moveTo>
                <a:lnTo>
                  <a:pt x="0" y="1669"/>
                </a:lnTo>
                <a:lnTo>
                  <a:pt x="2525" y="1669"/>
                </a:lnTo>
                <a:lnTo>
                  <a:pt x="848"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4" name="Google Shape;424;p17"/>
          <p:cNvSpPr txBox="1">
            <a:spLocks noGrp="1"/>
          </p:cNvSpPr>
          <p:nvPr>
            <p:ph type="title"/>
          </p:nvPr>
        </p:nvSpPr>
        <p:spPr>
          <a:xfrm>
            <a:off x="2717600" y="2993600"/>
            <a:ext cx="6756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667">
                <a:solidFill>
                  <a:schemeClr val="l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25" name="Google Shape;425;p17"/>
          <p:cNvSpPr txBox="1">
            <a:spLocks noGrp="1"/>
          </p:cNvSpPr>
          <p:nvPr>
            <p:ph type="title" idx="2" hasCustomPrompt="1"/>
          </p:nvPr>
        </p:nvSpPr>
        <p:spPr>
          <a:xfrm>
            <a:off x="5352400" y="1909567"/>
            <a:ext cx="1487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l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26" name="Google Shape;426;p17"/>
          <p:cNvSpPr txBox="1">
            <a:spLocks noGrp="1"/>
          </p:cNvSpPr>
          <p:nvPr>
            <p:ph type="subTitle" idx="1"/>
          </p:nvPr>
        </p:nvSpPr>
        <p:spPr>
          <a:xfrm>
            <a:off x="2717600" y="3997233"/>
            <a:ext cx="6756800" cy="7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439424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427"/>
        <p:cNvGrpSpPr/>
        <p:nvPr/>
      </p:nvGrpSpPr>
      <p:grpSpPr>
        <a:xfrm>
          <a:off x="0" y="0"/>
          <a:ext cx="0" cy="0"/>
          <a:chOff x="0" y="0"/>
          <a:chExt cx="0" cy="0"/>
        </a:xfrm>
      </p:grpSpPr>
      <p:grpSp>
        <p:nvGrpSpPr>
          <p:cNvPr id="428" name="Google Shape;428;p18"/>
          <p:cNvGrpSpPr/>
          <p:nvPr/>
        </p:nvGrpSpPr>
        <p:grpSpPr>
          <a:xfrm>
            <a:off x="-1" y="445533"/>
            <a:ext cx="12236905" cy="5978000"/>
            <a:chOff x="176375" y="334150"/>
            <a:chExt cx="8717400" cy="4483500"/>
          </a:xfrm>
        </p:grpSpPr>
        <p:cxnSp>
          <p:nvCxnSpPr>
            <p:cNvPr id="429" name="Google Shape;429;p18"/>
            <p:cNvCxnSpPr/>
            <p:nvPr/>
          </p:nvCxnSpPr>
          <p:spPr>
            <a:xfrm>
              <a:off x="176375" y="334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30" name="Google Shape;430;p18"/>
            <p:cNvCxnSpPr/>
            <p:nvPr/>
          </p:nvCxnSpPr>
          <p:spPr>
            <a:xfrm>
              <a:off x="176375" y="654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31" name="Google Shape;431;p18"/>
            <p:cNvCxnSpPr/>
            <p:nvPr/>
          </p:nvCxnSpPr>
          <p:spPr>
            <a:xfrm>
              <a:off x="176375" y="974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32" name="Google Shape;432;p18"/>
            <p:cNvCxnSpPr/>
            <p:nvPr/>
          </p:nvCxnSpPr>
          <p:spPr>
            <a:xfrm>
              <a:off x="176375" y="1294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33" name="Google Shape;433;p18"/>
            <p:cNvCxnSpPr/>
            <p:nvPr/>
          </p:nvCxnSpPr>
          <p:spPr>
            <a:xfrm>
              <a:off x="176375" y="1615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34" name="Google Shape;434;p18"/>
            <p:cNvCxnSpPr/>
            <p:nvPr/>
          </p:nvCxnSpPr>
          <p:spPr>
            <a:xfrm>
              <a:off x="176375" y="1935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35" name="Google Shape;435;p18"/>
            <p:cNvCxnSpPr/>
            <p:nvPr/>
          </p:nvCxnSpPr>
          <p:spPr>
            <a:xfrm>
              <a:off x="176375" y="2255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36" name="Google Shape;436;p18"/>
            <p:cNvCxnSpPr/>
            <p:nvPr/>
          </p:nvCxnSpPr>
          <p:spPr>
            <a:xfrm>
              <a:off x="176375" y="2575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37" name="Google Shape;437;p18"/>
            <p:cNvCxnSpPr/>
            <p:nvPr/>
          </p:nvCxnSpPr>
          <p:spPr>
            <a:xfrm>
              <a:off x="176375" y="2896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38" name="Google Shape;438;p18"/>
            <p:cNvCxnSpPr/>
            <p:nvPr/>
          </p:nvCxnSpPr>
          <p:spPr>
            <a:xfrm>
              <a:off x="176375" y="3216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39" name="Google Shape;439;p18"/>
            <p:cNvCxnSpPr/>
            <p:nvPr/>
          </p:nvCxnSpPr>
          <p:spPr>
            <a:xfrm>
              <a:off x="176375" y="3536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40" name="Google Shape;440;p18"/>
            <p:cNvCxnSpPr/>
            <p:nvPr/>
          </p:nvCxnSpPr>
          <p:spPr>
            <a:xfrm>
              <a:off x="176375" y="3856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41" name="Google Shape;441;p18"/>
            <p:cNvCxnSpPr/>
            <p:nvPr/>
          </p:nvCxnSpPr>
          <p:spPr>
            <a:xfrm>
              <a:off x="176375" y="4177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42" name="Google Shape;442;p18"/>
            <p:cNvCxnSpPr/>
            <p:nvPr/>
          </p:nvCxnSpPr>
          <p:spPr>
            <a:xfrm>
              <a:off x="176375" y="4497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43" name="Google Shape;443;p18"/>
            <p:cNvCxnSpPr/>
            <p:nvPr/>
          </p:nvCxnSpPr>
          <p:spPr>
            <a:xfrm>
              <a:off x="176375" y="4817650"/>
              <a:ext cx="8717400" cy="0"/>
            </a:xfrm>
            <a:prstGeom prst="straightConnector1">
              <a:avLst/>
            </a:prstGeom>
            <a:noFill/>
            <a:ln w="9525" cap="flat" cmpd="sng">
              <a:solidFill>
                <a:srgbClr val="E8E8E8"/>
              </a:solidFill>
              <a:prstDash val="solid"/>
              <a:round/>
              <a:headEnd type="none" w="med" len="med"/>
              <a:tailEnd type="none" w="med" len="med"/>
            </a:ln>
          </p:spPr>
        </p:cxnSp>
      </p:grpSp>
      <p:sp>
        <p:nvSpPr>
          <p:cNvPr id="444" name="Google Shape;444;p18"/>
          <p:cNvSpPr/>
          <p:nvPr/>
        </p:nvSpPr>
        <p:spPr>
          <a:xfrm rot="2392383">
            <a:off x="3708092" y="5454328"/>
            <a:ext cx="4047585" cy="3725912"/>
          </a:xfrm>
          <a:custGeom>
            <a:avLst/>
            <a:gdLst/>
            <a:ahLst/>
            <a:cxnLst/>
            <a:rect l="l" t="t" r="r" b="b"/>
            <a:pathLst>
              <a:path w="2374" h="1767" extrusionOk="0">
                <a:moveTo>
                  <a:pt x="2374" y="0"/>
                </a:moveTo>
                <a:lnTo>
                  <a:pt x="1" y="544"/>
                </a:lnTo>
                <a:lnTo>
                  <a:pt x="456" y="1767"/>
                </a:lnTo>
                <a:lnTo>
                  <a:pt x="2374" y="0"/>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 name="Google Shape;445;p18"/>
          <p:cNvSpPr/>
          <p:nvPr/>
        </p:nvSpPr>
        <p:spPr>
          <a:xfrm rot="-3939852">
            <a:off x="1846981" y="-2807053"/>
            <a:ext cx="3715075" cy="5083772"/>
          </a:xfrm>
          <a:custGeom>
            <a:avLst/>
            <a:gdLst/>
            <a:ahLst/>
            <a:cxnLst/>
            <a:rect l="l" t="t" r="r" b="b"/>
            <a:pathLst>
              <a:path w="2088" h="2713" extrusionOk="0">
                <a:moveTo>
                  <a:pt x="420" y="0"/>
                </a:moveTo>
                <a:lnTo>
                  <a:pt x="0" y="1294"/>
                </a:lnTo>
                <a:lnTo>
                  <a:pt x="2088" y="2712"/>
                </a:lnTo>
                <a:lnTo>
                  <a:pt x="420"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 name="Google Shape;446;p18"/>
          <p:cNvSpPr txBox="1">
            <a:spLocks noGrp="1"/>
          </p:cNvSpPr>
          <p:nvPr>
            <p:ph type="title"/>
          </p:nvPr>
        </p:nvSpPr>
        <p:spPr>
          <a:xfrm>
            <a:off x="960000" y="1706367"/>
            <a:ext cx="5726400" cy="23060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47" name="Google Shape;447;p18"/>
          <p:cNvSpPr txBox="1">
            <a:spLocks noGrp="1"/>
          </p:cNvSpPr>
          <p:nvPr>
            <p:ph type="subTitle" idx="1"/>
          </p:nvPr>
        </p:nvSpPr>
        <p:spPr>
          <a:xfrm>
            <a:off x="960000" y="4012100"/>
            <a:ext cx="5726400" cy="133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48" name="Google Shape;448;p18"/>
          <p:cNvSpPr/>
          <p:nvPr/>
        </p:nvSpPr>
        <p:spPr>
          <a:xfrm>
            <a:off x="9889194" y="-3719134"/>
            <a:ext cx="2887831" cy="8020225"/>
          </a:xfrm>
          <a:custGeom>
            <a:avLst/>
            <a:gdLst/>
            <a:ahLst/>
            <a:cxnLst/>
            <a:rect l="l" t="t" r="r" b="b"/>
            <a:pathLst>
              <a:path w="6335" h="17594" extrusionOk="0">
                <a:moveTo>
                  <a:pt x="6290" y="1"/>
                </a:moveTo>
                <a:lnTo>
                  <a:pt x="1" y="2588"/>
                </a:lnTo>
                <a:lnTo>
                  <a:pt x="6335" y="17593"/>
                </a:lnTo>
                <a:lnTo>
                  <a:pt x="629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553127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449"/>
        <p:cNvGrpSpPr/>
        <p:nvPr/>
      </p:nvGrpSpPr>
      <p:grpSpPr>
        <a:xfrm>
          <a:off x="0" y="0"/>
          <a:ext cx="0" cy="0"/>
          <a:chOff x="0" y="0"/>
          <a:chExt cx="0" cy="0"/>
        </a:xfrm>
      </p:grpSpPr>
      <p:grpSp>
        <p:nvGrpSpPr>
          <p:cNvPr id="450" name="Google Shape;450;p19"/>
          <p:cNvGrpSpPr/>
          <p:nvPr/>
        </p:nvGrpSpPr>
        <p:grpSpPr>
          <a:xfrm>
            <a:off x="-1" y="445533"/>
            <a:ext cx="12236905" cy="5978000"/>
            <a:chOff x="176375" y="334150"/>
            <a:chExt cx="8717400" cy="4483500"/>
          </a:xfrm>
        </p:grpSpPr>
        <p:cxnSp>
          <p:nvCxnSpPr>
            <p:cNvPr id="451" name="Google Shape;451;p19"/>
            <p:cNvCxnSpPr/>
            <p:nvPr/>
          </p:nvCxnSpPr>
          <p:spPr>
            <a:xfrm>
              <a:off x="176375" y="334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52" name="Google Shape;452;p19"/>
            <p:cNvCxnSpPr/>
            <p:nvPr/>
          </p:nvCxnSpPr>
          <p:spPr>
            <a:xfrm>
              <a:off x="176375" y="654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53" name="Google Shape;453;p19"/>
            <p:cNvCxnSpPr/>
            <p:nvPr/>
          </p:nvCxnSpPr>
          <p:spPr>
            <a:xfrm>
              <a:off x="176375" y="974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54" name="Google Shape;454;p19"/>
            <p:cNvCxnSpPr/>
            <p:nvPr/>
          </p:nvCxnSpPr>
          <p:spPr>
            <a:xfrm>
              <a:off x="176375" y="1294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55" name="Google Shape;455;p19"/>
            <p:cNvCxnSpPr/>
            <p:nvPr/>
          </p:nvCxnSpPr>
          <p:spPr>
            <a:xfrm>
              <a:off x="176375" y="1615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56" name="Google Shape;456;p19"/>
            <p:cNvCxnSpPr/>
            <p:nvPr/>
          </p:nvCxnSpPr>
          <p:spPr>
            <a:xfrm>
              <a:off x="176375" y="1935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57" name="Google Shape;457;p19"/>
            <p:cNvCxnSpPr/>
            <p:nvPr/>
          </p:nvCxnSpPr>
          <p:spPr>
            <a:xfrm>
              <a:off x="176375" y="2255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58" name="Google Shape;458;p19"/>
            <p:cNvCxnSpPr/>
            <p:nvPr/>
          </p:nvCxnSpPr>
          <p:spPr>
            <a:xfrm>
              <a:off x="176375" y="2575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59" name="Google Shape;459;p19"/>
            <p:cNvCxnSpPr/>
            <p:nvPr/>
          </p:nvCxnSpPr>
          <p:spPr>
            <a:xfrm>
              <a:off x="176375" y="2896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60" name="Google Shape;460;p19"/>
            <p:cNvCxnSpPr/>
            <p:nvPr/>
          </p:nvCxnSpPr>
          <p:spPr>
            <a:xfrm>
              <a:off x="176375" y="3216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61" name="Google Shape;461;p19"/>
            <p:cNvCxnSpPr/>
            <p:nvPr/>
          </p:nvCxnSpPr>
          <p:spPr>
            <a:xfrm>
              <a:off x="176375" y="3536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62" name="Google Shape;462;p19"/>
            <p:cNvCxnSpPr/>
            <p:nvPr/>
          </p:nvCxnSpPr>
          <p:spPr>
            <a:xfrm>
              <a:off x="176375" y="3856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63" name="Google Shape;463;p19"/>
            <p:cNvCxnSpPr/>
            <p:nvPr/>
          </p:nvCxnSpPr>
          <p:spPr>
            <a:xfrm>
              <a:off x="176375" y="4177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64" name="Google Shape;464;p19"/>
            <p:cNvCxnSpPr/>
            <p:nvPr/>
          </p:nvCxnSpPr>
          <p:spPr>
            <a:xfrm>
              <a:off x="176375" y="4497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65" name="Google Shape;465;p19"/>
            <p:cNvCxnSpPr/>
            <p:nvPr/>
          </p:nvCxnSpPr>
          <p:spPr>
            <a:xfrm>
              <a:off x="176375" y="4817650"/>
              <a:ext cx="8717400" cy="0"/>
            </a:xfrm>
            <a:prstGeom prst="straightConnector1">
              <a:avLst/>
            </a:prstGeom>
            <a:noFill/>
            <a:ln w="9525" cap="flat" cmpd="sng">
              <a:solidFill>
                <a:srgbClr val="E8E8E8"/>
              </a:solidFill>
              <a:prstDash val="solid"/>
              <a:round/>
              <a:headEnd type="none" w="med" len="med"/>
              <a:tailEnd type="none" w="med" len="med"/>
            </a:ln>
          </p:spPr>
        </p:cxnSp>
      </p:grpSp>
      <p:sp>
        <p:nvSpPr>
          <p:cNvPr id="466" name="Google Shape;466;p19"/>
          <p:cNvSpPr txBox="1">
            <a:spLocks noGrp="1"/>
          </p:cNvSpPr>
          <p:nvPr>
            <p:ph type="title"/>
          </p:nvPr>
        </p:nvSpPr>
        <p:spPr>
          <a:xfrm>
            <a:off x="6638000" y="2327000"/>
            <a:ext cx="4603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67" name="Google Shape;467;p19"/>
          <p:cNvSpPr txBox="1">
            <a:spLocks noGrp="1"/>
          </p:cNvSpPr>
          <p:nvPr>
            <p:ph type="subTitle" idx="1"/>
          </p:nvPr>
        </p:nvSpPr>
        <p:spPr>
          <a:xfrm>
            <a:off x="6638000" y="3090600"/>
            <a:ext cx="4603200" cy="144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68" name="Google Shape;468;p19"/>
          <p:cNvSpPr/>
          <p:nvPr/>
        </p:nvSpPr>
        <p:spPr>
          <a:xfrm rot="-5400000">
            <a:off x="-1823408" y="4183551"/>
            <a:ext cx="2242111" cy="4632571"/>
          </a:xfrm>
          <a:custGeom>
            <a:avLst/>
            <a:gdLst/>
            <a:ahLst/>
            <a:cxnLst/>
            <a:rect l="l" t="t" r="r" b="b"/>
            <a:pathLst>
              <a:path w="7388" h="15265" extrusionOk="0">
                <a:moveTo>
                  <a:pt x="1" y="1"/>
                </a:moveTo>
                <a:lnTo>
                  <a:pt x="1" y="15265"/>
                </a:lnTo>
                <a:lnTo>
                  <a:pt x="7387" y="9136"/>
                </a:lnTo>
                <a:lnTo>
                  <a:pt x="1"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 name="Google Shape;469;p19"/>
          <p:cNvSpPr/>
          <p:nvPr/>
        </p:nvSpPr>
        <p:spPr>
          <a:xfrm rot="4681512">
            <a:off x="6572770" y="-1942803"/>
            <a:ext cx="2242116" cy="4923921"/>
          </a:xfrm>
          <a:custGeom>
            <a:avLst/>
            <a:gdLst/>
            <a:ahLst/>
            <a:cxnLst/>
            <a:rect l="l" t="t" r="r" b="b"/>
            <a:pathLst>
              <a:path w="7388" h="15265" extrusionOk="0">
                <a:moveTo>
                  <a:pt x="1" y="1"/>
                </a:moveTo>
                <a:lnTo>
                  <a:pt x="1" y="15265"/>
                </a:lnTo>
                <a:lnTo>
                  <a:pt x="7387" y="9136"/>
                </a:lnTo>
                <a:lnTo>
                  <a:pt x="1"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 name="Google Shape;470;p19"/>
          <p:cNvSpPr/>
          <p:nvPr/>
        </p:nvSpPr>
        <p:spPr>
          <a:xfrm rot="-5400000">
            <a:off x="7133893" y="3676842"/>
            <a:ext cx="2242111" cy="4923929"/>
          </a:xfrm>
          <a:custGeom>
            <a:avLst/>
            <a:gdLst/>
            <a:ahLst/>
            <a:cxnLst/>
            <a:rect l="l" t="t" r="r" b="b"/>
            <a:pathLst>
              <a:path w="7388" h="15265" extrusionOk="0">
                <a:moveTo>
                  <a:pt x="1" y="1"/>
                </a:moveTo>
                <a:lnTo>
                  <a:pt x="1" y="15265"/>
                </a:lnTo>
                <a:lnTo>
                  <a:pt x="7387" y="9136"/>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113812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471"/>
        <p:cNvGrpSpPr/>
        <p:nvPr/>
      </p:nvGrpSpPr>
      <p:grpSpPr>
        <a:xfrm>
          <a:off x="0" y="0"/>
          <a:ext cx="0" cy="0"/>
          <a:chOff x="0" y="0"/>
          <a:chExt cx="0" cy="0"/>
        </a:xfrm>
      </p:grpSpPr>
      <p:grpSp>
        <p:nvGrpSpPr>
          <p:cNvPr id="472" name="Google Shape;472;p20"/>
          <p:cNvGrpSpPr/>
          <p:nvPr/>
        </p:nvGrpSpPr>
        <p:grpSpPr>
          <a:xfrm>
            <a:off x="-1" y="445533"/>
            <a:ext cx="12236905" cy="5978000"/>
            <a:chOff x="176375" y="334150"/>
            <a:chExt cx="8717400" cy="4483500"/>
          </a:xfrm>
        </p:grpSpPr>
        <p:cxnSp>
          <p:nvCxnSpPr>
            <p:cNvPr id="473" name="Google Shape;473;p20"/>
            <p:cNvCxnSpPr/>
            <p:nvPr/>
          </p:nvCxnSpPr>
          <p:spPr>
            <a:xfrm>
              <a:off x="176375" y="334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74" name="Google Shape;474;p20"/>
            <p:cNvCxnSpPr/>
            <p:nvPr/>
          </p:nvCxnSpPr>
          <p:spPr>
            <a:xfrm>
              <a:off x="176375" y="654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75" name="Google Shape;475;p20"/>
            <p:cNvCxnSpPr/>
            <p:nvPr/>
          </p:nvCxnSpPr>
          <p:spPr>
            <a:xfrm>
              <a:off x="176375" y="974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76" name="Google Shape;476;p20"/>
            <p:cNvCxnSpPr/>
            <p:nvPr/>
          </p:nvCxnSpPr>
          <p:spPr>
            <a:xfrm>
              <a:off x="176375" y="1294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77" name="Google Shape;477;p20"/>
            <p:cNvCxnSpPr/>
            <p:nvPr/>
          </p:nvCxnSpPr>
          <p:spPr>
            <a:xfrm>
              <a:off x="176375" y="1615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78" name="Google Shape;478;p20"/>
            <p:cNvCxnSpPr/>
            <p:nvPr/>
          </p:nvCxnSpPr>
          <p:spPr>
            <a:xfrm>
              <a:off x="176375" y="1935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79" name="Google Shape;479;p20"/>
            <p:cNvCxnSpPr/>
            <p:nvPr/>
          </p:nvCxnSpPr>
          <p:spPr>
            <a:xfrm>
              <a:off x="176375" y="2255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80" name="Google Shape;480;p20"/>
            <p:cNvCxnSpPr/>
            <p:nvPr/>
          </p:nvCxnSpPr>
          <p:spPr>
            <a:xfrm>
              <a:off x="176375" y="2575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81" name="Google Shape;481;p20"/>
            <p:cNvCxnSpPr/>
            <p:nvPr/>
          </p:nvCxnSpPr>
          <p:spPr>
            <a:xfrm>
              <a:off x="176375" y="2896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82" name="Google Shape;482;p20"/>
            <p:cNvCxnSpPr/>
            <p:nvPr/>
          </p:nvCxnSpPr>
          <p:spPr>
            <a:xfrm>
              <a:off x="176375" y="3216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83" name="Google Shape;483;p20"/>
            <p:cNvCxnSpPr/>
            <p:nvPr/>
          </p:nvCxnSpPr>
          <p:spPr>
            <a:xfrm>
              <a:off x="176375" y="3536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84" name="Google Shape;484;p20"/>
            <p:cNvCxnSpPr/>
            <p:nvPr/>
          </p:nvCxnSpPr>
          <p:spPr>
            <a:xfrm>
              <a:off x="176375" y="3856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85" name="Google Shape;485;p20"/>
            <p:cNvCxnSpPr/>
            <p:nvPr/>
          </p:nvCxnSpPr>
          <p:spPr>
            <a:xfrm>
              <a:off x="176375" y="4177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86" name="Google Shape;486;p20"/>
            <p:cNvCxnSpPr/>
            <p:nvPr/>
          </p:nvCxnSpPr>
          <p:spPr>
            <a:xfrm>
              <a:off x="176375" y="4497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87" name="Google Shape;487;p20"/>
            <p:cNvCxnSpPr/>
            <p:nvPr/>
          </p:nvCxnSpPr>
          <p:spPr>
            <a:xfrm>
              <a:off x="176375" y="4817650"/>
              <a:ext cx="8717400" cy="0"/>
            </a:xfrm>
            <a:prstGeom prst="straightConnector1">
              <a:avLst/>
            </a:prstGeom>
            <a:noFill/>
            <a:ln w="9525" cap="flat" cmpd="sng">
              <a:solidFill>
                <a:srgbClr val="E8E8E8"/>
              </a:solidFill>
              <a:prstDash val="solid"/>
              <a:round/>
              <a:headEnd type="none" w="med" len="med"/>
              <a:tailEnd type="none" w="med" len="med"/>
            </a:ln>
          </p:spPr>
        </p:cxnSp>
      </p:grpSp>
      <p:sp>
        <p:nvSpPr>
          <p:cNvPr id="488" name="Google Shape;488;p20"/>
          <p:cNvSpPr/>
          <p:nvPr/>
        </p:nvSpPr>
        <p:spPr>
          <a:xfrm rot="-5400000">
            <a:off x="-559408" y="3575551"/>
            <a:ext cx="2242111" cy="4632571"/>
          </a:xfrm>
          <a:custGeom>
            <a:avLst/>
            <a:gdLst/>
            <a:ahLst/>
            <a:cxnLst/>
            <a:rect l="l" t="t" r="r" b="b"/>
            <a:pathLst>
              <a:path w="7388" h="15265" extrusionOk="0">
                <a:moveTo>
                  <a:pt x="1" y="1"/>
                </a:moveTo>
                <a:lnTo>
                  <a:pt x="1" y="15265"/>
                </a:lnTo>
                <a:lnTo>
                  <a:pt x="7387" y="9136"/>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 name="Google Shape;489;p20"/>
          <p:cNvSpPr/>
          <p:nvPr/>
        </p:nvSpPr>
        <p:spPr>
          <a:xfrm rot="4681512">
            <a:off x="540770" y="-1942803"/>
            <a:ext cx="2242116" cy="4923921"/>
          </a:xfrm>
          <a:custGeom>
            <a:avLst/>
            <a:gdLst/>
            <a:ahLst/>
            <a:cxnLst/>
            <a:rect l="l" t="t" r="r" b="b"/>
            <a:pathLst>
              <a:path w="7388" h="15265" extrusionOk="0">
                <a:moveTo>
                  <a:pt x="1" y="1"/>
                </a:moveTo>
                <a:lnTo>
                  <a:pt x="1" y="15265"/>
                </a:lnTo>
                <a:lnTo>
                  <a:pt x="7387" y="9136"/>
                </a:lnTo>
                <a:lnTo>
                  <a:pt x="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 name="Google Shape;490;p20"/>
          <p:cNvSpPr/>
          <p:nvPr/>
        </p:nvSpPr>
        <p:spPr>
          <a:xfrm rot="10800000">
            <a:off x="9949893" y="4600825"/>
            <a:ext cx="2242111" cy="4923929"/>
          </a:xfrm>
          <a:custGeom>
            <a:avLst/>
            <a:gdLst/>
            <a:ahLst/>
            <a:cxnLst/>
            <a:rect l="l" t="t" r="r" b="b"/>
            <a:pathLst>
              <a:path w="7388" h="15265" extrusionOk="0">
                <a:moveTo>
                  <a:pt x="1" y="1"/>
                </a:moveTo>
                <a:lnTo>
                  <a:pt x="1" y="15265"/>
                </a:lnTo>
                <a:lnTo>
                  <a:pt x="7387" y="9136"/>
                </a:lnTo>
                <a:lnTo>
                  <a:pt x="1"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 name="Google Shape;491;p20"/>
          <p:cNvSpPr txBox="1">
            <a:spLocks noGrp="1"/>
          </p:cNvSpPr>
          <p:nvPr>
            <p:ph type="title"/>
          </p:nvPr>
        </p:nvSpPr>
        <p:spPr>
          <a:xfrm>
            <a:off x="1492800" y="2326967"/>
            <a:ext cx="46032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92" name="Google Shape;492;p20"/>
          <p:cNvSpPr txBox="1">
            <a:spLocks noGrp="1"/>
          </p:cNvSpPr>
          <p:nvPr>
            <p:ph type="subTitle" idx="1"/>
          </p:nvPr>
        </p:nvSpPr>
        <p:spPr>
          <a:xfrm>
            <a:off x="1492800" y="3090567"/>
            <a:ext cx="4603200" cy="144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748562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493"/>
        <p:cNvGrpSpPr/>
        <p:nvPr/>
      </p:nvGrpSpPr>
      <p:grpSpPr>
        <a:xfrm>
          <a:off x="0" y="0"/>
          <a:ext cx="0" cy="0"/>
          <a:chOff x="0" y="0"/>
          <a:chExt cx="0" cy="0"/>
        </a:xfrm>
      </p:grpSpPr>
      <p:grpSp>
        <p:nvGrpSpPr>
          <p:cNvPr id="494" name="Google Shape;494;p21"/>
          <p:cNvGrpSpPr/>
          <p:nvPr/>
        </p:nvGrpSpPr>
        <p:grpSpPr>
          <a:xfrm>
            <a:off x="-1" y="445533"/>
            <a:ext cx="12236905" cy="5978000"/>
            <a:chOff x="176375" y="334150"/>
            <a:chExt cx="8717400" cy="4483500"/>
          </a:xfrm>
        </p:grpSpPr>
        <p:cxnSp>
          <p:nvCxnSpPr>
            <p:cNvPr id="495" name="Google Shape;495;p21"/>
            <p:cNvCxnSpPr/>
            <p:nvPr/>
          </p:nvCxnSpPr>
          <p:spPr>
            <a:xfrm>
              <a:off x="176375" y="334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96" name="Google Shape;496;p21"/>
            <p:cNvCxnSpPr/>
            <p:nvPr/>
          </p:nvCxnSpPr>
          <p:spPr>
            <a:xfrm>
              <a:off x="176375" y="654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97" name="Google Shape;497;p21"/>
            <p:cNvCxnSpPr/>
            <p:nvPr/>
          </p:nvCxnSpPr>
          <p:spPr>
            <a:xfrm>
              <a:off x="176375" y="974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98" name="Google Shape;498;p21"/>
            <p:cNvCxnSpPr/>
            <p:nvPr/>
          </p:nvCxnSpPr>
          <p:spPr>
            <a:xfrm>
              <a:off x="176375" y="1294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99" name="Google Shape;499;p21"/>
            <p:cNvCxnSpPr/>
            <p:nvPr/>
          </p:nvCxnSpPr>
          <p:spPr>
            <a:xfrm>
              <a:off x="176375" y="1615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500" name="Google Shape;500;p21"/>
            <p:cNvCxnSpPr/>
            <p:nvPr/>
          </p:nvCxnSpPr>
          <p:spPr>
            <a:xfrm>
              <a:off x="176375" y="1935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501" name="Google Shape;501;p21"/>
            <p:cNvCxnSpPr/>
            <p:nvPr/>
          </p:nvCxnSpPr>
          <p:spPr>
            <a:xfrm>
              <a:off x="176375" y="2255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502" name="Google Shape;502;p21"/>
            <p:cNvCxnSpPr/>
            <p:nvPr/>
          </p:nvCxnSpPr>
          <p:spPr>
            <a:xfrm>
              <a:off x="176375" y="2575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503" name="Google Shape;503;p21"/>
            <p:cNvCxnSpPr/>
            <p:nvPr/>
          </p:nvCxnSpPr>
          <p:spPr>
            <a:xfrm>
              <a:off x="176375" y="2896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504" name="Google Shape;504;p21"/>
            <p:cNvCxnSpPr/>
            <p:nvPr/>
          </p:nvCxnSpPr>
          <p:spPr>
            <a:xfrm>
              <a:off x="176375" y="3216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505" name="Google Shape;505;p21"/>
            <p:cNvCxnSpPr/>
            <p:nvPr/>
          </p:nvCxnSpPr>
          <p:spPr>
            <a:xfrm>
              <a:off x="176375" y="3536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506" name="Google Shape;506;p21"/>
            <p:cNvCxnSpPr/>
            <p:nvPr/>
          </p:nvCxnSpPr>
          <p:spPr>
            <a:xfrm>
              <a:off x="176375" y="3856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507" name="Google Shape;507;p21"/>
            <p:cNvCxnSpPr/>
            <p:nvPr/>
          </p:nvCxnSpPr>
          <p:spPr>
            <a:xfrm>
              <a:off x="176375" y="4177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508" name="Google Shape;508;p21"/>
            <p:cNvCxnSpPr/>
            <p:nvPr/>
          </p:nvCxnSpPr>
          <p:spPr>
            <a:xfrm>
              <a:off x="176375" y="4497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509" name="Google Shape;509;p21"/>
            <p:cNvCxnSpPr/>
            <p:nvPr/>
          </p:nvCxnSpPr>
          <p:spPr>
            <a:xfrm>
              <a:off x="176375" y="4817650"/>
              <a:ext cx="8717400" cy="0"/>
            </a:xfrm>
            <a:prstGeom prst="straightConnector1">
              <a:avLst/>
            </a:prstGeom>
            <a:noFill/>
            <a:ln w="9525" cap="flat" cmpd="sng">
              <a:solidFill>
                <a:srgbClr val="E8E8E8"/>
              </a:solidFill>
              <a:prstDash val="solid"/>
              <a:round/>
              <a:headEnd type="none" w="med" len="med"/>
              <a:tailEnd type="none" w="med" len="med"/>
            </a:ln>
          </p:spPr>
        </p:cxnSp>
      </p:grpSp>
      <p:sp>
        <p:nvSpPr>
          <p:cNvPr id="510" name="Google Shape;510;p21"/>
          <p:cNvSpPr txBox="1">
            <a:spLocks noGrp="1"/>
          </p:cNvSpPr>
          <p:nvPr>
            <p:ph type="title"/>
          </p:nvPr>
        </p:nvSpPr>
        <p:spPr>
          <a:xfrm>
            <a:off x="5583767" y="2276667"/>
            <a:ext cx="4603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11" name="Google Shape;511;p21"/>
          <p:cNvSpPr txBox="1">
            <a:spLocks noGrp="1"/>
          </p:cNvSpPr>
          <p:nvPr>
            <p:ph type="subTitle" idx="1"/>
          </p:nvPr>
        </p:nvSpPr>
        <p:spPr>
          <a:xfrm>
            <a:off x="5583767" y="3040267"/>
            <a:ext cx="4603200" cy="144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512" name="Google Shape;512;p21"/>
          <p:cNvSpPr/>
          <p:nvPr/>
        </p:nvSpPr>
        <p:spPr>
          <a:xfrm>
            <a:off x="-196913" y="255939"/>
            <a:ext cx="1493608" cy="7425048"/>
          </a:xfrm>
          <a:custGeom>
            <a:avLst/>
            <a:gdLst/>
            <a:ahLst/>
            <a:cxnLst/>
            <a:rect l="l" t="t" r="r" b="b"/>
            <a:pathLst>
              <a:path w="7388" h="15265" extrusionOk="0">
                <a:moveTo>
                  <a:pt x="1" y="1"/>
                </a:moveTo>
                <a:lnTo>
                  <a:pt x="1" y="15265"/>
                </a:lnTo>
                <a:lnTo>
                  <a:pt x="7387" y="9136"/>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 name="Google Shape;513;p21"/>
          <p:cNvSpPr/>
          <p:nvPr/>
        </p:nvSpPr>
        <p:spPr>
          <a:xfrm rot="4681512">
            <a:off x="9612770" y="-1942803"/>
            <a:ext cx="2242116" cy="4923921"/>
          </a:xfrm>
          <a:custGeom>
            <a:avLst/>
            <a:gdLst/>
            <a:ahLst/>
            <a:cxnLst/>
            <a:rect l="l" t="t" r="r" b="b"/>
            <a:pathLst>
              <a:path w="7388" h="15265" extrusionOk="0">
                <a:moveTo>
                  <a:pt x="1" y="1"/>
                </a:moveTo>
                <a:lnTo>
                  <a:pt x="1" y="15265"/>
                </a:lnTo>
                <a:lnTo>
                  <a:pt x="7387" y="9136"/>
                </a:lnTo>
                <a:lnTo>
                  <a:pt x="1"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 name="Google Shape;514;p21"/>
          <p:cNvSpPr/>
          <p:nvPr/>
        </p:nvSpPr>
        <p:spPr>
          <a:xfrm rot="-5400000">
            <a:off x="6518642" y="2898509"/>
            <a:ext cx="2242111" cy="6480603"/>
          </a:xfrm>
          <a:custGeom>
            <a:avLst/>
            <a:gdLst/>
            <a:ahLst/>
            <a:cxnLst/>
            <a:rect l="l" t="t" r="r" b="b"/>
            <a:pathLst>
              <a:path w="7388" h="15265" extrusionOk="0">
                <a:moveTo>
                  <a:pt x="1" y="1"/>
                </a:moveTo>
                <a:lnTo>
                  <a:pt x="1" y="15265"/>
                </a:lnTo>
                <a:lnTo>
                  <a:pt x="7387" y="9136"/>
                </a:lnTo>
                <a:lnTo>
                  <a:pt x="1"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772620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515"/>
        <p:cNvGrpSpPr/>
        <p:nvPr/>
      </p:nvGrpSpPr>
      <p:grpSpPr>
        <a:xfrm>
          <a:off x="0" y="0"/>
          <a:ext cx="0" cy="0"/>
          <a:chOff x="0" y="0"/>
          <a:chExt cx="0" cy="0"/>
        </a:xfrm>
      </p:grpSpPr>
      <p:grpSp>
        <p:nvGrpSpPr>
          <p:cNvPr id="516" name="Google Shape;516;p22"/>
          <p:cNvGrpSpPr/>
          <p:nvPr/>
        </p:nvGrpSpPr>
        <p:grpSpPr>
          <a:xfrm>
            <a:off x="-1" y="445533"/>
            <a:ext cx="12236905" cy="5978000"/>
            <a:chOff x="176375" y="334150"/>
            <a:chExt cx="8717400" cy="4483500"/>
          </a:xfrm>
        </p:grpSpPr>
        <p:cxnSp>
          <p:nvCxnSpPr>
            <p:cNvPr id="517" name="Google Shape;517;p22"/>
            <p:cNvCxnSpPr/>
            <p:nvPr/>
          </p:nvCxnSpPr>
          <p:spPr>
            <a:xfrm>
              <a:off x="176375" y="334150"/>
              <a:ext cx="8717400" cy="0"/>
            </a:xfrm>
            <a:prstGeom prst="straightConnector1">
              <a:avLst/>
            </a:prstGeom>
            <a:noFill/>
            <a:ln w="9525" cap="flat" cmpd="sng">
              <a:solidFill>
                <a:schemeClr val="dk2"/>
              </a:solidFill>
              <a:prstDash val="solid"/>
              <a:round/>
              <a:headEnd type="none" w="med" len="med"/>
              <a:tailEnd type="none" w="med" len="med"/>
            </a:ln>
          </p:spPr>
        </p:cxnSp>
        <p:cxnSp>
          <p:nvCxnSpPr>
            <p:cNvPr id="518" name="Google Shape;518;p22"/>
            <p:cNvCxnSpPr/>
            <p:nvPr/>
          </p:nvCxnSpPr>
          <p:spPr>
            <a:xfrm>
              <a:off x="176375" y="654400"/>
              <a:ext cx="8717400" cy="0"/>
            </a:xfrm>
            <a:prstGeom prst="straightConnector1">
              <a:avLst/>
            </a:prstGeom>
            <a:noFill/>
            <a:ln w="9525" cap="flat" cmpd="sng">
              <a:solidFill>
                <a:schemeClr val="dk2"/>
              </a:solidFill>
              <a:prstDash val="solid"/>
              <a:round/>
              <a:headEnd type="none" w="med" len="med"/>
              <a:tailEnd type="none" w="med" len="med"/>
            </a:ln>
          </p:spPr>
        </p:cxnSp>
        <p:cxnSp>
          <p:nvCxnSpPr>
            <p:cNvPr id="519" name="Google Shape;519;p22"/>
            <p:cNvCxnSpPr/>
            <p:nvPr/>
          </p:nvCxnSpPr>
          <p:spPr>
            <a:xfrm>
              <a:off x="176375" y="974650"/>
              <a:ext cx="8717400" cy="0"/>
            </a:xfrm>
            <a:prstGeom prst="straightConnector1">
              <a:avLst/>
            </a:prstGeom>
            <a:noFill/>
            <a:ln w="9525" cap="flat" cmpd="sng">
              <a:solidFill>
                <a:schemeClr val="dk2"/>
              </a:solidFill>
              <a:prstDash val="solid"/>
              <a:round/>
              <a:headEnd type="none" w="med" len="med"/>
              <a:tailEnd type="none" w="med" len="med"/>
            </a:ln>
          </p:spPr>
        </p:cxnSp>
        <p:cxnSp>
          <p:nvCxnSpPr>
            <p:cNvPr id="520" name="Google Shape;520;p22"/>
            <p:cNvCxnSpPr/>
            <p:nvPr/>
          </p:nvCxnSpPr>
          <p:spPr>
            <a:xfrm>
              <a:off x="176375" y="1294900"/>
              <a:ext cx="8717400" cy="0"/>
            </a:xfrm>
            <a:prstGeom prst="straightConnector1">
              <a:avLst/>
            </a:prstGeom>
            <a:noFill/>
            <a:ln w="9525" cap="flat" cmpd="sng">
              <a:solidFill>
                <a:schemeClr val="dk2"/>
              </a:solidFill>
              <a:prstDash val="solid"/>
              <a:round/>
              <a:headEnd type="none" w="med" len="med"/>
              <a:tailEnd type="none" w="med" len="med"/>
            </a:ln>
          </p:spPr>
        </p:cxnSp>
        <p:cxnSp>
          <p:nvCxnSpPr>
            <p:cNvPr id="521" name="Google Shape;521;p22"/>
            <p:cNvCxnSpPr/>
            <p:nvPr/>
          </p:nvCxnSpPr>
          <p:spPr>
            <a:xfrm>
              <a:off x="176375" y="1615150"/>
              <a:ext cx="8717400" cy="0"/>
            </a:xfrm>
            <a:prstGeom prst="straightConnector1">
              <a:avLst/>
            </a:prstGeom>
            <a:noFill/>
            <a:ln w="9525" cap="flat" cmpd="sng">
              <a:solidFill>
                <a:schemeClr val="dk2"/>
              </a:solidFill>
              <a:prstDash val="solid"/>
              <a:round/>
              <a:headEnd type="none" w="med" len="med"/>
              <a:tailEnd type="none" w="med" len="med"/>
            </a:ln>
          </p:spPr>
        </p:cxnSp>
        <p:cxnSp>
          <p:nvCxnSpPr>
            <p:cNvPr id="522" name="Google Shape;522;p22"/>
            <p:cNvCxnSpPr/>
            <p:nvPr/>
          </p:nvCxnSpPr>
          <p:spPr>
            <a:xfrm>
              <a:off x="176375" y="1935400"/>
              <a:ext cx="8717400" cy="0"/>
            </a:xfrm>
            <a:prstGeom prst="straightConnector1">
              <a:avLst/>
            </a:prstGeom>
            <a:noFill/>
            <a:ln w="9525" cap="flat" cmpd="sng">
              <a:solidFill>
                <a:schemeClr val="dk2"/>
              </a:solidFill>
              <a:prstDash val="solid"/>
              <a:round/>
              <a:headEnd type="none" w="med" len="med"/>
              <a:tailEnd type="none" w="med" len="med"/>
            </a:ln>
          </p:spPr>
        </p:cxnSp>
        <p:cxnSp>
          <p:nvCxnSpPr>
            <p:cNvPr id="523" name="Google Shape;523;p22"/>
            <p:cNvCxnSpPr/>
            <p:nvPr/>
          </p:nvCxnSpPr>
          <p:spPr>
            <a:xfrm>
              <a:off x="176375" y="2255650"/>
              <a:ext cx="8717400" cy="0"/>
            </a:xfrm>
            <a:prstGeom prst="straightConnector1">
              <a:avLst/>
            </a:prstGeom>
            <a:noFill/>
            <a:ln w="9525" cap="flat" cmpd="sng">
              <a:solidFill>
                <a:schemeClr val="dk2"/>
              </a:solidFill>
              <a:prstDash val="solid"/>
              <a:round/>
              <a:headEnd type="none" w="med" len="med"/>
              <a:tailEnd type="none" w="med" len="med"/>
            </a:ln>
          </p:spPr>
        </p:cxnSp>
        <p:cxnSp>
          <p:nvCxnSpPr>
            <p:cNvPr id="524" name="Google Shape;524;p22"/>
            <p:cNvCxnSpPr/>
            <p:nvPr/>
          </p:nvCxnSpPr>
          <p:spPr>
            <a:xfrm>
              <a:off x="176375" y="2575900"/>
              <a:ext cx="8717400" cy="0"/>
            </a:xfrm>
            <a:prstGeom prst="straightConnector1">
              <a:avLst/>
            </a:prstGeom>
            <a:noFill/>
            <a:ln w="9525" cap="flat" cmpd="sng">
              <a:solidFill>
                <a:schemeClr val="dk2"/>
              </a:solidFill>
              <a:prstDash val="solid"/>
              <a:round/>
              <a:headEnd type="none" w="med" len="med"/>
              <a:tailEnd type="none" w="med" len="med"/>
            </a:ln>
          </p:spPr>
        </p:cxnSp>
        <p:cxnSp>
          <p:nvCxnSpPr>
            <p:cNvPr id="525" name="Google Shape;525;p22"/>
            <p:cNvCxnSpPr/>
            <p:nvPr/>
          </p:nvCxnSpPr>
          <p:spPr>
            <a:xfrm>
              <a:off x="176375" y="2896150"/>
              <a:ext cx="8717400" cy="0"/>
            </a:xfrm>
            <a:prstGeom prst="straightConnector1">
              <a:avLst/>
            </a:prstGeom>
            <a:noFill/>
            <a:ln w="9525" cap="flat" cmpd="sng">
              <a:solidFill>
                <a:schemeClr val="dk2"/>
              </a:solidFill>
              <a:prstDash val="solid"/>
              <a:round/>
              <a:headEnd type="none" w="med" len="med"/>
              <a:tailEnd type="none" w="med" len="med"/>
            </a:ln>
          </p:spPr>
        </p:cxnSp>
        <p:cxnSp>
          <p:nvCxnSpPr>
            <p:cNvPr id="526" name="Google Shape;526;p22"/>
            <p:cNvCxnSpPr/>
            <p:nvPr/>
          </p:nvCxnSpPr>
          <p:spPr>
            <a:xfrm>
              <a:off x="176375" y="3216400"/>
              <a:ext cx="8717400" cy="0"/>
            </a:xfrm>
            <a:prstGeom prst="straightConnector1">
              <a:avLst/>
            </a:prstGeom>
            <a:noFill/>
            <a:ln w="9525" cap="flat" cmpd="sng">
              <a:solidFill>
                <a:schemeClr val="dk2"/>
              </a:solidFill>
              <a:prstDash val="solid"/>
              <a:round/>
              <a:headEnd type="none" w="med" len="med"/>
              <a:tailEnd type="none" w="med" len="med"/>
            </a:ln>
          </p:spPr>
        </p:cxnSp>
        <p:cxnSp>
          <p:nvCxnSpPr>
            <p:cNvPr id="527" name="Google Shape;527;p22"/>
            <p:cNvCxnSpPr/>
            <p:nvPr/>
          </p:nvCxnSpPr>
          <p:spPr>
            <a:xfrm>
              <a:off x="176375" y="3536650"/>
              <a:ext cx="8717400" cy="0"/>
            </a:xfrm>
            <a:prstGeom prst="straightConnector1">
              <a:avLst/>
            </a:prstGeom>
            <a:noFill/>
            <a:ln w="9525" cap="flat" cmpd="sng">
              <a:solidFill>
                <a:schemeClr val="dk2"/>
              </a:solidFill>
              <a:prstDash val="solid"/>
              <a:round/>
              <a:headEnd type="none" w="med" len="med"/>
              <a:tailEnd type="none" w="med" len="med"/>
            </a:ln>
          </p:spPr>
        </p:cxnSp>
        <p:cxnSp>
          <p:nvCxnSpPr>
            <p:cNvPr id="528" name="Google Shape;528;p22"/>
            <p:cNvCxnSpPr/>
            <p:nvPr/>
          </p:nvCxnSpPr>
          <p:spPr>
            <a:xfrm>
              <a:off x="176375" y="3856900"/>
              <a:ext cx="8717400" cy="0"/>
            </a:xfrm>
            <a:prstGeom prst="straightConnector1">
              <a:avLst/>
            </a:prstGeom>
            <a:noFill/>
            <a:ln w="9525" cap="flat" cmpd="sng">
              <a:solidFill>
                <a:schemeClr val="dk2"/>
              </a:solidFill>
              <a:prstDash val="solid"/>
              <a:round/>
              <a:headEnd type="none" w="med" len="med"/>
              <a:tailEnd type="none" w="med" len="med"/>
            </a:ln>
          </p:spPr>
        </p:cxnSp>
        <p:cxnSp>
          <p:nvCxnSpPr>
            <p:cNvPr id="529" name="Google Shape;529;p22"/>
            <p:cNvCxnSpPr/>
            <p:nvPr/>
          </p:nvCxnSpPr>
          <p:spPr>
            <a:xfrm>
              <a:off x="176375" y="4177150"/>
              <a:ext cx="8717400" cy="0"/>
            </a:xfrm>
            <a:prstGeom prst="straightConnector1">
              <a:avLst/>
            </a:prstGeom>
            <a:noFill/>
            <a:ln w="9525" cap="flat" cmpd="sng">
              <a:solidFill>
                <a:schemeClr val="dk2"/>
              </a:solidFill>
              <a:prstDash val="solid"/>
              <a:round/>
              <a:headEnd type="none" w="med" len="med"/>
              <a:tailEnd type="none" w="med" len="med"/>
            </a:ln>
          </p:spPr>
        </p:cxnSp>
        <p:cxnSp>
          <p:nvCxnSpPr>
            <p:cNvPr id="530" name="Google Shape;530;p22"/>
            <p:cNvCxnSpPr/>
            <p:nvPr/>
          </p:nvCxnSpPr>
          <p:spPr>
            <a:xfrm>
              <a:off x="176375" y="4497400"/>
              <a:ext cx="8717400" cy="0"/>
            </a:xfrm>
            <a:prstGeom prst="straightConnector1">
              <a:avLst/>
            </a:prstGeom>
            <a:noFill/>
            <a:ln w="9525" cap="flat" cmpd="sng">
              <a:solidFill>
                <a:schemeClr val="dk2"/>
              </a:solidFill>
              <a:prstDash val="solid"/>
              <a:round/>
              <a:headEnd type="none" w="med" len="med"/>
              <a:tailEnd type="none" w="med" len="med"/>
            </a:ln>
          </p:spPr>
        </p:cxnSp>
        <p:cxnSp>
          <p:nvCxnSpPr>
            <p:cNvPr id="531" name="Google Shape;531;p22"/>
            <p:cNvCxnSpPr/>
            <p:nvPr/>
          </p:nvCxnSpPr>
          <p:spPr>
            <a:xfrm>
              <a:off x="176375" y="4817650"/>
              <a:ext cx="8717400" cy="0"/>
            </a:xfrm>
            <a:prstGeom prst="straightConnector1">
              <a:avLst/>
            </a:prstGeom>
            <a:noFill/>
            <a:ln w="9525" cap="flat" cmpd="sng">
              <a:solidFill>
                <a:schemeClr val="dk2"/>
              </a:solidFill>
              <a:prstDash val="solid"/>
              <a:round/>
              <a:headEnd type="none" w="med" len="med"/>
              <a:tailEnd type="none" w="med" len="med"/>
            </a:ln>
          </p:spPr>
        </p:cxnSp>
      </p:grpSp>
      <p:sp>
        <p:nvSpPr>
          <p:cNvPr id="532" name="Google Shape;532;p22"/>
          <p:cNvSpPr/>
          <p:nvPr/>
        </p:nvSpPr>
        <p:spPr>
          <a:xfrm rot="2392388">
            <a:off x="-296841" y="5653594"/>
            <a:ext cx="3280709" cy="3019985"/>
          </a:xfrm>
          <a:custGeom>
            <a:avLst/>
            <a:gdLst/>
            <a:ahLst/>
            <a:cxnLst/>
            <a:rect l="l" t="t" r="r" b="b"/>
            <a:pathLst>
              <a:path w="2374" h="1767" extrusionOk="0">
                <a:moveTo>
                  <a:pt x="2374" y="0"/>
                </a:moveTo>
                <a:lnTo>
                  <a:pt x="1" y="544"/>
                </a:lnTo>
                <a:lnTo>
                  <a:pt x="456" y="1767"/>
                </a:lnTo>
                <a:lnTo>
                  <a:pt x="2374" y="0"/>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3" name="Google Shape;533;p22"/>
          <p:cNvSpPr/>
          <p:nvPr/>
        </p:nvSpPr>
        <p:spPr>
          <a:xfrm rot="-3939852">
            <a:off x="10492648" y="-2807053"/>
            <a:ext cx="3715075" cy="5083772"/>
          </a:xfrm>
          <a:custGeom>
            <a:avLst/>
            <a:gdLst/>
            <a:ahLst/>
            <a:cxnLst/>
            <a:rect l="l" t="t" r="r" b="b"/>
            <a:pathLst>
              <a:path w="2088" h="2713" extrusionOk="0">
                <a:moveTo>
                  <a:pt x="420" y="0"/>
                </a:moveTo>
                <a:lnTo>
                  <a:pt x="0" y="1294"/>
                </a:lnTo>
                <a:lnTo>
                  <a:pt x="2088" y="2712"/>
                </a:lnTo>
                <a:lnTo>
                  <a:pt x="420"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4" name="Google Shape;534;p22"/>
          <p:cNvSpPr/>
          <p:nvPr/>
        </p:nvSpPr>
        <p:spPr>
          <a:xfrm rot="-3017968">
            <a:off x="10146509" y="5571035"/>
            <a:ext cx="3189016" cy="2868845"/>
          </a:xfrm>
          <a:custGeom>
            <a:avLst/>
            <a:gdLst/>
            <a:ahLst/>
            <a:cxnLst/>
            <a:rect l="l" t="t" r="r" b="b"/>
            <a:pathLst>
              <a:path w="2650" h="1589" extrusionOk="0">
                <a:moveTo>
                  <a:pt x="0" y="0"/>
                </a:moveTo>
                <a:lnTo>
                  <a:pt x="1990" y="1588"/>
                </a:lnTo>
                <a:lnTo>
                  <a:pt x="2650" y="455"/>
                </a:lnTo>
                <a:lnTo>
                  <a:pt x="0" y="0"/>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 name="Google Shape;535;p22"/>
          <p:cNvSpPr/>
          <p:nvPr/>
        </p:nvSpPr>
        <p:spPr>
          <a:xfrm rot="-5104754">
            <a:off x="-837321" y="-727010"/>
            <a:ext cx="2482508" cy="2312465"/>
          </a:xfrm>
          <a:custGeom>
            <a:avLst/>
            <a:gdLst/>
            <a:ahLst/>
            <a:cxnLst/>
            <a:rect l="l" t="t" r="r" b="b"/>
            <a:pathLst>
              <a:path w="1169" h="1089" extrusionOk="0">
                <a:moveTo>
                  <a:pt x="1169" y="1"/>
                </a:moveTo>
                <a:lnTo>
                  <a:pt x="0" y="331"/>
                </a:lnTo>
                <a:lnTo>
                  <a:pt x="865" y="1089"/>
                </a:lnTo>
                <a:lnTo>
                  <a:pt x="1169"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 name="Google Shape;536;p22"/>
          <p:cNvSpPr txBox="1">
            <a:spLocks noGrp="1"/>
          </p:cNvSpPr>
          <p:nvPr>
            <p:ph type="title"/>
          </p:nvPr>
        </p:nvSpPr>
        <p:spPr>
          <a:xfrm>
            <a:off x="960100" y="7192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7" name="Google Shape;537;p22"/>
          <p:cNvSpPr txBox="1">
            <a:spLocks noGrp="1"/>
          </p:cNvSpPr>
          <p:nvPr>
            <p:ph type="title" idx="2"/>
          </p:nvPr>
        </p:nvSpPr>
        <p:spPr>
          <a:xfrm>
            <a:off x="1250267" y="3971300"/>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solidFill>
                  <a:schemeClr val="accen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38" name="Google Shape;538;p22"/>
          <p:cNvSpPr txBox="1">
            <a:spLocks noGrp="1"/>
          </p:cNvSpPr>
          <p:nvPr>
            <p:ph type="subTitle" idx="1"/>
          </p:nvPr>
        </p:nvSpPr>
        <p:spPr>
          <a:xfrm>
            <a:off x="1250267" y="4496867"/>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539" name="Google Shape;539;p22"/>
          <p:cNvSpPr txBox="1">
            <a:spLocks noGrp="1"/>
          </p:cNvSpPr>
          <p:nvPr>
            <p:ph type="title" idx="3"/>
          </p:nvPr>
        </p:nvSpPr>
        <p:spPr>
          <a:xfrm>
            <a:off x="4645892" y="3971300"/>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40" name="Google Shape;540;p22"/>
          <p:cNvSpPr txBox="1">
            <a:spLocks noGrp="1"/>
          </p:cNvSpPr>
          <p:nvPr>
            <p:ph type="subTitle" idx="4"/>
          </p:nvPr>
        </p:nvSpPr>
        <p:spPr>
          <a:xfrm>
            <a:off x="4645895" y="4496867"/>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541" name="Google Shape;541;p22"/>
          <p:cNvSpPr txBox="1">
            <a:spLocks noGrp="1"/>
          </p:cNvSpPr>
          <p:nvPr>
            <p:ph type="title" idx="5"/>
          </p:nvPr>
        </p:nvSpPr>
        <p:spPr>
          <a:xfrm>
            <a:off x="8041528" y="3971300"/>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solidFill>
                  <a:schemeClr val="accent5"/>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42" name="Google Shape;542;p22"/>
          <p:cNvSpPr txBox="1">
            <a:spLocks noGrp="1"/>
          </p:cNvSpPr>
          <p:nvPr>
            <p:ph type="subTitle" idx="6"/>
          </p:nvPr>
        </p:nvSpPr>
        <p:spPr>
          <a:xfrm>
            <a:off x="8041532" y="4496867"/>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308431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543"/>
        <p:cNvGrpSpPr/>
        <p:nvPr/>
      </p:nvGrpSpPr>
      <p:grpSpPr>
        <a:xfrm>
          <a:off x="0" y="0"/>
          <a:ext cx="0" cy="0"/>
          <a:chOff x="0" y="0"/>
          <a:chExt cx="0" cy="0"/>
        </a:xfrm>
      </p:grpSpPr>
      <p:grpSp>
        <p:nvGrpSpPr>
          <p:cNvPr id="544" name="Google Shape;544;p23"/>
          <p:cNvGrpSpPr/>
          <p:nvPr/>
        </p:nvGrpSpPr>
        <p:grpSpPr>
          <a:xfrm>
            <a:off x="-1" y="445533"/>
            <a:ext cx="12236905" cy="5978000"/>
            <a:chOff x="176375" y="334150"/>
            <a:chExt cx="8717400" cy="4483500"/>
          </a:xfrm>
        </p:grpSpPr>
        <p:cxnSp>
          <p:nvCxnSpPr>
            <p:cNvPr id="545" name="Google Shape;545;p23"/>
            <p:cNvCxnSpPr/>
            <p:nvPr/>
          </p:nvCxnSpPr>
          <p:spPr>
            <a:xfrm>
              <a:off x="176375" y="334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546" name="Google Shape;546;p23"/>
            <p:cNvCxnSpPr/>
            <p:nvPr/>
          </p:nvCxnSpPr>
          <p:spPr>
            <a:xfrm>
              <a:off x="176375" y="654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547" name="Google Shape;547;p23"/>
            <p:cNvCxnSpPr/>
            <p:nvPr/>
          </p:nvCxnSpPr>
          <p:spPr>
            <a:xfrm>
              <a:off x="176375" y="974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548" name="Google Shape;548;p23"/>
            <p:cNvCxnSpPr/>
            <p:nvPr/>
          </p:nvCxnSpPr>
          <p:spPr>
            <a:xfrm>
              <a:off x="176375" y="1294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549" name="Google Shape;549;p23"/>
            <p:cNvCxnSpPr/>
            <p:nvPr/>
          </p:nvCxnSpPr>
          <p:spPr>
            <a:xfrm>
              <a:off x="176375" y="1615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550" name="Google Shape;550;p23"/>
            <p:cNvCxnSpPr/>
            <p:nvPr/>
          </p:nvCxnSpPr>
          <p:spPr>
            <a:xfrm>
              <a:off x="176375" y="1935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551" name="Google Shape;551;p23"/>
            <p:cNvCxnSpPr/>
            <p:nvPr/>
          </p:nvCxnSpPr>
          <p:spPr>
            <a:xfrm>
              <a:off x="176375" y="2255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552" name="Google Shape;552;p23"/>
            <p:cNvCxnSpPr/>
            <p:nvPr/>
          </p:nvCxnSpPr>
          <p:spPr>
            <a:xfrm>
              <a:off x="176375" y="2575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553" name="Google Shape;553;p23"/>
            <p:cNvCxnSpPr/>
            <p:nvPr/>
          </p:nvCxnSpPr>
          <p:spPr>
            <a:xfrm>
              <a:off x="176375" y="2896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554" name="Google Shape;554;p23"/>
            <p:cNvCxnSpPr/>
            <p:nvPr/>
          </p:nvCxnSpPr>
          <p:spPr>
            <a:xfrm>
              <a:off x="176375" y="3216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555" name="Google Shape;555;p23"/>
            <p:cNvCxnSpPr/>
            <p:nvPr/>
          </p:nvCxnSpPr>
          <p:spPr>
            <a:xfrm>
              <a:off x="176375" y="3536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556" name="Google Shape;556;p23"/>
            <p:cNvCxnSpPr/>
            <p:nvPr/>
          </p:nvCxnSpPr>
          <p:spPr>
            <a:xfrm>
              <a:off x="176375" y="3856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557" name="Google Shape;557;p23"/>
            <p:cNvCxnSpPr/>
            <p:nvPr/>
          </p:nvCxnSpPr>
          <p:spPr>
            <a:xfrm>
              <a:off x="176375" y="4177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558" name="Google Shape;558;p23"/>
            <p:cNvCxnSpPr/>
            <p:nvPr/>
          </p:nvCxnSpPr>
          <p:spPr>
            <a:xfrm>
              <a:off x="176375" y="4497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559" name="Google Shape;559;p23"/>
            <p:cNvCxnSpPr/>
            <p:nvPr/>
          </p:nvCxnSpPr>
          <p:spPr>
            <a:xfrm>
              <a:off x="176375" y="4817650"/>
              <a:ext cx="8717400" cy="0"/>
            </a:xfrm>
            <a:prstGeom prst="straightConnector1">
              <a:avLst/>
            </a:prstGeom>
            <a:noFill/>
            <a:ln w="9525" cap="flat" cmpd="sng">
              <a:solidFill>
                <a:srgbClr val="E8E8E8"/>
              </a:solidFill>
              <a:prstDash val="solid"/>
              <a:round/>
              <a:headEnd type="none" w="med" len="med"/>
              <a:tailEnd type="none" w="med" len="med"/>
            </a:ln>
          </p:spPr>
        </p:cxnSp>
      </p:grpSp>
      <p:sp>
        <p:nvSpPr>
          <p:cNvPr id="560" name="Google Shape;560;p23"/>
          <p:cNvSpPr/>
          <p:nvPr/>
        </p:nvSpPr>
        <p:spPr>
          <a:xfrm>
            <a:off x="-537700" y="3852501"/>
            <a:ext cx="2538664" cy="5575236"/>
          </a:xfrm>
          <a:custGeom>
            <a:avLst/>
            <a:gdLst/>
            <a:ahLst/>
            <a:cxnLst/>
            <a:rect l="l" t="t" r="r" b="b"/>
            <a:pathLst>
              <a:path w="7388" h="15265" extrusionOk="0">
                <a:moveTo>
                  <a:pt x="1" y="1"/>
                </a:moveTo>
                <a:lnTo>
                  <a:pt x="1" y="15265"/>
                </a:lnTo>
                <a:lnTo>
                  <a:pt x="7387" y="9136"/>
                </a:lnTo>
                <a:lnTo>
                  <a:pt x="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1" name="Google Shape;561;p23"/>
          <p:cNvSpPr/>
          <p:nvPr/>
        </p:nvSpPr>
        <p:spPr>
          <a:xfrm>
            <a:off x="9889194" y="-3526467"/>
            <a:ext cx="2887831" cy="8020225"/>
          </a:xfrm>
          <a:custGeom>
            <a:avLst/>
            <a:gdLst/>
            <a:ahLst/>
            <a:cxnLst/>
            <a:rect l="l" t="t" r="r" b="b"/>
            <a:pathLst>
              <a:path w="6335" h="17594" extrusionOk="0">
                <a:moveTo>
                  <a:pt x="6290" y="1"/>
                </a:moveTo>
                <a:lnTo>
                  <a:pt x="1" y="2588"/>
                </a:lnTo>
                <a:lnTo>
                  <a:pt x="6335" y="17593"/>
                </a:lnTo>
                <a:lnTo>
                  <a:pt x="629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2" name="Google Shape;562;p23"/>
          <p:cNvSpPr/>
          <p:nvPr/>
        </p:nvSpPr>
        <p:spPr>
          <a:xfrm rot="5">
            <a:off x="-2921685" y="-1512832"/>
            <a:ext cx="5117999" cy="2881320"/>
          </a:xfrm>
          <a:custGeom>
            <a:avLst/>
            <a:gdLst/>
            <a:ahLst/>
            <a:cxnLst/>
            <a:rect l="l" t="t" r="r" b="b"/>
            <a:pathLst>
              <a:path w="1169" h="1089" extrusionOk="0">
                <a:moveTo>
                  <a:pt x="1169" y="1"/>
                </a:moveTo>
                <a:lnTo>
                  <a:pt x="0" y="331"/>
                </a:lnTo>
                <a:lnTo>
                  <a:pt x="865" y="1089"/>
                </a:lnTo>
                <a:lnTo>
                  <a:pt x="1169"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3" name="Google Shape;563;p23"/>
          <p:cNvSpPr/>
          <p:nvPr/>
        </p:nvSpPr>
        <p:spPr>
          <a:xfrm rot="1157739">
            <a:off x="3072445" y="6332066"/>
            <a:ext cx="8725985" cy="3415177"/>
          </a:xfrm>
          <a:custGeom>
            <a:avLst/>
            <a:gdLst/>
            <a:ahLst/>
            <a:cxnLst/>
            <a:rect l="l" t="t" r="r" b="b"/>
            <a:pathLst>
              <a:path w="2526" h="1670" extrusionOk="0">
                <a:moveTo>
                  <a:pt x="848" y="1"/>
                </a:moveTo>
                <a:lnTo>
                  <a:pt x="0" y="1669"/>
                </a:lnTo>
                <a:lnTo>
                  <a:pt x="2525" y="1669"/>
                </a:lnTo>
                <a:lnTo>
                  <a:pt x="848"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4" name="Google Shape;564;p23"/>
          <p:cNvSpPr txBox="1">
            <a:spLocks noGrp="1"/>
          </p:cNvSpPr>
          <p:nvPr>
            <p:ph type="title"/>
          </p:nvPr>
        </p:nvSpPr>
        <p:spPr>
          <a:xfrm>
            <a:off x="960000" y="7192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65" name="Google Shape;565;p23"/>
          <p:cNvSpPr txBox="1">
            <a:spLocks noGrp="1"/>
          </p:cNvSpPr>
          <p:nvPr>
            <p:ph type="title" idx="2"/>
          </p:nvPr>
        </p:nvSpPr>
        <p:spPr>
          <a:xfrm>
            <a:off x="3029933" y="22783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66" name="Google Shape;566;p23"/>
          <p:cNvSpPr txBox="1">
            <a:spLocks noGrp="1"/>
          </p:cNvSpPr>
          <p:nvPr>
            <p:ph type="subTitle" idx="1"/>
          </p:nvPr>
        </p:nvSpPr>
        <p:spPr>
          <a:xfrm>
            <a:off x="3029933" y="2803933"/>
            <a:ext cx="2637600" cy="86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567" name="Google Shape;567;p23"/>
          <p:cNvSpPr txBox="1">
            <a:spLocks noGrp="1"/>
          </p:cNvSpPr>
          <p:nvPr>
            <p:ph type="title" idx="3"/>
          </p:nvPr>
        </p:nvSpPr>
        <p:spPr>
          <a:xfrm>
            <a:off x="6524477" y="2278367"/>
            <a:ext cx="2637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68" name="Google Shape;568;p23"/>
          <p:cNvSpPr txBox="1">
            <a:spLocks noGrp="1"/>
          </p:cNvSpPr>
          <p:nvPr>
            <p:ph type="subTitle" idx="4"/>
          </p:nvPr>
        </p:nvSpPr>
        <p:spPr>
          <a:xfrm>
            <a:off x="6524468" y="2803933"/>
            <a:ext cx="2637600" cy="861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569" name="Google Shape;569;p23"/>
          <p:cNvSpPr txBox="1">
            <a:spLocks noGrp="1"/>
          </p:cNvSpPr>
          <p:nvPr>
            <p:ph type="title" idx="5"/>
          </p:nvPr>
        </p:nvSpPr>
        <p:spPr>
          <a:xfrm>
            <a:off x="3029933" y="4314233"/>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70" name="Google Shape;570;p23"/>
          <p:cNvSpPr txBox="1">
            <a:spLocks noGrp="1"/>
          </p:cNvSpPr>
          <p:nvPr>
            <p:ph type="subTitle" idx="6"/>
          </p:nvPr>
        </p:nvSpPr>
        <p:spPr>
          <a:xfrm>
            <a:off x="3029933" y="4839800"/>
            <a:ext cx="2637600" cy="86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571" name="Google Shape;571;p23"/>
          <p:cNvSpPr txBox="1">
            <a:spLocks noGrp="1"/>
          </p:cNvSpPr>
          <p:nvPr>
            <p:ph type="title" idx="7"/>
          </p:nvPr>
        </p:nvSpPr>
        <p:spPr>
          <a:xfrm>
            <a:off x="6524477" y="4314233"/>
            <a:ext cx="2637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72" name="Google Shape;572;p23"/>
          <p:cNvSpPr txBox="1">
            <a:spLocks noGrp="1"/>
          </p:cNvSpPr>
          <p:nvPr>
            <p:ph type="subTitle" idx="8"/>
          </p:nvPr>
        </p:nvSpPr>
        <p:spPr>
          <a:xfrm>
            <a:off x="6524468" y="4839800"/>
            <a:ext cx="2637600" cy="861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044279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573"/>
        <p:cNvGrpSpPr/>
        <p:nvPr/>
      </p:nvGrpSpPr>
      <p:grpSpPr>
        <a:xfrm>
          <a:off x="0" y="0"/>
          <a:ext cx="0" cy="0"/>
          <a:chOff x="0" y="0"/>
          <a:chExt cx="0" cy="0"/>
        </a:xfrm>
      </p:grpSpPr>
      <p:grpSp>
        <p:nvGrpSpPr>
          <p:cNvPr id="574" name="Google Shape;574;p24"/>
          <p:cNvGrpSpPr/>
          <p:nvPr/>
        </p:nvGrpSpPr>
        <p:grpSpPr>
          <a:xfrm>
            <a:off x="-1" y="445533"/>
            <a:ext cx="12236905" cy="5978000"/>
            <a:chOff x="176375" y="334150"/>
            <a:chExt cx="8717400" cy="4483500"/>
          </a:xfrm>
        </p:grpSpPr>
        <p:cxnSp>
          <p:nvCxnSpPr>
            <p:cNvPr id="575" name="Google Shape;575;p24"/>
            <p:cNvCxnSpPr/>
            <p:nvPr/>
          </p:nvCxnSpPr>
          <p:spPr>
            <a:xfrm>
              <a:off x="176375" y="334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576" name="Google Shape;576;p24"/>
            <p:cNvCxnSpPr/>
            <p:nvPr/>
          </p:nvCxnSpPr>
          <p:spPr>
            <a:xfrm>
              <a:off x="176375" y="654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577" name="Google Shape;577;p24"/>
            <p:cNvCxnSpPr/>
            <p:nvPr/>
          </p:nvCxnSpPr>
          <p:spPr>
            <a:xfrm>
              <a:off x="176375" y="974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578" name="Google Shape;578;p24"/>
            <p:cNvCxnSpPr/>
            <p:nvPr/>
          </p:nvCxnSpPr>
          <p:spPr>
            <a:xfrm>
              <a:off x="176375" y="1294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579" name="Google Shape;579;p24"/>
            <p:cNvCxnSpPr/>
            <p:nvPr/>
          </p:nvCxnSpPr>
          <p:spPr>
            <a:xfrm>
              <a:off x="176375" y="1615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580" name="Google Shape;580;p24"/>
            <p:cNvCxnSpPr/>
            <p:nvPr/>
          </p:nvCxnSpPr>
          <p:spPr>
            <a:xfrm>
              <a:off x="176375" y="1935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581" name="Google Shape;581;p24"/>
            <p:cNvCxnSpPr/>
            <p:nvPr/>
          </p:nvCxnSpPr>
          <p:spPr>
            <a:xfrm>
              <a:off x="176375" y="2255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582" name="Google Shape;582;p24"/>
            <p:cNvCxnSpPr/>
            <p:nvPr/>
          </p:nvCxnSpPr>
          <p:spPr>
            <a:xfrm>
              <a:off x="176375" y="2575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583" name="Google Shape;583;p24"/>
            <p:cNvCxnSpPr/>
            <p:nvPr/>
          </p:nvCxnSpPr>
          <p:spPr>
            <a:xfrm>
              <a:off x="176375" y="2896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584" name="Google Shape;584;p24"/>
            <p:cNvCxnSpPr/>
            <p:nvPr/>
          </p:nvCxnSpPr>
          <p:spPr>
            <a:xfrm>
              <a:off x="176375" y="3216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585" name="Google Shape;585;p24"/>
            <p:cNvCxnSpPr/>
            <p:nvPr/>
          </p:nvCxnSpPr>
          <p:spPr>
            <a:xfrm>
              <a:off x="176375" y="3536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586" name="Google Shape;586;p24"/>
            <p:cNvCxnSpPr/>
            <p:nvPr/>
          </p:nvCxnSpPr>
          <p:spPr>
            <a:xfrm>
              <a:off x="176375" y="3856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587" name="Google Shape;587;p24"/>
            <p:cNvCxnSpPr/>
            <p:nvPr/>
          </p:nvCxnSpPr>
          <p:spPr>
            <a:xfrm>
              <a:off x="176375" y="4177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588" name="Google Shape;588;p24"/>
            <p:cNvCxnSpPr/>
            <p:nvPr/>
          </p:nvCxnSpPr>
          <p:spPr>
            <a:xfrm>
              <a:off x="176375" y="4497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589" name="Google Shape;589;p24"/>
            <p:cNvCxnSpPr/>
            <p:nvPr/>
          </p:nvCxnSpPr>
          <p:spPr>
            <a:xfrm>
              <a:off x="176375" y="4817650"/>
              <a:ext cx="8717400" cy="0"/>
            </a:xfrm>
            <a:prstGeom prst="straightConnector1">
              <a:avLst/>
            </a:prstGeom>
            <a:noFill/>
            <a:ln w="9525" cap="flat" cmpd="sng">
              <a:solidFill>
                <a:srgbClr val="E8E8E8"/>
              </a:solidFill>
              <a:prstDash val="solid"/>
              <a:round/>
              <a:headEnd type="none" w="med" len="med"/>
              <a:tailEnd type="none" w="med" len="med"/>
            </a:ln>
          </p:spPr>
        </p:cxnSp>
      </p:grpSp>
      <p:sp>
        <p:nvSpPr>
          <p:cNvPr id="590" name="Google Shape;590;p24"/>
          <p:cNvSpPr/>
          <p:nvPr/>
        </p:nvSpPr>
        <p:spPr>
          <a:xfrm rot="-5400000">
            <a:off x="4725253" y="3173072"/>
            <a:ext cx="1493608" cy="7425048"/>
          </a:xfrm>
          <a:custGeom>
            <a:avLst/>
            <a:gdLst/>
            <a:ahLst/>
            <a:cxnLst/>
            <a:rect l="l" t="t" r="r" b="b"/>
            <a:pathLst>
              <a:path w="7388" h="15265" extrusionOk="0">
                <a:moveTo>
                  <a:pt x="1" y="1"/>
                </a:moveTo>
                <a:lnTo>
                  <a:pt x="1" y="15265"/>
                </a:lnTo>
                <a:lnTo>
                  <a:pt x="7387" y="9136"/>
                </a:lnTo>
                <a:lnTo>
                  <a:pt x="1"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 name="Google Shape;591;p24"/>
          <p:cNvSpPr/>
          <p:nvPr/>
        </p:nvSpPr>
        <p:spPr>
          <a:xfrm rot="4681512">
            <a:off x="10584303" y="-2258103"/>
            <a:ext cx="2242116" cy="4923921"/>
          </a:xfrm>
          <a:custGeom>
            <a:avLst/>
            <a:gdLst/>
            <a:ahLst/>
            <a:cxnLst/>
            <a:rect l="l" t="t" r="r" b="b"/>
            <a:pathLst>
              <a:path w="7388" h="15265" extrusionOk="0">
                <a:moveTo>
                  <a:pt x="1" y="1"/>
                </a:moveTo>
                <a:lnTo>
                  <a:pt x="1" y="15265"/>
                </a:lnTo>
                <a:lnTo>
                  <a:pt x="7387" y="9136"/>
                </a:lnTo>
                <a:lnTo>
                  <a:pt x="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 name="Google Shape;592;p24"/>
          <p:cNvSpPr/>
          <p:nvPr/>
        </p:nvSpPr>
        <p:spPr>
          <a:xfrm rot="4681512">
            <a:off x="-1188597" y="-1883437"/>
            <a:ext cx="2242116" cy="4923921"/>
          </a:xfrm>
          <a:custGeom>
            <a:avLst/>
            <a:gdLst/>
            <a:ahLst/>
            <a:cxnLst/>
            <a:rect l="l" t="t" r="r" b="b"/>
            <a:pathLst>
              <a:path w="7388" h="15265" extrusionOk="0">
                <a:moveTo>
                  <a:pt x="1" y="1"/>
                </a:moveTo>
                <a:lnTo>
                  <a:pt x="1" y="15265"/>
                </a:lnTo>
                <a:lnTo>
                  <a:pt x="7387" y="9136"/>
                </a:lnTo>
                <a:lnTo>
                  <a:pt x="1"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 name="Google Shape;593;p24"/>
          <p:cNvSpPr txBox="1">
            <a:spLocks noGrp="1"/>
          </p:cNvSpPr>
          <p:nvPr>
            <p:ph type="title"/>
          </p:nvPr>
        </p:nvSpPr>
        <p:spPr>
          <a:xfrm>
            <a:off x="960000" y="7192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94" name="Google Shape;594;p24"/>
          <p:cNvSpPr txBox="1">
            <a:spLocks noGrp="1"/>
          </p:cNvSpPr>
          <p:nvPr>
            <p:ph type="title" idx="2"/>
          </p:nvPr>
        </p:nvSpPr>
        <p:spPr>
          <a:xfrm>
            <a:off x="950813" y="4460100"/>
            <a:ext cx="2797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95" name="Google Shape;595;p24"/>
          <p:cNvSpPr txBox="1">
            <a:spLocks noGrp="1"/>
          </p:cNvSpPr>
          <p:nvPr>
            <p:ph type="subTitle" idx="1"/>
          </p:nvPr>
        </p:nvSpPr>
        <p:spPr>
          <a:xfrm>
            <a:off x="950813" y="4985667"/>
            <a:ext cx="2797200" cy="86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596" name="Google Shape;596;p24"/>
          <p:cNvSpPr txBox="1">
            <a:spLocks noGrp="1"/>
          </p:cNvSpPr>
          <p:nvPr>
            <p:ph type="title" idx="3"/>
          </p:nvPr>
        </p:nvSpPr>
        <p:spPr>
          <a:xfrm>
            <a:off x="8443909" y="4460100"/>
            <a:ext cx="2797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97" name="Google Shape;597;p24"/>
          <p:cNvSpPr txBox="1">
            <a:spLocks noGrp="1"/>
          </p:cNvSpPr>
          <p:nvPr>
            <p:ph type="subTitle" idx="4"/>
          </p:nvPr>
        </p:nvSpPr>
        <p:spPr>
          <a:xfrm>
            <a:off x="8443900" y="4985667"/>
            <a:ext cx="2797200" cy="861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598" name="Google Shape;598;p24"/>
          <p:cNvSpPr txBox="1">
            <a:spLocks noGrp="1"/>
          </p:cNvSpPr>
          <p:nvPr>
            <p:ph type="title" idx="5"/>
          </p:nvPr>
        </p:nvSpPr>
        <p:spPr>
          <a:xfrm>
            <a:off x="950800" y="2442333"/>
            <a:ext cx="2797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99" name="Google Shape;599;p24"/>
          <p:cNvSpPr txBox="1">
            <a:spLocks noGrp="1"/>
          </p:cNvSpPr>
          <p:nvPr>
            <p:ph type="subTitle" idx="6"/>
          </p:nvPr>
        </p:nvSpPr>
        <p:spPr>
          <a:xfrm>
            <a:off x="950800" y="2967900"/>
            <a:ext cx="2797200" cy="86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00" name="Google Shape;600;p24"/>
          <p:cNvSpPr txBox="1">
            <a:spLocks noGrp="1"/>
          </p:cNvSpPr>
          <p:nvPr>
            <p:ph type="title" idx="7"/>
          </p:nvPr>
        </p:nvSpPr>
        <p:spPr>
          <a:xfrm>
            <a:off x="8443924" y="2442333"/>
            <a:ext cx="2797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01" name="Google Shape;601;p24"/>
          <p:cNvSpPr txBox="1">
            <a:spLocks noGrp="1"/>
          </p:cNvSpPr>
          <p:nvPr>
            <p:ph type="subTitle" idx="8"/>
          </p:nvPr>
        </p:nvSpPr>
        <p:spPr>
          <a:xfrm>
            <a:off x="8443913" y="2967900"/>
            <a:ext cx="2797200" cy="861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508020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602"/>
        <p:cNvGrpSpPr/>
        <p:nvPr/>
      </p:nvGrpSpPr>
      <p:grpSpPr>
        <a:xfrm>
          <a:off x="0" y="0"/>
          <a:ext cx="0" cy="0"/>
          <a:chOff x="0" y="0"/>
          <a:chExt cx="0" cy="0"/>
        </a:xfrm>
      </p:grpSpPr>
      <p:grpSp>
        <p:nvGrpSpPr>
          <p:cNvPr id="603" name="Google Shape;603;p25"/>
          <p:cNvGrpSpPr/>
          <p:nvPr/>
        </p:nvGrpSpPr>
        <p:grpSpPr>
          <a:xfrm>
            <a:off x="-1" y="445533"/>
            <a:ext cx="12236905" cy="5978000"/>
            <a:chOff x="176375" y="334150"/>
            <a:chExt cx="8717400" cy="4483500"/>
          </a:xfrm>
        </p:grpSpPr>
        <p:cxnSp>
          <p:nvCxnSpPr>
            <p:cNvPr id="604" name="Google Shape;604;p25"/>
            <p:cNvCxnSpPr/>
            <p:nvPr/>
          </p:nvCxnSpPr>
          <p:spPr>
            <a:xfrm>
              <a:off x="176375" y="334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605" name="Google Shape;605;p25"/>
            <p:cNvCxnSpPr/>
            <p:nvPr/>
          </p:nvCxnSpPr>
          <p:spPr>
            <a:xfrm>
              <a:off x="176375" y="654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606" name="Google Shape;606;p25"/>
            <p:cNvCxnSpPr/>
            <p:nvPr/>
          </p:nvCxnSpPr>
          <p:spPr>
            <a:xfrm>
              <a:off x="176375" y="974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607" name="Google Shape;607;p25"/>
            <p:cNvCxnSpPr/>
            <p:nvPr/>
          </p:nvCxnSpPr>
          <p:spPr>
            <a:xfrm>
              <a:off x="176375" y="1294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608" name="Google Shape;608;p25"/>
            <p:cNvCxnSpPr/>
            <p:nvPr/>
          </p:nvCxnSpPr>
          <p:spPr>
            <a:xfrm>
              <a:off x="176375" y="1615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609" name="Google Shape;609;p25"/>
            <p:cNvCxnSpPr/>
            <p:nvPr/>
          </p:nvCxnSpPr>
          <p:spPr>
            <a:xfrm>
              <a:off x="176375" y="1935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610" name="Google Shape;610;p25"/>
            <p:cNvCxnSpPr/>
            <p:nvPr/>
          </p:nvCxnSpPr>
          <p:spPr>
            <a:xfrm>
              <a:off x="176375" y="2255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611" name="Google Shape;611;p25"/>
            <p:cNvCxnSpPr/>
            <p:nvPr/>
          </p:nvCxnSpPr>
          <p:spPr>
            <a:xfrm>
              <a:off x="176375" y="2575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612" name="Google Shape;612;p25"/>
            <p:cNvCxnSpPr/>
            <p:nvPr/>
          </p:nvCxnSpPr>
          <p:spPr>
            <a:xfrm>
              <a:off x="176375" y="2896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613" name="Google Shape;613;p25"/>
            <p:cNvCxnSpPr/>
            <p:nvPr/>
          </p:nvCxnSpPr>
          <p:spPr>
            <a:xfrm>
              <a:off x="176375" y="3216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614" name="Google Shape;614;p25"/>
            <p:cNvCxnSpPr/>
            <p:nvPr/>
          </p:nvCxnSpPr>
          <p:spPr>
            <a:xfrm>
              <a:off x="176375" y="3536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615" name="Google Shape;615;p25"/>
            <p:cNvCxnSpPr/>
            <p:nvPr/>
          </p:nvCxnSpPr>
          <p:spPr>
            <a:xfrm>
              <a:off x="176375" y="3856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616" name="Google Shape;616;p25"/>
            <p:cNvCxnSpPr/>
            <p:nvPr/>
          </p:nvCxnSpPr>
          <p:spPr>
            <a:xfrm>
              <a:off x="176375" y="4177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617" name="Google Shape;617;p25"/>
            <p:cNvCxnSpPr/>
            <p:nvPr/>
          </p:nvCxnSpPr>
          <p:spPr>
            <a:xfrm>
              <a:off x="176375" y="4497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618" name="Google Shape;618;p25"/>
            <p:cNvCxnSpPr/>
            <p:nvPr/>
          </p:nvCxnSpPr>
          <p:spPr>
            <a:xfrm>
              <a:off x="176375" y="4817650"/>
              <a:ext cx="8717400" cy="0"/>
            </a:xfrm>
            <a:prstGeom prst="straightConnector1">
              <a:avLst/>
            </a:prstGeom>
            <a:noFill/>
            <a:ln w="9525" cap="flat" cmpd="sng">
              <a:solidFill>
                <a:srgbClr val="E8E8E8"/>
              </a:solidFill>
              <a:prstDash val="solid"/>
              <a:round/>
              <a:headEnd type="none" w="med" len="med"/>
              <a:tailEnd type="none" w="med" len="med"/>
            </a:ln>
          </p:spPr>
        </p:cxnSp>
      </p:grpSp>
      <p:sp>
        <p:nvSpPr>
          <p:cNvPr id="619" name="Google Shape;619;p25"/>
          <p:cNvSpPr/>
          <p:nvPr/>
        </p:nvSpPr>
        <p:spPr>
          <a:xfrm rot="9162393">
            <a:off x="-2270375" y="1203828"/>
            <a:ext cx="3280713" cy="3019984"/>
          </a:xfrm>
          <a:custGeom>
            <a:avLst/>
            <a:gdLst/>
            <a:ahLst/>
            <a:cxnLst/>
            <a:rect l="l" t="t" r="r" b="b"/>
            <a:pathLst>
              <a:path w="2374" h="1767" extrusionOk="0">
                <a:moveTo>
                  <a:pt x="2374" y="0"/>
                </a:moveTo>
                <a:lnTo>
                  <a:pt x="1" y="544"/>
                </a:lnTo>
                <a:lnTo>
                  <a:pt x="456" y="1767"/>
                </a:lnTo>
                <a:lnTo>
                  <a:pt x="2374"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0" name="Google Shape;620;p25"/>
          <p:cNvSpPr/>
          <p:nvPr/>
        </p:nvSpPr>
        <p:spPr>
          <a:xfrm rot="2031667">
            <a:off x="10056445" y="-804029"/>
            <a:ext cx="3189015" cy="2868845"/>
          </a:xfrm>
          <a:custGeom>
            <a:avLst/>
            <a:gdLst/>
            <a:ahLst/>
            <a:cxnLst/>
            <a:rect l="l" t="t" r="r" b="b"/>
            <a:pathLst>
              <a:path w="2650" h="1589" extrusionOk="0">
                <a:moveTo>
                  <a:pt x="0" y="0"/>
                </a:moveTo>
                <a:lnTo>
                  <a:pt x="1990" y="1588"/>
                </a:lnTo>
                <a:lnTo>
                  <a:pt x="2650" y="455"/>
                </a:lnTo>
                <a:lnTo>
                  <a:pt x="0"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1" name="Google Shape;621;p25"/>
          <p:cNvSpPr/>
          <p:nvPr/>
        </p:nvSpPr>
        <p:spPr>
          <a:xfrm rot="1650757">
            <a:off x="9265030" y="5555718"/>
            <a:ext cx="3787383" cy="2642441"/>
          </a:xfrm>
          <a:custGeom>
            <a:avLst/>
            <a:gdLst/>
            <a:ahLst/>
            <a:cxnLst/>
            <a:rect l="l" t="t" r="r" b="b"/>
            <a:pathLst>
              <a:path w="1740" h="1214" extrusionOk="0">
                <a:moveTo>
                  <a:pt x="1169" y="0"/>
                </a:moveTo>
                <a:lnTo>
                  <a:pt x="0" y="1214"/>
                </a:lnTo>
                <a:lnTo>
                  <a:pt x="1740" y="1214"/>
                </a:lnTo>
                <a:lnTo>
                  <a:pt x="1169" y="0"/>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2" name="Google Shape;622;p25"/>
          <p:cNvSpPr txBox="1">
            <a:spLocks noGrp="1"/>
          </p:cNvSpPr>
          <p:nvPr>
            <p:ph type="title"/>
          </p:nvPr>
        </p:nvSpPr>
        <p:spPr>
          <a:xfrm>
            <a:off x="960000" y="7192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23" name="Google Shape;623;p25"/>
          <p:cNvSpPr txBox="1">
            <a:spLocks noGrp="1"/>
          </p:cNvSpPr>
          <p:nvPr>
            <p:ph type="title" idx="2"/>
          </p:nvPr>
        </p:nvSpPr>
        <p:spPr>
          <a:xfrm>
            <a:off x="1468233" y="2548600"/>
            <a:ext cx="2648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solidFill>
                  <a:schemeClr val="accent5"/>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24" name="Google Shape;624;p25"/>
          <p:cNvSpPr txBox="1">
            <a:spLocks noGrp="1"/>
          </p:cNvSpPr>
          <p:nvPr>
            <p:ph type="subTitle" idx="1"/>
          </p:nvPr>
        </p:nvSpPr>
        <p:spPr>
          <a:xfrm>
            <a:off x="1468233" y="3191667"/>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25" name="Google Shape;625;p25"/>
          <p:cNvSpPr txBox="1">
            <a:spLocks noGrp="1"/>
          </p:cNvSpPr>
          <p:nvPr>
            <p:ph type="title" idx="3"/>
          </p:nvPr>
        </p:nvSpPr>
        <p:spPr>
          <a:xfrm>
            <a:off x="4771931" y="2548600"/>
            <a:ext cx="2648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26" name="Google Shape;626;p25"/>
          <p:cNvSpPr txBox="1">
            <a:spLocks noGrp="1"/>
          </p:cNvSpPr>
          <p:nvPr>
            <p:ph type="subTitle" idx="4"/>
          </p:nvPr>
        </p:nvSpPr>
        <p:spPr>
          <a:xfrm>
            <a:off x="4771931" y="3191667"/>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27" name="Google Shape;627;p25"/>
          <p:cNvSpPr txBox="1">
            <a:spLocks noGrp="1"/>
          </p:cNvSpPr>
          <p:nvPr>
            <p:ph type="title" idx="5"/>
          </p:nvPr>
        </p:nvSpPr>
        <p:spPr>
          <a:xfrm>
            <a:off x="1468233" y="4866200"/>
            <a:ext cx="2648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solidFill>
                  <a:schemeClr val="accent4"/>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28" name="Google Shape;628;p25"/>
          <p:cNvSpPr txBox="1">
            <a:spLocks noGrp="1"/>
          </p:cNvSpPr>
          <p:nvPr>
            <p:ph type="subTitle" idx="6"/>
          </p:nvPr>
        </p:nvSpPr>
        <p:spPr>
          <a:xfrm>
            <a:off x="1468233" y="5509251"/>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29" name="Google Shape;629;p25"/>
          <p:cNvSpPr txBox="1">
            <a:spLocks noGrp="1"/>
          </p:cNvSpPr>
          <p:nvPr>
            <p:ph type="title" idx="7"/>
          </p:nvPr>
        </p:nvSpPr>
        <p:spPr>
          <a:xfrm>
            <a:off x="4771931" y="4866200"/>
            <a:ext cx="2648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solidFill>
                  <a:schemeClr val="accent3"/>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30" name="Google Shape;630;p25"/>
          <p:cNvSpPr txBox="1">
            <a:spLocks noGrp="1"/>
          </p:cNvSpPr>
          <p:nvPr>
            <p:ph type="subTitle" idx="8"/>
          </p:nvPr>
        </p:nvSpPr>
        <p:spPr>
          <a:xfrm>
            <a:off x="4771931" y="5509251"/>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31" name="Google Shape;631;p25"/>
          <p:cNvSpPr txBox="1">
            <a:spLocks noGrp="1"/>
          </p:cNvSpPr>
          <p:nvPr>
            <p:ph type="title" idx="9"/>
          </p:nvPr>
        </p:nvSpPr>
        <p:spPr>
          <a:xfrm>
            <a:off x="8075636" y="2548600"/>
            <a:ext cx="2648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solidFill>
                  <a:schemeClr val="accen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32" name="Google Shape;632;p25"/>
          <p:cNvSpPr txBox="1">
            <a:spLocks noGrp="1"/>
          </p:cNvSpPr>
          <p:nvPr>
            <p:ph type="subTitle" idx="13"/>
          </p:nvPr>
        </p:nvSpPr>
        <p:spPr>
          <a:xfrm>
            <a:off x="8075636" y="3191667"/>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33" name="Google Shape;633;p25"/>
          <p:cNvSpPr txBox="1">
            <a:spLocks noGrp="1"/>
          </p:cNvSpPr>
          <p:nvPr>
            <p:ph type="title" idx="14"/>
          </p:nvPr>
        </p:nvSpPr>
        <p:spPr>
          <a:xfrm>
            <a:off x="8075636" y="4866200"/>
            <a:ext cx="2648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solidFill>
                  <a:schemeClr val="accent6"/>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34" name="Google Shape;634;p25"/>
          <p:cNvSpPr txBox="1">
            <a:spLocks noGrp="1"/>
          </p:cNvSpPr>
          <p:nvPr>
            <p:ph type="subTitle" idx="15"/>
          </p:nvPr>
        </p:nvSpPr>
        <p:spPr>
          <a:xfrm>
            <a:off x="8075636" y="5509251"/>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4054181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8"/>
        <p:cNvGrpSpPr/>
        <p:nvPr/>
      </p:nvGrpSpPr>
      <p:grpSpPr>
        <a:xfrm>
          <a:off x="0" y="0"/>
          <a:ext cx="0" cy="0"/>
          <a:chOff x="0" y="0"/>
          <a:chExt cx="0" cy="0"/>
        </a:xfrm>
      </p:grpSpPr>
      <p:grpSp>
        <p:nvGrpSpPr>
          <p:cNvPr id="89" name="Google Shape;89;p4"/>
          <p:cNvGrpSpPr/>
          <p:nvPr/>
        </p:nvGrpSpPr>
        <p:grpSpPr>
          <a:xfrm>
            <a:off x="-1" y="445533"/>
            <a:ext cx="12236905" cy="5978000"/>
            <a:chOff x="176375" y="334150"/>
            <a:chExt cx="8717400" cy="4483500"/>
          </a:xfrm>
        </p:grpSpPr>
        <p:cxnSp>
          <p:nvCxnSpPr>
            <p:cNvPr id="90" name="Google Shape;90;p4"/>
            <p:cNvCxnSpPr/>
            <p:nvPr/>
          </p:nvCxnSpPr>
          <p:spPr>
            <a:xfrm>
              <a:off x="176375" y="334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91" name="Google Shape;91;p4"/>
            <p:cNvCxnSpPr/>
            <p:nvPr/>
          </p:nvCxnSpPr>
          <p:spPr>
            <a:xfrm>
              <a:off x="176375" y="654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92" name="Google Shape;92;p4"/>
            <p:cNvCxnSpPr/>
            <p:nvPr/>
          </p:nvCxnSpPr>
          <p:spPr>
            <a:xfrm>
              <a:off x="176375" y="974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93" name="Google Shape;93;p4"/>
            <p:cNvCxnSpPr/>
            <p:nvPr/>
          </p:nvCxnSpPr>
          <p:spPr>
            <a:xfrm>
              <a:off x="176375" y="1294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94" name="Google Shape;94;p4"/>
            <p:cNvCxnSpPr/>
            <p:nvPr/>
          </p:nvCxnSpPr>
          <p:spPr>
            <a:xfrm>
              <a:off x="176375" y="1615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95" name="Google Shape;95;p4"/>
            <p:cNvCxnSpPr/>
            <p:nvPr/>
          </p:nvCxnSpPr>
          <p:spPr>
            <a:xfrm>
              <a:off x="176375" y="1935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96" name="Google Shape;96;p4"/>
            <p:cNvCxnSpPr/>
            <p:nvPr/>
          </p:nvCxnSpPr>
          <p:spPr>
            <a:xfrm>
              <a:off x="176375" y="2255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97" name="Google Shape;97;p4"/>
            <p:cNvCxnSpPr/>
            <p:nvPr/>
          </p:nvCxnSpPr>
          <p:spPr>
            <a:xfrm>
              <a:off x="176375" y="2575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98" name="Google Shape;98;p4"/>
            <p:cNvCxnSpPr/>
            <p:nvPr/>
          </p:nvCxnSpPr>
          <p:spPr>
            <a:xfrm>
              <a:off x="176375" y="2896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99" name="Google Shape;99;p4"/>
            <p:cNvCxnSpPr/>
            <p:nvPr/>
          </p:nvCxnSpPr>
          <p:spPr>
            <a:xfrm>
              <a:off x="176375" y="3216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00" name="Google Shape;100;p4"/>
            <p:cNvCxnSpPr/>
            <p:nvPr/>
          </p:nvCxnSpPr>
          <p:spPr>
            <a:xfrm>
              <a:off x="176375" y="3536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01" name="Google Shape;101;p4"/>
            <p:cNvCxnSpPr/>
            <p:nvPr/>
          </p:nvCxnSpPr>
          <p:spPr>
            <a:xfrm>
              <a:off x="176375" y="3856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02" name="Google Shape;102;p4"/>
            <p:cNvCxnSpPr/>
            <p:nvPr/>
          </p:nvCxnSpPr>
          <p:spPr>
            <a:xfrm>
              <a:off x="176375" y="4177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03" name="Google Shape;103;p4"/>
            <p:cNvCxnSpPr/>
            <p:nvPr/>
          </p:nvCxnSpPr>
          <p:spPr>
            <a:xfrm>
              <a:off x="176375" y="4497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04" name="Google Shape;104;p4"/>
            <p:cNvCxnSpPr/>
            <p:nvPr/>
          </p:nvCxnSpPr>
          <p:spPr>
            <a:xfrm>
              <a:off x="176375" y="4817650"/>
              <a:ext cx="8717400" cy="0"/>
            </a:xfrm>
            <a:prstGeom prst="straightConnector1">
              <a:avLst/>
            </a:prstGeom>
            <a:noFill/>
            <a:ln w="9525" cap="flat" cmpd="sng">
              <a:solidFill>
                <a:srgbClr val="E8E8E8"/>
              </a:solidFill>
              <a:prstDash val="solid"/>
              <a:round/>
              <a:headEnd type="none" w="med" len="med"/>
              <a:tailEnd type="none" w="med" len="med"/>
            </a:ln>
          </p:spPr>
        </p:cxnSp>
      </p:grpSp>
      <p:sp>
        <p:nvSpPr>
          <p:cNvPr id="105" name="Google Shape;105;p4"/>
          <p:cNvSpPr txBox="1">
            <a:spLocks noGrp="1"/>
          </p:cNvSpPr>
          <p:nvPr>
            <p:ph type="title"/>
          </p:nvPr>
        </p:nvSpPr>
        <p:spPr>
          <a:xfrm>
            <a:off x="960000" y="71920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6" name="Google Shape;106;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67">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
        <p:nvSpPr>
          <p:cNvPr id="107" name="Google Shape;107;p4"/>
          <p:cNvSpPr/>
          <p:nvPr/>
        </p:nvSpPr>
        <p:spPr>
          <a:xfrm rot="-5400000">
            <a:off x="10173100" y="3852501"/>
            <a:ext cx="2538664" cy="5575236"/>
          </a:xfrm>
          <a:custGeom>
            <a:avLst/>
            <a:gdLst/>
            <a:ahLst/>
            <a:cxnLst/>
            <a:rect l="l" t="t" r="r" b="b"/>
            <a:pathLst>
              <a:path w="7388" h="15265" extrusionOk="0">
                <a:moveTo>
                  <a:pt x="1" y="1"/>
                </a:moveTo>
                <a:lnTo>
                  <a:pt x="1" y="15265"/>
                </a:lnTo>
                <a:lnTo>
                  <a:pt x="7387" y="9136"/>
                </a:lnTo>
                <a:lnTo>
                  <a:pt x="1"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 name="Google Shape;108;p4"/>
          <p:cNvSpPr/>
          <p:nvPr/>
        </p:nvSpPr>
        <p:spPr>
          <a:xfrm>
            <a:off x="9889194" y="-3719134"/>
            <a:ext cx="2887831" cy="8020225"/>
          </a:xfrm>
          <a:custGeom>
            <a:avLst/>
            <a:gdLst/>
            <a:ahLst/>
            <a:cxnLst/>
            <a:rect l="l" t="t" r="r" b="b"/>
            <a:pathLst>
              <a:path w="6335" h="17594" extrusionOk="0">
                <a:moveTo>
                  <a:pt x="6290" y="1"/>
                </a:moveTo>
                <a:lnTo>
                  <a:pt x="1" y="2588"/>
                </a:lnTo>
                <a:lnTo>
                  <a:pt x="6335" y="17593"/>
                </a:lnTo>
                <a:lnTo>
                  <a:pt x="629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248713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2">
  <p:cSld name="Title and six columns 2">
    <p:spTree>
      <p:nvGrpSpPr>
        <p:cNvPr id="1" name="Shape 635"/>
        <p:cNvGrpSpPr/>
        <p:nvPr/>
      </p:nvGrpSpPr>
      <p:grpSpPr>
        <a:xfrm>
          <a:off x="0" y="0"/>
          <a:ext cx="0" cy="0"/>
          <a:chOff x="0" y="0"/>
          <a:chExt cx="0" cy="0"/>
        </a:xfrm>
      </p:grpSpPr>
      <p:grpSp>
        <p:nvGrpSpPr>
          <p:cNvPr id="636" name="Google Shape;636;p26"/>
          <p:cNvGrpSpPr/>
          <p:nvPr/>
        </p:nvGrpSpPr>
        <p:grpSpPr>
          <a:xfrm>
            <a:off x="-1" y="445533"/>
            <a:ext cx="12236905" cy="5978000"/>
            <a:chOff x="176375" y="334150"/>
            <a:chExt cx="8717400" cy="4483500"/>
          </a:xfrm>
        </p:grpSpPr>
        <p:cxnSp>
          <p:nvCxnSpPr>
            <p:cNvPr id="637" name="Google Shape;637;p26"/>
            <p:cNvCxnSpPr/>
            <p:nvPr/>
          </p:nvCxnSpPr>
          <p:spPr>
            <a:xfrm>
              <a:off x="176375" y="334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638" name="Google Shape;638;p26"/>
            <p:cNvCxnSpPr/>
            <p:nvPr/>
          </p:nvCxnSpPr>
          <p:spPr>
            <a:xfrm>
              <a:off x="176375" y="654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639" name="Google Shape;639;p26"/>
            <p:cNvCxnSpPr/>
            <p:nvPr/>
          </p:nvCxnSpPr>
          <p:spPr>
            <a:xfrm>
              <a:off x="176375" y="974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640" name="Google Shape;640;p26"/>
            <p:cNvCxnSpPr/>
            <p:nvPr/>
          </p:nvCxnSpPr>
          <p:spPr>
            <a:xfrm>
              <a:off x="176375" y="1294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641" name="Google Shape;641;p26"/>
            <p:cNvCxnSpPr/>
            <p:nvPr/>
          </p:nvCxnSpPr>
          <p:spPr>
            <a:xfrm>
              <a:off x="176375" y="1615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642" name="Google Shape;642;p26"/>
            <p:cNvCxnSpPr/>
            <p:nvPr/>
          </p:nvCxnSpPr>
          <p:spPr>
            <a:xfrm>
              <a:off x="176375" y="1935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643" name="Google Shape;643;p26"/>
            <p:cNvCxnSpPr/>
            <p:nvPr/>
          </p:nvCxnSpPr>
          <p:spPr>
            <a:xfrm>
              <a:off x="176375" y="2255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644" name="Google Shape;644;p26"/>
            <p:cNvCxnSpPr/>
            <p:nvPr/>
          </p:nvCxnSpPr>
          <p:spPr>
            <a:xfrm>
              <a:off x="176375" y="2575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645" name="Google Shape;645;p26"/>
            <p:cNvCxnSpPr/>
            <p:nvPr/>
          </p:nvCxnSpPr>
          <p:spPr>
            <a:xfrm>
              <a:off x="176375" y="2896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646" name="Google Shape;646;p26"/>
            <p:cNvCxnSpPr/>
            <p:nvPr/>
          </p:nvCxnSpPr>
          <p:spPr>
            <a:xfrm>
              <a:off x="176375" y="3216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647" name="Google Shape;647;p26"/>
            <p:cNvCxnSpPr/>
            <p:nvPr/>
          </p:nvCxnSpPr>
          <p:spPr>
            <a:xfrm>
              <a:off x="176375" y="3536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648" name="Google Shape;648;p26"/>
            <p:cNvCxnSpPr/>
            <p:nvPr/>
          </p:nvCxnSpPr>
          <p:spPr>
            <a:xfrm>
              <a:off x="176375" y="3856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649" name="Google Shape;649;p26"/>
            <p:cNvCxnSpPr/>
            <p:nvPr/>
          </p:nvCxnSpPr>
          <p:spPr>
            <a:xfrm>
              <a:off x="176375" y="4177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650" name="Google Shape;650;p26"/>
            <p:cNvCxnSpPr/>
            <p:nvPr/>
          </p:nvCxnSpPr>
          <p:spPr>
            <a:xfrm>
              <a:off x="176375" y="4497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651" name="Google Shape;651;p26"/>
            <p:cNvCxnSpPr/>
            <p:nvPr/>
          </p:nvCxnSpPr>
          <p:spPr>
            <a:xfrm>
              <a:off x="176375" y="4817650"/>
              <a:ext cx="8717400" cy="0"/>
            </a:xfrm>
            <a:prstGeom prst="straightConnector1">
              <a:avLst/>
            </a:prstGeom>
            <a:noFill/>
            <a:ln w="9525" cap="flat" cmpd="sng">
              <a:solidFill>
                <a:srgbClr val="E8E8E8"/>
              </a:solidFill>
              <a:prstDash val="solid"/>
              <a:round/>
              <a:headEnd type="none" w="med" len="med"/>
              <a:tailEnd type="none" w="med" len="med"/>
            </a:ln>
          </p:spPr>
        </p:cxnSp>
      </p:grpSp>
      <p:sp>
        <p:nvSpPr>
          <p:cNvPr id="652" name="Google Shape;652;p26"/>
          <p:cNvSpPr txBox="1">
            <a:spLocks noGrp="1"/>
          </p:cNvSpPr>
          <p:nvPr>
            <p:ph type="title"/>
          </p:nvPr>
        </p:nvSpPr>
        <p:spPr>
          <a:xfrm>
            <a:off x="960000" y="7192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53" name="Google Shape;653;p26"/>
          <p:cNvSpPr txBox="1">
            <a:spLocks noGrp="1"/>
          </p:cNvSpPr>
          <p:nvPr>
            <p:ph type="title" idx="2"/>
          </p:nvPr>
        </p:nvSpPr>
        <p:spPr>
          <a:xfrm>
            <a:off x="950800" y="2478633"/>
            <a:ext cx="2648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54" name="Google Shape;654;p26"/>
          <p:cNvSpPr txBox="1">
            <a:spLocks noGrp="1"/>
          </p:cNvSpPr>
          <p:nvPr>
            <p:ph type="subTitle" idx="1"/>
          </p:nvPr>
        </p:nvSpPr>
        <p:spPr>
          <a:xfrm>
            <a:off x="950800" y="3121700"/>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55" name="Google Shape;655;p26"/>
          <p:cNvSpPr txBox="1">
            <a:spLocks noGrp="1"/>
          </p:cNvSpPr>
          <p:nvPr>
            <p:ph type="title" idx="3"/>
          </p:nvPr>
        </p:nvSpPr>
        <p:spPr>
          <a:xfrm>
            <a:off x="4771931" y="2478633"/>
            <a:ext cx="2648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56" name="Google Shape;656;p26"/>
          <p:cNvSpPr txBox="1">
            <a:spLocks noGrp="1"/>
          </p:cNvSpPr>
          <p:nvPr>
            <p:ph type="subTitle" idx="4"/>
          </p:nvPr>
        </p:nvSpPr>
        <p:spPr>
          <a:xfrm>
            <a:off x="4771931" y="3121700"/>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57" name="Google Shape;657;p26"/>
          <p:cNvSpPr txBox="1">
            <a:spLocks noGrp="1"/>
          </p:cNvSpPr>
          <p:nvPr>
            <p:ph type="title" idx="5"/>
          </p:nvPr>
        </p:nvSpPr>
        <p:spPr>
          <a:xfrm>
            <a:off x="950800" y="4843067"/>
            <a:ext cx="2648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58" name="Google Shape;658;p26"/>
          <p:cNvSpPr txBox="1">
            <a:spLocks noGrp="1"/>
          </p:cNvSpPr>
          <p:nvPr>
            <p:ph type="subTitle" idx="6"/>
          </p:nvPr>
        </p:nvSpPr>
        <p:spPr>
          <a:xfrm>
            <a:off x="950800" y="5486117"/>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59" name="Google Shape;659;p26"/>
          <p:cNvSpPr txBox="1">
            <a:spLocks noGrp="1"/>
          </p:cNvSpPr>
          <p:nvPr>
            <p:ph type="title" idx="7"/>
          </p:nvPr>
        </p:nvSpPr>
        <p:spPr>
          <a:xfrm>
            <a:off x="4771931" y="4843067"/>
            <a:ext cx="2648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60" name="Google Shape;660;p26"/>
          <p:cNvSpPr txBox="1">
            <a:spLocks noGrp="1"/>
          </p:cNvSpPr>
          <p:nvPr>
            <p:ph type="subTitle" idx="8"/>
          </p:nvPr>
        </p:nvSpPr>
        <p:spPr>
          <a:xfrm>
            <a:off x="4771931" y="5486117"/>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61" name="Google Shape;661;p26"/>
          <p:cNvSpPr txBox="1">
            <a:spLocks noGrp="1"/>
          </p:cNvSpPr>
          <p:nvPr>
            <p:ph type="title" idx="9"/>
          </p:nvPr>
        </p:nvSpPr>
        <p:spPr>
          <a:xfrm>
            <a:off x="8593069" y="2478633"/>
            <a:ext cx="2648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62" name="Google Shape;662;p26"/>
          <p:cNvSpPr txBox="1">
            <a:spLocks noGrp="1"/>
          </p:cNvSpPr>
          <p:nvPr>
            <p:ph type="subTitle" idx="13"/>
          </p:nvPr>
        </p:nvSpPr>
        <p:spPr>
          <a:xfrm>
            <a:off x="8593069" y="3121700"/>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63" name="Google Shape;663;p26"/>
          <p:cNvSpPr txBox="1">
            <a:spLocks noGrp="1"/>
          </p:cNvSpPr>
          <p:nvPr>
            <p:ph type="title" idx="14"/>
          </p:nvPr>
        </p:nvSpPr>
        <p:spPr>
          <a:xfrm>
            <a:off x="8593069" y="4843067"/>
            <a:ext cx="2648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64" name="Google Shape;664;p26"/>
          <p:cNvSpPr txBox="1">
            <a:spLocks noGrp="1"/>
          </p:cNvSpPr>
          <p:nvPr>
            <p:ph type="subTitle" idx="15"/>
          </p:nvPr>
        </p:nvSpPr>
        <p:spPr>
          <a:xfrm>
            <a:off x="8593069" y="5486117"/>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65" name="Google Shape;665;p26"/>
          <p:cNvSpPr/>
          <p:nvPr/>
        </p:nvSpPr>
        <p:spPr>
          <a:xfrm rot="7428166">
            <a:off x="-2347546" y="3468964"/>
            <a:ext cx="3280715" cy="3019985"/>
          </a:xfrm>
          <a:custGeom>
            <a:avLst/>
            <a:gdLst/>
            <a:ahLst/>
            <a:cxnLst/>
            <a:rect l="l" t="t" r="r" b="b"/>
            <a:pathLst>
              <a:path w="2374" h="1767" extrusionOk="0">
                <a:moveTo>
                  <a:pt x="2374" y="0"/>
                </a:moveTo>
                <a:lnTo>
                  <a:pt x="1" y="544"/>
                </a:lnTo>
                <a:lnTo>
                  <a:pt x="456" y="1767"/>
                </a:lnTo>
                <a:lnTo>
                  <a:pt x="237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6" name="Google Shape;666;p26"/>
          <p:cNvSpPr/>
          <p:nvPr/>
        </p:nvSpPr>
        <p:spPr>
          <a:xfrm rot="-2320035">
            <a:off x="9499592" y="-1360232"/>
            <a:ext cx="3189011" cy="2868845"/>
          </a:xfrm>
          <a:custGeom>
            <a:avLst/>
            <a:gdLst/>
            <a:ahLst/>
            <a:cxnLst/>
            <a:rect l="l" t="t" r="r" b="b"/>
            <a:pathLst>
              <a:path w="2650" h="1589" extrusionOk="0">
                <a:moveTo>
                  <a:pt x="0" y="0"/>
                </a:moveTo>
                <a:lnTo>
                  <a:pt x="1990" y="1588"/>
                </a:lnTo>
                <a:lnTo>
                  <a:pt x="2650" y="455"/>
                </a:lnTo>
                <a:lnTo>
                  <a:pt x="0"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7" name="Google Shape;667;p26"/>
          <p:cNvSpPr/>
          <p:nvPr/>
        </p:nvSpPr>
        <p:spPr>
          <a:xfrm rot="-3494038">
            <a:off x="6582813" y="6391383"/>
            <a:ext cx="3787388" cy="2642443"/>
          </a:xfrm>
          <a:custGeom>
            <a:avLst/>
            <a:gdLst/>
            <a:ahLst/>
            <a:cxnLst/>
            <a:rect l="l" t="t" r="r" b="b"/>
            <a:pathLst>
              <a:path w="1740" h="1214" extrusionOk="0">
                <a:moveTo>
                  <a:pt x="1169" y="0"/>
                </a:moveTo>
                <a:lnTo>
                  <a:pt x="0" y="1214"/>
                </a:lnTo>
                <a:lnTo>
                  <a:pt x="1740" y="1214"/>
                </a:lnTo>
                <a:lnTo>
                  <a:pt x="1169"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73797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668"/>
        <p:cNvGrpSpPr/>
        <p:nvPr/>
      </p:nvGrpSpPr>
      <p:grpSpPr>
        <a:xfrm>
          <a:off x="0" y="0"/>
          <a:ext cx="0" cy="0"/>
          <a:chOff x="0" y="0"/>
          <a:chExt cx="0" cy="0"/>
        </a:xfrm>
      </p:grpSpPr>
      <p:grpSp>
        <p:nvGrpSpPr>
          <p:cNvPr id="669" name="Google Shape;669;p27"/>
          <p:cNvGrpSpPr/>
          <p:nvPr/>
        </p:nvGrpSpPr>
        <p:grpSpPr>
          <a:xfrm>
            <a:off x="-1" y="445533"/>
            <a:ext cx="12236905" cy="5978000"/>
            <a:chOff x="176375" y="334150"/>
            <a:chExt cx="8717400" cy="4483500"/>
          </a:xfrm>
        </p:grpSpPr>
        <p:cxnSp>
          <p:nvCxnSpPr>
            <p:cNvPr id="670" name="Google Shape;670;p27"/>
            <p:cNvCxnSpPr/>
            <p:nvPr/>
          </p:nvCxnSpPr>
          <p:spPr>
            <a:xfrm>
              <a:off x="176375" y="334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671" name="Google Shape;671;p27"/>
            <p:cNvCxnSpPr/>
            <p:nvPr/>
          </p:nvCxnSpPr>
          <p:spPr>
            <a:xfrm>
              <a:off x="176375" y="654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672" name="Google Shape;672;p27"/>
            <p:cNvCxnSpPr/>
            <p:nvPr/>
          </p:nvCxnSpPr>
          <p:spPr>
            <a:xfrm>
              <a:off x="176375" y="974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673" name="Google Shape;673;p27"/>
            <p:cNvCxnSpPr/>
            <p:nvPr/>
          </p:nvCxnSpPr>
          <p:spPr>
            <a:xfrm>
              <a:off x="176375" y="1294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674" name="Google Shape;674;p27"/>
            <p:cNvCxnSpPr/>
            <p:nvPr/>
          </p:nvCxnSpPr>
          <p:spPr>
            <a:xfrm>
              <a:off x="176375" y="1615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675" name="Google Shape;675;p27"/>
            <p:cNvCxnSpPr/>
            <p:nvPr/>
          </p:nvCxnSpPr>
          <p:spPr>
            <a:xfrm>
              <a:off x="176375" y="1935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676" name="Google Shape;676;p27"/>
            <p:cNvCxnSpPr/>
            <p:nvPr/>
          </p:nvCxnSpPr>
          <p:spPr>
            <a:xfrm>
              <a:off x="176375" y="2255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677" name="Google Shape;677;p27"/>
            <p:cNvCxnSpPr/>
            <p:nvPr/>
          </p:nvCxnSpPr>
          <p:spPr>
            <a:xfrm>
              <a:off x="176375" y="2575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678" name="Google Shape;678;p27"/>
            <p:cNvCxnSpPr/>
            <p:nvPr/>
          </p:nvCxnSpPr>
          <p:spPr>
            <a:xfrm>
              <a:off x="176375" y="2896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679" name="Google Shape;679;p27"/>
            <p:cNvCxnSpPr/>
            <p:nvPr/>
          </p:nvCxnSpPr>
          <p:spPr>
            <a:xfrm>
              <a:off x="176375" y="3216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680" name="Google Shape;680;p27"/>
            <p:cNvCxnSpPr/>
            <p:nvPr/>
          </p:nvCxnSpPr>
          <p:spPr>
            <a:xfrm>
              <a:off x="176375" y="3536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681" name="Google Shape;681;p27"/>
            <p:cNvCxnSpPr/>
            <p:nvPr/>
          </p:nvCxnSpPr>
          <p:spPr>
            <a:xfrm>
              <a:off x="176375" y="3856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682" name="Google Shape;682;p27"/>
            <p:cNvCxnSpPr/>
            <p:nvPr/>
          </p:nvCxnSpPr>
          <p:spPr>
            <a:xfrm>
              <a:off x="176375" y="4177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683" name="Google Shape;683;p27"/>
            <p:cNvCxnSpPr/>
            <p:nvPr/>
          </p:nvCxnSpPr>
          <p:spPr>
            <a:xfrm>
              <a:off x="176375" y="4497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684" name="Google Shape;684;p27"/>
            <p:cNvCxnSpPr/>
            <p:nvPr/>
          </p:nvCxnSpPr>
          <p:spPr>
            <a:xfrm>
              <a:off x="176375" y="4817650"/>
              <a:ext cx="8717400" cy="0"/>
            </a:xfrm>
            <a:prstGeom prst="straightConnector1">
              <a:avLst/>
            </a:prstGeom>
            <a:noFill/>
            <a:ln w="9525" cap="flat" cmpd="sng">
              <a:solidFill>
                <a:srgbClr val="E8E8E8"/>
              </a:solidFill>
              <a:prstDash val="solid"/>
              <a:round/>
              <a:headEnd type="none" w="med" len="med"/>
              <a:tailEnd type="none" w="med" len="med"/>
            </a:ln>
          </p:spPr>
        </p:cxnSp>
      </p:grpSp>
      <p:sp>
        <p:nvSpPr>
          <p:cNvPr id="685" name="Google Shape;685;p27"/>
          <p:cNvSpPr/>
          <p:nvPr/>
        </p:nvSpPr>
        <p:spPr>
          <a:xfrm rot="7428166">
            <a:off x="-2042746" y="59897"/>
            <a:ext cx="3280715" cy="3019985"/>
          </a:xfrm>
          <a:custGeom>
            <a:avLst/>
            <a:gdLst/>
            <a:ahLst/>
            <a:cxnLst/>
            <a:rect l="l" t="t" r="r" b="b"/>
            <a:pathLst>
              <a:path w="2374" h="1767" extrusionOk="0">
                <a:moveTo>
                  <a:pt x="2374" y="0"/>
                </a:moveTo>
                <a:lnTo>
                  <a:pt x="1" y="544"/>
                </a:lnTo>
                <a:lnTo>
                  <a:pt x="456" y="1767"/>
                </a:lnTo>
                <a:lnTo>
                  <a:pt x="2374" y="0"/>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6" name="Google Shape;686;p27"/>
          <p:cNvSpPr/>
          <p:nvPr/>
        </p:nvSpPr>
        <p:spPr>
          <a:xfrm rot="-1139308">
            <a:off x="9138293" y="-875331"/>
            <a:ext cx="3189012" cy="2868844"/>
          </a:xfrm>
          <a:custGeom>
            <a:avLst/>
            <a:gdLst/>
            <a:ahLst/>
            <a:cxnLst/>
            <a:rect l="l" t="t" r="r" b="b"/>
            <a:pathLst>
              <a:path w="2650" h="1589" extrusionOk="0">
                <a:moveTo>
                  <a:pt x="0" y="0"/>
                </a:moveTo>
                <a:lnTo>
                  <a:pt x="1990" y="1588"/>
                </a:lnTo>
                <a:lnTo>
                  <a:pt x="2650" y="455"/>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7" name="Google Shape;687;p27"/>
          <p:cNvSpPr/>
          <p:nvPr/>
        </p:nvSpPr>
        <p:spPr>
          <a:xfrm rot="793252">
            <a:off x="3359312" y="6110753"/>
            <a:ext cx="3787384" cy="2642441"/>
          </a:xfrm>
          <a:custGeom>
            <a:avLst/>
            <a:gdLst/>
            <a:ahLst/>
            <a:cxnLst/>
            <a:rect l="l" t="t" r="r" b="b"/>
            <a:pathLst>
              <a:path w="1740" h="1214" extrusionOk="0">
                <a:moveTo>
                  <a:pt x="1169" y="0"/>
                </a:moveTo>
                <a:lnTo>
                  <a:pt x="0" y="1214"/>
                </a:lnTo>
                <a:lnTo>
                  <a:pt x="1740" y="1214"/>
                </a:lnTo>
                <a:lnTo>
                  <a:pt x="1169"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8" name="Google Shape;688;p27"/>
          <p:cNvSpPr txBox="1">
            <a:spLocks noGrp="1"/>
          </p:cNvSpPr>
          <p:nvPr>
            <p:ph type="title"/>
          </p:nvPr>
        </p:nvSpPr>
        <p:spPr>
          <a:xfrm>
            <a:off x="960000" y="7192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9" name="Google Shape;689;p27"/>
          <p:cNvSpPr txBox="1">
            <a:spLocks noGrp="1"/>
          </p:cNvSpPr>
          <p:nvPr>
            <p:ph type="title" idx="2"/>
          </p:nvPr>
        </p:nvSpPr>
        <p:spPr>
          <a:xfrm>
            <a:off x="1468233" y="3400133"/>
            <a:ext cx="2648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90" name="Google Shape;690;p27"/>
          <p:cNvSpPr txBox="1">
            <a:spLocks noGrp="1"/>
          </p:cNvSpPr>
          <p:nvPr>
            <p:ph type="subTitle" idx="1"/>
          </p:nvPr>
        </p:nvSpPr>
        <p:spPr>
          <a:xfrm>
            <a:off x="1468233" y="4043200"/>
            <a:ext cx="2648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91" name="Google Shape;691;p27"/>
          <p:cNvSpPr txBox="1">
            <a:spLocks noGrp="1"/>
          </p:cNvSpPr>
          <p:nvPr>
            <p:ph type="title" idx="3"/>
          </p:nvPr>
        </p:nvSpPr>
        <p:spPr>
          <a:xfrm>
            <a:off x="1468231" y="1950933"/>
            <a:ext cx="2648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92" name="Google Shape;692;p27"/>
          <p:cNvSpPr txBox="1">
            <a:spLocks noGrp="1"/>
          </p:cNvSpPr>
          <p:nvPr>
            <p:ph type="subTitle" idx="4"/>
          </p:nvPr>
        </p:nvSpPr>
        <p:spPr>
          <a:xfrm>
            <a:off x="1468231" y="2594000"/>
            <a:ext cx="2648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93" name="Google Shape;693;p27"/>
          <p:cNvSpPr txBox="1">
            <a:spLocks noGrp="1"/>
          </p:cNvSpPr>
          <p:nvPr>
            <p:ph type="title" idx="5"/>
          </p:nvPr>
        </p:nvSpPr>
        <p:spPr>
          <a:xfrm>
            <a:off x="1468233" y="4849333"/>
            <a:ext cx="2648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94" name="Google Shape;694;p27"/>
          <p:cNvSpPr txBox="1">
            <a:spLocks noGrp="1"/>
          </p:cNvSpPr>
          <p:nvPr>
            <p:ph type="subTitle" idx="6"/>
          </p:nvPr>
        </p:nvSpPr>
        <p:spPr>
          <a:xfrm>
            <a:off x="1468233" y="5492384"/>
            <a:ext cx="2648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95" name="Google Shape;695;p27"/>
          <p:cNvSpPr txBox="1">
            <a:spLocks noGrp="1"/>
          </p:cNvSpPr>
          <p:nvPr>
            <p:ph type="title" idx="7"/>
          </p:nvPr>
        </p:nvSpPr>
        <p:spPr>
          <a:xfrm>
            <a:off x="8075636" y="3400133"/>
            <a:ext cx="26480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96" name="Google Shape;696;p27"/>
          <p:cNvSpPr txBox="1">
            <a:spLocks noGrp="1"/>
          </p:cNvSpPr>
          <p:nvPr>
            <p:ph type="subTitle" idx="8"/>
          </p:nvPr>
        </p:nvSpPr>
        <p:spPr>
          <a:xfrm>
            <a:off x="8075636" y="4043200"/>
            <a:ext cx="2648000" cy="646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97" name="Google Shape;697;p27"/>
          <p:cNvSpPr txBox="1">
            <a:spLocks noGrp="1"/>
          </p:cNvSpPr>
          <p:nvPr>
            <p:ph type="title" idx="9"/>
          </p:nvPr>
        </p:nvSpPr>
        <p:spPr>
          <a:xfrm>
            <a:off x="8075636" y="4849333"/>
            <a:ext cx="26480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98" name="Google Shape;698;p27"/>
          <p:cNvSpPr txBox="1">
            <a:spLocks noGrp="1"/>
          </p:cNvSpPr>
          <p:nvPr>
            <p:ph type="subTitle" idx="13"/>
          </p:nvPr>
        </p:nvSpPr>
        <p:spPr>
          <a:xfrm>
            <a:off x="8075636" y="5492384"/>
            <a:ext cx="2648000" cy="646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99" name="Google Shape;699;p27"/>
          <p:cNvSpPr txBox="1">
            <a:spLocks noGrp="1"/>
          </p:cNvSpPr>
          <p:nvPr>
            <p:ph type="title" idx="14"/>
          </p:nvPr>
        </p:nvSpPr>
        <p:spPr>
          <a:xfrm>
            <a:off x="8075631" y="1950933"/>
            <a:ext cx="26480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00" name="Google Shape;700;p27"/>
          <p:cNvSpPr txBox="1">
            <a:spLocks noGrp="1"/>
          </p:cNvSpPr>
          <p:nvPr>
            <p:ph type="subTitle" idx="15"/>
          </p:nvPr>
        </p:nvSpPr>
        <p:spPr>
          <a:xfrm>
            <a:off x="8075631" y="2594000"/>
            <a:ext cx="2648000" cy="646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432657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701"/>
        <p:cNvGrpSpPr/>
        <p:nvPr/>
      </p:nvGrpSpPr>
      <p:grpSpPr>
        <a:xfrm>
          <a:off x="0" y="0"/>
          <a:ext cx="0" cy="0"/>
          <a:chOff x="0" y="0"/>
          <a:chExt cx="0" cy="0"/>
        </a:xfrm>
      </p:grpSpPr>
      <p:grpSp>
        <p:nvGrpSpPr>
          <p:cNvPr id="702" name="Google Shape;702;p28"/>
          <p:cNvGrpSpPr/>
          <p:nvPr/>
        </p:nvGrpSpPr>
        <p:grpSpPr>
          <a:xfrm>
            <a:off x="-1" y="445533"/>
            <a:ext cx="12236905" cy="5978000"/>
            <a:chOff x="176375" y="334150"/>
            <a:chExt cx="8717400" cy="4483500"/>
          </a:xfrm>
        </p:grpSpPr>
        <p:cxnSp>
          <p:nvCxnSpPr>
            <p:cNvPr id="703" name="Google Shape;703;p28"/>
            <p:cNvCxnSpPr/>
            <p:nvPr/>
          </p:nvCxnSpPr>
          <p:spPr>
            <a:xfrm>
              <a:off x="176375" y="334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04" name="Google Shape;704;p28"/>
            <p:cNvCxnSpPr/>
            <p:nvPr/>
          </p:nvCxnSpPr>
          <p:spPr>
            <a:xfrm>
              <a:off x="176375" y="654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05" name="Google Shape;705;p28"/>
            <p:cNvCxnSpPr/>
            <p:nvPr/>
          </p:nvCxnSpPr>
          <p:spPr>
            <a:xfrm>
              <a:off x="176375" y="974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06" name="Google Shape;706;p28"/>
            <p:cNvCxnSpPr/>
            <p:nvPr/>
          </p:nvCxnSpPr>
          <p:spPr>
            <a:xfrm>
              <a:off x="176375" y="1294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07" name="Google Shape;707;p28"/>
            <p:cNvCxnSpPr/>
            <p:nvPr/>
          </p:nvCxnSpPr>
          <p:spPr>
            <a:xfrm>
              <a:off x="176375" y="1615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08" name="Google Shape;708;p28"/>
            <p:cNvCxnSpPr/>
            <p:nvPr/>
          </p:nvCxnSpPr>
          <p:spPr>
            <a:xfrm>
              <a:off x="176375" y="1935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09" name="Google Shape;709;p28"/>
            <p:cNvCxnSpPr/>
            <p:nvPr/>
          </p:nvCxnSpPr>
          <p:spPr>
            <a:xfrm>
              <a:off x="176375" y="2255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10" name="Google Shape;710;p28"/>
            <p:cNvCxnSpPr/>
            <p:nvPr/>
          </p:nvCxnSpPr>
          <p:spPr>
            <a:xfrm>
              <a:off x="176375" y="2575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11" name="Google Shape;711;p28"/>
            <p:cNvCxnSpPr/>
            <p:nvPr/>
          </p:nvCxnSpPr>
          <p:spPr>
            <a:xfrm>
              <a:off x="176375" y="2896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12" name="Google Shape;712;p28"/>
            <p:cNvCxnSpPr/>
            <p:nvPr/>
          </p:nvCxnSpPr>
          <p:spPr>
            <a:xfrm>
              <a:off x="176375" y="3216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13" name="Google Shape;713;p28"/>
            <p:cNvCxnSpPr/>
            <p:nvPr/>
          </p:nvCxnSpPr>
          <p:spPr>
            <a:xfrm>
              <a:off x="176375" y="3536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14" name="Google Shape;714;p28"/>
            <p:cNvCxnSpPr/>
            <p:nvPr/>
          </p:nvCxnSpPr>
          <p:spPr>
            <a:xfrm>
              <a:off x="176375" y="3856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15" name="Google Shape;715;p28"/>
            <p:cNvCxnSpPr/>
            <p:nvPr/>
          </p:nvCxnSpPr>
          <p:spPr>
            <a:xfrm>
              <a:off x="176375" y="4177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16" name="Google Shape;716;p28"/>
            <p:cNvCxnSpPr/>
            <p:nvPr/>
          </p:nvCxnSpPr>
          <p:spPr>
            <a:xfrm>
              <a:off x="176375" y="4497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17" name="Google Shape;717;p28"/>
            <p:cNvCxnSpPr/>
            <p:nvPr/>
          </p:nvCxnSpPr>
          <p:spPr>
            <a:xfrm>
              <a:off x="176375" y="4817650"/>
              <a:ext cx="8717400" cy="0"/>
            </a:xfrm>
            <a:prstGeom prst="straightConnector1">
              <a:avLst/>
            </a:prstGeom>
            <a:noFill/>
            <a:ln w="9525" cap="flat" cmpd="sng">
              <a:solidFill>
                <a:srgbClr val="E8E8E8"/>
              </a:solidFill>
              <a:prstDash val="solid"/>
              <a:round/>
              <a:headEnd type="none" w="med" len="med"/>
              <a:tailEnd type="none" w="med" len="med"/>
            </a:ln>
          </p:spPr>
        </p:cxnSp>
      </p:grpSp>
      <p:sp>
        <p:nvSpPr>
          <p:cNvPr id="718" name="Google Shape;718;p28"/>
          <p:cNvSpPr/>
          <p:nvPr/>
        </p:nvSpPr>
        <p:spPr>
          <a:xfrm>
            <a:off x="-300333" y="2209036"/>
            <a:ext cx="2242111" cy="4923929"/>
          </a:xfrm>
          <a:custGeom>
            <a:avLst/>
            <a:gdLst/>
            <a:ahLst/>
            <a:cxnLst/>
            <a:rect l="l" t="t" r="r" b="b"/>
            <a:pathLst>
              <a:path w="7388" h="15265" extrusionOk="0">
                <a:moveTo>
                  <a:pt x="1" y="1"/>
                </a:moveTo>
                <a:lnTo>
                  <a:pt x="1" y="15265"/>
                </a:lnTo>
                <a:lnTo>
                  <a:pt x="7387" y="9136"/>
                </a:lnTo>
                <a:lnTo>
                  <a:pt x="1"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9" name="Google Shape;719;p28"/>
          <p:cNvSpPr/>
          <p:nvPr/>
        </p:nvSpPr>
        <p:spPr>
          <a:xfrm>
            <a:off x="-973969" y="-638799"/>
            <a:ext cx="2915732" cy="2715992"/>
          </a:xfrm>
          <a:custGeom>
            <a:avLst/>
            <a:gdLst/>
            <a:ahLst/>
            <a:cxnLst/>
            <a:rect l="l" t="t" r="r" b="b"/>
            <a:pathLst>
              <a:path w="1169" h="1089" extrusionOk="0">
                <a:moveTo>
                  <a:pt x="1169" y="1"/>
                </a:moveTo>
                <a:lnTo>
                  <a:pt x="0" y="331"/>
                </a:lnTo>
                <a:lnTo>
                  <a:pt x="865" y="1089"/>
                </a:lnTo>
                <a:lnTo>
                  <a:pt x="1169"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0" name="Google Shape;720;p28"/>
          <p:cNvSpPr/>
          <p:nvPr/>
        </p:nvSpPr>
        <p:spPr>
          <a:xfrm rot="-975252">
            <a:off x="9255814" y="1034998"/>
            <a:ext cx="3970793" cy="6219153"/>
          </a:xfrm>
          <a:custGeom>
            <a:avLst/>
            <a:gdLst/>
            <a:ahLst/>
            <a:cxnLst/>
            <a:rect l="l" t="t" r="r" b="b"/>
            <a:pathLst>
              <a:path w="7798" h="20493" extrusionOk="0">
                <a:moveTo>
                  <a:pt x="7753" y="1"/>
                </a:moveTo>
                <a:lnTo>
                  <a:pt x="1" y="15934"/>
                </a:lnTo>
                <a:lnTo>
                  <a:pt x="7798" y="20492"/>
                </a:lnTo>
                <a:lnTo>
                  <a:pt x="7798" y="20492"/>
                </a:lnTo>
                <a:lnTo>
                  <a:pt x="77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 name="Google Shape;721;p28"/>
          <p:cNvSpPr/>
          <p:nvPr/>
        </p:nvSpPr>
        <p:spPr>
          <a:xfrm>
            <a:off x="8256698" y="-1180332"/>
            <a:ext cx="2915732" cy="2715992"/>
          </a:xfrm>
          <a:custGeom>
            <a:avLst/>
            <a:gdLst/>
            <a:ahLst/>
            <a:cxnLst/>
            <a:rect l="l" t="t" r="r" b="b"/>
            <a:pathLst>
              <a:path w="1169" h="1089" extrusionOk="0">
                <a:moveTo>
                  <a:pt x="1169" y="1"/>
                </a:moveTo>
                <a:lnTo>
                  <a:pt x="0" y="331"/>
                </a:lnTo>
                <a:lnTo>
                  <a:pt x="865" y="1089"/>
                </a:lnTo>
                <a:lnTo>
                  <a:pt x="1169"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 name="Google Shape;722;p28"/>
          <p:cNvSpPr txBox="1">
            <a:spLocks noGrp="1"/>
          </p:cNvSpPr>
          <p:nvPr>
            <p:ph type="title" hasCustomPrompt="1"/>
          </p:nvPr>
        </p:nvSpPr>
        <p:spPr>
          <a:xfrm>
            <a:off x="2964800" y="893633"/>
            <a:ext cx="62624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23" name="Google Shape;723;p28"/>
          <p:cNvSpPr txBox="1">
            <a:spLocks noGrp="1"/>
          </p:cNvSpPr>
          <p:nvPr>
            <p:ph type="subTitle" idx="1"/>
          </p:nvPr>
        </p:nvSpPr>
        <p:spPr>
          <a:xfrm>
            <a:off x="2964800" y="1671500"/>
            <a:ext cx="62624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a:solidFill>
                  <a:srgbClr val="242424"/>
                </a:solidFill>
              </a:defRPr>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endParaRPr/>
          </a:p>
        </p:txBody>
      </p:sp>
      <p:sp>
        <p:nvSpPr>
          <p:cNvPr id="724" name="Google Shape;724;p28"/>
          <p:cNvSpPr txBox="1">
            <a:spLocks noGrp="1"/>
          </p:cNvSpPr>
          <p:nvPr>
            <p:ph type="title" idx="2" hasCustomPrompt="1"/>
          </p:nvPr>
        </p:nvSpPr>
        <p:spPr>
          <a:xfrm>
            <a:off x="2964800" y="2605748"/>
            <a:ext cx="62624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25" name="Google Shape;725;p28"/>
          <p:cNvSpPr txBox="1">
            <a:spLocks noGrp="1"/>
          </p:cNvSpPr>
          <p:nvPr>
            <p:ph type="subTitle" idx="3"/>
          </p:nvPr>
        </p:nvSpPr>
        <p:spPr>
          <a:xfrm>
            <a:off x="2964800" y="3406192"/>
            <a:ext cx="62624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a:solidFill>
                  <a:srgbClr val="242424"/>
                </a:solidFill>
              </a:defRPr>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endParaRPr/>
          </a:p>
        </p:txBody>
      </p:sp>
      <p:sp>
        <p:nvSpPr>
          <p:cNvPr id="726" name="Google Shape;726;p28"/>
          <p:cNvSpPr txBox="1">
            <a:spLocks noGrp="1"/>
          </p:cNvSpPr>
          <p:nvPr>
            <p:ph type="title" idx="4" hasCustomPrompt="1"/>
          </p:nvPr>
        </p:nvSpPr>
        <p:spPr>
          <a:xfrm>
            <a:off x="2964800" y="4354184"/>
            <a:ext cx="62624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27" name="Google Shape;727;p28"/>
          <p:cNvSpPr txBox="1">
            <a:spLocks noGrp="1"/>
          </p:cNvSpPr>
          <p:nvPr>
            <p:ph type="subTitle" idx="5"/>
          </p:nvPr>
        </p:nvSpPr>
        <p:spPr>
          <a:xfrm>
            <a:off x="2964800" y="5165951"/>
            <a:ext cx="62624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a:solidFill>
                  <a:srgbClr val="242424"/>
                </a:solidFill>
              </a:defRPr>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endParaRPr/>
          </a:p>
        </p:txBody>
      </p:sp>
    </p:spTree>
    <p:extLst>
      <p:ext uri="{BB962C8B-B14F-4D97-AF65-F5344CB8AC3E}">
        <p14:creationId xmlns:p14="http://schemas.microsoft.com/office/powerpoint/2010/main" val="15159083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728"/>
        <p:cNvGrpSpPr/>
        <p:nvPr/>
      </p:nvGrpSpPr>
      <p:grpSpPr>
        <a:xfrm>
          <a:off x="0" y="0"/>
          <a:ext cx="0" cy="0"/>
          <a:chOff x="0" y="0"/>
          <a:chExt cx="0" cy="0"/>
        </a:xfrm>
      </p:grpSpPr>
      <p:grpSp>
        <p:nvGrpSpPr>
          <p:cNvPr id="729" name="Google Shape;729;p29"/>
          <p:cNvGrpSpPr/>
          <p:nvPr/>
        </p:nvGrpSpPr>
        <p:grpSpPr>
          <a:xfrm>
            <a:off x="-1" y="445533"/>
            <a:ext cx="12236905" cy="5978000"/>
            <a:chOff x="176375" y="334150"/>
            <a:chExt cx="8717400" cy="4483500"/>
          </a:xfrm>
        </p:grpSpPr>
        <p:cxnSp>
          <p:nvCxnSpPr>
            <p:cNvPr id="730" name="Google Shape;730;p29"/>
            <p:cNvCxnSpPr/>
            <p:nvPr/>
          </p:nvCxnSpPr>
          <p:spPr>
            <a:xfrm>
              <a:off x="176375" y="334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31" name="Google Shape;731;p29"/>
            <p:cNvCxnSpPr/>
            <p:nvPr/>
          </p:nvCxnSpPr>
          <p:spPr>
            <a:xfrm>
              <a:off x="176375" y="654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32" name="Google Shape;732;p29"/>
            <p:cNvCxnSpPr/>
            <p:nvPr/>
          </p:nvCxnSpPr>
          <p:spPr>
            <a:xfrm>
              <a:off x="176375" y="974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33" name="Google Shape;733;p29"/>
            <p:cNvCxnSpPr/>
            <p:nvPr/>
          </p:nvCxnSpPr>
          <p:spPr>
            <a:xfrm>
              <a:off x="176375" y="1294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34" name="Google Shape;734;p29"/>
            <p:cNvCxnSpPr/>
            <p:nvPr/>
          </p:nvCxnSpPr>
          <p:spPr>
            <a:xfrm>
              <a:off x="176375" y="1615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35" name="Google Shape;735;p29"/>
            <p:cNvCxnSpPr/>
            <p:nvPr/>
          </p:nvCxnSpPr>
          <p:spPr>
            <a:xfrm>
              <a:off x="176375" y="1935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36" name="Google Shape;736;p29"/>
            <p:cNvCxnSpPr/>
            <p:nvPr/>
          </p:nvCxnSpPr>
          <p:spPr>
            <a:xfrm>
              <a:off x="176375" y="2255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37" name="Google Shape;737;p29"/>
            <p:cNvCxnSpPr/>
            <p:nvPr/>
          </p:nvCxnSpPr>
          <p:spPr>
            <a:xfrm>
              <a:off x="176375" y="2575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38" name="Google Shape;738;p29"/>
            <p:cNvCxnSpPr/>
            <p:nvPr/>
          </p:nvCxnSpPr>
          <p:spPr>
            <a:xfrm>
              <a:off x="176375" y="2896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39" name="Google Shape;739;p29"/>
            <p:cNvCxnSpPr/>
            <p:nvPr/>
          </p:nvCxnSpPr>
          <p:spPr>
            <a:xfrm>
              <a:off x="176375" y="3216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40" name="Google Shape;740;p29"/>
            <p:cNvCxnSpPr/>
            <p:nvPr/>
          </p:nvCxnSpPr>
          <p:spPr>
            <a:xfrm>
              <a:off x="176375" y="3536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41" name="Google Shape;741;p29"/>
            <p:cNvCxnSpPr/>
            <p:nvPr/>
          </p:nvCxnSpPr>
          <p:spPr>
            <a:xfrm>
              <a:off x="176375" y="3856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42" name="Google Shape;742;p29"/>
            <p:cNvCxnSpPr/>
            <p:nvPr/>
          </p:nvCxnSpPr>
          <p:spPr>
            <a:xfrm>
              <a:off x="176375" y="4177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43" name="Google Shape;743;p29"/>
            <p:cNvCxnSpPr/>
            <p:nvPr/>
          </p:nvCxnSpPr>
          <p:spPr>
            <a:xfrm>
              <a:off x="176375" y="4497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44" name="Google Shape;744;p29"/>
            <p:cNvCxnSpPr/>
            <p:nvPr/>
          </p:nvCxnSpPr>
          <p:spPr>
            <a:xfrm>
              <a:off x="176375" y="4817650"/>
              <a:ext cx="8717400" cy="0"/>
            </a:xfrm>
            <a:prstGeom prst="straightConnector1">
              <a:avLst/>
            </a:prstGeom>
            <a:noFill/>
            <a:ln w="9525" cap="flat" cmpd="sng">
              <a:solidFill>
                <a:srgbClr val="E8E8E8"/>
              </a:solidFill>
              <a:prstDash val="solid"/>
              <a:round/>
              <a:headEnd type="none" w="med" len="med"/>
              <a:tailEnd type="none" w="med" len="med"/>
            </a:ln>
          </p:spPr>
        </p:cxnSp>
      </p:grpSp>
      <p:sp>
        <p:nvSpPr>
          <p:cNvPr id="745" name="Google Shape;745;p29"/>
          <p:cNvSpPr txBox="1">
            <a:spLocks noGrp="1"/>
          </p:cNvSpPr>
          <p:nvPr>
            <p:ph type="title"/>
          </p:nvPr>
        </p:nvSpPr>
        <p:spPr>
          <a:xfrm>
            <a:off x="950800" y="1519300"/>
            <a:ext cx="4579600" cy="11640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66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6" name="Google Shape;746;p29"/>
          <p:cNvSpPr txBox="1">
            <a:spLocks noGrp="1"/>
          </p:cNvSpPr>
          <p:nvPr>
            <p:ph type="subTitle" idx="1"/>
          </p:nvPr>
        </p:nvSpPr>
        <p:spPr>
          <a:xfrm>
            <a:off x="960000" y="2620133"/>
            <a:ext cx="4579600" cy="190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47" name="Google Shape;747;p29"/>
          <p:cNvSpPr/>
          <p:nvPr/>
        </p:nvSpPr>
        <p:spPr>
          <a:xfrm rot="-975252">
            <a:off x="9461281" y="2216532"/>
            <a:ext cx="3970793" cy="6219153"/>
          </a:xfrm>
          <a:custGeom>
            <a:avLst/>
            <a:gdLst/>
            <a:ahLst/>
            <a:cxnLst/>
            <a:rect l="l" t="t" r="r" b="b"/>
            <a:pathLst>
              <a:path w="7798" h="20493" extrusionOk="0">
                <a:moveTo>
                  <a:pt x="7753" y="1"/>
                </a:moveTo>
                <a:lnTo>
                  <a:pt x="1" y="15934"/>
                </a:lnTo>
                <a:lnTo>
                  <a:pt x="7798" y="20492"/>
                </a:lnTo>
                <a:lnTo>
                  <a:pt x="7798" y="20492"/>
                </a:lnTo>
                <a:lnTo>
                  <a:pt x="7753"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8" name="Google Shape;748;p29"/>
          <p:cNvSpPr/>
          <p:nvPr/>
        </p:nvSpPr>
        <p:spPr>
          <a:xfrm>
            <a:off x="3389331" y="-1180332"/>
            <a:ext cx="2915732" cy="2715992"/>
          </a:xfrm>
          <a:custGeom>
            <a:avLst/>
            <a:gdLst/>
            <a:ahLst/>
            <a:cxnLst/>
            <a:rect l="l" t="t" r="r" b="b"/>
            <a:pathLst>
              <a:path w="1169" h="1089" extrusionOk="0">
                <a:moveTo>
                  <a:pt x="1169" y="1"/>
                </a:moveTo>
                <a:lnTo>
                  <a:pt x="0" y="331"/>
                </a:lnTo>
                <a:lnTo>
                  <a:pt x="865" y="1089"/>
                </a:lnTo>
                <a:lnTo>
                  <a:pt x="1169"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9" name="Google Shape;749;p29"/>
          <p:cNvSpPr/>
          <p:nvPr/>
        </p:nvSpPr>
        <p:spPr>
          <a:xfrm rot="6072174">
            <a:off x="6799739" y="3752433"/>
            <a:ext cx="1781955" cy="6219131"/>
          </a:xfrm>
          <a:custGeom>
            <a:avLst/>
            <a:gdLst/>
            <a:ahLst/>
            <a:cxnLst/>
            <a:rect l="l" t="t" r="r" b="b"/>
            <a:pathLst>
              <a:path w="7798" h="20493" extrusionOk="0">
                <a:moveTo>
                  <a:pt x="7753" y="1"/>
                </a:moveTo>
                <a:lnTo>
                  <a:pt x="1" y="15934"/>
                </a:lnTo>
                <a:lnTo>
                  <a:pt x="7798" y="20492"/>
                </a:lnTo>
                <a:lnTo>
                  <a:pt x="7798" y="20492"/>
                </a:lnTo>
                <a:lnTo>
                  <a:pt x="7753"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0" name="Google Shape;750;p29"/>
          <p:cNvSpPr/>
          <p:nvPr/>
        </p:nvSpPr>
        <p:spPr>
          <a:xfrm>
            <a:off x="7803238" y="-1238716"/>
            <a:ext cx="5345335" cy="2832765"/>
          </a:xfrm>
          <a:custGeom>
            <a:avLst/>
            <a:gdLst/>
            <a:ahLst/>
            <a:cxnLst/>
            <a:rect l="l" t="t" r="r" b="b"/>
            <a:pathLst>
              <a:path w="1169" h="1089" extrusionOk="0">
                <a:moveTo>
                  <a:pt x="1169" y="1"/>
                </a:moveTo>
                <a:lnTo>
                  <a:pt x="0" y="331"/>
                </a:lnTo>
                <a:lnTo>
                  <a:pt x="865" y="1089"/>
                </a:lnTo>
                <a:lnTo>
                  <a:pt x="1169"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2186073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51"/>
        <p:cNvGrpSpPr/>
        <p:nvPr/>
      </p:nvGrpSpPr>
      <p:grpSpPr>
        <a:xfrm>
          <a:off x="0" y="0"/>
          <a:ext cx="0" cy="0"/>
          <a:chOff x="0" y="0"/>
          <a:chExt cx="0" cy="0"/>
        </a:xfrm>
      </p:grpSpPr>
      <p:grpSp>
        <p:nvGrpSpPr>
          <p:cNvPr id="752" name="Google Shape;752;p30"/>
          <p:cNvGrpSpPr/>
          <p:nvPr/>
        </p:nvGrpSpPr>
        <p:grpSpPr>
          <a:xfrm>
            <a:off x="-1" y="445533"/>
            <a:ext cx="12236905" cy="5978000"/>
            <a:chOff x="176375" y="334150"/>
            <a:chExt cx="8717400" cy="4483500"/>
          </a:xfrm>
        </p:grpSpPr>
        <p:cxnSp>
          <p:nvCxnSpPr>
            <p:cNvPr id="753" name="Google Shape;753;p30"/>
            <p:cNvCxnSpPr/>
            <p:nvPr/>
          </p:nvCxnSpPr>
          <p:spPr>
            <a:xfrm>
              <a:off x="176375" y="334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54" name="Google Shape;754;p30"/>
            <p:cNvCxnSpPr/>
            <p:nvPr/>
          </p:nvCxnSpPr>
          <p:spPr>
            <a:xfrm>
              <a:off x="176375" y="654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55" name="Google Shape;755;p30"/>
            <p:cNvCxnSpPr/>
            <p:nvPr/>
          </p:nvCxnSpPr>
          <p:spPr>
            <a:xfrm>
              <a:off x="176375" y="974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56" name="Google Shape;756;p30"/>
            <p:cNvCxnSpPr/>
            <p:nvPr/>
          </p:nvCxnSpPr>
          <p:spPr>
            <a:xfrm>
              <a:off x="176375" y="1294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57" name="Google Shape;757;p30"/>
            <p:cNvCxnSpPr/>
            <p:nvPr/>
          </p:nvCxnSpPr>
          <p:spPr>
            <a:xfrm>
              <a:off x="176375" y="1615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58" name="Google Shape;758;p30"/>
            <p:cNvCxnSpPr/>
            <p:nvPr/>
          </p:nvCxnSpPr>
          <p:spPr>
            <a:xfrm>
              <a:off x="176375" y="1935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59" name="Google Shape;759;p30"/>
            <p:cNvCxnSpPr/>
            <p:nvPr/>
          </p:nvCxnSpPr>
          <p:spPr>
            <a:xfrm>
              <a:off x="176375" y="2255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60" name="Google Shape;760;p30"/>
            <p:cNvCxnSpPr/>
            <p:nvPr/>
          </p:nvCxnSpPr>
          <p:spPr>
            <a:xfrm>
              <a:off x="176375" y="2575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61" name="Google Shape;761;p30"/>
            <p:cNvCxnSpPr/>
            <p:nvPr/>
          </p:nvCxnSpPr>
          <p:spPr>
            <a:xfrm>
              <a:off x="176375" y="2896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62" name="Google Shape;762;p30"/>
            <p:cNvCxnSpPr/>
            <p:nvPr/>
          </p:nvCxnSpPr>
          <p:spPr>
            <a:xfrm>
              <a:off x="176375" y="3216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63" name="Google Shape;763;p30"/>
            <p:cNvCxnSpPr/>
            <p:nvPr/>
          </p:nvCxnSpPr>
          <p:spPr>
            <a:xfrm>
              <a:off x="176375" y="3536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64" name="Google Shape;764;p30"/>
            <p:cNvCxnSpPr/>
            <p:nvPr/>
          </p:nvCxnSpPr>
          <p:spPr>
            <a:xfrm>
              <a:off x="176375" y="3856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65" name="Google Shape;765;p30"/>
            <p:cNvCxnSpPr/>
            <p:nvPr/>
          </p:nvCxnSpPr>
          <p:spPr>
            <a:xfrm>
              <a:off x="176375" y="4177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66" name="Google Shape;766;p30"/>
            <p:cNvCxnSpPr/>
            <p:nvPr/>
          </p:nvCxnSpPr>
          <p:spPr>
            <a:xfrm>
              <a:off x="176375" y="4497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67" name="Google Shape;767;p30"/>
            <p:cNvCxnSpPr/>
            <p:nvPr/>
          </p:nvCxnSpPr>
          <p:spPr>
            <a:xfrm>
              <a:off x="176375" y="4817650"/>
              <a:ext cx="8717400" cy="0"/>
            </a:xfrm>
            <a:prstGeom prst="straightConnector1">
              <a:avLst/>
            </a:prstGeom>
            <a:noFill/>
            <a:ln w="9525" cap="flat" cmpd="sng">
              <a:solidFill>
                <a:srgbClr val="E8E8E8"/>
              </a:solidFill>
              <a:prstDash val="solid"/>
              <a:round/>
              <a:headEnd type="none" w="med" len="med"/>
              <a:tailEnd type="none" w="med" len="med"/>
            </a:ln>
          </p:spPr>
        </p:cxnSp>
      </p:grpSp>
      <p:sp>
        <p:nvSpPr>
          <p:cNvPr id="768" name="Google Shape;768;p30"/>
          <p:cNvSpPr txBox="1">
            <a:spLocks noGrp="1"/>
          </p:cNvSpPr>
          <p:nvPr>
            <p:ph type="title"/>
          </p:nvPr>
        </p:nvSpPr>
        <p:spPr>
          <a:xfrm>
            <a:off x="960000" y="71920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69" name="Google Shape;769;p30"/>
          <p:cNvSpPr/>
          <p:nvPr/>
        </p:nvSpPr>
        <p:spPr>
          <a:xfrm rot="-975252">
            <a:off x="9910781" y="3269632"/>
            <a:ext cx="3970793" cy="6219153"/>
          </a:xfrm>
          <a:custGeom>
            <a:avLst/>
            <a:gdLst/>
            <a:ahLst/>
            <a:cxnLst/>
            <a:rect l="l" t="t" r="r" b="b"/>
            <a:pathLst>
              <a:path w="7798" h="20493" extrusionOk="0">
                <a:moveTo>
                  <a:pt x="7753" y="1"/>
                </a:moveTo>
                <a:lnTo>
                  <a:pt x="1" y="15934"/>
                </a:lnTo>
                <a:lnTo>
                  <a:pt x="7798" y="20492"/>
                </a:lnTo>
                <a:lnTo>
                  <a:pt x="7798" y="20492"/>
                </a:lnTo>
                <a:lnTo>
                  <a:pt x="7753"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0" name="Google Shape;770;p30"/>
          <p:cNvSpPr/>
          <p:nvPr/>
        </p:nvSpPr>
        <p:spPr>
          <a:xfrm>
            <a:off x="10529831" y="-1167499"/>
            <a:ext cx="2915732" cy="2715992"/>
          </a:xfrm>
          <a:custGeom>
            <a:avLst/>
            <a:gdLst/>
            <a:ahLst/>
            <a:cxnLst/>
            <a:rect l="l" t="t" r="r" b="b"/>
            <a:pathLst>
              <a:path w="1169" h="1089" extrusionOk="0">
                <a:moveTo>
                  <a:pt x="1169" y="1"/>
                </a:moveTo>
                <a:lnTo>
                  <a:pt x="0" y="331"/>
                </a:lnTo>
                <a:lnTo>
                  <a:pt x="865" y="1089"/>
                </a:lnTo>
                <a:lnTo>
                  <a:pt x="1169"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1" name="Google Shape;771;p30"/>
          <p:cNvSpPr/>
          <p:nvPr/>
        </p:nvSpPr>
        <p:spPr>
          <a:xfrm>
            <a:off x="-1964935" y="-551065"/>
            <a:ext cx="2915732" cy="2715992"/>
          </a:xfrm>
          <a:custGeom>
            <a:avLst/>
            <a:gdLst/>
            <a:ahLst/>
            <a:cxnLst/>
            <a:rect l="l" t="t" r="r" b="b"/>
            <a:pathLst>
              <a:path w="1169" h="1089" extrusionOk="0">
                <a:moveTo>
                  <a:pt x="1169" y="1"/>
                </a:moveTo>
                <a:lnTo>
                  <a:pt x="0" y="331"/>
                </a:lnTo>
                <a:lnTo>
                  <a:pt x="865" y="1089"/>
                </a:lnTo>
                <a:lnTo>
                  <a:pt x="1169"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2" name="Google Shape;772;p30"/>
          <p:cNvSpPr/>
          <p:nvPr/>
        </p:nvSpPr>
        <p:spPr>
          <a:xfrm rot="3746707">
            <a:off x="-860470" y="6314636"/>
            <a:ext cx="2915731" cy="2715992"/>
          </a:xfrm>
          <a:custGeom>
            <a:avLst/>
            <a:gdLst/>
            <a:ahLst/>
            <a:cxnLst/>
            <a:rect l="l" t="t" r="r" b="b"/>
            <a:pathLst>
              <a:path w="1169" h="1089" extrusionOk="0">
                <a:moveTo>
                  <a:pt x="1169" y="1"/>
                </a:moveTo>
                <a:lnTo>
                  <a:pt x="0" y="331"/>
                </a:lnTo>
                <a:lnTo>
                  <a:pt x="865" y="1089"/>
                </a:lnTo>
                <a:lnTo>
                  <a:pt x="1169"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0420005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773"/>
        <p:cNvGrpSpPr/>
        <p:nvPr/>
      </p:nvGrpSpPr>
      <p:grpSpPr>
        <a:xfrm>
          <a:off x="0" y="0"/>
          <a:ext cx="0" cy="0"/>
          <a:chOff x="0" y="0"/>
          <a:chExt cx="0" cy="0"/>
        </a:xfrm>
      </p:grpSpPr>
      <p:grpSp>
        <p:nvGrpSpPr>
          <p:cNvPr id="774" name="Google Shape;774;p31"/>
          <p:cNvGrpSpPr/>
          <p:nvPr/>
        </p:nvGrpSpPr>
        <p:grpSpPr>
          <a:xfrm>
            <a:off x="-1" y="445533"/>
            <a:ext cx="12236905" cy="5978000"/>
            <a:chOff x="176375" y="334150"/>
            <a:chExt cx="8717400" cy="4483500"/>
          </a:xfrm>
        </p:grpSpPr>
        <p:cxnSp>
          <p:nvCxnSpPr>
            <p:cNvPr id="775" name="Google Shape;775;p31"/>
            <p:cNvCxnSpPr/>
            <p:nvPr/>
          </p:nvCxnSpPr>
          <p:spPr>
            <a:xfrm>
              <a:off x="176375" y="334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76" name="Google Shape;776;p31"/>
            <p:cNvCxnSpPr/>
            <p:nvPr/>
          </p:nvCxnSpPr>
          <p:spPr>
            <a:xfrm>
              <a:off x="176375" y="654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77" name="Google Shape;777;p31"/>
            <p:cNvCxnSpPr/>
            <p:nvPr/>
          </p:nvCxnSpPr>
          <p:spPr>
            <a:xfrm>
              <a:off x="176375" y="974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78" name="Google Shape;778;p31"/>
            <p:cNvCxnSpPr/>
            <p:nvPr/>
          </p:nvCxnSpPr>
          <p:spPr>
            <a:xfrm>
              <a:off x="176375" y="1294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79" name="Google Shape;779;p31"/>
            <p:cNvCxnSpPr/>
            <p:nvPr/>
          </p:nvCxnSpPr>
          <p:spPr>
            <a:xfrm>
              <a:off x="176375" y="1615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80" name="Google Shape;780;p31"/>
            <p:cNvCxnSpPr/>
            <p:nvPr/>
          </p:nvCxnSpPr>
          <p:spPr>
            <a:xfrm>
              <a:off x="176375" y="1935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81" name="Google Shape;781;p31"/>
            <p:cNvCxnSpPr/>
            <p:nvPr/>
          </p:nvCxnSpPr>
          <p:spPr>
            <a:xfrm>
              <a:off x="176375" y="2255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82" name="Google Shape;782;p31"/>
            <p:cNvCxnSpPr/>
            <p:nvPr/>
          </p:nvCxnSpPr>
          <p:spPr>
            <a:xfrm>
              <a:off x="176375" y="2575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83" name="Google Shape;783;p31"/>
            <p:cNvCxnSpPr/>
            <p:nvPr/>
          </p:nvCxnSpPr>
          <p:spPr>
            <a:xfrm>
              <a:off x="176375" y="2896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84" name="Google Shape;784;p31"/>
            <p:cNvCxnSpPr/>
            <p:nvPr/>
          </p:nvCxnSpPr>
          <p:spPr>
            <a:xfrm>
              <a:off x="176375" y="3216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85" name="Google Shape;785;p31"/>
            <p:cNvCxnSpPr/>
            <p:nvPr/>
          </p:nvCxnSpPr>
          <p:spPr>
            <a:xfrm>
              <a:off x="176375" y="3536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86" name="Google Shape;786;p31"/>
            <p:cNvCxnSpPr/>
            <p:nvPr/>
          </p:nvCxnSpPr>
          <p:spPr>
            <a:xfrm>
              <a:off x="176375" y="3856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87" name="Google Shape;787;p31"/>
            <p:cNvCxnSpPr/>
            <p:nvPr/>
          </p:nvCxnSpPr>
          <p:spPr>
            <a:xfrm>
              <a:off x="176375" y="4177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88" name="Google Shape;788;p31"/>
            <p:cNvCxnSpPr/>
            <p:nvPr/>
          </p:nvCxnSpPr>
          <p:spPr>
            <a:xfrm>
              <a:off x="176375" y="4497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89" name="Google Shape;789;p31"/>
            <p:cNvCxnSpPr/>
            <p:nvPr/>
          </p:nvCxnSpPr>
          <p:spPr>
            <a:xfrm>
              <a:off x="176375" y="4817650"/>
              <a:ext cx="8717400" cy="0"/>
            </a:xfrm>
            <a:prstGeom prst="straightConnector1">
              <a:avLst/>
            </a:prstGeom>
            <a:noFill/>
            <a:ln w="9525" cap="flat" cmpd="sng">
              <a:solidFill>
                <a:srgbClr val="E8E8E8"/>
              </a:solidFill>
              <a:prstDash val="solid"/>
              <a:round/>
              <a:headEnd type="none" w="med" len="med"/>
              <a:tailEnd type="none" w="med" len="med"/>
            </a:ln>
          </p:spPr>
        </p:cxnSp>
      </p:grpSp>
      <p:sp>
        <p:nvSpPr>
          <p:cNvPr id="790" name="Google Shape;790;p31"/>
          <p:cNvSpPr txBox="1">
            <a:spLocks noGrp="1"/>
          </p:cNvSpPr>
          <p:nvPr>
            <p:ph type="title"/>
          </p:nvPr>
        </p:nvSpPr>
        <p:spPr>
          <a:xfrm>
            <a:off x="960000" y="7192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791" name="Google Shape;791;p31"/>
          <p:cNvSpPr/>
          <p:nvPr/>
        </p:nvSpPr>
        <p:spPr>
          <a:xfrm rot="-6699551">
            <a:off x="-858251" y="5065542"/>
            <a:ext cx="2242113" cy="4632580"/>
          </a:xfrm>
          <a:custGeom>
            <a:avLst/>
            <a:gdLst/>
            <a:ahLst/>
            <a:cxnLst/>
            <a:rect l="l" t="t" r="r" b="b"/>
            <a:pathLst>
              <a:path w="7388" h="15265" extrusionOk="0">
                <a:moveTo>
                  <a:pt x="1" y="1"/>
                </a:moveTo>
                <a:lnTo>
                  <a:pt x="1" y="15265"/>
                </a:lnTo>
                <a:lnTo>
                  <a:pt x="7387" y="9136"/>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2" name="Google Shape;792;p31"/>
          <p:cNvSpPr/>
          <p:nvPr/>
        </p:nvSpPr>
        <p:spPr>
          <a:xfrm rot="-5400000">
            <a:off x="11273067" y="4048102"/>
            <a:ext cx="2242111" cy="4923929"/>
          </a:xfrm>
          <a:custGeom>
            <a:avLst/>
            <a:gdLst/>
            <a:ahLst/>
            <a:cxnLst/>
            <a:rect l="l" t="t" r="r" b="b"/>
            <a:pathLst>
              <a:path w="7388" h="15265" extrusionOk="0">
                <a:moveTo>
                  <a:pt x="1" y="1"/>
                </a:moveTo>
                <a:lnTo>
                  <a:pt x="1" y="15265"/>
                </a:lnTo>
                <a:lnTo>
                  <a:pt x="7387" y="9136"/>
                </a:lnTo>
                <a:lnTo>
                  <a:pt x="1"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3" name="Google Shape;793;p31"/>
          <p:cNvSpPr/>
          <p:nvPr/>
        </p:nvSpPr>
        <p:spPr>
          <a:xfrm rot="5400000">
            <a:off x="-106241" y="-2422456"/>
            <a:ext cx="2242111" cy="4632571"/>
          </a:xfrm>
          <a:custGeom>
            <a:avLst/>
            <a:gdLst/>
            <a:ahLst/>
            <a:cxnLst/>
            <a:rect l="l" t="t" r="r" b="b"/>
            <a:pathLst>
              <a:path w="7388" h="15265" extrusionOk="0">
                <a:moveTo>
                  <a:pt x="1" y="1"/>
                </a:moveTo>
                <a:lnTo>
                  <a:pt x="1" y="15265"/>
                </a:lnTo>
                <a:lnTo>
                  <a:pt x="7387" y="9136"/>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900377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94"/>
        <p:cNvGrpSpPr/>
        <p:nvPr/>
      </p:nvGrpSpPr>
      <p:grpSpPr>
        <a:xfrm>
          <a:off x="0" y="0"/>
          <a:ext cx="0" cy="0"/>
          <a:chOff x="0" y="0"/>
          <a:chExt cx="0" cy="0"/>
        </a:xfrm>
      </p:grpSpPr>
      <p:grpSp>
        <p:nvGrpSpPr>
          <p:cNvPr id="795" name="Google Shape;795;p32"/>
          <p:cNvGrpSpPr/>
          <p:nvPr/>
        </p:nvGrpSpPr>
        <p:grpSpPr>
          <a:xfrm>
            <a:off x="-1" y="445533"/>
            <a:ext cx="12236905" cy="5978000"/>
            <a:chOff x="176375" y="334150"/>
            <a:chExt cx="8717400" cy="4483500"/>
          </a:xfrm>
        </p:grpSpPr>
        <p:cxnSp>
          <p:nvCxnSpPr>
            <p:cNvPr id="796" name="Google Shape;796;p32"/>
            <p:cNvCxnSpPr/>
            <p:nvPr/>
          </p:nvCxnSpPr>
          <p:spPr>
            <a:xfrm>
              <a:off x="176375" y="334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97" name="Google Shape;797;p32"/>
            <p:cNvCxnSpPr/>
            <p:nvPr/>
          </p:nvCxnSpPr>
          <p:spPr>
            <a:xfrm>
              <a:off x="176375" y="654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98" name="Google Shape;798;p32"/>
            <p:cNvCxnSpPr/>
            <p:nvPr/>
          </p:nvCxnSpPr>
          <p:spPr>
            <a:xfrm>
              <a:off x="176375" y="974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799" name="Google Shape;799;p32"/>
            <p:cNvCxnSpPr/>
            <p:nvPr/>
          </p:nvCxnSpPr>
          <p:spPr>
            <a:xfrm>
              <a:off x="176375" y="1294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800" name="Google Shape;800;p32"/>
            <p:cNvCxnSpPr/>
            <p:nvPr/>
          </p:nvCxnSpPr>
          <p:spPr>
            <a:xfrm>
              <a:off x="176375" y="1615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801" name="Google Shape;801;p32"/>
            <p:cNvCxnSpPr/>
            <p:nvPr/>
          </p:nvCxnSpPr>
          <p:spPr>
            <a:xfrm>
              <a:off x="176375" y="1935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802" name="Google Shape;802;p32"/>
            <p:cNvCxnSpPr/>
            <p:nvPr/>
          </p:nvCxnSpPr>
          <p:spPr>
            <a:xfrm>
              <a:off x="176375" y="2255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803" name="Google Shape;803;p32"/>
            <p:cNvCxnSpPr/>
            <p:nvPr/>
          </p:nvCxnSpPr>
          <p:spPr>
            <a:xfrm>
              <a:off x="176375" y="2575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804" name="Google Shape;804;p32"/>
            <p:cNvCxnSpPr/>
            <p:nvPr/>
          </p:nvCxnSpPr>
          <p:spPr>
            <a:xfrm>
              <a:off x="176375" y="2896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805" name="Google Shape;805;p32"/>
            <p:cNvCxnSpPr/>
            <p:nvPr/>
          </p:nvCxnSpPr>
          <p:spPr>
            <a:xfrm>
              <a:off x="176375" y="3216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806" name="Google Shape;806;p32"/>
            <p:cNvCxnSpPr/>
            <p:nvPr/>
          </p:nvCxnSpPr>
          <p:spPr>
            <a:xfrm>
              <a:off x="176375" y="3536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807" name="Google Shape;807;p32"/>
            <p:cNvCxnSpPr/>
            <p:nvPr/>
          </p:nvCxnSpPr>
          <p:spPr>
            <a:xfrm>
              <a:off x="176375" y="3856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808" name="Google Shape;808;p32"/>
            <p:cNvCxnSpPr/>
            <p:nvPr/>
          </p:nvCxnSpPr>
          <p:spPr>
            <a:xfrm>
              <a:off x="176375" y="4177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809" name="Google Shape;809;p32"/>
            <p:cNvCxnSpPr/>
            <p:nvPr/>
          </p:nvCxnSpPr>
          <p:spPr>
            <a:xfrm>
              <a:off x="176375" y="4497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810" name="Google Shape;810;p32"/>
            <p:cNvCxnSpPr/>
            <p:nvPr/>
          </p:nvCxnSpPr>
          <p:spPr>
            <a:xfrm>
              <a:off x="176375" y="4817650"/>
              <a:ext cx="8717400" cy="0"/>
            </a:xfrm>
            <a:prstGeom prst="straightConnector1">
              <a:avLst/>
            </a:prstGeom>
            <a:noFill/>
            <a:ln w="9525" cap="flat" cmpd="sng">
              <a:solidFill>
                <a:srgbClr val="E8E8E8"/>
              </a:solidFill>
              <a:prstDash val="solid"/>
              <a:round/>
              <a:headEnd type="none" w="med" len="med"/>
              <a:tailEnd type="none" w="med" len="med"/>
            </a:ln>
          </p:spPr>
        </p:cxnSp>
      </p:grpSp>
      <p:sp>
        <p:nvSpPr>
          <p:cNvPr id="811" name="Google Shape;811;p32"/>
          <p:cNvSpPr/>
          <p:nvPr/>
        </p:nvSpPr>
        <p:spPr>
          <a:xfrm rot="-975252">
            <a:off x="9461281" y="2216532"/>
            <a:ext cx="3970793" cy="6219153"/>
          </a:xfrm>
          <a:custGeom>
            <a:avLst/>
            <a:gdLst/>
            <a:ahLst/>
            <a:cxnLst/>
            <a:rect l="l" t="t" r="r" b="b"/>
            <a:pathLst>
              <a:path w="7798" h="20493" extrusionOk="0">
                <a:moveTo>
                  <a:pt x="7753" y="1"/>
                </a:moveTo>
                <a:lnTo>
                  <a:pt x="1" y="15934"/>
                </a:lnTo>
                <a:lnTo>
                  <a:pt x="7798" y="20492"/>
                </a:lnTo>
                <a:lnTo>
                  <a:pt x="7798" y="20492"/>
                </a:lnTo>
                <a:lnTo>
                  <a:pt x="7753"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2" name="Google Shape;812;p32"/>
          <p:cNvSpPr/>
          <p:nvPr/>
        </p:nvSpPr>
        <p:spPr>
          <a:xfrm>
            <a:off x="733331" y="-1180332"/>
            <a:ext cx="2915732" cy="2715992"/>
          </a:xfrm>
          <a:custGeom>
            <a:avLst/>
            <a:gdLst/>
            <a:ahLst/>
            <a:cxnLst/>
            <a:rect l="l" t="t" r="r" b="b"/>
            <a:pathLst>
              <a:path w="1169" h="1089" extrusionOk="0">
                <a:moveTo>
                  <a:pt x="1169" y="1"/>
                </a:moveTo>
                <a:lnTo>
                  <a:pt x="0" y="331"/>
                </a:lnTo>
                <a:lnTo>
                  <a:pt x="865" y="1089"/>
                </a:lnTo>
                <a:lnTo>
                  <a:pt x="1169"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3" name="Google Shape;813;p32"/>
          <p:cNvSpPr/>
          <p:nvPr/>
        </p:nvSpPr>
        <p:spPr>
          <a:xfrm rot="6072174">
            <a:off x="1981605" y="3752433"/>
            <a:ext cx="1781955" cy="6219131"/>
          </a:xfrm>
          <a:custGeom>
            <a:avLst/>
            <a:gdLst/>
            <a:ahLst/>
            <a:cxnLst/>
            <a:rect l="l" t="t" r="r" b="b"/>
            <a:pathLst>
              <a:path w="7798" h="20493" extrusionOk="0">
                <a:moveTo>
                  <a:pt x="7753" y="1"/>
                </a:moveTo>
                <a:lnTo>
                  <a:pt x="1" y="15934"/>
                </a:lnTo>
                <a:lnTo>
                  <a:pt x="7798" y="20492"/>
                </a:lnTo>
                <a:lnTo>
                  <a:pt x="7798" y="20492"/>
                </a:lnTo>
                <a:lnTo>
                  <a:pt x="7753"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4" name="Google Shape;814;p32"/>
          <p:cNvSpPr/>
          <p:nvPr/>
        </p:nvSpPr>
        <p:spPr>
          <a:xfrm>
            <a:off x="5819238" y="-1238716"/>
            <a:ext cx="5345335" cy="2832765"/>
          </a:xfrm>
          <a:custGeom>
            <a:avLst/>
            <a:gdLst/>
            <a:ahLst/>
            <a:cxnLst/>
            <a:rect l="l" t="t" r="r" b="b"/>
            <a:pathLst>
              <a:path w="1169" h="1089" extrusionOk="0">
                <a:moveTo>
                  <a:pt x="1169" y="1"/>
                </a:moveTo>
                <a:lnTo>
                  <a:pt x="0" y="331"/>
                </a:lnTo>
                <a:lnTo>
                  <a:pt x="865" y="1089"/>
                </a:lnTo>
                <a:lnTo>
                  <a:pt x="1169"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357185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815"/>
        <p:cNvGrpSpPr/>
        <p:nvPr/>
      </p:nvGrpSpPr>
      <p:grpSpPr>
        <a:xfrm>
          <a:off x="0" y="0"/>
          <a:ext cx="0" cy="0"/>
          <a:chOff x="0" y="0"/>
          <a:chExt cx="0" cy="0"/>
        </a:xfrm>
      </p:grpSpPr>
      <p:grpSp>
        <p:nvGrpSpPr>
          <p:cNvPr id="816" name="Google Shape;816;p33"/>
          <p:cNvGrpSpPr/>
          <p:nvPr/>
        </p:nvGrpSpPr>
        <p:grpSpPr>
          <a:xfrm>
            <a:off x="-1" y="445533"/>
            <a:ext cx="12236905" cy="5978000"/>
            <a:chOff x="176375" y="334150"/>
            <a:chExt cx="8717400" cy="4483500"/>
          </a:xfrm>
        </p:grpSpPr>
        <p:cxnSp>
          <p:nvCxnSpPr>
            <p:cNvPr id="817" name="Google Shape;817;p33"/>
            <p:cNvCxnSpPr/>
            <p:nvPr/>
          </p:nvCxnSpPr>
          <p:spPr>
            <a:xfrm>
              <a:off x="176375" y="334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818" name="Google Shape;818;p33"/>
            <p:cNvCxnSpPr/>
            <p:nvPr/>
          </p:nvCxnSpPr>
          <p:spPr>
            <a:xfrm>
              <a:off x="176375" y="654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819" name="Google Shape;819;p33"/>
            <p:cNvCxnSpPr/>
            <p:nvPr/>
          </p:nvCxnSpPr>
          <p:spPr>
            <a:xfrm>
              <a:off x="176375" y="974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820" name="Google Shape;820;p33"/>
            <p:cNvCxnSpPr/>
            <p:nvPr/>
          </p:nvCxnSpPr>
          <p:spPr>
            <a:xfrm>
              <a:off x="176375" y="1294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821" name="Google Shape;821;p33"/>
            <p:cNvCxnSpPr/>
            <p:nvPr/>
          </p:nvCxnSpPr>
          <p:spPr>
            <a:xfrm>
              <a:off x="176375" y="1615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822" name="Google Shape;822;p33"/>
            <p:cNvCxnSpPr/>
            <p:nvPr/>
          </p:nvCxnSpPr>
          <p:spPr>
            <a:xfrm>
              <a:off x="176375" y="1935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823" name="Google Shape;823;p33"/>
            <p:cNvCxnSpPr/>
            <p:nvPr/>
          </p:nvCxnSpPr>
          <p:spPr>
            <a:xfrm>
              <a:off x="176375" y="2255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824" name="Google Shape;824;p33"/>
            <p:cNvCxnSpPr/>
            <p:nvPr/>
          </p:nvCxnSpPr>
          <p:spPr>
            <a:xfrm>
              <a:off x="176375" y="2575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825" name="Google Shape;825;p33"/>
            <p:cNvCxnSpPr/>
            <p:nvPr/>
          </p:nvCxnSpPr>
          <p:spPr>
            <a:xfrm>
              <a:off x="176375" y="2896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826" name="Google Shape;826;p33"/>
            <p:cNvCxnSpPr/>
            <p:nvPr/>
          </p:nvCxnSpPr>
          <p:spPr>
            <a:xfrm>
              <a:off x="176375" y="3216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827" name="Google Shape;827;p33"/>
            <p:cNvCxnSpPr/>
            <p:nvPr/>
          </p:nvCxnSpPr>
          <p:spPr>
            <a:xfrm>
              <a:off x="176375" y="3536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828" name="Google Shape;828;p33"/>
            <p:cNvCxnSpPr/>
            <p:nvPr/>
          </p:nvCxnSpPr>
          <p:spPr>
            <a:xfrm>
              <a:off x="176375" y="3856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829" name="Google Shape;829;p33"/>
            <p:cNvCxnSpPr/>
            <p:nvPr/>
          </p:nvCxnSpPr>
          <p:spPr>
            <a:xfrm>
              <a:off x="176375" y="4177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830" name="Google Shape;830;p33"/>
            <p:cNvCxnSpPr/>
            <p:nvPr/>
          </p:nvCxnSpPr>
          <p:spPr>
            <a:xfrm>
              <a:off x="176375" y="4497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831" name="Google Shape;831;p33"/>
            <p:cNvCxnSpPr/>
            <p:nvPr/>
          </p:nvCxnSpPr>
          <p:spPr>
            <a:xfrm>
              <a:off x="176375" y="4817650"/>
              <a:ext cx="8717400" cy="0"/>
            </a:xfrm>
            <a:prstGeom prst="straightConnector1">
              <a:avLst/>
            </a:prstGeom>
            <a:noFill/>
            <a:ln w="9525" cap="flat" cmpd="sng">
              <a:solidFill>
                <a:srgbClr val="E8E8E8"/>
              </a:solidFill>
              <a:prstDash val="solid"/>
              <a:round/>
              <a:headEnd type="none" w="med" len="med"/>
              <a:tailEnd type="none" w="med" len="med"/>
            </a:ln>
          </p:spPr>
        </p:cxnSp>
      </p:grpSp>
      <p:sp>
        <p:nvSpPr>
          <p:cNvPr id="832" name="Google Shape;832;p33"/>
          <p:cNvSpPr/>
          <p:nvPr/>
        </p:nvSpPr>
        <p:spPr>
          <a:xfrm>
            <a:off x="-537700" y="3852501"/>
            <a:ext cx="2538664" cy="5575236"/>
          </a:xfrm>
          <a:custGeom>
            <a:avLst/>
            <a:gdLst/>
            <a:ahLst/>
            <a:cxnLst/>
            <a:rect l="l" t="t" r="r" b="b"/>
            <a:pathLst>
              <a:path w="7388" h="15265" extrusionOk="0">
                <a:moveTo>
                  <a:pt x="1" y="1"/>
                </a:moveTo>
                <a:lnTo>
                  <a:pt x="1" y="15265"/>
                </a:lnTo>
                <a:lnTo>
                  <a:pt x="7387" y="9136"/>
                </a:lnTo>
                <a:lnTo>
                  <a:pt x="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3" name="Google Shape;833;p33"/>
          <p:cNvSpPr/>
          <p:nvPr/>
        </p:nvSpPr>
        <p:spPr>
          <a:xfrm>
            <a:off x="9797277" y="-2966467"/>
            <a:ext cx="2887831" cy="8020225"/>
          </a:xfrm>
          <a:custGeom>
            <a:avLst/>
            <a:gdLst/>
            <a:ahLst/>
            <a:cxnLst/>
            <a:rect l="l" t="t" r="r" b="b"/>
            <a:pathLst>
              <a:path w="6335" h="17594" extrusionOk="0">
                <a:moveTo>
                  <a:pt x="6290" y="1"/>
                </a:moveTo>
                <a:lnTo>
                  <a:pt x="1" y="2588"/>
                </a:lnTo>
                <a:lnTo>
                  <a:pt x="6335" y="17593"/>
                </a:lnTo>
                <a:lnTo>
                  <a:pt x="629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4" name="Google Shape;834;p33"/>
          <p:cNvSpPr/>
          <p:nvPr/>
        </p:nvSpPr>
        <p:spPr>
          <a:xfrm rot="5">
            <a:off x="-1827352" y="-957016"/>
            <a:ext cx="5117999" cy="2881320"/>
          </a:xfrm>
          <a:custGeom>
            <a:avLst/>
            <a:gdLst/>
            <a:ahLst/>
            <a:cxnLst/>
            <a:rect l="l" t="t" r="r" b="b"/>
            <a:pathLst>
              <a:path w="1169" h="1089" extrusionOk="0">
                <a:moveTo>
                  <a:pt x="1169" y="1"/>
                </a:moveTo>
                <a:lnTo>
                  <a:pt x="0" y="331"/>
                </a:lnTo>
                <a:lnTo>
                  <a:pt x="865" y="1089"/>
                </a:lnTo>
                <a:lnTo>
                  <a:pt x="1169"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5" name="Google Shape;835;p33"/>
          <p:cNvSpPr/>
          <p:nvPr/>
        </p:nvSpPr>
        <p:spPr>
          <a:xfrm rot="1157739">
            <a:off x="3856445" y="5964066"/>
            <a:ext cx="8725985" cy="3415177"/>
          </a:xfrm>
          <a:custGeom>
            <a:avLst/>
            <a:gdLst/>
            <a:ahLst/>
            <a:cxnLst/>
            <a:rect l="l" t="t" r="r" b="b"/>
            <a:pathLst>
              <a:path w="2526" h="1670" extrusionOk="0">
                <a:moveTo>
                  <a:pt x="848" y="1"/>
                </a:moveTo>
                <a:lnTo>
                  <a:pt x="0" y="1669"/>
                </a:lnTo>
                <a:lnTo>
                  <a:pt x="2525" y="1669"/>
                </a:lnTo>
                <a:lnTo>
                  <a:pt x="848"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3141593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857"/>
        <p:cNvGrpSpPr/>
        <p:nvPr/>
      </p:nvGrpSpPr>
      <p:grpSpPr>
        <a:xfrm>
          <a:off x="0" y="0"/>
          <a:ext cx="0" cy="0"/>
          <a:chOff x="0" y="0"/>
          <a:chExt cx="0" cy="0"/>
        </a:xfrm>
      </p:grpSpPr>
      <p:grpSp>
        <p:nvGrpSpPr>
          <p:cNvPr id="858" name="Google Shape;858;p35"/>
          <p:cNvGrpSpPr/>
          <p:nvPr/>
        </p:nvGrpSpPr>
        <p:grpSpPr>
          <a:xfrm>
            <a:off x="-1" y="445533"/>
            <a:ext cx="12236905" cy="5978000"/>
            <a:chOff x="176375" y="334150"/>
            <a:chExt cx="8717400" cy="4483500"/>
          </a:xfrm>
        </p:grpSpPr>
        <p:cxnSp>
          <p:nvCxnSpPr>
            <p:cNvPr id="859" name="Google Shape;859;p35"/>
            <p:cNvCxnSpPr/>
            <p:nvPr/>
          </p:nvCxnSpPr>
          <p:spPr>
            <a:xfrm>
              <a:off x="176375" y="334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860" name="Google Shape;860;p35"/>
            <p:cNvCxnSpPr/>
            <p:nvPr/>
          </p:nvCxnSpPr>
          <p:spPr>
            <a:xfrm>
              <a:off x="176375" y="654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861" name="Google Shape;861;p35"/>
            <p:cNvCxnSpPr/>
            <p:nvPr/>
          </p:nvCxnSpPr>
          <p:spPr>
            <a:xfrm>
              <a:off x="176375" y="974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862" name="Google Shape;862;p35"/>
            <p:cNvCxnSpPr/>
            <p:nvPr/>
          </p:nvCxnSpPr>
          <p:spPr>
            <a:xfrm>
              <a:off x="176375" y="1294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863" name="Google Shape;863;p35"/>
            <p:cNvCxnSpPr/>
            <p:nvPr/>
          </p:nvCxnSpPr>
          <p:spPr>
            <a:xfrm>
              <a:off x="176375" y="1615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864" name="Google Shape;864;p35"/>
            <p:cNvCxnSpPr/>
            <p:nvPr/>
          </p:nvCxnSpPr>
          <p:spPr>
            <a:xfrm>
              <a:off x="176375" y="1935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865" name="Google Shape;865;p35"/>
            <p:cNvCxnSpPr/>
            <p:nvPr/>
          </p:nvCxnSpPr>
          <p:spPr>
            <a:xfrm>
              <a:off x="176375" y="2255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866" name="Google Shape;866;p35"/>
            <p:cNvCxnSpPr/>
            <p:nvPr/>
          </p:nvCxnSpPr>
          <p:spPr>
            <a:xfrm>
              <a:off x="176375" y="2575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867" name="Google Shape;867;p35"/>
            <p:cNvCxnSpPr/>
            <p:nvPr/>
          </p:nvCxnSpPr>
          <p:spPr>
            <a:xfrm>
              <a:off x="176375" y="2896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868" name="Google Shape;868;p35"/>
            <p:cNvCxnSpPr/>
            <p:nvPr/>
          </p:nvCxnSpPr>
          <p:spPr>
            <a:xfrm>
              <a:off x="176375" y="3216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869" name="Google Shape;869;p35"/>
            <p:cNvCxnSpPr/>
            <p:nvPr/>
          </p:nvCxnSpPr>
          <p:spPr>
            <a:xfrm>
              <a:off x="176375" y="3536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870" name="Google Shape;870;p35"/>
            <p:cNvCxnSpPr/>
            <p:nvPr/>
          </p:nvCxnSpPr>
          <p:spPr>
            <a:xfrm>
              <a:off x="176375" y="3856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871" name="Google Shape;871;p35"/>
            <p:cNvCxnSpPr/>
            <p:nvPr/>
          </p:nvCxnSpPr>
          <p:spPr>
            <a:xfrm>
              <a:off x="176375" y="4177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872" name="Google Shape;872;p35"/>
            <p:cNvCxnSpPr/>
            <p:nvPr/>
          </p:nvCxnSpPr>
          <p:spPr>
            <a:xfrm>
              <a:off x="176375" y="4497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873" name="Google Shape;873;p35"/>
            <p:cNvCxnSpPr/>
            <p:nvPr/>
          </p:nvCxnSpPr>
          <p:spPr>
            <a:xfrm>
              <a:off x="176375" y="4817650"/>
              <a:ext cx="8717400" cy="0"/>
            </a:xfrm>
            <a:prstGeom prst="straightConnector1">
              <a:avLst/>
            </a:prstGeom>
            <a:noFill/>
            <a:ln w="9525" cap="flat" cmpd="sng">
              <a:solidFill>
                <a:srgbClr val="E8E8E8"/>
              </a:solidFill>
              <a:prstDash val="solid"/>
              <a:round/>
              <a:headEnd type="none" w="med" len="med"/>
              <a:tailEnd type="none" w="med" len="med"/>
            </a:ln>
          </p:spPr>
        </p:cxnSp>
      </p:grpSp>
      <p:sp>
        <p:nvSpPr>
          <p:cNvPr id="874" name="Google Shape;874;p35"/>
          <p:cNvSpPr/>
          <p:nvPr/>
        </p:nvSpPr>
        <p:spPr>
          <a:xfrm rot="7428166">
            <a:off x="-1963546" y="3532964"/>
            <a:ext cx="3280715" cy="3019985"/>
          </a:xfrm>
          <a:custGeom>
            <a:avLst/>
            <a:gdLst/>
            <a:ahLst/>
            <a:cxnLst/>
            <a:rect l="l" t="t" r="r" b="b"/>
            <a:pathLst>
              <a:path w="2374" h="1767" extrusionOk="0">
                <a:moveTo>
                  <a:pt x="2374" y="0"/>
                </a:moveTo>
                <a:lnTo>
                  <a:pt x="1" y="544"/>
                </a:lnTo>
                <a:lnTo>
                  <a:pt x="456" y="1767"/>
                </a:lnTo>
                <a:lnTo>
                  <a:pt x="237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5" name="Google Shape;875;p35"/>
          <p:cNvSpPr/>
          <p:nvPr/>
        </p:nvSpPr>
        <p:spPr>
          <a:xfrm rot="-2320035">
            <a:off x="9403592" y="-1056232"/>
            <a:ext cx="3189011" cy="2868845"/>
          </a:xfrm>
          <a:custGeom>
            <a:avLst/>
            <a:gdLst/>
            <a:ahLst/>
            <a:cxnLst/>
            <a:rect l="l" t="t" r="r" b="b"/>
            <a:pathLst>
              <a:path w="2650" h="1589" extrusionOk="0">
                <a:moveTo>
                  <a:pt x="0" y="0"/>
                </a:moveTo>
                <a:lnTo>
                  <a:pt x="1990" y="1588"/>
                </a:lnTo>
                <a:lnTo>
                  <a:pt x="2650" y="455"/>
                </a:lnTo>
                <a:lnTo>
                  <a:pt x="0"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6" name="Google Shape;876;p35"/>
          <p:cNvSpPr/>
          <p:nvPr/>
        </p:nvSpPr>
        <p:spPr>
          <a:xfrm rot="-3494038">
            <a:off x="6118813" y="6151383"/>
            <a:ext cx="3787388" cy="2642443"/>
          </a:xfrm>
          <a:custGeom>
            <a:avLst/>
            <a:gdLst/>
            <a:ahLst/>
            <a:cxnLst/>
            <a:rect l="l" t="t" r="r" b="b"/>
            <a:pathLst>
              <a:path w="1740" h="1214" extrusionOk="0">
                <a:moveTo>
                  <a:pt x="1169" y="0"/>
                </a:moveTo>
                <a:lnTo>
                  <a:pt x="0" y="1214"/>
                </a:lnTo>
                <a:lnTo>
                  <a:pt x="1740" y="1214"/>
                </a:lnTo>
                <a:lnTo>
                  <a:pt x="1169"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9057189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385"/>
        <p:cNvGrpSpPr/>
        <p:nvPr/>
      </p:nvGrpSpPr>
      <p:grpSpPr>
        <a:xfrm>
          <a:off x="0" y="0"/>
          <a:ext cx="0" cy="0"/>
          <a:chOff x="0" y="0"/>
          <a:chExt cx="0" cy="0"/>
        </a:xfrm>
      </p:grpSpPr>
      <p:grpSp>
        <p:nvGrpSpPr>
          <p:cNvPr id="386" name="Google Shape;386;p16"/>
          <p:cNvGrpSpPr/>
          <p:nvPr/>
        </p:nvGrpSpPr>
        <p:grpSpPr>
          <a:xfrm>
            <a:off x="-1" y="445533"/>
            <a:ext cx="12236905" cy="5978000"/>
            <a:chOff x="176375" y="334150"/>
            <a:chExt cx="8717400" cy="4483500"/>
          </a:xfrm>
        </p:grpSpPr>
        <p:cxnSp>
          <p:nvCxnSpPr>
            <p:cNvPr id="387" name="Google Shape;387;p16"/>
            <p:cNvCxnSpPr/>
            <p:nvPr/>
          </p:nvCxnSpPr>
          <p:spPr>
            <a:xfrm>
              <a:off x="176375" y="334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388" name="Google Shape;388;p16"/>
            <p:cNvCxnSpPr/>
            <p:nvPr/>
          </p:nvCxnSpPr>
          <p:spPr>
            <a:xfrm>
              <a:off x="176375" y="654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389" name="Google Shape;389;p16"/>
            <p:cNvCxnSpPr/>
            <p:nvPr/>
          </p:nvCxnSpPr>
          <p:spPr>
            <a:xfrm>
              <a:off x="176375" y="974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390" name="Google Shape;390;p16"/>
            <p:cNvCxnSpPr/>
            <p:nvPr/>
          </p:nvCxnSpPr>
          <p:spPr>
            <a:xfrm>
              <a:off x="176375" y="1294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391" name="Google Shape;391;p16"/>
            <p:cNvCxnSpPr/>
            <p:nvPr/>
          </p:nvCxnSpPr>
          <p:spPr>
            <a:xfrm>
              <a:off x="176375" y="1615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392" name="Google Shape;392;p16"/>
            <p:cNvCxnSpPr/>
            <p:nvPr/>
          </p:nvCxnSpPr>
          <p:spPr>
            <a:xfrm>
              <a:off x="176375" y="1935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393" name="Google Shape;393;p16"/>
            <p:cNvCxnSpPr/>
            <p:nvPr/>
          </p:nvCxnSpPr>
          <p:spPr>
            <a:xfrm>
              <a:off x="176375" y="2255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394" name="Google Shape;394;p16"/>
            <p:cNvCxnSpPr/>
            <p:nvPr/>
          </p:nvCxnSpPr>
          <p:spPr>
            <a:xfrm>
              <a:off x="176375" y="2575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395" name="Google Shape;395;p16"/>
            <p:cNvCxnSpPr/>
            <p:nvPr/>
          </p:nvCxnSpPr>
          <p:spPr>
            <a:xfrm>
              <a:off x="176375" y="2896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396" name="Google Shape;396;p16"/>
            <p:cNvCxnSpPr/>
            <p:nvPr/>
          </p:nvCxnSpPr>
          <p:spPr>
            <a:xfrm>
              <a:off x="176375" y="3216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397" name="Google Shape;397;p16"/>
            <p:cNvCxnSpPr/>
            <p:nvPr/>
          </p:nvCxnSpPr>
          <p:spPr>
            <a:xfrm>
              <a:off x="176375" y="3536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398" name="Google Shape;398;p16"/>
            <p:cNvCxnSpPr/>
            <p:nvPr/>
          </p:nvCxnSpPr>
          <p:spPr>
            <a:xfrm>
              <a:off x="176375" y="3856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399" name="Google Shape;399;p16"/>
            <p:cNvCxnSpPr/>
            <p:nvPr/>
          </p:nvCxnSpPr>
          <p:spPr>
            <a:xfrm>
              <a:off x="176375" y="4177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00" name="Google Shape;400;p16"/>
            <p:cNvCxnSpPr/>
            <p:nvPr/>
          </p:nvCxnSpPr>
          <p:spPr>
            <a:xfrm>
              <a:off x="176375" y="4497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401" name="Google Shape;401;p16"/>
            <p:cNvCxnSpPr/>
            <p:nvPr/>
          </p:nvCxnSpPr>
          <p:spPr>
            <a:xfrm>
              <a:off x="176375" y="4817650"/>
              <a:ext cx="8717400" cy="0"/>
            </a:xfrm>
            <a:prstGeom prst="straightConnector1">
              <a:avLst/>
            </a:prstGeom>
            <a:noFill/>
            <a:ln w="9525" cap="flat" cmpd="sng">
              <a:solidFill>
                <a:srgbClr val="E8E8E8"/>
              </a:solidFill>
              <a:prstDash val="solid"/>
              <a:round/>
              <a:headEnd type="none" w="med" len="med"/>
              <a:tailEnd type="none" w="med" len="med"/>
            </a:ln>
          </p:spPr>
        </p:cxnSp>
      </p:grpSp>
      <p:sp>
        <p:nvSpPr>
          <p:cNvPr id="402" name="Google Shape;402;p16"/>
          <p:cNvSpPr/>
          <p:nvPr/>
        </p:nvSpPr>
        <p:spPr>
          <a:xfrm rot="580744">
            <a:off x="3475848" y="-2868112"/>
            <a:ext cx="15770320" cy="10426131"/>
          </a:xfrm>
          <a:custGeom>
            <a:avLst/>
            <a:gdLst/>
            <a:ahLst/>
            <a:cxnLst/>
            <a:rect l="l" t="t" r="r" b="b"/>
            <a:pathLst>
              <a:path w="2526" h="1670" extrusionOk="0">
                <a:moveTo>
                  <a:pt x="848" y="1"/>
                </a:moveTo>
                <a:lnTo>
                  <a:pt x="0" y="1669"/>
                </a:lnTo>
                <a:lnTo>
                  <a:pt x="2525" y="1669"/>
                </a:lnTo>
                <a:lnTo>
                  <a:pt x="848"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3" name="Google Shape;403;p16"/>
          <p:cNvSpPr txBox="1">
            <a:spLocks noGrp="1"/>
          </p:cNvSpPr>
          <p:nvPr>
            <p:ph type="title"/>
          </p:nvPr>
        </p:nvSpPr>
        <p:spPr>
          <a:xfrm>
            <a:off x="5994400" y="2993600"/>
            <a:ext cx="52468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6667">
                <a:solidFill>
                  <a:schemeClr val="lt1"/>
                </a:solidFill>
              </a:defRPr>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404" name="Google Shape;404;p16"/>
          <p:cNvSpPr txBox="1">
            <a:spLocks noGrp="1"/>
          </p:cNvSpPr>
          <p:nvPr>
            <p:ph type="title" idx="2" hasCustomPrompt="1"/>
          </p:nvPr>
        </p:nvSpPr>
        <p:spPr>
          <a:xfrm>
            <a:off x="9754000" y="1909567"/>
            <a:ext cx="1487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lt1"/>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405" name="Google Shape;405;p16"/>
          <p:cNvSpPr txBox="1">
            <a:spLocks noGrp="1"/>
          </p:cNvSpPr>
          <p:nvPr>
            <p:ph type="subTitle" idx="1"/>
          </p:nvPr>
        </p:nvSpPr>
        <p:spPr>
          <a:xfrm>
            <a:off x="5994400" y="3997233"/>
            <a:ext cx="5246800" cy="739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solidFill>
                  <a:schemeClr val="lt1"/>
                </a:solidFill>
              </a:defRPr>
            </a:lvl1pPr>
            <a:lvl2pPr lvl="1" algn="r" rtl="0">
              <a:lnSpc>
                <a:spcPct val="100000"/>
              </a:lnSpc>
              <a:spcBef>
                <a:spcPts val="2133"/>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569944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09"/>
        <p:cNvGrpSpPr/>
        <p:nvPr/>
      </p:nvGrpSpPr>
      <p:grpSpPr>
        <a:xfrm>
          <a:off x="0" y="0"/>
          <a:ext cx="0" cy="0"/>
          <a:chOff x="0" y="0"/>
          <a:chExt cx="0" cy="0"/>
        </a:xfrm>
      </p:grpSpPr>
      <p:grpSp>
        <p:nvGrpSpPr>
          <p:cNvPr id="110" name="Google Shape;110;p5"/>
          <p:cNvGrpSpPr/>
          <p:nvPr/>
        </p:nvGrpSpPr>
        <p:grpSpPr>
          <a:xfrm>
            <a:off x="-1" y="445533"/>
            <a:ext cx="12236905" cy="5978000"/>
            <a:chOff x="176375" y="334150"/>
            <a:chExt cx="8717400" cy="4483500"/>
          </a:xfrm>
        </p:grpSpPr>
        <p:cxnSp>
          <p:nvCxnSpPr>
            <p:cNvPr id="111" name="Google Shape;111;p5"/>
            <p:cNvCxnSpPr/>
            <p:nvPr/>
          </p:nvCxnSpPr>
          <p:spPr>
            <a:xfrm>
              <a:off x="176375" y="334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12" name="Google Shape;112;p5"/>
            <p:cNvCxnSpPr/>
            <p:nvPr/>
          </p:nvCxnSpPr>
          <p:spPr>
            <a:xfrm>
              <a:off x="176375" y="654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13" name="Google Shape;113;p5"/>
            <p:cNvCxnSpPr/>
            <p:nvPr/>
          </p:nvCxnSpPr>
          <p:spPr>
            <a:xfrm>
              <a:off x="176375" y="974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14" name="Google Shape;114;p5"/>
            <p:cNvCxnSpPr/>
            <p:nvPr/>
          </p:nvCxnSpPr>
          <p:spPr>
            <a:xfrm>
              <a:off x="176375" y="1294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15" name="Google Shape;115;p5"/>
            <p:cNvCxnSpPr/>
            <p:nvPr/>
          </p:nvCxnSpPr>
          <p:spPr>
            <a:xfrm>
              <a:off x="176375" y="1615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16" name="Google Shape;116;p5"/>
            <p:cNvCxnSpPr/>
            <p:nvPr/>
          </p:nvCxnSpPr>
          <p:spPr>
            <a:xfrm>
              <a:off x="176375" y="1935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17" name="Google Shape;117;p5"/>
            <p:cNvCxnSpPr/>
            <p:nvPr/>
          </p:nvCxnSpPr>
          <p:spPr>
            <a:xfrm>
              <a:off x="176375" y="2255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18" name="Google Shape;118;p5"/>
            <p:cNvCxnSpPr/>
            <p:nvPr/>
          </p:nvCxnSpPr>
          <p:spPr>
            <a:xfrm>
              <a:off x="176375" y="2575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19" name="Google Shape;119;p5"/>
            <p:cNvCxnSpPr/>
            <p:nvPr/>
          </p:nvCxnSpPr>
          <p:spPr>
            <a:xfrm>
              <a:off x="176375" y="2896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20" name="Google Shape;120;p5"/>
            <p:cNvCxnSpPr/>
            <p:nvPr/>
          </p:nvCxnSpPr>
          <p:spPr>
            <a:xfrm>
              <a:off x="176375" y="3216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21" name="Google Shape;121;p5"/>
            <p:cNvCxnSpPr/>
            <p:nvPr/>
          </p:nvCxnSpPr>
          <p:spPr>
            <a:xfrm>
              <a:off x="176375" y="3536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22" name="Google Shape;122;p5"/>
            <p:cNvCxnSpPr/>
            <p:nvPr/>
          </p:nvCxnSpPr>
          <p:spPr>
            <a:xfrm>
              <a:off x="176375" y="3856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23" name="Google Shape;123;p5"/>
            <p:cNvCxnSpPr/>
            <p:nvPr/>
          </p:nvCxnSpPr>
          <p:spPr>
            <a:xfrm>
              <a:off x="176375" y="4177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24" name="Google Shape;124;p5"/>
            <p:cNvCxnSpPr/>
            <p:nvPr/>
          </p:nvCxnSpPr>
          <p:spPr>
            <a:xfrm>
              <a:off x="176375" y="4497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25" name="Google Shape;125;p5"/>
            <p:cNvCxnSpPr/>
            <p:nvPr/>
          </p:nvCxnSpPr>
          <p:spPr>
            <a:xfrm>
              <a:off x="176375" y="4817650"/>
              <a:ext cx="8717400" cy="0"/>
            </a:xfrm>
            <a:prstGeom prst="straightConnector1">
              <a:avLst/>
            </a:prstGeom>
            <a:noFill/>
            <a:ln w="9525" cap="flat" cmpd="sng">
              <a:solidFill>
                <a:srgbClr val="E8E8E8"/>
              </a:solidFill>
              <a:prstDash val="solid"/>
              <a:round/>
              <a:headEnd type="none" w="med" len="med"/>
              <a:tailEnd type="none" w="med" len="med"/>
            </a:ln>
          </p:spPr>
        </p:cxnSp>
      </p:grpSp>
      <p:sp>
        <p:nvSpPr>
          <p:cNvPr id="126" name="Google Shape;126;p5"/>
          <p:cNvSpPr/>
          <p:nvPr/>
        </p:nvSpPr>
        <p:spPr>
          <a:xfrm>
            <a:off x="-596900" y="-681165"/>
            <a:ext cx="2242111" cy="4923929"/>
          </a:xfrm>
          <a:custGeom>
            <a:avLst/>
            <a:gdLst/>
            <a:ahLst/>
            <a:cxnLst/>
            <a:rect l="l" t="t" r="r" b="b"/>
            <a:pathLst>
              <a:path w="7388" h="15265" extrusionOk="0">
                <a:moveTo>
                  <a:pt x="1" y="1"/>
                </a:moveTo>
                <a:lnTo>
                  <a:pt x="1" y="15265"/>
                </a:lnTo>
                <a:lnTo>
                  <a:pt x="7387" y="9136"/>
                </a:lnTo>
                <a:lnTo>
                  <a:pt x="1"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7" name="Google Shape;127;p5"/>
          <p:cNvSpPr/>
          <p:nvPr/>
        </p:nvSpPr>
        <p:spPr>
          <a:xfrm>
            <a:off x="9956427" y="-813217"/>
            <a:ext cx="2887831" cy="8020225"/>
          </a:xfrm>
          <a:custGeom>
            <a:avLst/>
            <a:gdLst/>
            <a:ahLst/>
            <a:cxnLst/>
            <a:rect l="l" t="t" r="r" b="b"/>
            <a:pathLst>
              <a:path w="6335" h="17594" extrusionOk="0">
                <a:moveTo>
                  <a:pt x="6290" y="1"/>
                </a:moveTo>
                <a:lnTo>
                  <a:pt x="1" y="2588"/>
                </a:lnTo>
                <a:lnTo>
                  <a:pt x="6335" y="17593"/>
                </a:lnTo>
                <a:lnTo>
                  <a:pt x="6290"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8" name="Google Shape;128;p5"/>
          <p:cNvSpPr/>
          <p:nvPr/>
        </p:nvSpPr>
        <p:spPr>
          <a:xfrm rot="-5400000">
            <a:off x="4725293" y="4552784"/>
            <a:ext cx="2242111" cy="4632571"/>
          </a:xfrm>
          <a:custGeom>
            <a:avLst/>
            <a:gdLst/>
            <a:ahLst/>
            <a:cxnLst/>
            <a:rect l="l" t="t" r="r" b="b"/>
            <a:pathLst>
              <a:path w="7388" h="15265" extrusionOk="0">
                <a:moveTo>
                  <a:pt x="1" y="1"/>
                </a:moveTo>
                <a:lnTo>
                  <a:pt x="1" y="15265"/>
                </a:lnTo>
                <a:lnTo>
                  <a:pt x="7387" y="9136"/>
                </a:lnTo>
                <a:lnTo>
                  <a:pt x="1"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9" name="Google Shape;129;p5"/>
          <p:cNvSpPr txBox="1">
            <a:spLocks noGrp="1"/>
          </p:cNvSpPr>
          <p:nvPr>
            <p:ph type="title"/>
          </p:nvPr>
        </p:nvSpPr>
        <p:spPr>
          <a:xfrm>
            <a:off x="960000" y="71920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0" name="Google Shape;130;p5"/>
          <p:cNvSpPr txBox="1">
            <a:spLocks noGrp="1"/>
          </p:cNvSpPr>
          <p:nvPr>
            <p:ph type="title" idx="2"/>
          </p:nvPr>
        </p:nvSpPr>
        <p:spPr>
          <a:xfrm>
            <a:off x="2090667" y="3498229"/>
            <a:ext cx="3656800" cy="74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333"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1" name="Google Shape;131;p5"/>
          <p:cNvSpPr txBox="1">
            <a:spLocks noGrp="1"/>
          </p:cNvSpPr>
          <p:nvPr>
            <p:ph type="title" idx="3"/>
          </p:nvPr>
        </p:nvSpPr>
        <p:spPr>
          <a:xfrm>
            <a:off x="6444529" y="3498229"/>
            <a:ext cx="3656800" cy="74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333"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2" name="Google Shape;132;p5"/>
          <p:cNvSpPr txBox="1">
            <a:spLocks noGrp="1"/>
          </p:cNvSpPr>
          <p:nvPr>
            <p:ph type="subTitle" idx="1"/>
          </p:nvPr>
        </p:nvSpPr>
        <p:spPr>
          <a:xfrm>
            <a:off x="6602529" y="4148396"/>
            <a:ext cx="3340800" cy="13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33" name="Google Shape;133;p5"/>
          <p:cNvSpPr txBox="1">
            <a:spLocks noGrp="1"/>
          </p:cNvSpPr>
          <p:nvPr>
            <p:ph type="subTitle" idx="4"/>
          </p:nvPr>
        </p:nvSpPr>
        <p:spPr>
          <a:xfrm>
            <a:off x="2248667" y="4148396"/>
            <a:ext cx="3340800" cy="13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52347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4"/>
        <p:cNvGrpSpPr/>
        <p:nvPr/>
      </p:nvGrpSpPr>
      <p:grpSpPr>
        <a:xfrm>
          <a:off x="0" y="0"/>
          <a:ext cx="0" cy="0"/>
          <a:chOff x="0" y="0"/>
          <a:chExt cx="0" cy="0"/>
        </a:xfrm>
      </p:grpSpPr>
      <p:grpSp>
        <p:nvGrpSpPr>
          <p:cNvPr id="135" name="Google Shape;135;p6"/>
          <p:cNvGrpSpPr/>
          <p:nvPr/>
        </p:nvGrpSpPr>
        <p:grpSpPr>
          <a:xfrm>
            <a:off x="-1" y="445533"/>
            <a:ext cx="12236905" cy="5978000"/>
            <a:chOff x="176375" y="334150"/>
            <a:chExt cx="8717400" cy="4483500"/>
          </a:xfrm>
        </p:grpSpPr>
        <p:cxnSp>
          <p:nvCxnSpPr>
            <p:cNvPr id="136" name="Google Shape;136;p6"/>
            <p:cNvCxnSpPr/>
            <p:nvPr/>
          </p:nvCxnSpPr>
          <p:spPr>
            <a:xfrm>
              <a:off x="176375" y="334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37" name="Google Shape;137;p6"/>
            <p:cNvCxnSpPr/>
            <p:nvPr/>
          </p:nvCxnSpPr>
          <p:spPr>
            <a:xfrm>
              <a:off x="176375" y="654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38" name="Google Shape;138;p6"/>
            <p:cNvCxnSpPr/>
            <p:nvPr/>
          </p:nvCxnSpPr>
          <p:spPr>
            <a:xfrm>
              <a:off x="176375" y="974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39" name="Google Shape;139;p6"/>
            <p:cNvCxnSpPr/>
            <p:nvPr/>
          </p:nvCxnSpPr>
          <p:spPr>
            <a:xfrm>
              <a:off x="176375" y="1294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40" name="Google Shape;140;p6"/>
            <p:cNvCxnSpPr/>
            <p:nvPr/>
          </p:nvCxnSpPr>
          <p:spPr>
            <a:xfrm>
              <a:off x="176375" y="1615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41" name="Google Shape;141;p6"/>
            <p:cNvCxnSpPr/>
            <p:nvPr/>
          </p:nvCxnSpPr>
          <p:spPr>
            <a:xfrm>
              <a:off x="176375" y="1935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42" name="Google Shape;142;p6"/>
            <p:cNvCxnSpPr/>
            <p:nvPr/>
          </p:nvCxnSpPr>
          <p:spPr>
            <a:xfrm>
              <a:off x="176375" y="2255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43" name="Google Shape;143;p6"/>
            <p:cNvCxnSpPr/>
            <p:nvPr/>
          </p:nvCxnSpPr>
          <p:spPr>
            <a:xfrm>
              <a:off x="176375" y="2575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44" name="Google Shape;144;p6"/>
            <p:cNvCxnSpPr/>
            <p:nvPr/>
          </p:nvCxnSpPr>
          <p:spPr>
            <a:xfrm>
              <a:off x="176375" y="2896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45" name="Google Shape;145;p6"/>
            <p:cNvCxnSpPr/>
            <p:nvPr/>
          </p:nvCxnSpPr>
          <p:spPr>
            <a:xfrm>
              <a:off x="176375" y="3216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46" name="Google Shape;146;p6"/>
            <p:cNvCxnSpPr/>
            <p:nvPr/>
          </p:nvCxnSpPr>
          <p:spPr>
            <a:xfrm>
              <a:off x="176375" y="3536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47" name="Google Shape;147;p6"/>
            <p:cNvCxnSpPr/>
            <p:nvPr/>
          </p:nvCxnSpPr>
          <p:spPr>
            <a:xfrm>
              <a:off x="176375" y="3856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48" name="Google Shape;148;p6"/>
            <p:cNvCxnSpPr/>
            <p:nvPr/>
          </p:nvCxnSpPr>
          <p:spPr>
            <a:xfrm>
              <a:off x="176375" y="4177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49" name="Google Shape;149;p6"/>
            <p:cNvCxnSpPr/>
            <p:nvPr/>
          </p:nvCxnSpPr>
          <p:spPr>
            <a:xfrm>
              <a:off x="176375" y="4497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50" name="Google Shape;150;p6"/>
            <p:cNvCxnSpPr/>
            <p:nvPr/>
          </p:nvCxnSpPr>
          <p:spPr>
            <a:xfrm>
              <a:off x="176375" y="4817650"/>
              <a:ext cx="8717400" cy="0"/>
            </a:xfrm>
            <a:prstGeom prst="straightConnector1">
              <a:avLst/>
            </a:prstGeom>
            <a:noFill/>
            <a:ln w="9525" cap="flat" cmpd="sng">
              <a:solidFill>
                <a:srgbClr val="E8E8E8"/>
              </a:solidFill>
              <a:prstDash val="solid"/>
              <a:round/>
              <a:headEnd type="none" w="med" len="med"/>
              <a:tailEnd type="none" w="med" len="med"/>
            </a:ln>
          </p:spPr>
        </p:cxnSp>
      </p:grpSp>
      <p:sp>
        <p:nvSpPr>
          <p:cNvPr id="151" name="Google Shape;151;p6"/>
          <p:cNvSpPr/>
          <p:nvPr/>
        </p:nvSpPr>
        <p:spPr>
          <a:xfrm>
            <a:off x="-1368133" y="-1360965"/>
            <a:ext cx="2242111" cy="4923929"/>
          </a:xfrm>
          <a:custGeom>
            <a:avLst/>
            <a:gdLst/>
            <a:ahLst/>
            <a:cxnLst/>
            <a:rect l="l" t="t" r="r" b="b"/>
            <a:pathLst>
              <a:path w="7388" h="15265" extrusionOk="0">
                <a:moveTo>
                  <a:pt x="1" y="1"/>
                </a:moveTo>
                <a:lnTo>
                  <a:pt x="1" y="15265"/>
                </a:lnTo>
                <a:lnTo>
                  <a:pt x="7387" y="9136"/>
                </a:lnTo>
                <a:lnTo>
                  <a:pt x="1"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6"/>
          <p:cNvSpPr/>
          <p:nvPr/>
        </p:nvSpPr>
        <p:spPr>
          <a:xfrm rot="673035">
            <a:off x="10554943" y="-1366520"/>
            <a:ext cx="2887820" cy="8020253"/>
          </a:xfrm>
          <a:custGeom>
            <a:avLst/>
            <a:gdLst/>
            <a:ahLst/>
            <a:cxnLst/>
            <a:rect l="l" t="t" r="r" b="b"/>
            <a:pathLst>
              <a:path w="6335" h="17594" extrusionOk="0">
                <a:moveTo>
                  <a:pt x="6290" y="1"/>
                </a:moveTo>
                <a:lnTo>
                  <a:pt x="1" y="2588"/>
                </a:lnTo>
                <a:lnTo>
                  <a:pt x="6335" y="17593"/>
                </a:lnTo>
                <a:lnTo>
                  <a:pt x="6290"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6"/>
          <p:cNvSpPr/>
          <p:nvPr/>
        </p:nvSpPr>
        <p:spPr>
          <a:xfrm rot="-5400000">
            <a:off x="5011393" y="5057884"/>
            <a:ext cx="2242111" cy="4632571"/>
          </a:xfrm>
          <a:custGeom>
            <a:avLst/>
            <a:gdLst/>
            <a:ahLst/>
            <a:cxnLst/>
            <a:rect l="l" t="t" r="r" b="b"/>
            <a:pathLst>
              <a:path w="7388" h="15265" extrusionOk="0">
                <a:moveTo>
                  <a:pt x="1" y="1"/>
                </a:moveTo>
                <a:lnTo>
                  <a:pt x="1" y="15265"/>
                </a:lnTo>
                <a:lnTo>
                  <a:pt x="7387" y="9136"/>
                </a:lnTo>
                <a:lnTo>
                  <a:pt x="1"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 name="Google Shape;154;p6"/>
          <p:cNvSpPr txBox="1">
            <a:spLocks noGrp="1"/>
          </p:cNvSpPr>
          <p:nvPr>
            <p:ph type="title"/>
          </p:nvPr>
        </p:nvSpPr>
        <p:spPr>
          <a:xfrm>
            <a:off x="960000" y="7192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255727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55"/>
        <p:cNvGrpSpPr/>
        <p:nvPr/>
      </p:nvGrpSpPr>
      <p:grpSpPr>
        <a:xfrm>
          <a:off x="0" y="0"/>
          <a:ext cx="0" cy="0"/>
          <a:chOff x="0" y="0"/>
          <a:chExt cx="0" cy="0"/>
        </a:xfrm>
      </p:grpSpPr>
      <p:grpSp>
        <p:nvGrpSpPr>
          <p:cNvPr id="156" name="Google Shape;156;p7"/>
          <p:cNvGrpSpPr/>
          <p:nvPr/>
        </p:nvGrpSpPr>
        <p:grpSpPr>
          <a:xfrm>
            <a:off x="-1" y="445533"/>
            <a:ext cx="12236905" cy="5978000"/>
            <a:chOff x="176375" y="334150"/>
            <a:chExt cx="8717400" cy="4483500"/>
          </a:xfrm>
        </p:grpSpPr>
        <p:cxnSp>
          <p:nvCxnSpPr>
            <p:cNvPr id="157" name="Google Shape;157;p7"/>
            <p:cNvCxnSpPr/>
            <p:nvPr/>
          </p:nvCxnSpPr>
          <p:spPr>
            <a:xfrm>
              <a:off x="176375" y="334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58" name="Google Shape;158;p7"/>
            <p:cNvCxnSpPr/>
            <p:nvPr/>
          </p:nvCxnSpPr>
          <p:spPr>
            <a:xfrm>
              <a:off x="176375" y="654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59" name="Google Shape;159;p7"/>
            <p:cNvCxnSpPr/>
            <p:nvPr/>
          </p:nvCxnSpPr>
          <p:spPr>
            <a:xfrm>
              <a:off x="176375" y="974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60" name="Google Shape;160;p7"/>
            <p:cNvCxnSpPr/>
            <p:nvPr/>
          </p:nvCxnSpPr>
          <p:spPr>
            <a:xfrm>
              <a:off x="176375" y="1294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61" name="Google Shape;161;p7"/>
            <p:cNvCxnSpPr/>
            <p:nvPr/>
          </p:nvCxnSpPr>
          <p:spPr>
            <a:xfrm>
              <a:off x="176375" y="1615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62" name="Google Shape;162;p7"/>
            <p:cNvCxnSpPr/>
            <p:nvPr/>
          </p:nvCxnSpPr>
          <p:spPr>
            <a:xfrm>
              <a:off x="176375" y="1935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63" name="Google Shape;163;p7"/>
            <p:cNvCxnSpPr/>
            <p:nvPr/>
          </p:nvCxnSpPr>
          <p:spPr>
            <a:xfrm>
              <a:off x="176375" y="2255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64" name="Google Shape;164;p7"/>
            <p:cNvCxnSpPr/>
            <p:nvPr/>
          </p:nvCxnSpPr>
          <p:spPr>
            <a:xfrm>
              <a:off x="176375" y="2575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65" name="Google Shape;165;p7"/>
            <p:cNvCxnSpPr/>
            <p:nvPr/>
          </p:nvCxnSpPr>
          <p:spPr>
            <a:xfrm>
              <a:off x="176375" y="2896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66" name="Google Shape;166;p7"/>
            <p:cNvCxnSpPr/>
            <p:nvPr/>
          </p:nvCxnSpPr>
          <p:spPr>
            <a:xfrm>
              <a:off x="176375" y="3216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67" name="Google Shape;167;p7"/>
            <p:cNvCxnSpPr/>
            <p:nvPr/>
          </p:nvCxnSpPr>
          <p:spPr>
            <a:xfrm>
              <a:off x="176375" y="3536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68" name="Google Shape;168;p7"/>
            <p:cNvCxnSpPr/>
            <p:nvPr/>
          </p:nvCxnSpPr>
          <p:spPr>
            <a:xfrm>
              <a:off x="176375" y="3856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69" name="Google Shape;169;p7"/>
            <p:cNvCxnSpPr/>
            <p:nvPr/>
          </p:nvCxnSpPr>
          <p:spPr>
            <a:xfrm>
              <a:off x="176375" y="4177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70" name="Google Shape;170;p7"/>
            <p:cNvCxnSpPr/>
            <p:nvPr/>
          </p:nvCxnSpPr>
          <p:spPr>
            <a:xfrm>
              <a:off x="176375" y="4497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171" name="Google Shape;171;p7"/>
            <p:cNvCxnSpPr/>
            <p:nvPr/>
          </p:nvCxnSpPr>
          <p:spPr>
            <a:xfrm>
              <a:off x="176375" y="4817650"/>
              <a:ext cx="8717400" cy="0"/>
            </a:xfrm>
            <a:prstGeom prst="straightConnector1">
              <a:avLst/>
            </a:prstGeom>
            <a:noFill/>
            <a:ln w="9525" cap="flat" cmpd="sng">
              <a:solidFill>
                <a:srgbClr val="E8E8E8"/>
              </a:solidFill>
              <a:prstDash val="solid"/>
              <a:round/>
              <a:headEnd type="none" w="med" len="med"/>
              <a:tailEnd type="none" w="med" len="med"/>
            </a:ln>
          </p:spPr>
        </p:cxnSp>
      </p:grpSp>
      <p:sp>
        <p:nvSpPr>
          <p:cNvPr id="172" name="Google Shape;172;p7"/>
          <p:cNvSpPr/>
          <p:nvPr/>
        </p:nvSpPr>
        <p:spPr>
          <a:xfrm rot="-975252">
            <a:off x="10075330" y="-230735"/>
            <a:ext cx="3970793" cy="6219153"/>
          </a:xfrm>
          <a:custGeom>
            <a:avLst/>
            <a:gdLst/>
            <a:ahLst/>
            <a:cxnLst/>
            <a:rect l="l" t="t" r="r" b="b"/>
            <a:pathLst>
              <a:path w="7798" h="20493" extrusionOk="0">
                <a:moveTo>
                  <a:pt x="7753" y="1"/>
                </a:moveTo>
                <a:lnTo>
                  <a:pt x="1" y="15934"/>
                </a:lnTo>
                <a:lnTo>
                  <a:pt x="7798" y="20492"/>
                </a:lnTo>
                <a:lnTo>
                  <a:pt x="7798" y="20492"/>
                </a:lnTo>
                <a:lnTo>
                  <a:pt x="7753"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7"/>
          <p:cNvSpPr/>
          <p:nvPr/>
        </p:nvSpPr>
        <p:spPr>
          <a:xfrm rot="5184066" flipH="1">
            <a:off x="4678044" y="-2185185"/>
            <a:ext cx="1922557" cy="5297327"/>
          </a:xfrm>
          <a:custGeom>
            <a:avLst/>
            <a:gdLst/>
            <a:ahLst/>
            <a:cxnLst/>
            <a:rect l="l" t="t" r="r" b="b"/>
            <a:pathLst>
              <a:path w="6335" h="17594" extrusionOk="0">
                <a:moveTo>
                  <a:pt x="6290" y="1"/>
                </a:moveTo>
                <a:lnTo>
                  <a:pt x="1" y="2588"/>
                </a:lnTo>
                <a:lnTo>
                  <a:pt x="6335" y="17593"/>
                </a:lnTo>
                <a:lnTo>
                  <a:pt x="629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7"/>
          <p:cNvSpPr/>
          <p:nvPr/>
        </p:nvSpPr>
        <p:spPr>
          <a:xfrm rot="6300000">
            <a:off x="4036559" y="3925321"/>
            <a:ext cx="1922551" cy="5339385"/>
          </a:xfrm>
          <a:custGeom>
            <a:avLst/>
            <a:gdLst/>
            <a:ahLst/>
            <a:cxnLst/>
            <a:rect l="l" t="t" r="r" b="b"/>
            <a:pathLst>
              <a:path w="6335" h="17594" extrusionOk="0">
                <a:moveTo>
                  <a:pt x="6290" y="1"/>
                </a:moveTo>
                <a:lnTo>
                  <a:pt x="1" y="2588"/>
                </a:lnTo>
                <a:lnTo>
                  <a:pt x="6335" y="17593"/>
                </a:lnTo>
                <a:lnTo>
                  <a:pt x="629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 name="Google Shape;175;p7"/>
          <p:cNvSpPr txBox="1">
            <a:spLocks noGrp="1"/>
          </p:cNvSpPr>
          <p:nvPr>
            <p:ph type="body" idx="1"/>
          </p:nvPr>
        </p:nvSpPr>
        <p:spPr>
          <a:xfrm>
            <a:off x="960000" y="2734967"/>
            <a:ext cx="5779600" cy="3488800"/>
          </a:xfrm>
          <a:prstGeom prst="rect">
            <a:avLst/>
          </a:prstGeom>
        </p:spPr>
        <p:txBody>
          <a:bodyPr spcFirstLastPara="1" wrap="square" lIns="91425" tIns="91425" rIns="91425" bIns="91425" anchor="ctr" anchorCtr="0">
            <a:noAutofit/>
          </a:bodyPr>
          <a:lstStyle>
            <a:lvl1pPr marL="609585" lvl="0" indent="-389457" rtl="0">
              <a:lnSpc>
                <a:spcPct val="100000"/>
              </a:lnSpc>
              <a:spcBef>
                <a:spcPts val="0"/>
              </a:spcBef>
              <a:spcAft>
                <a:spcPts val="0"/>
              </a:spcAft>
              <a:buSzPts val="1000"/>
              <a:buChar char="●"/>
              <a:defRPr>
                <a:solidFill>
                  <a:srgbClr val="434343"/>
                </a:solidFill>
              </a:defRPr>
            </a:lvl1pPr>
            <a:lvl2pPr marL="1219170" lvl="1" indent="-423323" rtl="0">
              <a:lnSpc>
                <a:spcPct val="115000"/>
              </a:lnSpc>
              <a:spcBef>
                <a:spcPts val="0"/>
              </a:spcBef>
              <a:spcAft>
                <a:spcPts val="0"/>
              </a:spcAft>
              <a:buSzPts val="1400"/>
              <a:buChar char="○"/>
              <a:defRPr>
                <a:solidFill>
                  <a:srgbClr val="434343"/>
                </a:solidFill>
              </a:defRPr>
            </a:lvl2pPr>
            <a:lvl3pPr marL="1828754" lvl="2" indent="-423323" rtl="0">
              <a:lnSpc>
                <a:spcPct val="115000"/>
              </a:lnSpc>
              <a:spcBef>
                <a:spcPts val="2133"/>
              </a:spcBef>
              <a:spcAft>
                <a:spcPts val="0"/>
              </a:spcAft>
              <a:buSzPts val="1400"/>
              <a:buChar char="■"/>
              <a:defRPr>
                <a:solidFill>
                  <a:srgbClr val="434343"/>
                </a:solidFill>
              </a:defRPr>
            </a:lvl3pPr>
            <a:lvl4pPr marL="2438339" lvl="3" indent="-423323" rtl="0">
              <a:lnSpc>
                <a:spcPct val="115000"/>
              </a:lnSpc>
              <a:spcBef>
                <a:spcPts val="2133"/>
              </a:spcBef>
              <a:spcAft>
                <a:spcPts val="0"/>
              </a:spcAft>
              <a:buSzPts val="1400"/>
              <a:buChar char="●"/>
              <a:defRPr>
                <a:solidFill>
                  <a:srgbClr val="434343"/>
                </a:solidFill>
              </a:defRPr>
            </a:lvl4pPr>
            <a:lvl5pPr marL="3047924" lvl="4" indent="-423323" rtl="0">
              <a:lnSpc>
                <a:spcPct val="115000"/>
              </a:lnSpc>
              <a:spcBef>
                <a:spcPts val="2133"/>
              </a:spcBef>
              <a:spcAft>
                <a:spcPts val="0"/>
              </a:spcAft>
              <a:buSzPts val="1400"/>
              <a:buChar char="○"/>
              <a:defRPr>
                <a:solidFill>
                  <a:srgbClr val="434343"/>
                </a:solidFill>
              </a:defRPr>
            </a:lvl5pPr>
            <a:lvl6pPr marL="3657509" lvl="5" indent="-423323" rtl="0">
              <a:lnSpc>
                <a:spcPct val="115000"/>
              </a:lnSpc>
              <a:spcBef>
                <a:spcPts val="2133"/>
              </a:spcBef>
              <a:spcAft>
                <a:spcPts val="0"/>
              </a:spcAft>
              <a:buSzPts val="1400"/>
              <a:buChar char="■"/>
              <a:defRPr>
                <a:solidFill>
                  <a:srgbClr val="434343"/>
                </a:solidFill>
              </a:defRPr>
            </a:lvl6pPr>
            <a:lvl7pPr marL="4267093" lvl="6" indent="-423323" rtl="0">
              <a:lnSpc>
                <a:spcPct val="115000"/>
              </a:lnSpc>
              <a:spcBef>
                <a:spcPts val="2133"/>
              </a:spcBef>
              <a:spcAft>
                <a:spcPts val="0"/>
              </a:spcAft>
              <a:buSzPts val="1400"/>
              <a:buChar char="●"/>
              <a:defRPr>
                <a:solidFill>
                  <a:srgbClr val="434343"/>
                </a:solidFill>
              </a:defRPr>
            </a:lvl7pPr>
            <a:lvl8pPr marL="4876678" lvl="7" indent="-423323" rtl="0">
              <a:lnSpc>
                <a:spcPct val="115000"/>
              </a:lnSpc>
              <a:spcBef>
                <a:spcPts val="2133"/>
              </a:spcBef>
              <a:spcAft>
                <a:spcPts val="0"/>
              </a:spcAft>
              <a:buSzPts val="1400"/>
              <a:buChar char="○"/>
              <a:defRPr>
                <a:solidFill>
                  <a:srgbClr val="434343"/>
                </a:solidFill>
              </a:defRPr>
            </a:lvl8pPr>
            <a:lvl9pPr marL="5486263" lvl="8" indent="-423323" rtl="0">
              <a:lnSpc>
                <a:spcPct val="115000"/>
              </a:lnSpc>
              <a:spcBef>
                <a:spcPts val="2133"/>
              </a:spcBef>
              <a:spcAft>
                <a:spcPts val="2133"/>
              </a:spcAft>
              <a:buSzPts val="1400"/>
              <a:buChar char="■"/>
              <a:defRPr>
                <a:solidFill>
                  <a:srgbClr val="434343"/>
                </a:solidFill>
              </a:defRPr>
            </a:lvl9pPr>
          </a:lstStyle>
          <a:p>
            <a:endParaRPr/>
          </a:p>
        </p:txBody>
      </p:sp>
      <p:sp>
        <p:nvSpPr>
          <p:cNvPr id="176" name="Google Shape;176;p7"/>
          <p:cNvSpPr txBox="1">
            <a:spLocks noGrp="1"/>
          </p:cNvSpPr>
          <p:nvPr>
            <p:ph type="title"/>
          </p:nvPr>
        </p:nvSpPr>
        <p:spPr>
          <a:xfrm>
            <a:off x="960000" y="1354333"/>
            <a:ext cx="5779600" cy="1635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812663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39"/>
        <p:cNvGrpSpPr/>
        <p:nvPr/>
      </p:nvGrpSpPr>
      <p:grpSpPr>
        <a:xfrm>
          <a:off x="0" y="0"/>
          <a:ext cx="0" cy="0"/>
          <a:chOff x="0" y="0"/>
          <a:chExt cx="0" cy="0"/>
        </a:xfrm>
      </p:grpSpPr>
      <p:sp>
        <p:nvSpPr>
          <p:cNvPr id="240" name="Google Shape;240;p10"/>
          <p:cNvSpPr txBox="1">
            <a:spLocks noGrp="1"/>
          </p:cNvSpPr>
          <p:nvPr>
            <p:ph type="title"/>
          </p:nvPr>
        </p:nvSpPr>
        <p:spPr>
          <a:xfrm>
            <a:off x="4243967" y="719200"/>
            <a:ext cx="7262000" cy="178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703850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41"/>
        <p:cNvGrpSpPr/>
        <p:nvPr/>
      </p:nvGrpSpPr>
      <p:grpSpPr>
        <a:xfrm>
          <a:off x="0" y="0"/>
          <a:ext cx="0" cy="0"/>
          <a:chOff x="0" y="0"/>
          <a:chExt cx="0" cy="0"/>
        </a:xfrm>
      </p:grpSpPr>
      <p:grpSp>
        <p:nvGrpSpPr>
          <p:cNvPr id="242" name="Google Shape;242;p11"/>
          <p:cNvGrpSpPr/>
          <p:nvPr/>
        </p:nvGrpSpPr>
        <p:grpSpPr>
          <a:xfrm>
            <a:off x="-1" y="445533"/>
            <a:ext cx="12236905" cy="5978000"/>
            <a:chOff x="176375" y="334150"/>
            <a:chExt cx="8717400" cy="4483500"/>
          </a:xfrm>
        </p:grpSpPr>
        <p:cxnSp>
          <p:nvCxnSpPr>
            <p:cNvPr id="243" name="Google Shape;243;p11"/>
            <p:cNvCxnSpPr/>
            <p:nvPr/>
          </p:nvCxnSpPr>
          <p:spPr>
            <a:xfrm>
              <a:off x="176375" y="334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244" name="Google Shape;244;p11"/>
            <p:cNvCxnSpPr/>
            <p:nvPr/>
          </p:nvCxnSpPr>
          <p:spPr>
            <a:xfrm>
              <a:off x="176375" y="654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245" name="Google Shape;245;p11"/>
            <p:cNvCxnSpPr/>
            <p:nvPr/>
          </p:nvCxnSpPr>
          <p:spPr>
            <a:xfrm>
              <a:off x="176375" y="974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246" name="Google Shape;246;p11"/>
            <p:cNvCxnSpPr/>
            <p:nvPr/>
          </p:nvCxnSpPr>
          <p:spPr>
            <a:xfrm>
              <a:off x="176375" y="1294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247" name="Google Shape;247;p11"/>
            <p:cNvCxnSpPr/>
            <p:nvPr/>
          </p:nvCxnSpPr>
          <p:spPr>
            <a:xfrm>
              <a:off x="176375" y="1615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248" name="Google Shape;248;p11"/>
            <p:cNvCxnSpPr/>
            <p:nvPr/>
          </p:nvCxnSpPr>
          <p:spPr>
            <a:xfrm>
              <a:off x="176375" y="1935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249" name="Google Shape;249;p11"/>
            <p:cNvCxnSpPr/>
            <p:nvPr/>
          </p:nvCxnSpPr>
          <p:spPr>
            <a:xfrm>
              <a:off x="176375" y="2255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250" name="Google Shape;250;p11"/>
            <p:cNvCxnSpPr/>
            <p:nvPr/>
          </p:nvCxnSpPr>
          <p:spPr>
            <a:xfrm>
              <a:off x="176375" y="2575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251" name="Google Shape;251;p11"/>
            <p:cNvCxnSpPr/>
            <p:nvPr/>
          </p:nvCxnSpPr>
          <p:spPr>
            <a:xfrm>
              <a:off x="176375" y="2896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252" name="Google Shape;252;p11"/>
            <p:cNvCxnSpPr/>
            <p:nvPr/>
          </p:nvCxnSpPr>
          <p:spPr>
            <a:xfrm>
              <a:off x="176375" y="3216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253" name="Google Shape;253;p11"/>
            <p:cNvCxnSpPr/>
            <p:nvPr/>
          </p:nvCxnSpPr>
          <p:spPr>
            <a:xfrm>
              <a:off x="176375" y="3536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254" name="Google Shape;254;p11"/>
            <p:cNvCxnSpPr/>
            <p:nvPr/>
          </p:nvCxnSpPr>
          <p:spPr>
            <a:xfrm>
              <a:off x="176375" y="3856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255" name="Google Shape;255;p11"/>
            <p:cNvCxnSpPr/>
            <p:nvPr/>
          </p:nvCxnSpPr>
          <p:spPr>
            <a:xfrm>
              <a:off x="176375" y="4177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256" name="Google Shape;256;p11"/>
            <p:cNvCxnSpPr/>
            <p:nvPr/>
          </p:nvCxnSpPr>
          <p:spPr>
            <a:xfrm>
              <a:off x="176375" y="4497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257" name="Google Shape;257;p11"/>
            <p:cNvCxnSpPr/>
            <p:nvPr/>
          </p:nvCxnSpPr>
          <p:spPr>
            <a:xfrm>
              <a:off x="176375" y="4817650"/>
              <a:ext cx="8717400" cy="0"/>
            </a:xfrm>
            <a:prstGeom prst="straightConnector1">
              <a:avLst/>
            </a:prstGeom>
            <a:noFill/>
            <a:ln w="9525" cap="flat" cmpd="sng">
              <a:solidFill>
                <a:srgbClr val="E8E8E8"/>
              </a:solidFill>
              <a:prstDash val="solid"/>
              <a:round/>
              <a:headEnd type="none" w="med" len="med"/>
              <a:tailEnd type="none" w="med" len="med"/>
            </a:ln>
          </p:spPr>
        </p:cxnSp>
      </p:grpSp>
      <p:sp>
        <p:nvSpPr>
          <p:cNvPr id="258" name="Google Shape;258;p11"/>
          <p:cNvSpPr/>
          <p:nvPr/>
        </p:nvSpPr>
        <p:spPr>
          <a:xfrm>
            <a:off x="-596900" y="-681165"/>
            <a:ext cx="2242111" cy="4923929"/>
          </a:xfrm>
          <a:custGeom>
            <a:avLst/>
            <a:gdLst/>
            <a:ahLst/>
            <a:cxnLst/>
            <a:rect l="l" t="t" r="r" b="b"/>
            <a:pathLst>
              <a:path w="7388" h="15265" extrusionOk="0">
                <a:moveTo>
                  <a:pt x="1" y="1"/>
                </a:moveTo>
                <a:lnTo>
                  <a:pt x="1" y="15265"/>
                </a:lnTo>
                <a:lnTo>
                  <a:pt x="7387" y="9136"/>
                </a:lnTo>
                <a:lnTo>
                  <a:pt x="1"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 name="Google Shape;259;p11"/>
          <p:cNvSpPr/>
          <p:nvPr/>
        </p:nvSpPr>
        <p:spPr>
          <a:xfrm rot="5400000" flipH="1">
            <a:off x="6461215" y="-2925135"/>
            <a:ext cx="2887831" cy="8051308"/>
          </a:xfrm>
          <a:custGeom>
            <a:avLst/>
            <a:gdLst/>
            <a:ahLst/>
            <a:cxnLst/>
            <a:rect l="l" t="t" r="r" b="b"/>
            <a:pathLst>
              <a:path w="6335" h="17594" extrusionOk="0">
                <a:moveTo>
                  <a:pt x="6290" y="1"/>
                </a:moveTo>
                <a:lnTo>
                  <a:pt x="1" y="2588"/>
                </a:lnTo>
                <a:lnTo>
                  <a:pt x="6335" y="17593"/>
                </a:lnTo>
                <a:lnTo>
                  <a:pt x="6290"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 name="Google Shape;260;p11"/>
          <p:cNvSpPr/>
          <p:nvPr/>
        </p:nvSpPr>
        <p:spPr>
          <a:xfrm rot="-5400000">
            <a:off x="3083926" y="4032751"/>
            <a:ext cx="2242111" cy="4632571"/>
          </a:xfrm>
          <a:custGeom>
            <a:avLst/>
            <a:gdLst/>
            <a:ahLst/>
            <a:cxnLst/>
            <a:rect l="l" t="t" r="r" b="b"/>
            <a:pathLst>
              <a:path w="7388" h="15265" extrusionOk="0">
                <a:moveTo>
                  <a:pt x="1" y="1"/>
                </a:moveTo>
                <a:lnTo>
                  <a:pt x="1" y="15265"/>
                </a:lnTo>
                <a:lnTo>
                  <a:pt x="7387" y="9136"/>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1" name="Google Shape;261;p11"/>
          <p:cNvSpPr/>
          <p:nvPr/>
        </p:nvSpPr>
        <p:spPr>
          <a:xfrm rot="-5400000">
            <a:off x="9625067" y="3952102"/>
            <a:ext cx="2242111" cy="4923929"/>
          </a:xfrm>
          <a:custGeom>
            <a:avLst/>
            <a:gdLst/>
            <a:ahLst/>
            <a:cxnLst/>
            <a:rect l="l" t="t" r="r" b="b"/>
            <a:pathLst>
              <a:path w="7388" h="15265" extrusionOk="0">
                <a:moveTo>
                  <a:pt x="1" y="1"/>
                </a:moveTo>
                <a:lnTo>
                  <a:pt x="1" y="15265"/>
                </a:lnTo>
                <a:lnTo>
                  <a:pt x="7387" y="9136"/>
                </a:lnTo>
                <a:lnTo>
                  <a:pt x="1"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2" name="Google Shape;262;p11"/>
          <p:cNvSpPr txBox="1">
            <a:spLocks noGrp="1"/>
          </p:cNvSpPr>
          <p:nvPr>
            <p:ph type="subTitle" idx="1"/>
          </p:nvPr>
        </p:nvSpPr>
        <p:spPr>
          <a:xfrm>
            <a:off x="1712000" y="4345433"/>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
        <p:nvSpPr>
          <p:cNvPr id="263" name="Google Shape;263;p11"/>
          <p:cNvSpPr txBox="1">
            <a:spLocks noGrp="1"/>
          </p:cNvSpPr>
          <p:nvPr>
            <p:ph type="title" hasCustomPrompt="1"/>
          </p:nvPr>
        </p:nvSpPr>
        <p:spPr>
          <a:xfrm>
            <a:off x="1712000" y="1849733"/>
            <a:ext cx="8768000" cy="2800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4666">
                <a:solidFill>
                  <a:srgbClr val="101122"/>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Tree>
    <p:extLst>
      <p:ext uri="{BB962C8B-B14F-4D97-AF65-F5344CB8AC3E}">
        <p14:creationId xmlns:p14="http://schemas.microsoft.com/office/powerpoint/2010/main" val="2771242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65"/>
        <p:cNvGrpSpPr/>
        <p:nvPr/>
      </p:nvGrpSpPr>
      <p:grpSpPr>
        <a:xfrm>
          <a:off x="0" y="0"/>
          <a:ext cx="0" cy="0"/>
          <a:chOff x="0" y="0"/>
          <a:chExt cx="0" cy="0"/>
        </a:xfrm>
      </p:grpSpPr>
      <p:grpSp>
        <p:nvGrpSpPr>
          <p:cNvPr id="266" name="Google Shape;266;p13"/>
          <p:cNvGrpSpPr/>
          <p:nvPr/>
        </p:nvGrpSpPr>
        <p:grpSpPr>
          <a:xfrm>
            <a:off x="-1" y="445533"/>
            <a:ext cx="12236905" cy="5978000"/>
            <a:chOff x="176375" y="334150"/>
            <a:chExt cx="8717400" cy="4483500"/>
          </a:xfrm>
        </p:grpSpPr>
        <p:cxnSp>
          <p:nvCxnSpPr>
            <p:cNvPr id="267" name="Google Shape;267;p13"/>
            <p:cNvCxnSpPr/>
            <p:nvPr/>
          </p:nvCxnSpPr>
          <p:spPr>
            <a:xfrm>
              <a:off x="176375" y="334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268" name="Google Shape;268;p13"/>
            <p:cNvCxnSpPr/>
            <p:nvPr/>
          </p:nvCxnSpPr>
          <p:spPr>
            <a:xfrm>
              <a:off x="176375" y="654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269" name="Google Shape;269;p13"/>
            <p:cNvCxnSpPr/>
            <p:nvPr/>
          </p:nvCxnSpPr>
          <p:spPr>
            <a:xfrm>
              <a:off x="176375" y="974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270" name="Google Shape;270;p13"/>
            <p:cNvCxnSpPr/>
            <p:nvPr/>
          </p:nvCxnSpPr>
          <p:spPr>
            <a:xfrm>
              <a:off x="176375" y="1294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271" name="Google Shape;271;p13"/>
            <p:cNvCxnSpPr/>
            <p:nvPr/>
          </p:nvCxnSpPr>
          <p:spPr>
            <a:xfrm>
              <a:off x="176375" y="1615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272" name="Google Shape;272;p13"/>
            <p:cNvCxnSpPr/>
            <p:nvPr/>
          </p:nvCxnSpPr>
          <p:spPr>
            <a:xfrm>
              <a:off x="176375" y="1935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273" name="Google Shape;273;p13"/>
            <p:cNvCxnSpPr/>
            <p:nvPr/>
          </p:nvCxnSpPr>
          <p:spPr>
            <a:xfrm>
              <a:off x="176375" y="2255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274" name="Google Shape;274;p13"/>
            <p:cNvCxnSpPr/>
            <p:nvPr/>
          </p:nvCxnSpPr>
          <p:spPr>
            <a:xfrm>
              <a:off x="176375" y="2575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275" name="Google Shape;275;p13"/>
            <p:cNvCxnSpPr/>
            <p:nvPr/>
          </p:nvCxnSpPr>
          <p:spPr>
            <a:xfrm>
              <a:off x="176375" y="2896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276" name="Google Shape;276;p13"/>
            <p:cNvCxnSpPr/>
            <p:nvPr/>
          </p:nvCxnSpPr>
          <p:spPr>
            <a:xfrm>
              <a:off x="176375" y="3216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277" name="Google Shape;277;p13"/>
            <p:cNvCxnSpPr/>
            <p:nvPr/>
          </p:nvCxnSpPr>
          <p:spPr>
            <a:xfrm>
              <a:off x="176375" y="3536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278" name="Google Shape;278;p13"/>
            <p:cNvCxnSpPr/>
            <p:nvPr/>
          </p:nvCxnSpPr>
          <p:spPr>
            <a:xfrm>
              <a:off x="176375" y="3856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279" name="Google Shape;279;p13"/>
            <p:cNvCxnSpPr/>
            <p:nvPr/>
          </p:nvCxnSpPr>
          <p:spPr>
            <a:xfrm>
              <a:off x="176375" y="4177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280" name="Google Shape;280;p13"/>
            <p:cNvCxnSpPr/>
            <p:nvPr/>
          </p:nvCxnSpPr>
          <p:spPr>
            <a:xfrm>
              <a:off x="176375" y="4497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281" name="Google Shape;281;p13"/>
            <p:cNvCxnSpPr/>
            <p:nvPr/>
          </p:nvCxnSpPr>
          <p:spPr>
            <a:xfrm>
              <a:off x="176375" y="4817650"/>
              <a:ext cx="8717400" cy="0"/>
            </a:xfrm>
            <a:prstGeom prst="straightConnector1">
              <a:avLst/>
            </a:prstGeom>
            <a:noFill/>
            <a:ln w="9525" cap="flat" cmpd="sng">
              <a:solidFill>
                <a:srgbClr val="E8E8E8"/>
              </a:solidFill>
              <a:prstDash val="solid"/>
              <a:round/>
              <a:headEnd type="none" w="med" len="med"/>
              <a:tailEnd type="none" w="med" len="med"/>
            </a:ln>
          </p:spPr>
        </p:cxnSp>
      </p:grpSp>
      <p:grpSp>
        <p:nvGrpSpPr>
          <p:cNvPr id="282" name="Google Shape;282;p13"/>
          <p:cNvGrpSpPr/>
          <p:nvPr/>
        </p:nvGrpSpPr>
        <p:grpSpPr>
          <a:xfrm rot="-9031910">
            <a:off x="5986625" y="5828046"/>
            <a:ext cx="949192" cy="1441553"/>
            <a:chOff x="-876762" y="1902065"/>
            <a:chExt cx="506742" cy="769597"/>
          </a:xfrm>
        </p:grpSpPr>
        <p:sp>
          <p:nvSpPr>
            <p:cNvPr id="283" name="Google Shape;283;p13"/>
            <p:cNvSpPr/>
            <p:nvPr/>
          </p:nvSpPr>
          <p:spPr>
            <a:xfrm>
              <a:off x="-876762" y="1902065"/>
              <a:ext cx="472466" cy="600240"/>
            </a:xfrm>
            <a:custGeom>
              <a:avLst/>
              <a:gdLst/>
              <a:ahLst/>
              <a:cxnLst/>
              <a:rect l="l" t="t" r="r" b="b"/>
              <a:pathLst>
                <a:path w="6397" h="8127" extrusionOk="0">
                  <a:moveTo>
                    <a:pt x="2247" y="1"/>
                  </a:moveTo>
                  <a:cubicBezTo>
                    <a:pt x="2090" y="1"/>
                    <a:pt x="1932" y="38"/>
                    <a:pt x="1785" y="116"/>
                  </a:cubicBezTo>
                  <a:lnTo>
                    <a:pt x="643" y="740"/>
                  </a:lnTo>
                  <a:cubicBezTo>
                    <a:pt x="179" y="990"/>
                    <a:pt x="1" y="1579"/>
                    <a:pt x="259" y="2052"/>
                  </a:cubicBezTo>
                  <a:lnTo>
                    <a:pt x="3551" y="8127"/>
                  </a:lnTo>
                  <a:lnTo>
                    <a:pt x="6397" y="6583"/>
                  </a:lnTo>
                  <a:lnTo>
                    <a:pt x="3105" y="508"/>
                  </a:lnTo>
                  <a:cubicBezTo>
                    <a:pt x="2927" y="183"/>
                    <a:pt x="2592" y="1"/>
                    <a:pt x="2247" y="1"/>
                  </a:cubicBezTo>
                  <a:close/>
                </a:path>
              </a:pathLst>
            </a:custGeom>
            <a:solidFill>
              <a:srgbClr val="F7B16A"/>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4" name="Google Shape;284;p13"/>
            <p:cNvSpPr/>
            <p:nvPr/>
          </p:nvSpPr>
          <p:spPr>
            <a:xfrm>
              <a:off x="-623057" y="2373129"/>
              <a:ext cx="251706" cy="189814"/>
            </a:xfrm>
            <a:custGeom>
              <a:avLst/>
              <a:gdLst/>
              <a:ahLst/>
              <a:cxnLst/>
              <a:rect l="l" t="t" r="r" b="b"/>
              <a:pathLst>
                <a:path w="3408" h="2570" extrusionOk="0">
                  <a:moveTo>
                    <a:pt x="2846" y="0"/>
                  </a:moveTo>
                  <a:lnTo>
                    <a:pt x="0" y="1544"/>
                  </a:lnTo>
                  <a:lnTo>
                    <a:pt x="562" y="2570"/>
                  </a:lnTo>
                  <a:lnTo>
                    <a:pt x="3408" y="1026"/>
                  </a:lnTo>
                  <a:lnTo>
                    <a:pt x="2846" y="0"/>
                  </a:ln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5" name="Google Shape;285;p13"/>
            <p:cNvSpPr/>
            <p:nvPr/>
          </p:nvSpPr>
          <p:spPr>
            <a:xfrm>
              <a:off x="-802977" y="1974815"/>
              <a:ext cx="266921" cy="350380"/>
            </a:xfrm>
            <a:custGeom>
              <a:avLst/>
              <a:gdLst/>
              <a:ahLst/>
              <a:cxnLst/>
              <a:rect l="l" t="t" r="r" b="b"/>
              <a:pathLst>
                <a:path w="3614" h="4744" extrusionOk="0">
                  <a:moveTo>
                    <a:pt x="1066" y="0"/>
                  </a:moveTo>
                  <a:cubicBezTo>
                    <a:pt x="950" y="0"/>
                    <a:pt x="833" y="28"/>
                    <a:pt x="723" y="85"/>
                  </a:cubicBezTo>
                  <a:lnTo>
                    <a:pt x="482" y="219"/>
                  </a:lnTo>
                  <a:cubicBezTo>
                    <a:pt x="135" y="406"/>
                    <a:pt x="1" y="852"/>
                    <a:pt x="188" y="1209"/>
                  </a:cubicBezTo>
                  <a:lnTo>
                    <a:pt x="1901" y="4358"/>
                  </a:lnTo>
                  <a:cubicBezTo>
                    <a:pt x="2036" y="4603"/>
                    <a:pt x="2284" y="4743"/>
                    <a:pt x="2542" y="4743"/>
                  </a:cubicBezTo>
                  <a:cubicBezTo>
                    <a:pt x="2660" y="4743"/>
                    <a:pt x="2779" y="4714"/>
                    <a:pt x="2891" y="4653"/>
                  </a:cubicBezTo>
                  <a:lnTo>
                    <a:pt x="3123" y="4528"/>
                  </a:lnTo>
                  <a:cubicBezTo>
                    <a:pt x="3480" y="4332"/>
                    <a:pt x="3614" y="3886"/>
                    <a:pt x="3417" y="3538"/>
                  </a:cubicBezTo>
                  <a:lnTo>
                    <a:pt x="1714" y="380"/>
                  </a:lnTo>
                  <a:cubicBezTo>
                    <a:pt x="1578" y="139"/>
                    <a:pt x="1326" y="0"/>
                    <a:pt x="1066"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6" name="Google Shape;286;p13"/>
            <p:cNvSpPr/>
            <p:nvPr/>
          </p:nvSpPr>
          <p:spPr>
            <a:xfrm>
              <a:off x="-665230" y="2294692"/>
              <a:ext cx="240554" cy="169429"/>
            </a:xfrm>
            <a:custGeom>
              <a:avLst/>
              <a:gdLst/>
              <a:ahLst/>
              <a:cxnLst/>
              <a:rect l="l" t="t" r="r" b="b"/>
              <a:pathLst>
                <a:path w="3257" h="2294" extrusionOk="0">
                  <a:moveTo>
                    <a:pt x="2846" y="1"/>
                  </a:moveTo>
                  <a:lnTo>
                    <a:pt x="0" y="1544"/>
                  </a:lnTo>
                  <a:lnTo>
                    <a:pt x="402" y="2293"/>
                  </a:lnTo>
                  <a:lnTo>
                    <a:pt x="3256" y="750"/>
                  </a:lnTo>
                  <a:lnTo>
                    <a:pt x="2846" y="1"/>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7" name="Google Shape;287;p13"/>
            <p:cNvSpPr/>
            <p:nvPr/>
          </p:nvSpPr>
          <p:spPr>
            <a:xfrm>
              <a:off x="-559834" y="2460724"/>
              <a:ext cx="189814" cy="210937"/>
            </a:xfrm>
            <a:custGeom>
              <a:avLst/>
              <a:gdLst/>
              <a:ahLst/>
              <a:cxnLst/>
              <a:rect l="l" t="t" r="r" b="b"/>
              <a:pathLst>
                <a:path w="2570" h="2856" extrusionOk="0">
                  <a:moveTo>
                    <a:pt x="2258" y="1"/>
                  </a:moveTo>
                  <a:lnTo>
                    <a:pt x="1" y="1223"/>
                  </a:lnTo>
                  <a:lnTo>
                    <a:pt x="1919" y="2855"/>
                  </a:lnTo>
                  <a:lnTo>
                    <a:pt x="2570" y="2499"/>
                  </a:lnTo>
                  <a:lnTo>
                    <a:pt x="2258" y="1"/>
                  </a:lnTo>
                  <a:close/>
                </a:path>
              </a:pathLst>
            </a:custGeom>
            <a:solidFill>
              <a:srgbClr val="F7B16A"/>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88" name="Google Shape;288;p13"/>
          <p:cNvGrpSpPr/>
          <p:nvPr/>
        </p:nvGrpSpPr>
        <p:grpSpPr>
          <a:xfrm rot="5248713">
            <a:off x="4268987" y="6353213"/>
            <a:ext cx="1508147" cy="844267"/>
            <a:chOff x="-184278" y="2226764"/>
            <a:chExt cx="805198" cy="450753"/>
          </a:xfrm>
        </p:grpSpPr>
        <p:sp>
          <p:nvSpPr>
            <p:cNvPr id="289" name="Google Shape;289;p13"/>
            <p:cNvSpPr/>
            <p:nvPr/>
          </p:nvSpPr>
          <p:spPr>
            <a:xfrm>
              <a:off x="4136" y="2226764"/>
              <a:ext cx="616784" cy="423720"/>
            </a:xfrm>
            <a:custGeom>
              <a:avLst/>
              <a:gdLst/>
              <a:ahLst/>
              <a:cxnLst/>
              <a:rect l="l" t="t" r="r" b="b"/>
              <a:pathLst>
                <a:path w="8351" h="5737" extrusionOk="0">
                  <a:moveTo>
                    <a:pt x="6751" y="1"/>
                  </a:moveTo>
                  <a:cubicBezTo>
                    <a:pt x="6624" y="1"/>
                    <a:pt x="6495" y="27"/>
                    <a:pt x="6370" y="81"/>
                  </a:cubicBezTo>
                  <a:lnTo>
                    <a:pt x="1" y="2748"/>
                  </a:lnTo>
                  <a:lnTo>
                    <a:pt x="1250" y="5737"/>
                  </a:lnTo>
                  <a:lnTo>
                    <a:pt x="7619" y="3060"/>
                  </a:lnTo>
                  <a:cubicBezTo>
                    <a:pt x="8119" y="2855"/>
                    <a:pt x="8351" y="2284"/>
                    <a:pt x="8146" y="1794"/>
                  </a:cubicBezTo>
                  <a:lnTo>
                    <a:pt x="7637" y="598"/>
                  </a:lnTo>
                  <a:cubicBezTo>
                    <a:pt x="7484" y="225"/>
                    <a:pt x="7126" y="1"/>
                    <a:pt x="6751" y="1"/>
                  </a:cubicBezTo>
                  <a:close/>
                </a:path>
              </a:pathLst>
            </a:custGeom>
            <a:solidFill>
              <a:srgbClr val="FDEE7C"/>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0" name="Google Shape;290;p13"/>
            <p:cNvSpPr/>
            <p:nvPr/>
          </p:nvSpPr>
          <p:spPr>
            <a:xfrm>
              <a:off x="-59752" y="2423078"/>
              <a:ext cx="172679" cy="254439"/>
            </a:xfrm>
            <a:custGeom>
              <a:avLst/>
              <a:gdLst/>
              <a:ahLst/>
              <a:cxnLst/>
              <a:rect l="l" t="t" r="r" b="b"/>
              <a:pathLst>
                <a:path w="2338" h="3445" extrusionOk="0">
                  <a:moveTo>
                    <a:pt x="1080" y="1"/>
                  </a:moveTo>
                  <a:lnTo>
                    <a:pt x="1" y="456"/>
                  </a:lnTo>
                  <a:lnTo>
                    <a:pt x="1249" y="3444"/>
                  </a:lnTo>
                  <a:lnTo>
                    <a:pt x="2338" y="2989"/>
                  </a:lnTo>
                  <a:lnTo>
                    <a:pt x="1080"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 name="Google Shape;291;p13"/>
            <p:cNvSpPr/>
            <p:nvPr/>
          </p:nvSpPr>
          <p:spPr>
            <a:xfrm>
              <a:off x="172830" y="2295821"/>
              <a:ext cx="374310" cy="228589"/>
            </a:xfrm>
            <a:custGeom>
              <a:avLst/>
              <a:gdLst/>
              <a:ahLst/>
              <a:cxnLst/>
              <a:rect l="l" t="t" r="r" b="b"/>
              <a:pathLst>
                <a:path w="5068" h="3095" extrusionOk="0">
                  <a:moveTo>
                    <a:pt x="4137" y="0"/>
                  </a:moveTo>
                  <a:cubicBezTo>
                    <a:pt x="4043" y="0"/>
                    <a:pt x="3947" y="18"/>
                    <a:pt x="3855" y="56"/>
                  </a:cubicBezTo>
                  <a:lnTo>
                    <a:pt x="545" y="1447"/>
                  </a:lnTo>
                  <a:cubicBezTo>
                    <a:pt x="179" y="1599"/>
                    <a:pt x="1" y="2027"/>
                    <a:pt x="161" y="2402"/>
                  </a:cubicBezTo>
                  <a:lnTo>
                    <a:pt x="259" y="2652"/>
                  </a:lnTo>
                  <a:cubicBezTo>
                    <a:pt x="380" y="2926"/>
                    <a:pt x="650" y="3094"/>
                    <a:pt x="932" y="3094"/>
                  </a:cubicBezTo>
                  <a:cubicBezTo>
                    <a:pt x="1026" y="3094"/>
                    <a:pt x="1122" y="3076"/>
                    <a:pt x="1214" y="3035"/>
                  </a:cubicBezTo>
                  <a:lnTo>
                    <a:pt x="4524" y="1652"/>
                  </a:lnTo>
                  <a:cubicBezTo>
                    <a:pt x="4898" y="1492"/>
                    <a:pt x="5068" y="1064"/>
                    <a:pt x="4916" y="698"/>
                  </a:cubicBezTo>
                  <a:lnTo>
                    <a:pt x="4809" y="448"/>
                  </a:lnTo>
                  <a:cubicBezTo>
                    <a:pt x="4695" y="166"/>
                    <a:pt x="4424" y="0"/>
                    <a:pt x="413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 name="Google Shape;292;p13"/>
            <p:cNvSpPr/>
            <p:nvPr/>
          </p:nvSpPr>
          <p:spPr>
            <a:xfrm>
              <a:off x="43724" y="2388808"/>
              <a:ext cx="150965" cy="245207"/>
            </a:xfrm>
            <a:custGeom>
              <a:avLst/>
              <a:gdLst/>
              <a:ahLst/>
              <a:cxnLst/>
              <a:rect l="l" t="t" r="r" b="b"/>
              <a:pathLst>
                <a:path w="2044" h="3320" extrusionOk="0">
                  <a:moveTo>
                    <a:pt x="794" y="1"/>
                  </a:moveTo>
                  <a:lnTo>
                    <a:pt x="0" y="331"/>
                  </a:lnTo>
                  <a:lnTo>
                    <a:pt x="1258" y="3320"/>
                  </a:lnTo>
                  <a:lnTo>
                    <a:pt x="2043" y="2989"/>
                  </a:lnTo>
                  <a:lnTo>
                    <a:pt x="794" y="1"/>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 name="Google Shape;293;p13"/>
            <p:cNvSpPr/>
            <p:nvPr/>
          </p:nvSpPr>
          <p:spPr>
            <a:xfrm>
              <a:off x="-184278" y="2479801"/>
              <a:ext cx="207613" cy="179917"/>
            </a:xfrm>
            <a:custGeom>
              <a:avLst/>
              <a:gdLst/>
              <a:ahLst/>
              <a:cxnLst/>
              <a:rect l="l" t="t" r="r" b="b"/>
              <a:pathLst>
                <a:path w="2811" h="2436" extrusionOk="0">
                  <a:moveTo>
                    <a:pt x="1820" y="0"/>
                  </a:moveTo>
                  <a:lnTo>
                    <a:pt x="0" y="1749"/>
                  </a:lnTo>
                  <a:lnTo>
                    <a:pt x="295" y="2435"/>
                  </a:lnTo>
                  <a:lnTo>
                    <a:pt x="2811" y="2364"/>
                  </a:lnTo>
                  <a:lnTo>
                    <a:pt x="1820" y="0"/>
                  </a:lnTo>
                  <a:close/>
                </a:path>
              </a:pathLst>
            </a:custGeom>
            <a:solidFill>
              <a:srgbClr val="FDEE7C"/>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94" name="Google Shape;294;p13"/>
          <p:cNvGrpSpPr/>
          <p:nvPr/>
        </p:nvGrpSpPr>
        <p:grpSpPr>
          <a:xfrm rot="-4949399">
            <a:off x="4974450" y="6395555"/>
            <a:ext cx="1553940" cy="503816"/>
            <a:chOff x="-1760999" y="1531077"/>
            <a:chExt cx="829653" cy="268989"/>
          </a:xfrm>
        </p:grpSpPr>
        <p:sp>
          <p:nvSpPr>
            <p:cNvPr id="295" name="Google Shape;295;p13"/>
            <p:cNvSpPr/>
            <p:nvPr/>
          </p:nvSpPr>
          <p:spPr>
            <a:xfrm>
              <a:off x="-1760999" y="1534327"/>
              <a:ext cx="592411" cy="265739"/>
            </a:xfrm>
            <a:custGeom>
              <a:avLst/>
              <a:gdLst/>
              <a:ahLst/>
              <a:cxnLst/>
              <a:rect l="l" t="t" r="r" b="b"/>
              <a:pathLst>
                <a:path w="8021" h="3598" extrusionOk="0">
                  <a:moveTo>
                    <a:pt x="7851" y="1"/>
                  </a:moveTo>
                  <a:lnTo>
                    <a:pt x="955" y="367"/>
                  </a:lnTo>
                  <a:cubicBezTo>
                    <a:pt x="420" y="393"/>
                    <a:pt x="1" y="848"/>
                    <a:pt x="36" y="1384"/>
                  </a:cubicBezTo>
                  <a:lnTo>
                    <a:pt x="99" y="2677"/>
                  </a:lnTo>
                  <a:cubicBezTo>
                    <a:pt x="125" y="3196"/>
                    <a:pt x="561" y="3597"/>
                    <a:pt x="1075" y="3597"/>
                  </a:cubicBezTo>
                  <a:cubicBezTo>
                    <a:pt x="1092" y="3597"/>
                    <a:pt x="1108" y="3597"/>
                    <a:pt x="1125" y="3596"/>
                  </a:cubicBezTo>
                  <a:lnTo>
                    <a:pt x="8021" y="3239"/>
                  </a:lnTo>
                  <a:lnTo>
                    <a:pt x="7851" y="1"/>
                  </a:lnTo>
                  <a:close/>
                </a:path>
              </a:pathLst>
            </a:custGeom>
            <a:solidFill>
              <a:srgbClr val="7BE1FD"/>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 name="Google Shape;296;p13"/>
            <p:cNvSpPr/>
            <p:nvPr/>
          </p:nvSpPr>
          <p:spPr>
            <a:xfrm>
              <a:off x="-1198269" y="1531077"/>
              <a:ext cx="98895" cy="243213"/>
            </a:xfrm>
            <a:custGeom>
              <a:avLst/>
              <a:gdLst/>
              <a:ahLst/>
              <a:cxnLst/>
              <a:rect l="l" t="t" r="r" b="b"/>
              <a:pathLst>
                <a:path w="1339" h="3293" extrusionOk="0">
                  <a:moveTo>
                    <a:pt x="1169" y="0"/>
                  </a:moveTo>
                  <a:lnTo>
                    <a:pt x="0" y="63"/>
                  </a:lnTo>
                  <a:lnTo>
                    <a:pt x="170" y="3292"/>
                  </a:lnTo>
                  <a:lnTo>
                    <a:pt x="1338" y="3230"/>
                  </a:lnTo>
                  <a:lnTo>
                    <a:pt x="1169"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 name="Google Shape;297;p13"/>
            <p:cNvSpPr/>
            <p:nvPr/>
          </p:nvSpPr>
          <p:spPr>
            <a:xfrm>
              <a:off x="-1698367" y="1600799"/>
              <a:ext cx="376230" cy="141289"/>
            </a:xfrm>
            <a:custGeom>
              <a:avLst/>
              <a:gdLst/>
              <a:ahLst/>
              <a:cxnLst/>
              <a:rect l="l" t="t" r="r" b="b"/>
              <a:pathLst>
                <a:path w="5094" h="1913" extrusionOk="0">
                  <a:moveTo>
                    <a:pt x="4339" y="0"/>
                  </a:moveTo>
                  <a:cubicBezTo>
                    <a:pt x="4323" y="0"/>
                    <a:pt x="4307" y="1"/>
                    <a:pt x="4291" y="2"/>
                  </a:cubicBezTo>
                  <a:lnTo>
                    <a:pt x="714" y="189"/>
                  </a:lnTo>
                  <a:cubicBezTo>
                    <a:pt x="303" y="207"/>
                    <a:pt x="0" y="555"/>
                    <a:pt x="18" y="956"/>
                  </a:cubicBezTo>
                  <a:lnTo>
                    <a:pt x="36" y="1224"/>
                  </a:lnTo>
                  <a:cubicBezTo>
                    <a:pt x="53" y="1609"/>
                    <a:pt x="374" y="1913"/>
                    <a:pt x="755" y="1913"/>
                  </a:cubicBezTo>
                  <a:cubicBezTo>
                    <a:pt x="771" y="1913"/>
                    <a:pt x="787" y="1912"/>
                    <a:pt x="803" y="1911"/>
                  </a:cubicBezTo>
                  <a:lnTo>
                    <a:pt x="4380" y="1724"/>
                  </a:lnTo>
                  <a:cubicBezTo>
                    <a:pt x="4782" y="1706"/>
                    <a:pt x="5094" y="1367"/>
                    <a:pt x="5076" y="956"/>
                  </a:cubicBezTo>
                  <a:lnTo>
                    <a:pt x="5058" y="689"/>
                  </a:lnTo>
                  <a:cubicBezTo>
                    <a:pt x="5041" y="303"/>
                    <a:pt x="4720" y="0"/>
                    <a:pt x="433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 name="Google Shape;298;p13"/>
            <p:cNvSpPr/>
            <p:nvPr/>
          </p:nvSpPr>
          <p:spPr>
            <a:xfrm>
              <a:off x="-1287269" y="1536986"/>
              <a:ext cx="75187" cy="241883"/>
            </a:xfrm>
            <a:custGeom>
              <a:avLst/>
              <a:gdLst/>
              <a:ahLst/>
              <a:cxnLst/>
              <a:rect l="l" t="t" r="r" b="b"/>
              <a:pathLst>
                <a:path w="1018" h="3275" extrusionOk="0">
                  <a:moveTo>
                    <a:pt x="848" y="1"/>
                  </a:moveTo>
                  <a:lnTo>
                    <a:pt x="1" y="45"/>
                  </a:lnTo>
                  <a:lnTo>
                    <a:pt x="170" y="3275"/>
                  </a:lnTo>
                  <a:lnTo>
                    <a:pt x="1018" y="3230"/>
                  </a:lnTo>
                  <a:lnTo>
                    <a:pt x="848" y="1"/>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 name="Google Shape;299;p13"/>
            <p:cNvSpPr/>
            <p:nvPr/>
          </p:nvSpPr>
          <p:spPr>
            <a:xfrm>
              <a:off x="-1110673" y="1555450"/>
              <a:ext cx="179326" cy="189149"/>
            </a:xfrm>
            <a:custGeom>
              <a:avLst/>
              <a:gdLst/>
              <a:ahLst/>
              <a:cxnLst/>
              <a:rect l="l" t="t" r="r" b="b"/>
              <a:pathLst>
                <a:path w="2428" h="2561" extrusionOk="0">
                  <a:moveTo>
                    <a:pt x="1" y="0"/>
                  </a:moveTo>
                  <a:lnTo>
                    <a:pt x="134" y="2561"/>
                  </a:lnTo>
                  <a:lnTo>
                    <a:pt x="2427" y="1535"/>
                  </a:lnTo>
                  <a:lnTo>
                    <a:pt x="2391" y="785"/>
                  </a:lnTo>
                  <a:lnTo>
                    <a:pt x="1" y="0"/>
                  </a:lnTo>
                  <a:close/>
                </a:path>
              </a:pathLst>
            </a:custGeom>
            <a:solidFill>
              <a:srgbClr val="7BE1FD"/>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0" name="Google Shape;300;p13"/>
          <p:cNvGrpSpPr/>
          <p:nvPr/>
        </p:nvGrpSpPr>
        <p:grpSpPr>
          <a:xfrm rot="2856303">
            <a:off x="6590433" y="6093879"/>
            <a:ext cx="894952" cy="1473648"/>
            <a:chOff x="-950547" y="820788"/>
            <a:chExt cx="477785" cy="786731"/>
          </a:xfrm>
        </p:grpSpPr>
        <p:sp>
          <p:nvSpPr>
            <p:cNvPr id="301" name="Google Shape;301;p13"/>
            <p:cNvSpPr/>
            <p:nvPr/>
          </p:nvSpPr>
          <p:spPr>
            <a:xfrm>
              <a:off x="-920929" y="1002625"/>
              <a:ext cx="448167" cy="604893"/>
            </a:xfrm>
            <a:custGeom>
              <a:avLst/>
              <a:gdLst/>
              <a:ahLst/>
              <a:cxnLst/>
              <a:rect l="l" t="t" r="r" b="b"/>
              <a:pathLst>
                <a:path w="6068" h="8190" extrusionOk="0">
                  <a:moveTo>
                    <a:pt x="2936" y="1"/>
                  </a:moveTo>
                  <a:lnTo>
                    <a:pt x="1" y="1357"/>
                  </a:lnTo>
                  <a:lnTo>
                    <a:pt x="2900" y="7628"/>
                  </a:lnTo>
                  <a:cubicBezTo>
                    <a:pt x="3063" y="7980"/>
                    <a:pt x="3417" y="8189"/>
                    <a:pt x="3787" y="8189"/>
                  </a:cubicBezTo>
                  <a:cubicBezTo>
                    <a:pt x="3923" y="8189"/>
                    <a:pt x="4062" y="8161"/>
                    <a:pt x="4194" y="8101"/>
                  </a:cubicBezTo>
                  <a:lnTo>
                    <a:pt x="5362" y="7557"/>
                  </a:lnTo>
                  <a:cubicBezTo>
                    <a:pt x="5853" y="7334"/>
                    <a:pt x="6067" y="6754"/>
                    <a:pt x="5835" y="6263"/>
                  </a:cubicBezTo>
                  <a:lnTo>
                    <a:pt x="2936" y="1"/>
                  </a:lnTo>
                  <a:close/>
                </a:path>
              </a:pathLst>
            </a:custGeom>
            <a:solidFill>
              <a:srgbClr val="FF888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 name="Google Shape;302;p13"/>
            <p:cNvSpPr/>
            <p:nvPr/>
          </p:nvSpPr>
          <p:spPr>
            <a:xfrm>
              <a:off x="-950547" y="939403"/>
              <a:ext cx="253701" cy="179252"/>
            </a:xfrm>
            <a:custGeom>
              <a:avLst/>
              <a:gdLst/>
              <a:ahLst/>
              <a:cxnLst/>
              <a:rect l="l" t="t" r="r" b="b"/>
              <a:pathLst>
                <a:path w="3435" h="2427" extrusionOk="0">
                  <a:moveTo>
                    <a:pt x="2944" y="0"/>
                  </a:moveTo>
                  <a:lnTo>
                    <a:pt x="0" y="1365"/>
                  </a:lnTo>
                  <a:lnTo>
                    <a:pt x="500" y="2427"/>
                  </a:lnTo>
                  <a:lnTo>
                    <a:pt x="3435" y="1071"/>
                  </a:lnTo>
                  <a:lnTo>
                    <a:pt x="2944"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 name="Google Shape;303;p13"/>
            <p:cNvSpPr/>
            <p:nvPr/>
          </p:nvSpPr>
          <p:spPr>
            <a:xfrm>
              <a:off x="-797659" y="1179367"/>
              <a:ext cx="252371" cy="356732"/>
            </a:xfrm>
            <a:custGeom>
              <a:avLst/>
              <a:gdLst/>
              <a:ahLst/>
              <a:cxnLst/>
              <a:rect l="l" t="t" r="r" b="b"/>
              <a:pathLst>
                <a:path w="3417" h="4830" extrusionOk="0">
                  <a:moveTo>
                    <a:pt x="1080" y="1"/>
                  </a:moveTo>
                  <a:cubicBezTo>
                    <a:pt x="975" y="1"/>
                    <a:pt x="868" y="23"/>
                    <a:pt x="767" y="70"/>
                  </a:cubicBezTo>
                  <a:lnTo>
                    <a:pt x="526" y="177"/>
                  </a:lnTo>
                  <a:cubicBezTo>
                    <a:pt x="161" y="346"/>
                    <a:pt x="0" y="783"/>
                    <a:pt x="170" y="1149"/>
                  </a:cubicBezTo>
                  <a:lnTo>
                    <a:pt x="1677" y="4405"/>
                  </a:lnTo>
                  <a:cubicBezTo>
                    <a:pt x="1801" y="4672"/>
                    <a:pt x="2067" y="4830"/>
                    <a:pt x="2344" y="4830"/>
                  </a:cubicBezTo>
                  <a:cubicBezTo>
                    <a:pt x="2446" y="4830"/>
                    <a:pt x="2551" y="4808"/>
                    <a:pt x="2650" y="4762"/>
                  </a:cubicBezTo>
                  <a:lnTo>
                    <a:pt x="2891" y="4646"/>
                  </a:lnTo>
                  <a:cubicBezTo>
                    <a:pt x="3256" y="4477"/>
                    <a:pt x="3417" y="4040"/>
                    <a:pt x="3247" y="3674"/>
                  </a:cubicBezTo>
                  <a:lnTo>
                    <a:pt x="1740" y="418"/>
                  </a:lnTo>
                  <a:cubicBezTo>
                    <a:pt x="1617" y="153"/>
                    <a:pt x="1354" y="1"/>
                    <a:pt x="108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 name="Google Shape;304;p13"/>
            <p:cNvSpPr/>
            <p:nvPr/>
          </p:nvSpPr>
          <p:spPr>
            <a:xfrm>
              <a:off x="-903129" y="1041475"/>
              <a:ext cx="243877" cy="158203"/>
            </a:xfrm>
            <a:custGeom>
              <a:avLst/>
              <a:gdLst/>
              <a:ahLst/>
              <a:cxnLst/>
              <a:rect l="l" t="t" r="r" b="b"/>
              <a:pathLst>
                <a:path w="3302" h="2142" extrusionOk="0">
                  <a:moveTo>
                    <a:pt x="2945" y="1"/>
                  </a:moveTo>
                  <a:lnTo>
                    <a:pt x="1" y="1366"/>
                  </a:lnTo>
                  <a:lnTo>
                    <a:pt x="358" y="2142"/>
                  </a:lnTo>
                  <a:lnTo>
                    <a:pt x="3302" y="777"/>
                  </a:lnTo>
                  <a:lnTo>
                    <a:pt x="2945" y="1"/>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 name="Google Shape;305;p13"/>
            <p:cNvSpPr/>
            <p:nvPr/>
          </p:nvSpPr>
          <p:spPr>
            <a:xfrm>
              <a:off x="-939320" y="820788"/>
              <a:ext cx="183905" cy="208943"/>
            </a:xfrm>
            <a:custGeom>
              <a:avLst/>
              <a:gdLst/>
              <a:ahLst/>
              <a:cxnLst/>
              <a:rect l="l" t="t" r="r" b="b"/>
              <a:pathLst>
                <a:path w="2490" h="2829" extrusionOk="0">
                  <a:moveTo>
                    <a:pt x="678" y="0"/>
                  </a:moveTo>
                  <a:lnTo>
                    <a:pt x="0" y="313"/>
                  </a:lnTo>
                  <a:lnTo>
                    <a:pt x="161" y="2828"/>
                  </a:lnTo>
                  <a:lnTo>
                    <a:pt x="2489" y="1749"/>
                  </a:lnTo>
                  <a:lnTo>
                    <a:pt x="678" y="0"/>
                  </a:lnTo>
                  <a:close/>
                </a:path>
              </a:pathLst>
            </a:custGeom>
            <a:solidFill>
              <a:srgbClr val="FF8888"/>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06" name="Google Shape;306;p13"/>
          <p:cNvSpPr/>
          <p:nvPr/>
        </p:nvSpPr>
        <p:spPr>
          <a:xfrm rot="2392388">
            <a:off x="-296841" y="5653594"/>
            <a:ext cx="3280709" cy="3019985"/>
          </a:xfrm>
          <a:custGeom>
            <a:avLst/>
            <a:gdLst/>
            <a:ahLst/>
            <a:cxnLst/>
            <a:rect l="l" t="t" r="r" b="b"/>
            <a:pathLst>
              <a:path w="2374" h="1767" extrusionOk="0">
                <a:moveTo>
                  <a:pt x="2374" y="0"/>
                </a:moveTo>
                <a:lnTo>
                  <a:pt x="1" y="544"/>
                </a:lnTo>
                <a:lnTo>
                  <a:pt x="456" y="1767"/>
                </a:lnTo>
                <a:lnTo>
                  <a:pt x="2374"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 name="Google Shape;307;p13"/>
          <p:cNvSpPr/>
          <p:nvPr/>
        </p:nvSpPr>
        <p:spPr>
          <a:xfrm rot="-3939852">
            <a:off x="-213719" y="-2520886"/>
            <a:ext cx="3715075" cy="5083772"/>
          </a:xfrm>
          <a:custGeom>
            <a:avLst/>
            <a:gdLst/>
            <a:ahLst/>
            <a:cxnLst/>
            <a:rect l="l" t="t" r="r" b="b"/>
            <a:pathLst>
              <a:path w="2088" h="2713" extrusionOk="0">
                <a:moveTo>
                  <a:pt x="420" y="0"/>
                </a:moveTo>
                <a:lnTo>
                  <a:pt x="0" y="1294"/>
                </a:lnTo>
                <a:lnTo>
                  <a:pt x="2088" y="2712"/>
                </a:lnTo>
                <a:lnTo>
                  <a:pt x="420"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 name="Google Shape;308;p13"/>
          <p:cNvSpPr/>
          <p:nvPr/>
        </p:nvSpPr>
        <p:spPr>
          <a:xfrm rot="-1596594">
            <a:off x="9722211" y="-778963"/>
            <a:ext cx="3189013" cy="2868843"/>
          </a:xfrm>
          <a:custGeom>
            <a:avLst/>
            <a:gdLst/>
            <a:ahLst/>
            <a:cxnLst/>
            <a:rect l="l" t="t" r="r" b="b"/>
            <a:pathLst>
              <a:path w="2650" h="1589" extrusionOk="0">
                <a:moveTo>
                  <a:pt x="0" y="0"/>
                </a:moveTo>
                <a:lnTo>
                  <a:pt x="1990" y="1588"/>
                </a:lnTo>
                <a:lnTo>
                  <a:pt x="2650" y="455"/>
                </a:lnTo>
                <a:lnTo>
                  <a:pt x="0"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 name="Google Shape;309;p13"/>
          <p:cNvSpPr/>
          <p:nvPr/>
        </p:nvSpPr>
        <p:spPr>
          <a:xfrm rot="1650757">
            <a:off x="9265030" y="5454118"/>
            <a:ext cx="3787383" cy="2642441"/>
          </a:xfrm>
          <a:custGeom>
            <a:avLst/>
            <a:gdLst/>
            <a:ahLst/>
            <a:cxnLst/>
            <a:rect l="l" t="t" r="r" b="b"/>
            <a:pathLst>
              <a:path w="1740" h="1214" extrusionOk="0">
                <a:moveTo>
                  <a:pt x="1169" y="0"/>
                </a:moveTo>
                <a:lnTo>
                  <a:pt x="0" y="1214"/>
                </a:lnTo>
                <a:lnTo>
                  <a:pt x="1740" y="1214"/>
                </a:lnTo>
                <a:lnTo>
                  <a:pt x="1169"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 name="Google Shape;310;p13"/>
          <p:cNvSpPr txBox="1">
            <a:spLocks noGrp="1"/>
          </p:cNvSpPr>
          <p:nvPr>
            <p:ph type="title"/>
          </p:nvPr>
        </p:nvSpPr>
        <p:spPr>
          <a:xfrm>
            <a:off x="960000" y="7192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11" name="Google Shape;311;p13"/>
          <p:cNvSpPr txBox="1">
            <a:spLocks noGrp="1"/>
          </p:cNvSpPr>
          <p:nvPr>
            <p:ph type="title" idx="2"/>
          </p:nvPr>
        </p:nvSpPr>
        <p:spPr>
          <a:xfrm>
            <a:off x="1172167" y="2209867"/>
            <a:ext cx="30740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333">
                <a:solidFill>
                  <a:schemeClr val="accen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12" name="Google Shape;312;p13"/>
          <p:cNvSpPr txBox="1">
            <a:spLocks noGrp="1"/>
          </p:cNvSpPr>
          <p:nvPr>
            <p:ph type="subTitle" idx="1"/>
          </p:nvPr>
        </p:nvSpPr>
        <p:spPr>
          <a:xfrm>
            <a:off x="1172167" y="2991900"/>
            <a:ext cx="3074000" cy="646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3" name="Google Shape;313;p13"/>
          <p:cNvSpPr txBox="1">
            <a:spLocks noGrp="1"/>
          </p:cNvSpPr>
          <p:nvPr>
            <p:ph type="title" idx="3"/>
          </p:nvPr>
        </p:nvSpPr>
        <p:spPr>
          <a:xfrm>
            <a:off x="7945825" y="2209867"/>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3"/>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14" name="Google Shape;314;p13"/>
          <p:cNvSpPr txBox="1">
            <a:spLocks noGrp="1"/>
          </p:cNvSpPr>
          <p:nvPr>
            <p:ph type="subTitle" idx="4"/>
          </p:nvPr>
        </p:nvSpPr>
        <p:spPr>
          <a:xfrm>
            <a:off x="7945825" y="2991900"/>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5" name="Google Shape;315;p13"/>
          <p:cNvSpPr txBox="1">
            <a:spLocks noGrp="1"/>
          </p:cNvSpPr>
          <p:nvPr>
            <p:ph type="title" idx="5"/>
          </p:nvPr>
        </p:nvSpPr>
        <p:spPr>
          <a:xfrm>
            <a:off x="1172167" y="4158184"/>
            <a:ext cx="30740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333">
                <a:solidFill>
                  <a:schemeClr val="accent4"/>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16" name="Google Shape;316;p13"/>
          <p:cNvSpPr txBox="1">
            <a:spLocks noGrp="1"/>
          </p:cNvSpPr>
          <p:nvPr>
            <p:ph type="subTitle" idx="6"/>
          </p:nvPr>
        </p:nvSpPr>
        <p:spPr>
          <a:xfrm>
            <a:off x="1172167" y="4940217"/>
            <a:ext cx="3074000" cy="646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7" name="Google Shape;317;p13"/>
          <p:cNvSpPr txBox="1">
            <a:spLocks noGrp="1"/>
          </p:cNvSpPr>
          <p:nvPr>
            <p:ph type="title" idx="7"/>
          </p:nvPr>
        </p:nvSpPr>
        <p:spPr>
          <a:xfrm>
            <a:off x="7945825" y="4158184"/>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5"/>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18" name="Google Shape;318;p13"/>
          <p:cNvSpPr txBox="1">
            <a:spLocks noGrp="1"/>
          </p:cNvSpPr>
          <p:nvPr>
            <p:ph type="subTitle" idx="8"/>
          </p:nvPr>
        </p:nvSpPr>
        <p:spPr>
          <a:xfrm>
            <a:off x="7945825" y="4940217"/>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9" name="Google Shape;319;p13"/>
          <p:cNvSpPr txBox="1">
            <a:spLocks noGrp="1"/>
          </p:cNvSpPr>
          <p:nvPr>
            <p:ph type="title" idx="9" hasCustomPrompt="1"/>
          </p:nvPr>
        </p:nvSpPr>
        <p:spPr>
          <a:xfrm>
            <a:off x="4272233" y="2362900"/>
            <a:ext cx="1535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20" name="Google Shape;320;p13"/>
          <p:cNvSpPr txBox="1">
            <a:spLocks noGrp="1"/>
          </p:cNvSpPr>
          <p:nvPr>
            <p:ph type="title" idx="13" hasCustomPrompt="1"/>
          </p:nvPr>
        </p:nvSpPr>
        <p:spPr>
          <a:xfrm>
            <a:off x="6387855" y="2362900"/>
            <a:ext cx="1535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accent3"/>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21" name="Google Shape;321;p13"/>
          <p:cNvSpPr txBox="1">
            <a:spLocks noGrp="1"/>
          </p:cNvSpPr>
          <p:nvPr>
            <p:ph type="title" idx="14" hasCustomPrompt="1"/>
          </p:nvPr>
        </p:nvSpPr>
        <p:spPr>
          <a:xfrm>
            <a:off x="4272233" y="4311200"/>
            <a:ext cx="1535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22" name="Google Shape;322;p13"/>
          <p:cNvSpPr txBox="1">
            <a:spLocks noGrp="1"/>
          </p:cNvSpPr>
          <p:nvPr>
            <p:ph type="title" idx="15" hasCustomPrompt="1"/>
          </p:nvPr>
        </p:nvSpPr>
        <p:spPr>
          <a:xfrm>
            <a:off x="6387855" y="4311200"/>
            <a:ext cx="1535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accent5"/>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358895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23"/>
        <p:cNvGrpSpPr/>
        <p:nvPr/>
      </p:nvGrpSpPr>
      <p:grpSpPr>
        <a:xfrm>
          <a:off x="0" y="0"/>
          <a:ext cx="0" cy="0"/>
          <a:chOff x="0" y="0"/>
          <a:chExt cx="0" cy="0"/>
        </a:xfrm>
      </p:grpSpPr>
      <p:grpSp>
        <p:nvGrpSpPr>
          <p:cNvPr id="324" name="Google Shape;324;p14"/>
          <p:cNvGrpSpPr/>
          <p:nvPr/>
        </p:nvGrpSpPr>
        <p:grpSpPr>
          <a:xfrm>
            <a:off x="-1" y="445533"/>
            <a:ext cx="12236905" cy="5978000"/>
            <a:chOff x="176375" y="334150"/>
            <a:chExt cx="8717400" cy="4483500"/>
          </a:xfrm>
        </p:grpSpPr>
        <p:cxnSp>
          <p:nvCxnSpPr>
            <p:cNvPr id="325" name="Google Shape;325;p14"/>
            <p:cNvCxnSpPr/>
            <p:nvPr/>
          </p:nvCxnSpPr>
          <p:spPr>
            <a:xfrm>
              <a:off x="176375" y="334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326" name="Google Shape;326;p14"/>
            <p:cNvCxnSpPr/>
            <p:nvPr/>
          </p:nvCxnSpPr>
          <p:spPr>
            <a:xfrm>
              <a:off x="176375" y="654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327" name="Google Shape;327;p14"/>
            <p:cNvCxnSpPr/>
            <p:nvPr/>
          </p:nvCxnSpPr>
          <p:spPr>
            <a:xfrm>
              <a:off x="176375" y="974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328" name="Google Shape;328;p14"/>
            <p:cNvCxnSpPr/>
            <p:nvPr/>
          </p:nvCxnSpPr>
          <p:spPr>
            <a:xfrm>
              <a:off x="176375" y="1294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329" name="Google Shape;329;p14"/>
            <p:cNvCxnSpPr/>
            <p:nvPr/>
          </p:nvCxnSpPr>
          <p:spPr>
            <a:xfrm>
              <a:off x="176375" y="1615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330" name="Google Shape;330;p14"/>
            <p:cNvCxnSpPr/>
            <p:nvPr/>
          </p:nvCxnSpPr>
          <p:spPr>
            <a:xfrm>
              <a:off x="176375" y="1935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331" name="Google Shape;331;p14"/>
            <p:cNvCxnSpPr/>
            <p:nvPr/>
          </p:nvCxnSpPr>
          <p:spPr>
            <a:xfrm>
              <a:off x="176375" y="2255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332" name="Google Shape;332;p14"/>
            <p:cNvCxnSpPr/>
            <p:nvPr/>
          </p:nvCxnSpPr>
          <p:spPr>
            <a:xfrm>
              <a:off x="176375" y="2575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333" name="Google Shape;333;p14"/>
            <p:cNvCxnSpPr/>
            <p:nvPr/>
          </p:nvCxnSpPr>
          <p:spPr>
            <a:xfrm>
              <a:off x="176375" y="2896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334" name="Google Shape;334;p14"/>
            <p:cNvCxnSpPr/>
            <p:nvPr/>
          </p:nvCxnSpPr>
          <p:spPr>
            <a:xfrm>
              <a:off x="176375" y="3216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335" name="Google Shape;335;p14"/>
            <p:cNvCxnSpPr/>
            <p:nvPr/>
          </p:nvCxnSpPr>
          <p:spPr>
            <a:xfrm>
              <a:off x="176375" y="35366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336" name="Google Shape;336;p14"/>
            <p:cNvCxnSpPr/>
            <p:nvPr/>
          </p:nvCxnSpPr>
          <p:spPr>
            <a:xfrm>
              <a:off x="176375" y="38569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337" name="Google Shape;337;p14"/>
            <p:cNvCxnSpPr/>
            <p:nvPr/>
          </p:nvCxnSpPr>
          <p:spPr>
            <a:xfrm>
              <a:off x="176375" y="417715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338" name="Google Shape;338;p14"/>
            <p:cNvCxnSpPr/>
            <p:nvPr/>
          </p:nvCxnSpPr>
          <p:spPr>
            <a:xfrm>
              <a:off x="176375" y="4497400"/>
              <a:ext cx="8717400" cy="0"/>
            </a:xfrm>
            <a:prstGeom prst="straightConnector1">
              <a:avLst/>
            </a:prstGeom>
            <a:noFill/>
            <a:ln w="9525" cap="flat" cmpd="sng">
              <a:solidFill>
                <a:srgbClr val="E8E8E8"/>
              </a:solidFill>
              <a:prstDash val="solid"/>
              <a:round/>
              <a:headEnd type="none" w="med" len="med"/>
              <a:tailEnd type="none" w="med" len="med"/>
            </a:ln>
          </p:spPr>
        </p:cxnSp>
        <p:cxnSp>
          <p:nvCxnSpPr>
            <p:cNvPr id="339" name="Google Shape;339;p14"/>
            <p:cNvCxnSpPr/>
            <p:nvPr/>
          </p:nvCxnSpPr>
          <p:spPr>
            <a:xfrm>
              <a:off x="176375" y="4817650"/>
              <a:ext cx="8717400" cy="0"/>
            </a:xfrm>
            <a:prstGeom prst="straightConnector1">
              <a:avLst/>
            </a:prstGeom>
            <a:noFill/>
            <a:ln w="9525" cap="flat" cmpd="sng">
              <a:solidFill>
                <a:srgbClr val="E8E8E8"/>
              </a:solidFill>
              <a:prstDash val="solid"/>
              <a:round/>
              <a:headEnd type="none" w="med" len="med"/>
              <a:tailEnd type="none" w="med" len="med"/>
            </a:ln>
          </p:spPr>
        </p:cxnSp>
      </p:grpSp>
      <p:sp>
        <p:nvSpPr>
          <p:cNvPr id="340" name="Google Shape;340;p14"/>
          <p:cNvSpPr/>
          <p:nvPr/>
        </p:nvSpPr>
        <p:spPr>
          <a:xfrm>
            <a:off x="-596900" y="1934069"/>
            <a:ext cx="2242111" cy="4923929"/>
          </a:xfrm>
          <a:custGeom>
            <a:avLst/>
            <a:gdLst/>
            <a:ahLst/>
            <a:cxnLst/>
            <a:rect l="l" t="t" r="r" b="b"/>
            <a:pathLst>
              <a:path w="7388" h="15265" extrusionOk="0">
                <a:moveTo>
                  <a:pt x="1" y="1"/>
                </a:moveTo>
                <a:lnTo>
                  <a:pt x="1" y="15265"/>
                </a:lnTo>
                <a:lnTo>
                  <a:pt x="7387" y="9136"/>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 name="Google Shape;341;p14"/>
          <p:cNvSpPr/>
          <p:nvPr/>
        </p:nvSpPr>
        <p:spPr>
          <a:xfrm>
            <a:off x="10025494" y="-908934"/>
            <a:ext cx="2887831" cy="8020225"/>
          </a:xfrm>
          <a:custGeom>
            <a:avLst/>
            <a:gdLst/>
            <a:ahLst/>
            <a:cxnLst/>
            <a:rect l="l" t="t" r="r" b="b"/>
            <a:pathLst>
              <a:path w="6335" h="17594" extrusionOk="0">
                <a:moveTo>
                  <a:pt x="6290" y="1"/>
                </a:moveTo>
                <a:lnTo>
                  <a:pt x="1" y="2588"/>
                </a:lnTo>
                <a:lnTo>
                  <a:pt x="6335" y="17593"/>
                </a:lnTo>
                <a:lnTo>
                  <a:pt x="629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2" name="Google Shape;342;p14"/>
          <p:cNvSpPr/>
          <p:nvPr/>
        </p:nvSpPr>
        <p:spPr>
          <a:xfrm>
            <a:off x="-837321" y="-727011"/>
            <a:ext cx="2482508" cy="2312467"/>
          </a:xfrm>
          <a:custGeom>
            <a:avLst/>
            <a:gdLst/>
            <a:ahLst/>
            <a:cxnLst/>
            <a:rect l="l" t="t" r="r" b="b"/>
            <a:pathLst>
              <a:path w="1169" h="1089" extrusionOk="0">
                <a:moveTo>
                  <a:pt x="1169" y="1"/>
                </a:moveTo>
                <a:lnTo>
                  <a:pt x="0" y="331"/>
                </a:lnTo>
                <a:lnTo>
                  <a:pt x="865" y="1089"/>
                </a:lnTo>
                <a:lnTo>
                  <a:pt x="1169"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3" name="Google Shape;343;p14"/>
          <p:cNvSpPr/>
          <p:nvPr/>
        </p:nvSpPr>
        <p:spPr>
          <a:xfrm rot="-1612854">
            <a:off x="4620624" y="5147878"/>
            <a:ext cx="4034915" cy="2612420"/>
          </a:xfrm>
          <a:custGeom>
            <a:avLst/>
            <a:gdLst/>
            <a:ahLst/>
            <a:cxnLst/>
            <a:rect l="l" t="t" r="r" b="b"/>
            <a:pathLst>
              <a:path w="2526" h="1670" extrusionOk="0">
                <a:moveTo>
                  <a:pt x="848" y="1"/>
                </a:moveTo>
                <a:lnTo>
                  <a:pt x="0" y="1669"/>
                </a:lnTo>
                <a:lnTo>
                  <a:pt x="2525" y="1669"/>
                </a:lnTo>
                <a:lnTo>
                  <a:pt x="848"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4" name="Google Shape;344;p14"/>
          <p:cNvSpPr txBox="1">
            <a:spLocks noGrp="1"/>
          </p:cNvSpPr>
          <p:nvPr>
            <p:ph type="title"/>
          </p:nvPr>
        </p:nvSpPr>
        <p:spPr>
          <a:xfrm>
            <a:off x="2442800" y="1585467"/>
            <a:ext cx="73064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4666"/>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45" name="Google Shape;345;p14"/>
          <p:cNvSpPr txBox="1">
            <a:spLocks noGrp="1"/>
          </p:cNvSpPr>
          <p:nvPr>
            <p:ph type="subTitle" idx="1"/>
          </p:nvPr>
        </p:nvSpPr>
        <p:spPr>
          <a:xfrm>
            <a:off x="2878067" y="3595067"/>
            <a:ext cx="6497200" cy="106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062301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719200"/>
            <a:ext cx="102904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Chelsea Market"/>
              <a:buNone/>
              <a:defRPr sz="3500">
                <a:solidFill>
                  <a:schemeClr val="dk1"/>
                </a:solidFill>
                <a:latin typeface="Chelsea Market"/>
                <a:ea typeface="Chelsea Market"/>
                <a:cs typeface="Chelsea Market"/>
                <a:sym typeface="Chelsea Market"/>
              </a:defRPr>
            </a:lvl1pPr>
            <a:lvl2pPr lvl="1" rtl="0">
              <a:spcBef>
                <a:spcPts val="0"/>
              </a:spcBef>
              <a:spcAft>
                <a:spcPts val="0"/>
              </a:spcAft>
              <a:buClr>
                <a:schemeClr val="dk1"/>
              </a:buClr>
              <a:buSzPts val="3500"/>
              <a:buFont typeface="Chelsea Market"/>
              <a:buNone/>
              <a:defRPr sz="3500">
                <a:solidFill>
                  <a:schemeClr val="dk1"/>
                </a:solidFill>
                <a:latin typeface="Chelsea Market"/>
                <a:ea typeface="Chelsea Market"/>
                <a:cs typeface="Chelsea Market"/>
                <a:sym typeface="Chelsea Market"/>
              </a:defRPr>
            </a:lvl2pPr>
            <a:lvl3pPr lvl="2" rtl="0">
              <a:spcBef>
                <a:spcPts val="0"/>
              </a:spcBef>
              <a:spcAft>
                <a:spcPts val="0"/>
              </a:spcAft>
              <a:buClr>
                <a:schemeClr val="dk1"/>
              </a:buClr>
              <a:buSzPts val="3500"/>
              <a:buFont typeface="Chelsea Market"/>
              <a:buNone/>
              <a:defRPr sz="3500">
                <a:solidFill>
                  <a:schemeClr val="dk1"/>
                </a:solidFill>
                <a:latin typeface="Chelsea Market"/>
                <a:ea typeface="Chelsea Market"/>
                <a:cs typeface="Chelsea Market"/>
                <a:sym typeface="Chelsea Market"/>
              </a:defRPr>
            </a:lvl3pPr>
            <a:lvl4pPr lvl="3" rtl="0">
              <a:spcBef>
                <a:spcPts val="0"/>
              </a:spcBef>
              <a:spcAft>
                <a:spcPts val="0"/>
              </a:spcAft>
              <a:buClr>
                <a:schemeClr val="dk1"/>
              </a:buClr>
              <a:buSzPts val="3500"/>
              <a:buFont typeface="Chelsea Market"/>
              <a:buNone/>
              <a:defRPr sz="3500">
                <a:solidFill>
                  <a:schemeClr val="dk1"/>
                </a:solidFill>
                <a:latin typeface="Chelsea Market"/>
                <a:ea typeface="Chelsea Market"/>
                <a:cs typeface="Chelsea Market"/>
                <a:sym typeface="Chelsea Market"/>
              </a:defRPr>
            </a:lvl4pPr>
            <a:lvl5pPr lvl="4" rtl="0">
              <a:spcBef>
                <a:spcPts val="0"/>
              </a:spcBef>
              <a:spcAft>
                <a:spcPts val="0"/>
              </a:spcAft>
              <a:buClr>
                <a:schemeClr val="dk1"/>
              </a:buClr>
              <a:buSzPts val="3500"/>
              <a:buFont typeface="Chelsea Market"/>
              <a:buNone/>
              <a:defRPr sz="3500">
                <a:solidFill>
                  <a:schemeClr val="dk1"/>
                </a:solidFill>
                <a:latin typeface="Chelsea Market"/>
                <a:ea typeface="Chelsea Market"/>
                <a:cs typeface="Chelsea Market"/>
                <a:sym typeface="Chelsea Market"/>
              </a:defRPr>
            </a:lvl5pPr>
            <a:lvl6pPr lvl="5" rtl="0">
              <a:spcBef>
                <a:spcPts val="0"/>
              </a:spcBef>
              <a:spcAft>
                <a:spcPts val="0"/>
              </a:spcAft>
              <a:buClr>
                <a:schemeClr val="dk1"/>
              </a:buClr>
              <a:buSzPts val="3500"/>
              <a:buFont typeface="Chelsea Market"/>
              <a:buNone/>
              <a:defRPr sz="3500">
                <a:solidFill>
                  <a:schemeClr val="dk1"/>
                </a:solidFill>
                <a:latin typeface="Chelsea Market"/>
                <a:ea typeface="Chelsea Market"/>
                <a:cs typeface="Chelsea Market"/>
                <a:sym typeface="Chelsea Market"/>
              </a:defRPr>
            </a:lvl6pPr>
            <a:lvl7pPr lvl="6" rtl="0">
              <a:spcBef>
                <a:spcPts val="0"/>
              </a:spcBef>
              <a:spcAft>
                <a:spcPts val="0"/>
              </a:spcAft>
              <a:buClr>
                <a:schemeClr val="dk1"/>
              </a:buClr>
              <a:buSzPts val="3500"/>
              <a:buFont typeface="Chelsea Market"/>
              <a:buNone/>
              <a:defRPr sz="3500">
                <a:solidFill>
                  <a:schemeClr val="dk1"/>
                </a:solidFill>
                <a:latin typeface="Chelsea Market"/>
                <a:ea typeface="Chelsea Market"/>
                <a:cs typeface="Chelsea Market"/>
                <a:sym typeface="Chelsea Market"/>
              </a:defRPr>
            </a:lvl7pPr>
            <a:lvl8pPr lvl="7" rtl="0">
              <a:spcBef>
                <a:spcPts val="0"/>
              </a:spcBef>
              <a:spcAft>
                <a:spcPts val="0"/>
              </a:spcAft>
              <a:buClr>
                <a:schemeClr val="dk1"/>
              </a:buClr>
              <a:buSzPts val="3500"/>
              <a:buFont typeface="Chelsea Market"/>
              <a:buNone/>
              <a:defRPr sz="3500">
                <a:solidFill>
                  <a:schemeClr val="dk1"/>
                </a:solidFill>
                <a:latin typeface="Chelsea Market"/>
                <a:ea typeface="Chelsea Market"/>
                <a:cs typeface="Chelsea Market"/>
                <a:sym typeface="Chelsea Market"/>
              </a:defRPr>
            </a:lvl8pPr>
            <a:lvl9pPr lvl="8" rtl="0">
              <a:spcBef>
                <a:spcPts val="0"/>
              </a:spcBef>
              <a:spcAft>
                <a:spcPts val="0"/>
              </a:spcAft>
              <a:buClr>
                <a:schemeClr val="dk1"/>
              </a:buClr>
              <a:buSzPts val="3500"/>
              <a:buFont typeface="Chelsea Market"/>
              <a:buNone/>
              <a:defRPr sz="3500">
                <a:solidFill>
                  <a:schemeClr val="dk1"/>
                </a:solidFill>
                <a:latin typeface="Chelsea Market"/>
                <a:ea typeface="Chelsea Market"/>
                <a:cs typeface="Chelsea Market"/>
                <a:sym typeface="Chelsea Market"/>
              </a:defRPr>
            </a:lvl9pPr>
          </a:lstStyle>
          <a:p>
            <a:endParaRPr/>
          </a:p>
        </p:txBody>
      </p:sp>
      <p:sp>
        <p:nvSpPr>
          <p:cNvPr id="7" name="Google Shape;7;p1"/>
          <p:cNvSpPr txBox="1">
            <a:spLocks noGrp="1"/>
          </p:cNvSpPr>
          <p:nvPr>
            <p:ph type="body" idx="1"/>
          </p:nvPr>
        </p:nvSpPr>
        <p:spPr>
          <a:xfrm>
            <a:off x="950800" y="1536633"/>
            <a:ext cx="102904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1pPr>
            <a:lvl2pPr marL="914400" lvl="1" indent="-317500">
              <a:lnSpc>
                <a:spcPct val="115000"/>
              </a:lnSpc>
              <a:spcBef>
                <a:spcPts val="1600"/>
              </a:spcBef>
              <a:spcAft>
                <a:spcPts val="0"/>
              </a:spcAft>
              <a:buClr>
                <a:schemeClr val="dk1"/>
              </a:buClr>
              <a:buSzPts val="1400"/>
              <a:buFont typeface="Questrial"/>
              <a:buChar char="○"/>
              <a:defRPr>
                <a:solidFill>
                  <a:schemeClr val="dk1"/>
                </a:solidFill>
                <a:latin typeface="Questrial"/>
                <a:ea typeface="Questrial"/>
                <a:cs typeface="Questrial"/>
                <a:sym typeface="Questrial"/>
              </a:defRPr>
            </a:lvl2pPr>
            <a:lvl3pPr marL="1371600" lvl="2" indent="-317500">
              <a:lnSpc>
                <a:spcPct val="115000"/>
              </a:lnSpc>
              <a:spcBef>
                <a:spcPts val="1600"/>
              </a:spcBef>
              <a:spcAft>
                <a:spcPts val="0"/>
              </a:spcAft>
              <a:buClr>
                <a:schemeClr val="dk1"/>
              </a:buClr>
              <a:buSzPts val="1400"/>
              <a:buFont typeface="Questrial"/>
              <a:buChar char="■"/>
              <a:defRPr>
                <a:solidFill>
                  <a:schemeClr val="dk1"/>
                </a:solidFill>
                <a:latin typeface="Questrial"/>
                <a:ea typeface="Questrial"/>
                <a:cs typeface="Questrial"/>
                <a:sym typeface="Questrial"/>
              </a:defRPr>
            </a:lvl3pPr>
            <a:lvl4pPr marL="1828800" lvl="3" indent="-317500">
              <a:lnSpc>
                <a:spcPct val="115000"/>
              </a:lnSpc>
              <a:spcBef>
                <a:spcPts val="1600"/>
              </a:spcBef>
              <a:spcAft>
                <a:spcPts val="0"/>
              </a:spcAft>
              <a:buClr>
                <a:schemeClr val="dk1"/>
              </a:buClr>
              <a:buSzPts val="1400"/>
              <a:buFont typeface="Questrial"/>
              <a:buChar char="●"/>
              <a:defRPr>
                <a:solidFill>
                  <a:schemeClr val="dk1"/>
                </a:solidFill>
                <a:latin typeface="Questrial"/>
                <a:ea typeface="Questrial"/>
                <a:cs typeface="Questrial"/>
                <a:sym typeface="Questrial"/>
              </a:defRPr>
            </a:lvl4pPr>
            <a:lvl5pPr marL="2286000" lvl="4" indent="-317500">
              <a:lnSpc>
                <a:spcPct val="115000"/>
              </a:lnSpc>
              <a:spcBef>
                <a:spcPts val="1600"/>
              </a:spcBef>
              <a:spcAft>
                <a:spcPts val="0"/>
              </a:spcAft>
              <a:buClr>
                <a:schemeClr val="dk1"/>
              </a:buClr>
              <a:buSzPts val="1400"/>
              <a:buFont typeface="Questrial"/>
              <a:buChar char="○"/>
              <a:defRPr>
                <a:solidFill>
                  <a:schemeClr val="dk1"/>
                </a:solidFill>
                <a:latin typeface="Questrial"/>
                <a:ea typeface="Questrial"/>
                <a:cs typeface="Questrial"/>
                <a:sym typeface="Questrial"/>
              </a:defRPr>
            </a:lvl5pPr>
            <a:lvl6pPr marL="2743200" lvl="5" indent="-317500">
              <a:lnSpc>
                <a:spcPct val="115000"/>
              </a:lnSpc>
              <a:spcBef>
                <a:spcPts val="1600"/>
              </a:spcBef>
              <a:spcAft>
                <a:spcPts val="0"/>
              </a:spcAft>
              <a:buClr>
                <a:schemeClr val="dk1"/>
              </a:buClr>
              <a:buSzPts val="1400"/>
              <a:buFont typeface="Questrial"/>
              <a:buChar char="■"/>
              <a:defRPr>
                <a:solidFill>
                  <a:schemeClr val="dk1"/>
                </a:solidFill>
                <a:latin typeface="Questrial"/>
                <a:ea typeface="Questrial"/>
                <a:cs typeface="Questrial"/>
                <a:sym typeface="Questrial"/>
              </a:defRPr>
            </a:lvl6pPr>
            <a:lvl7pPr marL="3200400" lvl="6" indent="-317500">
              <a:lnSpc>
                <a:spcPct val="115000"/>
              </a:lnSpc>
              <a:spcBef>
                <a:spcPts val="1600"/>
              </a:spcBef>
              <a:spcAft>
                <a:spcPts val="0"/>
              </a:spcAft>
              <a:buClr>
                <a:schemeClr val="dk1"/>
              </a:buClr>
              <a:buSzPts val="1400"/>
              <a:buFont typeface="Questrial"/>
              <a:buChar char="●"/>
              <a:defRPr>
                <a:solidFill>
                  <a:schemeClr val="dk1"/>
                </a:solidFill>
                <a:latin typeface="Questrial"/>
                <a:ea typeface="Questrial"/>
                <a:cs typeface="Questrial"/>
                <a:sym typeface="Questrial"/>
              </a:defRPr>
            </a:lvl7pPr>
            <a:lvl8pPr marL="3657600" lvl="7" indent="-317500">
              <a:lnSpc>
                <a:spcPct val="115000"/>
              </a:lnSpc>
              <a:spcBef>
                <a:spcPts val="1600"/>
              </a:spcBef>
              <a:spcAft>
                <a:spcPts val="0"/>
              </a:spcAft>
              <a:buClr>
                <a:schemeClr val="dk1"/>
              </a:buClr>
              <a:buSzPts val="1400"/>
              <a:buFont typeface="Questrial"/>
              <a:buChar char="○"/>
              <a:defRPr>
                <a:solidFill>
                  <a:schemeClr val="dk1"/>
                </a:solidFill>
                <a:latin typeface="Questrial"/>
                <a:ea typeface="Questrial"/>
                <a:cs typeface="Questrial"/>
                <a:sym typeface="Questrial"/>
              </a:defRPr>
            </a:lvl8pPr>
            <a:lvl9pPr marL="4114800" lvl="8" indent="-317500">
              <a:lnSpc>
                <a:spcPct val="115000"/>
              </a:lnSpc>
              <a:spcBef>
                <a:spcPts val="1600"/>
              </a:spcBef>
              <a:spcAft>
                <a:spcPts val="1600"/>
              </a:spcAft>
              <a:buClr>
                <a:schemeClr val="dk1"/>
              </a:buClr>
              <a:buSzPts val="1400"/>
              <a:buFont typeface="Questrial"/>
              <a:buChar char="■"/>
              <a:defRPr>
                <a:solidFill>
                  <a:schemeClr val="dk1"/>
                </a:solidFill>
                <a:latin typeface="Questrial"/>
                <a:ea typeface="Questrial"/>
                <a:cs typeface="Questrial"/>
                <a:sym typeface="Questrial"/>
              </a:defRPr>
            </a:lvl9pPr>
          </a:lstStyle>
          <a:p>
            <a:endParaRPr/>
          </a:p>
        </p:txBody>
      </p:sp>
    </p:spTree>
    <p:extLst>
      <p:ext uri="{BB962C8B-B14F-4D97-AF65-F5344CB8AC3E}">
        <p14:creationId xmlns:p14="http://schemas.microsoft.com/office/powerpoint/2010/main" val="1449863409"/>
      </p:ext>
    </p:extLst>
  </p:cSld>
  <p:clrMap bg1="lt1" tx1="dk1" bg2="dk2" tx2="lt2" accent1="accent1" accent2="accent2" accent3="accent3" accent4="accent4" accent5="accent5" accent6="accent6" hlink="hlink" folHlink="folHlink"/>
  <p:sldLayoutIdLst>
    <p:sldLayoutId id="2147483695" r:id="rId1"/>
    <p:sldLayoutId id="2147483697" r:id="rId2"/>
    <p:sldLayoutId id="2147483698" r:id="rId3"/>
    <p:sldLayoutId id="2147483699" r:id="rId4"/>
    <p:sldLayoutId id="2147483700" r:id="rId5"/>
    <p:sldLayoutId id="2147483703" r:id="rId6"/>
    <p:sldLayoutId id="2147483704" r:id="rId7"/>
    <p:sldLayoutId id="2147483706" r:id="rId8"/>
    <p:sldLayoutId id="2147483707" r:id="rId9"/>
    <p:sldLayoutId id="2147483708"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8" r:id="rId28"/>
    <p:sldLayoutId id="2147483729" r:id="rId2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gif"/><Relationship Id="rId3" Type="http://schemas.openxmlformats.org/officeDocument/2006/relationships/notesSlide" Target="../notesSlides/notesSlide3.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9.xml"/><Relationship Id="rId1" Type="http://schemas.openxmlformats.org/officeDocument/2006/relationships/tags" Target="../tags/tag5.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1.png"/><Relationship Id="rId5" Type="http://schemas.microsoft.com/office/2007/relationships/hdphoto" Target="../media/hdphoto2.wdp"/><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9" name="Google Shape;889;p39"/>
          <p:cNvSpPr/>
          <p:nvPr/>
        </p:nvSpPr>
        <p:spPr>
          <a:xfrm>
            <a:off x="952359" y="3180656"/>
            <a:ext cx="427907" cy="382077"/>
          </a:xfrm>
          <a:custGeom>
            <a:avLst/>
            <a:gdLst/>
            <a:ahLst/>
            <a:cxnLst/>
            <a:rect l="l" t="t" r="r" b="b"/>
            <a:pathLst>
              <a:path w="1410" h="1259" extrusionOk="0">
                <a:moveTo>
                  <a:pt x="0" y="1"/>
                </a:moveTo>
                <a:lnTo>
                  <a:pt x="0" y="1259"/>
                </a:lnTo>
                <a:lnTo>
                  <a:pt x="1410" y="402"/>
                </a:lnTo>
                <a:lnTo>
                  <a:pt x="0" y="1"/>
                </a:lnTo>
                <a:close/>
              </a:path>
            </a:pathLst>
          </a:custGeom>
          <a:solidFill>
            <a:srgbClr val="F3DF4E"/>
          </a:solidFill>
          <a:ln>
            <a:noFill/>
          </a:ln>
          <a:effectLst>
            <a:outerShdw blurRad="28575" dist="19050" dir="5400000" algn="bl" rotWithShape="0">
              <a:srgbClr val="000000">
                <a:alpha val="31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0" name="Google Shape;890;p39"/>
          <p:cNvSpPr/>
          <p:nvPr/>
        </p:nvSpPr>
        <p:spPr>
          <a:xfrm>
            <a:off x="1710005" y="4992240"/>
            <a:ext cx="479499" cy="398161"/>
          </a:xfrm>
          <a:custGeom>
            <a:avLst/>
            <a:gdLst/>
            <a:ahLst/>
            <a:cxnLst/>
            <a:rect l="l" t="t" r="r" b="b"/>
            <a:pathLst>
              <a:path w="1580" h="1312" extrusionOk="0">
                <a:moveTo>
                  <a:pt x="1580" y="0"/>
                </a:moveTo>
                <a:lnTo>
                  <a:pt x="1" y="571"/>
                </a:lnTo>
                <a:lnTo>
                  <a:pt x="598" y="1312"/>
                </a:lnTo>
                <a:lnTo>
                  <a:pt x="1580" y="0"/>
                </a:lnTo>
                <a:close/>
              </a:path>
            </a:pathLst>
          </a:custGeom>
          <a:solidFill>
            <a:srgbClr val="F3DF4E"/>
          </a:solidFill>
          <a:ln>
            <a:noFill/>
          </a:ln>
          <a:effectLst>
            <a:outerShdw blurRad="28575" dist="19050" dir="5400000" algn="bl" rotWithShape="0">
              <a:srgbClr val="000000">
                <a:alpha val="31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1" name="Google Shape;891;p39"/>
          <p:cNvSpPr/>
          <p:nvPr/>
        </p:nvSpPr>
        <p:spPr>
          <a:xfrm>
            <a:off x="1290711" y="1955729"/>
            <a:ext cx="514703" cy="439131"/>
          </a:xfrm>
          <a:custGeom>
            <a:avLst/>
            <a:gdLst/>
            <a:ahLst/>
            <a:cxnLst/>
            <a:rect l="l" t="t" r="r" b="b"/>
            <a:pathLst>
              <a:path w="1696" h="1447" extrusionOk="0">
                <a:moveTo>
                  <a:pt x="1045" y="1"/>
                </a:moveTo>
                <a:lnTo>
                  <a:pt x="1" y="724"/>
                </a:lnTo>
                <a:lnTo>
                  <a:pt x="1696" y="1446"/>
                </a:lnTo>
                <a:lnTo>
                  <a:pt x="1045" y="1"/>
                </a:lnTo>
                <a:close/>
              </a:path>
            </a:pathLst>
          </a:custGeom>
          <a:solidFill>
            <a:srgbClr val="F3DF4E"/>
          </a:solidFill>
          <a:ln>
            <a:noFill/>
          </a:ln>
          <a:effectLst>
            <a:outerShdw blurRad="28575" dist="19050" dir="5400000" algn="bl" rotWithShape="0">
              <a:srgbClr val="000000">
                <a:alpha val="31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2" name="Google Shape;892;p39"/>
          <p:cNvSpPr/>
          <p:nvPr/>
        </p:nvSpPr>
        <p:spPr>
          <a:xfrm>
            <a:off x="10035331" y="2277918"/>
            <a:ext cx="612119" cy="511965"/>
          </a:xfrm>
          <a:custGeom>
            <a:avLst/>
            <a:gdLst/>
            <a:ahLst/>
            <a:cxnLst/>
            <a:rect l="l" t="t" r="r" b="b"/>
            <a:pathLst>
              <a:path w="2017" h="1687" extrusionOk="0">
                <a:moveTo>
                  <a:pt x="1660" y="1"/>
                </a:moveTo>
                <a:lnTo>
                  <a:pt x="1" y="1687"/>
                </a:lnTo>
                <a:lnTo>
                  <a:pt x="2017" y="1259"/>
                </a:lnTo>
                <a:lnTo>
                  <a:pt x="1660" y="1"/>
                </a:lnTo>
                <a:close/>
              </a:path>
            </a:pathLst>
          </a:custGeom>
          <a:solidFill>
            <a:srgbClr val="F3DF4E"/>
          </a:solidFill>
          <a:ln>
            <a:noFill/>
          </a:ln>
          <a:effectLst>
            <a:outerShdw blurRad="28575" dist="19050" dir="5400000" algn="bl" rotWithShape="0">
              <a:srgbClr val="000000">
                <a:alpha val="31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3" name="Google Shape;893;p39"/>
          <p:cNvSpPr/>
          <p:nvPr/>
        </p:nvSpPr>
        <p:spPr>
          <a:xfrm rot="870134">
            <a:off x="10065709" y="4065917"/>
            <a:ext cx="625775" cy="322292"/>
          </a:xfrm>
          <a:custGeom>
            <a:avLst/>
            <a:gdLst/>
            <a:ahLst/>
            <a:cxnLst/>
            <a:rect l="l" t="t" r="r" b="b"/>
            <a:pathLst>
              <a:path w="2062" h="1062" extrusionOk="0">
                <a:moveTo>
                  <a:pt x="2061" y="0"/>
                </a:moveTo>
                <a:lnTo>
                  <a:pt x="0" y="624"/>
                </a:lnTo>
                <a:lnTo>
                  <a:pt x="2061" y="1062"/>
                </a:lnTo>
                <a:lnTo>
                  <a:pt x="2061" y="0"/>
                </a:lnTo>
                <a:close/>
              </a:path>
            </a:pathLst>
          </a:custGeom>
          <a:solidFill>
            <a:srgbClr val="F3DF4E"/>
          </a:solidFill>
          <a:ln>
            <a:noFill/>
          </a:ln>
          <a:effectLst>
            <a:outerShdw blurRad="28575" dist="19050" dir="5400000" algn="bl" rotWithShape="0">
              <a:srgbClr val="000000">
                <a:alpha val="31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4" name="Google Shape;894;p39"/>
          <p:cNvSpPr/>
          <p:nvPr/>
        </p:nvSpPr>
        <p:spPr>
          <a:xfrm>
            <a:off x="9941968" y="4982555"/>
            <a:ext cx="427907" cy="295283"/>
          </a:xfrm>
          <a:custGeom>
            <a:avLst/>
            <a:gdLst/>
            <a:ahLst/>
            <a:cxnLst/>
            <a:rect l="l" t="t" r="r" b="b"/>
            <a:pathLst>
              <a:path w="1410" h="973" extrusionOk="0">
                <a:moveTo>
                  <a:pt x="0" y="0"/>
                </a:moveTo>
                <a:lnTo>
                  <a:pt x="1106" y="972"/>
                </a:lnTo>
                <a:lnTo>
                  <a:pt x="1410" y="0"/>
                </a:lnTo>
                <a:close/>
              </a:path>
            </a:pathLst>
          </a:custGeom>
          <a:solidFill>
            <a:srgbClr val="F3DF4E"/>
          </a:solidFill>
          <a:ln>
            <a:noFill/>
          </a:ln>
          <a:effectLst>
            <a:outerShdw blurRad="28575" dist="19050" dir="5400000" algn="bl" rotWithShape="0">
              <a:srgbClr val="000000">
                <a:alpha val="31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5" name="Google Shape;895;p39"/>
          <p:cNvSpPr/>
          <p:nvPr/>
        </p:nvSpPr>
        <p:spPr>
          <a:xfrm>
            <a:off x="540546" y="6138805"/>
            <a:ext cx="720461" cy="536243"/>
          </a:xfrm>
          <a:custGeom>
            <a:avLst/>
            <a:gdLst/>
            <a:ahLst/>
            <a:cxnLst/>
            <a:rect l="l" t="t" r="r" b="b"/>
            <a:pathLst>
              <a:path w="2374" h="1767" extrusionOk="0">
                <a:moveTo>
                  <a:pt x="2374" y="0"/>
                </a:moveTo>
                <a:lnTo>
                  <a:pt x="1" y="544"/>
                </a:lnTo>
                <a:lnTo>
                  <a:pt x="456" y="1767"/>
                </a:lnTo>
                <a:lnTo>
                  <a:pt x="2374" y="0"/>
                </a:lnTo>
                <a:close/>
              </a:path>
            </a:pathLst>
          </a:custGeom>
          <a:solidFill>
            <a:srgbClr val="F6A049"/>
          </a:solidFill>
          <a:ln>
            <a:noFill/>
          </a:ln>
          <a:effectLst>
            <a:outerShdw blurRad="28575" dist="19050" dir="5400000" algn="bl" rotWithShape="0">
              <a:srgbClr val="000000">
                <a:alpha val="31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6" name="Google Shape;896;p39"/>
          <p:cNvSpPr/>
          <p:nvPr/>
        </p:nvSpPr>
        <p:spPr>
          <a:xfrm>
            <a:off x="633971" y="69713"/>
            <a:ext cx="633667" cy="823332"/>
          </a:xfrm>
          <a:custGeom>
            <a:avLst/>
            <a:gdLst/>
            <a:ahLst/>
            <a:cxnLst/>
            <a:rect l="l" t="t" r="r" b="b"/>
            <a:pathLst>
              <a:path w="2088" h="2713" extrusionOk="0">
                <a:moveTo>
                  <a:pt x="420" y="0"/>
                </a:moveTo>
                <a:lnTo>
                  <a:pt x="0" y="1294"/>
                </a:lnTo>
                <a:lnTo>
                  <a:pt x="2088" y="2712"/>
                </a:lnTo>
                <a:lnTo>
                  <a:pt x="420" y="0"/>
                </a:lnTo>
                <a:close/>
              </a:path>
            </a:pathLst>
          </a:custGeom>
          <a:solidFill>
            <a:srgbClr val="54CEEA"/>
          </a:solidFill>
          <a:ln>
            <a:noFill/>
          </a:ln>
          <a:effectLst>
            <a:outerShdw blurRad="28575" dist="19050" dir="5400000" algn="bl" rotWithShape="0">
              <a:srgbClr val="000000">
                <a:alpha val="31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7" name="Google Shape;897;p39"/>
          <p:cNvSpPr/>
          <p:nvPr/>
        </p:nvSpPr>
        <p:spPr>
          <a:xfrm>
            <a:off x="769214" y="2394861"/>
            <a:ext cx="766591" cy="506807"/>
          </a:xfrm>
          <a:custGeom>
            <a:avLst/>
            <a:gdLst/>
            <a:ahLst/>
            <a:cxnLst/>
            <a:rect l="l" t="t" r="r" b="b"/>
            <a:pathLst>
              <a:path w="2526" h="1670" extrusionOk="0">
                <a:moveTo>
                  <a:pt x="848" y="1"/>
                </a:moveTo>
                <a:lnTo>
                  <a:pt x="0" y="1669"/>
                </a:lnTo>
                <a:lnTo>
                  <a:pt x="2525" y="1669"/>
                </a:lnTo>
                <a:lnTo>
                  <a:pt x="848" y="1"/>
                </a:lnTo>
                <a:close/>
              </a:path>
            </a:pathLst>
          </a:custGeom>
          <a:solidFill>
            <a:srgbClr val="54CEEA"/>
          </a:solidFill>
          <a:ln>
            <a:noFill/>
          </a:ln>
          <a:effectLst>
            <a:outerShdw blurRad="28575" dist="19050" dir="5400000" algn="bl" rotWithShape="0">
              <a:srgbClr val="000000">
                <a:alpha val="31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8" name="Google Shape;898;p39"/>
          <p:cNvSpPr/>
          <p:nvPr/>
        </p:nvSpPr>
        <p:spPr>
          <a:xfrm>
            <a:off x="1260397" y="3841742"/>
            <a:ext cx="384812" cy="444593"/>
          </a:xfrm>
          <a:custGeom>
            <a:avLst/>
            <a:gdLst/>
            <a:ahLst/>
            <a:cxnLst/>
            <a:rect l="l" t="t" r="r" b="b"/>
            <a:pathLst>
              <a:path w="1268" h="1465" extrusionOk="0">
                <a:moveTo>
                  <a:pt x="0" y="1"/>
                </a:moveTo>
                <a:lnTo>
                  <a:pt x="0" y="1009"/>
                </a:lnTo>
                <a:lnTo>
                  <a:pt x="1267" y="1464"/>
                </a:lnTo>
                <a:lnTo>
                  <a:pt x="0" y="1"/>
                </a:lnTo>
                <a:close/>
              </a:path>
            </a:pathLst>
          </a:custGeom>
          <a:solidFill>
            <a:srgbClr val="F6A049"/>
          </a:solidFill>
          <a:ln>
            <a:noFill/>
          </a:ln>
          <a:effectLst>
            <a:outerShdw blurRad="28575" dist="19050" dir="5400000" algn="bl" rotWithShape="0">
              <a:srgbClr val="000000">
                <a:alpha val="31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9" name="Google Shape;899;p39"/>
          <p:cNvSpPr/>
          <p:nvPr/>
        </p:nvSpPr>
        <p:spPr>
          <a:xfrm>
            <a:off x="9665839" y="5921189"/>
            <a:ext cx="804221" cy="482224"/>
          </a:xfrm>
          <a:custGeom>
            <a:avLst/>
            <a:gdLst/>
            <a:ahLst/>
            <a:cxnLst/>
            <a:rect l="l" t="t" r="r" b="b"/>
            <a:pathLst>
              <a:path w="2650" h="1589" extrusionOk="0">
                <a:moveTo>
                  <a:pt x="0" y="0"/>
                </a:moveTo>
                <a:lnTo>
                  <a:pt x="1990" y="1588"/>
                </a:lnTo>
                <a:lnTo>
                  <a:pt x="2650" y="455"/>
                </a:lnTo>
                <a:lnTo>
                  <a:pt x="0" y="0"/>
                </a:lnTo>
                <a:close/>
              </a:path>
            </a:pathLst>
          </a:custGeom>
          <a:solidFill>
            <a:srgbClr val="26E288"/>
          </a:solidFill>
          <a:ln>
            <a:noFill/>
          </a:ln>
          <a:effectLst>
            <a:outerShdw blurRad="28575" dist="19050" dir="5400000" algn="bl" rotWithShape="0">
              <a:srgbClr val="000000">
                <a:alpha val="31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0" name="Google Shape;900;p39"/>
          <p:cNvSpPr/>
          <p:nvPr/>
        </p:nvSpPr>
        <p:spPr>
          <a:xfrm>
            <a:off x="10470059" y="1532132"/>
            <a:ext cx="528055" cy="368421"/>
          </a:xfrm>
          <a:custGeom>
            <a:avLst/>
            <a:gdLst/>
            <a:ahLst/>
            <a:cxnLst/>
            <a:rect l="l" t="t" r="r" b="b"/>
            <a:pathLst>
              <a:path w="1740" h="1214" extrusionOk="0">
                <a:moveTo>
                  <a:pt x="1169" y="0"/>
                </a:moveTo>
                <a:lnTo>
                  <a:pt x="0" y="1214"/>
                </a:lnTo>
                <a:lnTo>
                  <a:pt x="1740" y="1214"/>
                </a:lnTo>
                <a:lnTo>
                  <a:pt x="1169" y="0"/>
                </a:lnTo>
                <a:close/>
              </a:path>
            </a:pathLst>
          </a:custGeom>
          <a:solidFill>
            <a:schemeClr val="accent5"/>
          </a:solidFill>
          <a:ln>
            <a:noFill/>
          </a:ln>
          <a:effectLst>
            <a:outerShdw blurRad="28575" dist="19050" dir="5400000" algn="bl" rotWithShape="0">
              <a:srgbClr val="000000">
                <a:alpha val="31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1" name="Google Shape;901;p39"/>
          <p:cNvSpPr/>
          <p:nvPr/>
        </p:nvSpPr>
        <p:spPr>
          <a:xfrm>
            <a:off x="10812343" y="3428986"/>
            <a:ext cx="354768" cy="330487"/>
          </a:xfrm>
          <a:custGeom>
            <a:avLst/>
            <a:gdLst/>
            <a:ahLst/>
            <a:cxnLst/>
            <a:rect l="l" t="t" r="r" b="b"/>
            <a:pathLst>
              <a:path w="1169" h="1089" extrusionOk="0">
                <a:moveTo>
                  <a:pt x="1169" y="1"/>
                </a:moveTo>
                <a:lnTo>
                  <a:pt x="0" y="331"/>
                </a:lnTo>
                <a:lnTo>
                  <a:pt x="865" y="1089"/>
                </a:lnTo>
                <a:lnTo>
                  <a:pt x="1169" y="1"/>
                </a:lnTo>
                <a:close/>
              </a:path>
            </a:pathLst>
          </a:custGeom>
          <a:solidFill>
            <a:srgbClr val="26E288"/>
          </a:solidFill>
          <a:ln>
            <a:noFill/>
          </a:ln>
          <a:effectLst>
            <a:outerShdw blurRad="28575" dist="19050" dir="5400000" algn="bl" rotWithShape="0">
              <a:srgbClr val="000000">
                <a:alpha val="31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2" name="Google Shape;902;p39"/>
          <p:cNvSpPr/>
          <p:nvPr/>
        </p:nvSpPr>
        <p:spPr>
          <a:xfrm>
            <a:off x="10767789" y="6495068"/>
            <a:ext cx="641860" cy="319864"/>
          </a:xfrm>
          <a:custGeom>
            <a:avLst/>
            <a:gdLst/>
            <a:ahLst/>
            <a:cxnLst/>
            <a:rect l="l" t="t" r="r" b="b"/>
            <a:pathLst>
              <a:path w="2115" h="1054" extrusionOk="0">
                <a:moveTo>
                  <a:pt x="0" y="0"/>
                </a:moveTo>
                <a:lnTo>
                  <a:pt x="1526" y="1053"/>
                </a:lnTo>
                <a:lnTo>
                  <a:pt x="2114" y="455"/>
                </a:lnTo>
                <a:lnTo>
                  <a:pt x="0" y="0"/>
                </a:lnTo>
                <a:close/>
              </a:path>
            </a:pathLst>
          </a:custGeom>
          <a:solidFill>
            <a:srgbClr val="26E288"/>
          </a:solidFill>
          <a:ln>
            <a:noFill/>
          </a:ln>
          <a:effectLst>
            <a:outerShdw blurRad="28575" dist="19050" dir="5400000" algn="bl" rotWithShape="0">
              <a:srgbClr val="000000">
                <a:alpha val="31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3" name="Google Shape;903;p39"/>
          <p:cNvSpPr/>
          <p:nvPr/>
        </p:nvSpPr>
        <p:spPr>
          <a:xfrm rot="-1269456">
            <a:off x="10977157" y="297150"/>
            <a:ext cx="528056" cy="368420"/>
          </a:xfrm>
          <a:custGeom>
            <a:avLst/>
            <a:gdLst/>
            <a:ahLst/>
            <a:cxnLst/>
            <a:rect l="l" t="t" r="r" b="b"/>
            <a:pathLst>
              <a:path w="1740" h="1214" extrusionOk="0">
                <a:moveTo>
                  <a:pt x="1169" y="0"/>
                </a:moveTo>
                <a:lnTo>
                  <a:pt x="0" y="1214"/>
                </a:lnTo>
                <a:lnTo>
                  <a:pt x="1740" y="1214"/>
                </a:lnTo>
                <a:lnTo>
                  <a:pt x="1169" y="0"/>
                </a:lnTo>
                <a:close/>
              </a:path>
            </a:pathLst>
          </a:custGeom>
          <a:solidFill>
            <a:schemeClr val="accent5"/>
          </a:solidFill>
          <a:ln>
            <a:noFill/>
          </a:ln>
          <a:effectLst>
            <a:outerShdw blurRad="28575" dist="19050" dir="5400000" algn="bl" rotWithShape="0">
              <a:srgbClr val="000000">
                <a:alpha val="31000"/>
              </a:srgbClr>
            </a:outerShdw>
          </a:effectLst>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8" name="Google Shape;6047;p72"/>
          <p:cNvGrpSpPr/>
          <p:nvPr/>
        </p:nvGrpSpPr>
        <p:grpSpPr>
          <a:xfrm rot="20636303">
            <a:off x="1467621" y="298413"/>
            <a:ext cx="1252403" cy="1159058"/>
            <a:chOff x="4919472" y="3395416"/>
            <a:chExt cx="470988" cy="471717"/>
          </a:xfrm>
        </p:grpSpPr>
        <p:sp>
          <p:nvSpPr>
            <p:cNvPr id="79" name="Google Shape;6048;p72"/>
            <p:cNvSpPr/>
            <p:nvPr/>
          </p:nvSpPr>
          <p:spPr>
            <a:xfrm>
              <a:off x="4919472" y="3395416"/>
              <a:ext cx="470988" cy="471717"/>
            </a:xfrm>
            <a:custGeom>
              <a:avLst/>
              <a:gdLst/>
              <a:ahLst/>
              <a:cxnLst/>
              <a:rect l="l" t="t" r="r" b="b"/>
              <a:pathLst>
                <a:path w="15516" h="15540" extrusionOk="0">
                  <a:moveTo>
                    <a:pt x="2286" y="0"/>
                  </a:moveTo>
                  <a:cubicBezTo>
                    <a:pt x="1024" y="0"/>
                    <a:pt x="0" y="1024"/>
                    <a:pt x="0" y="2281"/>
                  </a:cubicBezTo>
                  <a:lnTo>
                    <a:pt x="0" y="13259"/>
                  </a:lnTo>
                  <a:cubicBezTo>
                    <a:pt x="0" y="14516"/>
                    <a:pt x="1024" y="15539"/>
                    <a:pt x="2286" y="15539"/>
                  </a:cubicBezTo>
                  <a:lnTo>
                    <a:pt x="4138" y="15539"/>
                  </a:lnTo>
                  <a:cubicBezTo>
                    <a:pt x="4599" y="15539"/>
                    <a:pt x="5032" y="15401"/>
                    <a:pt x="5390" y="15164"/>
                  </a:cubicBezTo>
                  <a:cubicBezTo>
                    <a:pt x="5709" y="15401"/>
                    <a:pt x="6100" y="15539"/>
                    <a:pt x="6523" y="15539"/>
                  </a:cubicBezTo>
                  <a:lnTo>
                    <a:pt x="13507" y="15539"/>
                  </a:lnTo>
                  <a:cubicBezTo>
                    <a:pt x="14173" y="15539"/>
                    <a:pt x="14779" y="15206"/>
                    <a:pt x="15126" y="14654"/>
                  </a:cubicBezTo>
                  <a:cubicBezTo>
                    <a:pt x="15511" y="14039"/>
                    <a:pt x="15516" y="13273"/>
                    <a:pt x="15135" y="12654"/>
                  </a:cubicBezTo>
                  <a:lnTo>
                    <a:pt x="13702" y="10312"/>
                  </a:lnTo>
                  <a:cubicBezTo>
                    <a:pt x="14287" y="10097"/>
                    <a:pt x="14707" y="9531"/>
                    <a:pt x="14707" y="8874"/>
                  </a:cubicBezTo>
                  <a:cubicBezTo>
                    <a:pt x="14707" y="8460"/>
                    <a:pt x="14535" y="8079"/>
                    <a:pt x="14269" y="7803"/>
                  </a:cubicBezTo>
                  <a:cubicBezTo>
                    <a:pt x="14368" y="7680"/>
                    <a:pt x="14454" y="7537"/>
                    <a:pt x="14511" y="7374"/>
                  </a:cubicBezTo>
                  <a:lnTo>
                    <a:pt x="14555" y="7265"/>
                  </a:lnTo>
                  <a:lnTo>
                    <a:pt x="14616" y="7236"/>
                  </a:lnTo>
                  <a:cubicBezTo>
                    <a:pt x="15135" y="7008"/>
                    <a:pt x="15469" y="6489"/>
                    <a:pt x="15469" y="5922"/>
                  </a:cubicBezTo>
                  <a:cubicBezTo>
                    <a:pt x="15469" y="5351"/>
                    <a:pt x="15135" y="4837"/>
                    <a:pt x="14616" y="4608"/>
                  </a:cubicBezTo>
                  <a:lnTo>
                    <a:pt x="14555" y="4580"/>
                  </a:lnTo>
                  <a:lnTo>
                    <a:pt x="14511" y="4465"/>
                  </a:lnTo>
                  <a:cubicBezTo>
                    <a:pt x="14412" y="4189"/>
                    <a:pt x="14230" y="3960"/>
                    <a:pt x="14007" y="3795"/>
                  </a:cubicBezTo>
                  <a:cubicBezTo>
                    <a:pt x="14045" y="3404"/>
                    <a:pt x="13955" y="3013"/>
                    <a:pt x="13745" y="2675"/>
                  </a:cubicBezTo>
                  <a:cubicBezTo>
                    <a:pt x="13493" y="2266"/>
                    <a:pt x="13093" y="1980"/>
                    <a:pt x="12626" y="1866"/>
                  </a:cubicBezTo>
                  <a:cubicBezTo>
                    <a:pt x="12487" y="1834"/>
                    <a:pt x="12349" y="1818"/>
                    <a:pt x="12212" y="1818"/>
                  </a:cubicBezTo>
                  <a:cubicBezTo>
                    <a:pt x="11786" y="1818"/>
                    <a:pt x="11381" y="1970"/>
                    <a:pt x="11060" y="2233"/>
                  </a:cubicBezTo>
                  <a:cubicBezTo>
                    <a:pt x="11026" y="1752"/>
                    <a:pt x="10751" y="1323"/>
                    <a:pt x="10327" y="1095"/>
                  </a:cubicBezTo>
                  <a:cubicBezTo>
                    <a:pt x="10117" y="561"/>
                    <a:pt x="9598" y="209"/>
                    <a:pt x="9027" y="209"/>
                  </a:cubicBezTo>
                  <a:cubicBezTo>
                    <a:pt x="8541" y="209"/>
                    <a:pt x="8099" y="466"/>
                    <a:pt x="7847" y="866"/>
                  </a:cubicBezTo>
                  <a:cubicBezTo>
                    <a:pt x="7491" y="521"/>
                    <a:pt x="7019" y="331"/>
                    <a:pt x="6529" y="331"/>
                  </a:cubicBezTo>
                  <a:cubicBezTo>
                    <a:pt x="6325" y="331"/>
                    <a:pt x="6117" y="364"/>
                    <a:pt x="5913" y="433"/>
                  </a:cubicBezTo>
                  <a:cubicBezTo>
                    <a:pt x="5814" y="466"/>
                    <a:pt x="5718" y="510"/>
                    <a:pt x="5628" y="557"/>
                  </a:cubicBezTo>
                  <a:cubicBezTo>
                    <a:pt x="5228" y="209"/>
                    <a:pt x="4709" y="0"/>
                    <a:pt x="4138" y="0"/>
                  </a:cubicBezTo>
                  <a:close/>
                </a:path>
              </a:pathLst>
            </a:custGeom>
            <a:solidFill>
              <a:srgbClr val="FFFFFF"/>
            </a:solidFill>
            <a:ln>
              <a:noFill/>
            </a:ln>
            <a:effectLst>
              <a:outerShdw blurRad="28575" dist="38100" dir="2280000" algn="bl" rotWithShape="0">
                <a:srgbClr val="363535">
                  <a:alpha val="35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80" name="Google Shape;6049;p72"/>
            <p:cNvSpPr/>
            <p:nvPr/>
          </p:nvSpPr>
          <p:spPr>
            <a:xfrm>
              <a:off x="4965857" y="3446050"/>
              <a:ext cx="98320" cy="375218"/>
            </a:xfrm>
            <a:custGeom>
              <a:avLst/>
              <a:gdLst/>
              <a:ahLst/>
              <a:cxnLst/>
              <a:rect l="l" t="t" r="r" b="b"/>
              <a:pathLst>
                <a:path w="3239" h="12361" extrusionOk="0">
                  <a:moveTo>
                    <a:pt x="1619" y="1600"/>
                  </a:moveTo>
                  <a:cubicBezTo>
                    <a:pt x="1876" y="1600"/>
                    <a:pt x="2081" y="1810"/>
                    <a:pt x="2081" y="2062"/>
                  </a:cubicBezTo>
                  <a:cubicBezTo>
                    <a:pt x="2081" y="2319"/>
                    <a:pt x="1876" y="2529"/>
                    <a:pt x="1619" y="2529"/>
                  </a:cubicBezTo>
                  <a:cubicBezTo>
                    <a:pt x="1362" y="2529"/>
                    <a:pt x="1157" y="2319"/>
                    <a:pt x="1157" y="2062"/>
                  </a:cubicBezTo>
                  <a:cubicBezTo>
                    <a:pt x="1157" y="1810"/>
                    <a:pt x="1362" y="1600"/>
                    <a:pt x="1619" y="1600"/>
                  </a:cubicBezTo>
                  <a:close/>
                  <a:moveTo>
                    <a:pt x="696" y="1"/>
                  </a:moveTo>
                  <a:cubicBezTo>
                    <a:pt x="314" y="1"/>
                    <a:pt x="0" y="310"/>
                    <a:pt x="0" y="696"/>
                  </a:cubicBezTo>
                  <a:lnTo>
                    <a:pt x="0" y="11664"/>
                  </a:lnTo>
                  <a:cubicBezTo>
                    <a:pt x="0" y="12051"/>
                    <a:pt x="314" y="12360"/>
                    <a:pt x="696" y="12360"/>
                  </a:cubicBezTo>
                  <a:lnTo>
                    <a:pt x="2542" y="12360"/>
                  </a:lnTo>
                  <a:cubicBezTo>
                    <a:pt x="2928" y="12360"/>
                    <a:pt x="3238" y="12051"/>
                    <a:pt x="3238" y="11664"/>
                  </a:cubicBezTo>
                  <a:lnTo>
                    <a:pt x="3238" y="696"/>
                  </a:lnTo>
                  <a:cubicBezTo>
                    <a:pt x="3238" y="310"/>
                    <a:pt x="2928" y="1"/>
                    <a:pt x="2542" y="1"/>
                  </a:cubicBezTo>
                  <a:close/>
                </a:path>
              </a:pathLst>
            </a:custGeom>
            <a:solidFill>
              <a:srgbClr val="F8EC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81" name="Google Shape;6050;p72"/>
            <p:cNvSpPr/>
            <p:nvPr/>
          </p:nvSpPr>
          <p:spPr>
            <a:xfrm>
              <a:off x="4965857" y="3446050"/>
              <a:ext cx="98320" cy="375218"/>
            </a:xfrm>
            <a:custGeom>
              <a:avLst/>
              <a:gdLst/>
              <a:ahLst/>
              <a:cxnLst/>
              <a:rect l="l" t="t" r="r" b="b"/>
              <a:pathLst>
                <a:path w="3239" h="12361" extrusionOk="0">
                  <a:moveTo>
                    <a:pt x="1857" y="1"/>
                  </a:moveTo>
                  <a:cubicBezTo>
                    <a:pt x="2138" y="1"/>
                    <a:pt x="2362" y="277"/>
                    <a:pt x="2362" y="616"/>
                  </a:cubicBezTo>
                  <a:lnTo>
                    <a:pt x="2362" y="10317"/>
                  </a:lnTo>
                  <a:cubicBezTo>
                    <a:pt x="2362" y="10655"/>
                    <a:pt x="2138" y="10932"/>
                    <a:pt x="1857" y="10932"/>
                  </a:cubicBezTo>
                  <a:lnTo>
                    <a:pt x="510" y="10932"/>
                  </a:lnTo>
                  <a:cubicBezTo>
                    <a:pt x="229" y="10932"/>
                    <a:pt x="0" y="10655"/>
                    <a:pt x="0" y="10317"/>
                  </a:cubicBezTo>
                  <a:lnTo>
                    <a:pt x="0" y="11664"/>
                  </a:lnTo>
                  <a:cubicBezTo>
                    <a:pt x="0" y="12051"/>
                    <a:pt x="314" y="12360"/>
                    <a:pt x="696" y="12360"/>
                  </a:cubicBezTo>
                  <a:lnTo>
                    <a:pt x="2542" y="12360"/>
                  </a:lnTo>
                  <a:cubicBezTo>
                    <a:pt x="2928" y="12360"/>
                    <a:pt x="3238" y="12051"/>
                    <a:pt x="3238" y="11664"/>
                  </a:cubicBezTo>
                  <a:lnTo>
                    <a:pt x="3238" y="696"/>
                  </a:lnTo>
                  <a:cubicBezTo>
                    <a:pt x="3238" y="310"/>
                    <a:pt x="2928" y="1"/>
                    <a:pt x="2542" y="1"/>
                  </a:cubicBezTo>
                  <a:close/>
                </a:path>
              </a:pathLst>
            </a:custGeom>
            <a:solidFill>
              <a:srgbClr val="363535">
                <a:alpha val="156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82" name="Google Shape;6051;p72"/>
            <p:cNvSpPr/>
            <p:nvPr/>
          </p:nvSpPr>
          <p:spPr>
            <a:xfrm>
              <a:off x="5105768" y="3455976"/>
              <a:ext cx="233551" cy="365292"/>
            </a:xfrm>
            <a:custGeom>
              <a:avLst/>
              <a:gdLst/>
              <a:ahLst/>
              <a:cxnLst/>
              <a:rect l="l" t="t" r="r" b="b"/>
              <a:pathLst>
                <a:path w="7694" h="12034" extrusionOk="0">
                  <a:moveTo>
                    <a:pt x="1789" y="5539"/>
                  </a:moveTo>
                  <a:cubicBezTo>
                    <a:pt x="1825" y="5539"/>
                    <a:pt x="1861" y="5555"/>
                    <a:pt x="1886" y="5591"/>
                  </a:cubicBezTo>
                  <a:lnTo>
                    <a:pt x="4417" y="9729"/>
                  </a:lnTo>
                  <a:cubicBezTo>
                    <a:pt x="4465" y="9805"/>
                    <a:pt x="4413" y="9900"/>
                    <a:pt x="4323" y="9900"/>
                  </a:cubicBezTo>
                  <a:lnTo>
                    <a:pt x="1790" y="9900"/>
                  </a:lnTo>
                  <a:cubicBezTo>
                    <a:pt x="1728" y="9900"/>
                    <a:pt x="1675" y="9847"/>
                    <a:pt x="1675" y="9790"/>
                  </a:cubicBezTo>
                  <a:lnTo>
                    <a:pt x="1675" y="5648"/>
                  </a:lnTo>
                  <a:cubicBezTo>
                    <a:pt x="1675" y="5581"/>
                    <a:pt x="1731" y="5539"/>
                    <a:pt x="1789" y="5539"/>
                  </a:cubicBezTo>
                  <a:close/>
                  <a:moveTo>
                    <a:pt x="310" y="1"/>
                  </a:moveTo>
                  <a:cubicBezTo>
                    <a:pt x="154" y="1"/>
                    <a:pt x="0" y="117"/>
                    <a:pt x="0" y="307"/>
                  </a:cubicBezTo>
                  <a:lnTo>
                    <a:pt x="0" y="11724"/>
                  </a:lnTo>
                  <a:cubicBezTo>
                    <a:pt x="0" y="11895"/>
                    <a:pt x="137" y="12033"/>
                    <a:pt x="309" y="12033"/>
                  </a:cubicBezTo>
                  <a:lnTo>
                    <a:pt x="7303" y="12033"/>
                  </a:lnTo>
                  <a:cubicBezTo>
                    <a:pt x="7546" y="12033"/>
                    <a:pt x="7693" y="11772"/>
                    <a:pt x="7570" y="11561"/>
                  </a:cubicBezTo>
                  <a:lnTo>
                    <a:pt x="572" y="150"/>
                  </a:lnTo>
                  <a:cubicBezTo>
                    <a:pt x="509" y="47"/>
                    <a:pt x="409" y="1"/>
                    <a:pt x="310" y="1"/>
                  </a:cubicBezTo>
                  <a:close/>
                </a:path>
              </a:pathLst>
            </a:custGeom>
            <a:solidFill>
              <a:srgbClr val="A3E9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83" name="Google Shape;6052;p72"/>
            <p:cNvSpPr/>
            <p:nvPr/>
          </p:nvSpPr>
          <p:spPr>
            <a:xfrm>
              <a:off x="5105768" y="3454671"/>
              <a:ext cx="234280" cy="366597"/>
            </a:xfrm>
            <a:custGeom>
              <a:avLst/>
              <a:gdLst/>
              <a:ahLst/>
              <a:cxnLst/>
              <a:rect l="l" t="t" r="r" b="b"/>
              <a:pathLst>
                <a:path w="7718" h="12077" extrusionOk="0">
                  <a:moveTo>
                    <a:pt x="313" y="1"/>
                  </a:moveTo>
                  <a:cubicBezTo>
                    <a:pt x="292" y="1"/>
                    <a:pt x="272" y="3"/>
                    <a:pt x="252" y="7"/>
                  </a:cubicBezTo>
                  <a:cubicBezTo>
                    <a:pt x="300" y="26"/>
                    <a:pt x="348" y="64"/>
                    <a:pt x="381" y="136"/>
                  </a:cubicBezTo>
                  <a:lnTo>
                    <a:pt x="5008" y="10324"/>
                  </a:lnTo>
                  <a:cubicBezTo>
                    <a:pt x="5089" y="10505"/>
                    <a:pt x="4993" y="10743"/>
                    <a:pt x="4832" y="10743"/>
                  </a:cubicBezTo>
                  <a:lnTo>
                    <a:pt x="205" y="10743"/>
                  </a:lnTo>
                  <a:cubicBezTo>
                    <a:pt x="90" y="10743"/>
                    <a:pt x="0" y="10619"/>
                    <a:pt x="0" y="10466"/>
                  </a:cubicBezTo>
                  <a:lnTo>
                    <a:pt x="0" y="11767"/>
                  </a:lnTo>
                  <a:cubicBezTo>
                    <a:pt x="0" y="11938"/>
                    <a:pt x="137" y="12076"/>
                    <a:pt x="309" y="12076"/>
                  </a:cubicBezTo>
                  <a:lnTo>
                    <a:pt x="7327" y="12076"/>
                  </a:lnTo>
                  <a:cubicBezTo>
                    <a:pt x="7570" y="12076"/>
                    <a:pt x="7717" y="11809"/>
                    <a:pt x="7593" y="11604"/>
                  </a:cubicBezTo>
                  <a:lnTo>
                    <a:pt x="576" y="150"/>
                  </a:lnTo>
                  <a:cubicBezTo>
                    <a:pt x="513" y="48"/>
                    <a:pt x="411" y="1"/>
                    <a:pt x="313" y="1"/>
                  </a:cubicBezTo>
                  <a:close/>
                </a:path>
              </a:pathLst>
            </a:custGeom>
            <a:solidFill>
              <a:srgbClr val="363535">
                <a:alpha val="156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84" name="Google Shape;6053;p72"/>
            <p:cNvSpPr/>
            <p:nvPr/>
          </p:nvSpPr>
          <p:spPr>
            <a:xfrm>
              <a:off x="4957752" y="3437975"/>
              <a:ext cx="113892" cy="390790"/>
            </a:xfrm>
            <a:custGeom>
              <a:avLst/>
              <a:gdLst/>
              <a:ahLst/>
              <a:cxnLst/>
              <a:rect l="l" t="t" r="r" b="b"/>
              <a:pathLst>
                <a:path w="3752" h="12874" extrusionOk="0">
                  <a:moveTo>
                    <a:pt x="2820" y="515"/>
                  </a:moveTo>
                  <a:cubicBezTo>
                    <a:pt x="3062" y="515"/>
                    <a:pt x="3257" y="710"/>
                    <a:pt x="3257" y="957"/>
                  </a:cubicBezTo>
                  <a:lnTo>
                    <a:pt x="3257" y="11917"/>
                  </a:lnTo>
                  <a:cubicBezTo>
                    <a:pt x="3257" y="12165"/>
                    <a:pt x="3062" y="12359"/>
                    <a:pt x="2820" y="12359"/>
                  </a:cubicBezTo>
                  <a:lnTo>
                    <a:pt x="957" y="12359"/>
                  </a:lnTo>
                  <a:cubicBezTo>
                    <a:pt x="715" y="12359"/>
                    <a:pt x="515" y="12165"/>
                    <a:pt x="515" y="11917"/>
                  </a:cubicBezTo>
                  <a:lnTo>
                    <a:pt x="515" y="11255"/>
                  </a:lnTo>
                  <a:lnTo>
                    <a:pt x="1991" y="11255"/>
                  </a:lnTo>
                  <a:cubicBezTo>
                    <a:pt x="2067" y="11255"/>
                    <a:pt x="2134" y="11203"/>
                    <a:pt x="2148" y="11126"/>
                  </a:cubicBezTo>
                  <a:cubicBezTo>
                    <a:pt x="2163" y="11031"/>
                    <a:pt x="2086" y="10950"/>
                    <a:pt x="1996" y="10950"/>
                  </a:cubicBezTo>
                  <a:lnTo>
                    <a:pt x="515" y="10950"/>
                  </a:lnTo>
                  <a:lnTo>
                    <a:pt x="515" y="10113"/>
                  </a:lnTo>
                  <a:lnTo>
                    <a:pt x="1414" y="10113"/>
                  </a:lnTo>
                  <a:cubicBezTo>
                    <a:pt x="1491" y="10113"/>
                    <a:pt x="1557" y="10060"/>
                    <a:pt x="1572" y="9983"/>
                  </a:cubicBezTo>
                  <a:cubicBezTo>
                    <a:pt x="1586" y="9889"/>
                    <a:pt x="1510" y="9807"/>
                    <a:pt x="1420" y="9807"/>
                  </a:cubicBezTo>
                  <a:lnTo>
                    <a:pt x="515" y="9807"/>
                  </a:lnTo>
                  <a:lnTo>
                    <a:pt x="515" y="8970"/>
                  </a:lnTo>
                  <a:lnTo>
                    <a:pt x="1991" y="8970"/>
                  </a:lnTo>
                  <a:cubicBezTo>
                    <a:pt x="2067" y="8970"/>
                    <a:pt x="2134" y="8917"/>
                    <a:pt x="2148" y="8841"/>
                  </a:cubicBezTo>
                  <a:cubicBezTo>
                    <a:pt x="2163" y="8746"/>
                    <a:pt x="2086" y="8665"/>
                    <a:pt x="1996" y="8665"/>
                  </a:cubicBezTo>
                  <a:lnTo>
                    <a:pt x="515" y="8665"/>
                  </a:lnTo>
                  <a:lnTo>
                    <a:pt x="515" y="7827"/>
                  </a:lnTo>
                  <a:lnTo>
                    <a:pt x="1414" y="7827"/>
                  </a:lnTo>
                  <a:cubicBezTo>
                    <a:pt x="1491" y="7827"/>
                    <a:pt x="1557" y="7775"/>
                    <a:pt x="1572" y="7698"/>
                  </a:cubicBezTo>
                  <a:cubicBezTo>
                    <a:pt x="1586" y="7603"/>
                    <a:pt x="1510" y="7522"/>
                    <a:pt x="1420" y="7522"/>
                  </a:cubicBezTo>
                  <a:lnTo>
                    <a:pt x="515" y="7522"/>
                  </a:lnTo>
                  <a:lnTo>
                    <a:pt x="515" y="6685"/>
                  </a:lnTo>
                  <a:lnTo>
                    <a:pt x="1991" y="6685"/>
                  </a:lnTo>
                  <a:cubicBezTo>
                    <a:pt x="2067" y="6685"/>
                    <a:pt x="2134" y="6632"/>
                    <a:pt x="2148" y="6556"/>
                  </a:cubicBezTo>
                  <a:cubicBezTo>
                    <a:pt x="2163" y="6461"/>
                    <a:pt x="2086" y="6380"/>
                    <a:pt x="1996" y="6380"/>
                  </a:cubicBezTo>
                  <a:lnTo>
                    <a:pt x="515" y="6380"/>
                  </a:lnTo>
                  <a:lnTo>
                    <a:pt x="515" y="5542"/>
                  </a:lnTo>
                  <a:lnTo>
                    <a:pt x="1414" y="5542"/>
                  </a:lnTo>
                  <a:cubicBezTo>
                    <a:pt x="1491" y="5542"/>
                    <a:pt x="1557" y="5490"/>
                    <a:pt x="1572" y="5413"/>
                  </a:cubicBezTo>
                  <a:cubicBezTo>
                    <a:pt x="1586" y="5318"/>
                    <a:pt x="1510" y="5237"/>
                    <a:pt x="1420" y="5237"/>
                  </a:cubicBezTo>
                  <a:lnTo>
                    <a:pt x="515" y="5237"/>
                  </a:lnTo>
                  <a:lnTo>
                    <a:pt x="515" y="4400"/>
                  </a:lnTo>
                  <a:lnTo>
                    <a:pt x="1991" y="4400"/>
                  </a:lnTo>
                  <a:cubicBezTo>
                    <a:pt x="2067" y="4400"/>
                    <a:pt x="2134" y="4347"/>
                    <a:pt x="2148" y="4270"/>
                  </a:cubicBezTo>
                  <a:cubicBezTo>
                    <a:pt x="2163" y="4176"/>
                    <a:pt x="2086" y="4095"/>
                    <a:pt x="1996" y="4095"/>
                  </a:cubicBezTo>
                  <a:lnTo>
                    <a:pt x="515" y="4095"/>
                  </a:lnTo>
                  <a:lnTo>
                    <a:pt x="515" y="957"/>
                  </a:lnTo>
                  <a:cubicBezTo>
                    <a:pt x="515" y="710"/>
                    <a:pt x="715" y="515"/>
                    <a:pt x="957" y="515"/>
                  </a:cubicBezTo>
                  <a:close/>
                  <a:moveTo>
                    <a:pt x="953" y="1"/>
                  </a:moveTo>
                  <a:cubicBezTo>
                    <a:pt x="425" y="1"/>
                    <a:pt x="1" y="425"/>
                    <a:pt x="1" y="948"/>
                  </a:cubicBezTo>
                  <a:lnTo>
                    <a:pt x="1" y="11926"/>
                  </a:lnTo>
                  <a:cubicBezTo>
                    <a:pt x="1" y="12450"/>
                    <a:pt x="425" y="12873"/>
                    <a:pt x="953" y="12873"/>
                  </a:cubicBezTo>
                  <a:lnTo>
                    <a:pt x="2805" y="12873"/>
                  </a:lnTo>
                  <a:cubicBezTo>
                    <a:pt x="3328" y="12873"/>
                    <a:pt x="3752" y="12450"/>
                    <a:pt x="3752" y="11926"/>
                  </a:cubicBezTo>
                  <a:lnTo>
                    <a:pt x="3752" y="948"/>
                  </a:lnTo>
                  <a:cubicBezTo>
                    <a:pt x="3752" y="425"/>
                    <a:pt x="3328" y="1"/>
                    <a:pt x="2805" y="1"/>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85" name="Google Shape;6054;p72"/>
            <p:cNvSpPr/>
            <p:nvPr/>
          </p:nvSpPr>
          <p:spPr>
            <a:xfrm>
              <a:off x="4996334" y="3490006"/>
              <a:ext cx="37306" cy="37458"/>
            </a:xfrm>
            <a:custGeom>
              <a:avLst/>
              <a:gdLst/>
              <a:ahLst/>
              <a:cxnLst/>
              <a:rect l="l" t="t" r="r" b="b"/>
              <a:pathLst>
                <a:path w="1229" h="1234" extrusionOk="0">
                  <a:moveTo>
                    <a:pt x="615" y="304"/>
                  </a:moveTo>
                  <a:cubicBezTo>
                    <a:pt x="786" y="304"/>
                    <a:pt x="925" y="447"/>
                    <a:pt x="925" y="614"/>
                  </a:cubicBezTo>
                  <a:cubicBezTo>
                    <a:pt x="925" y="785"/>
                    <a:pt x="786" y="928"/>
                    <a:pt x="615" y="928"/>
                  </a:cubicBezTo>
                  <a:cubicBezTo>
                    <a:pt x="444" y="928"/>
                    <a:pt x="305" y="785"/>
                    <a:pt x="305" y="614"/>
                  </a:cubicBezTo>
                  <a:cubicBezTo>
                    <a:pt x="305" y="447"/>
                    <a:pt x="444" y="304"/>
                    <a:pt x="615" y="304"/>
                  </a:cubicBezTo>
                  <a:close/>
                  <a:moveTo>
                    <a:pt x="615" y="0"/>
                  </a:moveTo>
                  <a:cubicBezTo>
                    <a:pt x="277" y="0"/>
                    <a:pt x="0" y="276"/>
                    <a:pt x="0" y="614"/>
                  </a:cubicBezTo>
                  <a:cubicBezTo>
                    <a:pt x="0" y="957"/>
                    <a:pt x="277" y="1233"/>
                    <a:pt x="615" y="1233"/>
                  </a:cubicBezTo>
                  <a:cubicBezTo>
                    <a:pt x="953" y="1233"/>
                    <a:pt x="1229" y="957"/>
                    <a:pt x="1229" y="614"/>
                  </a:cubicBezTo>
                  <a:cubicBezTo>
                    <a:pt x="1229" y="276"/>
                    <a:pt x="953" y="0"/>
                    <a:pt x="615" y="0"/>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86" name="Google Shape;6055;p72"/>
            <p:cNvSpPr/>
            <p:nvPr/>
          </p:nvSpPr>
          <p:spPr>
            <a:xfrm>
              <a:off x="5098240" y="3448023"/>
              <a:ext cx="247424" cy="380743"/>
            </a:xfrm>
            <a:custGeom>
              <a:avLst/>
              <a:gdLst/>
              <a:ahLst/>
              <a:cxnLst/>
              <a:rect l="l" t="t" r="r" b="b"/>
              <a:pathLst>
                <a:path w="8151" h="12543" extrusionOk="0">
                  <a:moveTo>
                    <a:pt x="557" y="503"/>
                  </a:moveTo>
                  <a:cubicBezTo>
                    <a:pt x="581" y="503"/>
                    <a:pt x="591" y="522"/>
                    <a:pt x="596" y="531"/>
                  </a:cubicBezTo>
                  <a:lnTo>
                    <a:pt x="7594" y="11948"/>
                  </a:lnTo>
                  <a:cubicBezTo>
                    <a:pt x="7608" y="11966"/>
                    <a:pt x="7603" y="11986"/>
                    <a:pt x="7594" y="11999"/>
                  </a:cubicBezTo>
                  <a:cubicBezTo>
                    <a:pt x="7589" y="12014"/>
                    <a:pt x="7575" y="12028"/>
                    <a:pt x="7546" y="12028"/>
                  </a:cubicBezTo>
                  <a:lnTo>
                    <a:pt x="552" y="12028"/>
                  </a:lnTo>
                  <a:cubicBezTo>
                    <a:pt x="519" y="12028"/>
                    <a:pt x="495" y="12005"/>
                    <a:pt x="495" y="11976"/>
                  </a:cubicBezTo>
                  <a:lnTo>
                    <a:pt x="495" y="560"/>
                  </a:lnTo>
                  <a:cubicBezTo>
                    <a:pt x="495" y="545"/>
                    <a:pt x="495" y="516"/>
                    <a:pt x="538" y="507"/>
                  </a:cubicBezTo>
                  <a:cubicBezTo>
                    <a:pt x="543" y="503"/>
                    <a:pt x="548" y="503"/>
                    <a:pt x="557" y="503"/>
                  </a:cubicBezTo>
                  <a:close/>
                  <a:moveTo>
                    <a:pt x="564" y="0"/>
                  </a:moveTo>
                  <a:cubicBezTo>
                    <a:pt x="503" y="0"/>
                    <a:pt x="441" y="10"/>
                    <a:pt x="381" y="31"/>
                  </a:cubicBezTo>
                  <a:cubicBezTo>
                    <a:pt x="152" y="112"/>
                    <a:pt x="0" y="331"/>
                    <a:pt x="0" y="573"/>
                  </a:cubicBezTo>
                  <a:lnTo>
                    <a:pt x="0" y="11981"/>
                  </a:lnTo>
                  <a:cubicBezTo>
                    <a:pt x="0" y="12291"/>
                    <a:pt x="253" y="12542"/>
                    <a:pt x="562" y="12542"/>
                  </a:cubicBezTo>
                  <a:lnTo>
                    <a:pt x="7546" y="12542"/>
                  </a:lnTo>
                  <a:cubicBezTo>
                    <a:pt x="7746" y="12542"/>
                    <a:pt x="7932" y="12447"/>
                    <a:pt x="8036" y="12280"/>
                  </a:cubicBezTo>
                  <a:cubicBezTo>
                    <a:pt x="8150" y="12095"/>
                    <a:pt x="8150" y="11871"/>
                    <a:pt x="8041" y="11685"/>
                  </a:cubicBezTo>
                  <a:lnTo>
                    <a:pt x="1042" y="269"/>
                  </a:lnTo>
                  <a:cubicBezTo>
                    <a:pt x="938" y="99"/>
                    <a:pt x="756" y="0"/>
                    <a:pt x="564" y="0"/>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87" name="Google Shape;6056;p72"/>
            <p:cNvSpPr/>
            <p:nvPr/>
          </p:nvSpPr>
          <p:spPr>
            <a:xfrm>
              <a:off x="5148540" y="3616196"/>
              <a:ext cx="100323" cy="147829"/>
            </a:xfrm>
            <a:custGeom>
              <a:avLst/>
              <a:gdLst/>
              <a:ahLst/>
              <a:cxnLst/>
              <a:rect l="l" t="t" r="r" b="b"/>
              <a:pathLst>
                <a:path w="3305" h="4870" extrusionOk="0">
                  <a:moveTo>
                    <a:pt x="514" y="885"/>
                  </a:moveTo>
                  <a:lnTo>
                    <a:pt x="2657" y="4374"/>
                  </a:lnTo>
                  <a:lnTo>
                    <a:pt x="514" y="4374"/>
                  </a:lnTo>
                  <a:lnTo>
                    <a:pt x="514" y="885"/>
                  </a:lnTo>
                  <a:close/>
                  <a:moveTo>
                    <a:pt x="369" y="0"/>
                  </a:moveTo>
                  <a:cubicBezTo>
                    <a:pt x="335" y="0"/>
                    <a:pt x="301" y="5"/>
                    <a:pt x="266" y="14"/>
                  </a:cubicBezTo>
                  <a:cubicBezTo>
                    <a:pt x="110" y="61"/>
                    <a:pt x="0" y="199"/>
                    <a:pt x="0" y="366"/>
                  </a:cubicBezTo>
                  <a:lnTo>
                    <a:pt x="0" y="4503"/>
                  </a:lnTo>
                  <a:cubicBezTo>
                    <a:pt x="0" y="4708"/>
                    <a:pt x="167" y="4870"/>
                    <a:pt x="367" y="4870"/>
                  </a:cubicBezTo>
                  <a:lnTo>
                    <a:pt x="2894" y="4870"/>
                  </a:lnTo>
                  <a:cubicBezTo>
                    <a:pt x="2990" y="4870"/>
                    <a:pt x="3080" y="4837"/>
                    <a:pt x="3147" y="4774"/>
                  </a:cubicBezTo>
                  <a:cubicBezTo>
                    <a:pt x="3280" y="4651"/>
                    <a:pt x="3304" y="4460"/>
                    <a:pt x="3213" y="4312"/>
                  </a:cubicBezTo>
                  <a:lnTo>
                    <a:pt x="681" y="175"/>
                  </a:lnTo>
                  <a:cubicBezTo>
                    <a:pt x="610" y="62"/>
                    <a:pt x="494" y="0"/>
                    <a:pt x="369" y="0"/>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88" name="Google Shape;6057;p72"/>
            <p:cNvSpPr/>
            <p:nvPr/>
          </p:nvSpPr>
          <p:spPr>
            <a:xfrm>
              <a:off x="5127139" y="3559855"/>
              <a:ext cx="15633" cy="34969"/>
            </a:xfrm>
            <a:custGeom>
              <a:avLst/>
              <a:gdLst/>
              <a:ahLst/>
              <a:cxnLst/>
              <a:rect l="l" t="t" r="r" b="b"/>
              <a:pathLst>
                <a:path w="515" h="1152" extrusionOk="0">
                  <a:moveTo>
                    <a:pt x="261" y="0"/>
                  </a:moveTo>
                  <a:cubicBezTo>
                    <a:pt x="240" y="0"/>
                    <a:pt x="218" y="3"/>
                    <a:pt x="195" y="9"/>
                  </a:cubicBezTo>
                  <a:cubicBezTo>
                    <a:pt x="81" y="32"/>
                    <a:pt x="0" y="141"/>
                    <a:pt x="0" y="260"/>
                  </a:cubicBezTo>
                  <a:lnTo>
                    <a:pt x="0" y="894"/>
                  </a:lnTo>
                  <a:cubicBezTo>
                    <a:pt x="0" y="1031"/>
                    <a:pt x="114" y="1151"/>
                    <a:pt x="257" y="1151"/>
                  </a:cubicBezTo>
                  <a:cubicBezTo>
                    <a:pt x="400" y="1151"/>
                    <a:pt x="514" y="1031"/>
                    <a:pt x="514" y="894"/>
                  </a:cubicBezTo>
                  <a:lnTo>
                    <a:pt x="514" y="255"/>
                  </a:lnTo>
                  <a:cubicBezTo>
                    <a:pt x="514" y="116"/>
                    <a:pt x="400" y="0"/>
                    <a:pt x="26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89" name="Google Shape;6058;p72"/>
            <p:cNvSpPr/>
            <p:nvPr/>
          </p:nvSpPr>
          <p:spPr>
            <a:xfrm>
              <a:off x="5127139" y="3532231"/>
              <a:ext cx="15633" cy="19033"/>
            </a:xfrm>
            <a:custGeom>
              <a:avLst/>
              <a:gdLst/>
              <a:ahLst/>
              <a:cxnLst/>
              <a:rect l="l" t="t" r="r" b="b"/>
              <a:pathLst>
                <a:path w="515" h="627" extrusionOk="0">
                  <a:moveTo>
                    <a:pt x="261" y="1"/>
                  </a:moveTo>
                  <a:cubicBezTo>
                    <a:pt x="240" y="1"/>
                    <a:pt x="218" y="3"/>
                    <a:pt x="195" y="9"/>
                  </a:cubicBezTo>
                  <a:cubicBezTo>
                    <a:pt x="81" y="38"/>
                    <a:pt x="0" y="142"/>
                    <a:pt x="0" y="262"/>
                  </a:cubicBezTo>
                  <a:lnTo>
                    <a:pt x="0" y="366"/>
                  </a:lnTo>
                  <a:cubicBezTo>
                    <a:pt x="0" y="484"/>
                    <a:pt x="81" y="590"/>
                    <a:pt x="195" y="618"/>
                  </a:cubicBezTo>
                  <a:cubicBezTo>
                    <a:pt x="218" y="624"/>
                    <a:pt x="240" y="627"/>
                    <a:pt x="261" y="627"/>
                  </a:cubicBezTo>
                  <a:cubicBezTo>
                    <a:pt x="400" y="627"/>
                    <a:pt x="514" y="511"/>
                    <a:pt x="514" y="370"/>
                  </a:cubicBezTo>
                  <a:lnTo>
                    <a:pt x="514" y="256"/>
                  </a:lnTo>
                  <a:cubicBezTo>
                    <a:pt x="514" y="116"/>
                    <a:pt x="400" y="1"/>
                    <a:pt x="26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90" name="Google Shape;6059;p72"/>
            <p:cNvSpPr/>
            <p:nvPr/>
          </p:nvSpPr>
          <p:spPr>
            <a:xfrm>
              <a:off x="5272241" y="3493193"/>
              <a:ext cx="31387" cy="28594"/>
            </a:xfrm>
            <a:custGeom>
              <a:avLst/>
              <a:gdLst/>
              <a:ahLst/>
              <a:cxnLst/>
              <a:rect l="l" t="t" r="r" b="b"/>
              <a:pathLst>
                <a:path w="1034" h="942" extrusionOk="0">
                  <a:moveTo>
                    <a:pt x="513" y="1"/>
                  </a:moveTo>
                  <a:cubicBezTo>
                    <a:pt x="302" y="1"/>
                    <a:pt x="110" y="146"/>
                    <a:pt x="58" y="362"/>
                  </a:cubicBezTo>
                  <a:cubicBezTo>
                    <a:pt x="1" y="619"/>
                    <a:pt x="157" y="871"/>
                    <a:pt x="410" y="928"/>
                  </a:cubicBezTo>
                  <a:cubicBezTo>
                    <a:pt x="447" y="937"/>
                    <a:pt x="484" y="942"/>
                    <a:pt x="521" y="942"/>
                  </a:cubicBezTo>
                  <a:cubicBezTo>
                    <a:pt x="733" y="942"/>
                    <a:pt x="924" y="796"/>
                    <a:pt x="976" y="581"/>
                  </a:cubicBezTo>
                  <a:cubicBezTo>
                    <a:pt x="1034" y="329"/>
                    <a:pt x="876" y="71"/>
                    <a:pt x="623" y="14"/>
                  </a:cubicBezTo>
                  <a:cubicBezTo>
                    <a:pt x="586" y="5"/>
                    <a:pt x="549" y="1"/>
                    <a:pt x="513" y="1"/>
                  </a:cubicBezTo>
                  <a:close/>
                </a:path>
              </a:pathLst>
            </a:custGeom>
            <a:solidFill>
              <a:srgbClr val="A3E9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91" name="Google Shape;6060;p72"/>
            <p:cNvSpPr/>
            <p:nvPr/>
          </p:nvSpPr>
          <p:spPr>
            <a:xfrm>
              <a:off x="5311097" y="3660819"/>
              <a:ext cx="12172" cy="12172"/>
            </a:xfrm>
            <a:custGeom>
              <a:avLst/>
              <a:gdLst/>
              <a:ahLst/>
              <a:cxnLst/>
              <a:rect l="l" t="t" r="r" b="b"/>
              <a:pathLst>
                <a:path w="401" h="401" extrusionOk="0">
                  <a:moveTo>
                    <a:pt x="200" y="1"/>
                  </a:moveTo>
                  <a:cubicBezTo>
                    <a:pt x="92" y="1"/>
                    <a:pt x="0" y="91"/>
                    <a:pt x="0" y="201"/>
                  </a:cubicBezTo>
                  <a:cubicBezTo>
                    <a:pt x="0" y="310"/>
                    <a:pt x="92" y="401"/>
                    <a:pt x="200" y="401"/>
                  </a:cubicBezTo>
                  <a:cubicBezTo>
                    <a:pt x="310" y="401"/>
                    <a:pt x="400" y="310"/>
                    <a:pt x="400" y="201"/>
                  </a:cubicBezTo>
                  <a:cubicBezTo>
                    <a:pt x="400" y="91"/>
                    <a:pt x="310" y="1"/>
                    <a:pt x="200" y="1"/>
                  </a:cubicBezTo>
                  <a:close/>
                </a:path>
              </a:pathLst>
            </a:custGeom>
            <a:solidFill>
              <a:srgbClr val="A3E9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92" name="Google Shape;6061;p72"/>
            <p:cNvSpPr/>
            <p:nvPr/>
          </p:nvSpPr>
          <p:spPr>
            <a:xfrm>
              <a:off x="5169607" y="3444380"/>
              <a:ext cx="43529" cy="48022"/>
            </a:xfrm>
            <a:custGeom>
              <a:avLst/>
              <a:gdLst/>
              <a:ahLst/>
              <a:cxnLst/>
              <a:rect l="l" t="t" r="r" b="b"/>
              <a:pathLst>
                <a:path w="1434" h="1582" extrusionOk="0">
                  <a:moveTo>
                    <a:pt x="718" y="0"/>
                  </a:moveTo>
                  <a:cubicBezTo>
                    <a:pt x="691" y="0"/>
                    <a:pt x="665" y="16"/>
                    <a:pt x="653" y="47"/>
                  </a:cubicBezTo>
                  <a:lnTo>
                    <a:pt x="497" y="499"/>
                  </a:lnTo>
                  <a:cubicBezTo>
                    <a:pt x="486" y="517"/>
                    <a:pt x="473" y="532"/>
                    <a:pt x="458" y="541"/>
                  </a:cubicBezTo>
                  <a:lnTo>
                    <a:pt x="58" y="722"/>
                  </a:lnTo>
                  <a:cubicBezTo>
                    <a:pt x="1" y="746"/>
                    <a:pt x="1" y="836"/>
                    <a:pt x="58" y="860"/>
                  </a:cubicBezTo>
                  <a:lnTo>
                    <a:pt x="458" y="1042"/>
                  </a:lnTo>
                  <a:cubicBezTo>
                    <a:pt x="473" y="1051"/>
                    <a:pt x="486" y="1065"/>
                    <a:pt x="497" y="1084"/>
                  </a:cubicBezTo>
                  <a:lnTo>
                    <a:pt x="653" y="1532"/>
                  </a:lnTo>
                  <a:cubicBezTo>
                    <a:pt x="665" y="1565"/>
                    <a:pt x="691" y="1582"/>
                    <a:pt x="718" y="1582"/>
                  </a:cubicBezTo>
                  <a:cubicBezTo>
                    <a:pt x="744" y="1582"/>
                    <a:pt x="770" y="1565"/>
                    <a:pt x="782" y="1532"/>
                  </a:cubicBezTo>
                  <a:lnTo>
                    <a:pt x="939" y="1084"/>
                  </a:lnTo>
                  <a:cubicBezTo>
                    <a:pt x="948" y="1065"/>
                    <a:pt x="958" y="1051"/>
                    <a:pt x="977" y="1042"/>
                  </a:cubicBezTo>
                  <a:lnTo>
                    <a:pt x="1376" y="860"/>
                  </a:lnTo>
                  <a:cubicBezTo>
                    <a:pt x="1434" y="836"/>
                    <a:pt x="1434" y="746"/>
                    <a:pt x="1376" y="722"/>
                  </a:cubicBezTo>
                  <a:lnTo>
                    <a:pt x="977" y="541"/>
                  </a:lnTo>
                  <a:cubicBezTo>
                    <a:pt x="958" y="532"/>
                    <a:pt x="948" y="517"/>
                    <a:pt x="939" y="499"/>
                  </a:cubicBezTo>
                  <a:lnTo>
                    <a:pt x="782" y="47"/>
                  </a:lnTo>
                  <a:cubicBezTo>
                    <a:pt x="770" y="16"/>
                    <a:pt x="744" y="0"/>
                    <a:pt x="718" y="0"/>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93" name="Google Shape;6062;p72"/>
            <p:cNvSpPr/>
            <p:nvPr/>
          </p:nvSpPr>
          <p:spPr>
            <a:xfrm>
              <a:off x="5287268" y="3544829"/>
              <a:ext cx="59708" cy="64778"/>
            </a:xfrm>
            <a:custGeom>
              <a:avLst/>
              <a:gdLst/>
              <a:ahLst/>
              <a:cxnLst/>
              <a:rect l="l" t="t" r="r" b="b"/>
              <a:pathLst>
                <a:path w="1967" h="2134" extrusionOk="0">
                  <a:moveTo>
                    <a:pt x="984" y="1"/>
                  </a:moveTo>
                  <a:cubicBezTo>
                    <a:pt x="948" y="1"/>
                    <a:pt x="914" y="22"/>
                    <a:pt x="900" y="65"/>
                  </a:cubicBezTo>
                  <a:lnTo>
                    <a:pt x="677" y="675"/>
                  </a:lnTo>
                  <a:cubicBezTo>
                    <a:pt x="667" y="698"/>
                    <a:pt x="653" y="722"/>
                    <a:pt x="629" y="732"/>
                  </a:cubicBezTo>
                  <a:lnTo>
                    <a:pt x="77" y="974"/>
                  </a:lnTo>
                  <a:cubicBezTo>
                    <a:pt x="0" y="1008"/>
                    <a:pt x="0" y="1126"/>
                    <a:pt x="77" y="1165"/>
                  </a:cubicBezTo>
                  <a:lnTo>
                    <a:pt x="629" y="1407"/>
                  </a:lnTo>
                  <a:cubicBezTo>
                    <a:pt x="653" y="1418"/>
                    <a:pt x="667" y="1436"/>
                    <a:pt x="677" y="1465"/>
                  </a:cubicBezTo>
                  <a:lnTo>
                    <a:pt x="900" y="2069"/>
                  </a:lnTo>
                  <a:cubicBezTo>
                    <a:pt x="914" y="2112"/>
                    <a:pt x="948" y="2133"/>
                    <a:pt x="984" y="2133"/>
                  </a:cubicBezTo>
                  <a:cubicBezTo>
                    <a:pt x="1019" y="2133"/>
                    <a:pt x="1054" y="2112"/>
                    <a:pt x="1071" y="2069"/>
                  </a:cubicBezTo>
                  <a:lnTo>
                    <a:pt x="1290" y="1465"/>
                  </a:lnTo>
                  <a:cubicBezTo>
                    <a:pt x="1300" y="1436"/>
                    <a:pt x="1319" y="1418"/>
                    <a:pt x="1343" y="1407"/>
                  </a:cubicBezTo>
                  <a:lnTo>
                    <a:pt x="1890" y="1165"/>
                  </a:lnTo>
                  <a:cubicBezTo>
                    <a:pt x="1967" y="1126"/>
                    <a:pt x="1967" y="1008"/>
                    <a:pt x="1890" y="974"/>
                  </a:cubicBezTo>
                  <a:lnTo>
                    <a:pt x="1343" y="732"/>
                  </a:lnTo>
                  <a:cubicBezTo>
                    <a:pt x="1319" y="722"/>
                    <a:pt x="1300" y="698"/>
                    <a:pt x="1290" y="675"/>
                  </a:cubicBezTo>
                  <a:lnTo>
                    <a:pt x="1071" y="65"/>
                  </a:lnTo>
                  <a:cubicBezTo>
                    <a:pt x="1054" y="22"/>
                    <a:pt x="1019" y="1"/>
                    <a:pt x="984" y="1"/>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grpSp>
      <p:sp>
        <p:nvSpPr>
          <p:cNvPr id="94" name="Google Shape;1250;p36"/>
          <p:cNvSpPr/>
          <p:nvPr/>
        </p:nvSpPr>
        <p:spPr>
          <a:xfrm>
            <a:off x="1167300" y="1392884"/>
            <a:ext cx="9857600" cy="2675200"/>
          </a:xfrm>
          <a:prstGeom prst="roundRect">
            <a:avLst>
              <a:gd name="adj" fmla="val 16667"/>
            </a:avLst>
          </a:prstGeom>
          <a:solidFill>
            <a:srgbClr val="FFFFFF"/>
          </a:solidFill>
          <a:ln w="19050" cap="flat" cmpd="sng">
            <a:solidFill>
              <a:srgbClr val="363535"/>
            </a:solidFill>
            <a:prstDash val="solid"/>
            <a:round/>
            <a:headEnd type="none" w="sm" len="sm"/>
            <a:tailEnd type="none" w="sm" len="sm"/>
          </a:ln>
          <a:effectLst>
            <a:outerShdw blurRad="28575" dist="28575" dir="2400000" algn="bl" rotWithShape="0">
              <a:srgbClr val="363535">
                <a:alpha val="37000"/>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nvGrpSpPr>
          <p:cNvPr id="95" name="Google Shape;3228;p64"/>
          <p:cNvGrpSpPr/>
          <p:nvPr/>
        </p:nvGrpSpPr>
        <p:grpSpPr>
          <a:xfrm rot="1279669">
            <a:off x="10431913" y="2214036"/>
            <a:ext cx="1399436" cy="1256718"/>
            <a:chOff x="8288946" y="888850"/>
            <a:chExt cx="471717" cy="459575"/>
          </a:xfrm>
        </p:grpSpPr>
        <p:sp>
          <p:nvSpPr>
            <p:cNvPr id="96" name="Google Shape;3229;p64"/>
            <p:cNvSpPr/>
            <p:nvPr/>
          </p:nvSpPr>
          <p:spPr>
            <a:xfrm>
              <a:off x="8288946" y="888850"/>
              <a:ext cx="471717" cy="459575"/>
            </a:xfrm>
            <a:custGeom>
              <a:avLst/>
              <a:gdLst/>
              <a:ahLst/>
              <a:cxnLst/>
              <a:rect l="l" t="t" r="r" b="b"/>
              <a:pathLst>
                <a:path w="15540" h="15140" extrusionOk="0">
                  <a:moveTo>
                    <a:pt x="6489" y="1"/>
                  </a:moveTo>
                  <a:cubicBezTo>
                    <a:pt x="5918" y="1"/>
                    <a:pt x="5404" y="353"/>
                    <a:pt x="5195" y="882"/>
                  </a:cubicBezTo>
                  <a:cubicBezTo>
                    <a:pt x="4909" y="1034"/>
                    <a:pt x="4690" y="1281"/>
                    <a:pt x="4571" y="1572"/>
                  </a:cubicBezTo>
                  <a:cubicBezTo>
                    <a:pt x="4252" y="1301"/>
                    <a:pt x="3843" y="1139"/>
                    <a:pt x="3400" y="1139"/>
                  </a:cubicBezTo>
                  <a:cubicBezTo>
                    <a:pt x="2404" y="1139"/>
                    <a:pt x="1595" y="1948"/>
                    <a:pt x="1595" y="2943"/>
                  </a:cubicBezTo>
                  <a:cubicBezTo>
                    <a:pt x="1595" y="3123"/>
                    <a:pt x="1624" y="3295"/>
                    <a:pt x="1672" y="3457"/>
                  </a:cubicBezTo>
                  <a:cubicBezTo>
                    <a:pt x="1633" y="3481"/>
                    <a:pt x="1600" y="3505"/>
                    <a:pt x="1567" y="3533"/>
                  </a:cubicBezTo>
                  <a:cubicBezTo>
                    <a:pt x="672" y="3729"/>
                    <a:pt x="0" y="4523"/>
                    <a:pt x="0" y="5476"/>
                  </a:cubicBezTo>
                  <a:lnTo>
                    <a:pt x="0" y="13150"/>
                  </a:lnTo>
                  <a:cubicBezTo>
                    <a:pt x="0" y="14245"/>
                    <a:pt x="895" y="15140"/>
                    <a:pt x="1995" y="15140"/>
                  </a:cubicBezTo>
                  <a:lnTo>
                    <a:pt x="7366" y="15140"/>
                  </a:lnTo>
                  <a:cubicBezTo>
                    <a:pt x="7504" y="15140"/>
                    <a:pt x="7636" y="15126"/>
                    <a:pt x="7770" y="15098"/>
                  </a:cubicBezTo>
                  <a:cubicBezTo>
                    <a:pt x="7904" y="15126"/>
                    <a:pt x="8042" y="15140"/>
                    <a:pt x="8174" y="15140"/>
                  </a:cubicBezTo>
                  <a:lnTo>
                    <a:pt x="13549" y="15140"/>
                  </a:lnTo>
                  <a:cubicBezTo>
                    <a:pt x="14650" y="15140"/>
                    <a:pt x="15540" y="14245"/>
                    <a:pt x="15540" y="13150"/>
                  </a:cubicBezTo>
                  <a:lnTo>
                    <a:pt x="15540" y="5476"/>
                  </a:lnTo>
                  <a:cubicBezTo>
                    <a:pt x="15540" y="4751"/>
                    <a:pt x="15149" y="4114"/>
                    <a:pt x="14564" y="3767"/>
                  </a:cubicBezTo>
                  <a:cubicBezTo>
                    <a:pt x="14744" y="3523"/>
                    <a:pt x="14845" y="3224"/>
                    <a:pt x="14845" y="2910"/>
                  </a:cubicBezTo>
                  <a:cubicBezTo>
                    <a:pt x="14845" y="2338"/>
                    <a:pt x="14511" y="1824"/>
                    <a:pt x="13993" y="1596"/>
                  </a:cubicBezTo>
                  <a:lnTo>
                    <a:pt x="13931" y="1567"/>
                  </a:lnTo>
                  <a:lnTo>
                    <a:pt x="13887" y="1457"/>
                  </a:lnTo>
                  <a:cubicBezTo>
                    <a:pt x="13683" y="891"/>
                    <a:pt x="13145" y="515"/>
                    <a:pt x="12549" y="515"/>
                  </a:cubicBezTo>
                  <a:cubicBezTo>
                    <a:pt x="12235" y="515"/>
                    <a:pt x="11940" y="620"/>
                    <a:pt x="11698" y="800"/>
                  </a:cubicBezTo>
                  <a:cubicBezTo>
                    <a:pt x="11417" y="429"/>
                    <a:pt x="10974" y="191"/>
                    <a:pt x="10479" y="191"/>
                  </a:cubicBezTo>
                  <a:cubicBezTo>
                    <a:pt x="9631" y="191"/>
                    <a:pt x="8946" y="877"/>
                    <a:pt x="8946" y="1724"/>
                  </a:cubicBezTo>
                  <a:cubicBezTo>
                    <a:pt x="8946" y="2244"/>
                    <a:pt x="9207" y="2705"/>
                    <a:pt x="9607" y="2980"/>
                  </a:cubicBezTo>
                  <a:cubicBezTo>
                    <a:pt x="9103" y="3009"/>
                    <a:pt x="8598" y="3062"/>
                    <a:pt x="8099" y="3134"/>
                  </a:cubicBezTo>
                  <a:cubicBezTo>
                    <a:pt x="8365" y="2872"/>
                    <a:pt x="8528" y="2510"/>
                    <a:pt x="8528" y="2119"/>
                  </a:cubicBezTo>
                  <a:cubicBezTo>
                    <a:pt x="8528" y="1600"/>
                    <a:pt x="8242" y="1124"/>
                    <a:pt x="7789" y="882"/>
                  </a:cubicBezTo>
                  <a:cubicBezTo>
                    <a:pt x="7579" y="353"/>
                    <a:pt x="7060" y="1"/>
                    <a:pt x="6489" y="1"/>
                  </a:cubicBezTo>
                  <a:close/>
                </a:path>
              </a:pathLst>
            </a:custGeom>
            <a:solidFill>
              <a:srgbClr val="FFFFFF"/>
            </a:solidFill>
            <a:ln>
              <a:noFill/>
            </a:ln>
            <a:effectLst>
              <a:outerShdw blurRad="28575" dist="38100" dir="2280000" algn="bl" rotWithShape="0">
                <a:srgbClr val="363535">
                  <a:alpha val="35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97" name="Google Shape;3230;p64"/>
            <p:cNvSpPr/>
            <p:nvPr/>
          </p:nvSpPr>
          <p:spPr>
            <a:xfrm>
              <a:off x="8522597" y="1044729"/>
              <a:ext cx="187928" cy="257835"/>
            </a:xfrm>
            <a:custGeom>
              <a:avLst/>
              <a:gdLst/>
              <a:ahLst/>
              <a:cxnLst/>
              <a:rect l="l" t="t" r="r" b="b"/>
              <a:pathLst>
                <a:path w="6191" h="8494" extrusionOk="0">
                  <a:moveTo>
                    <a:pt x="405" y="1"/>
                  </a:moveTo>
                  <a:cubicBezTo>
                    <a:pt x="182" y="1"/>
                    <a:pt x="1" y="181"/>
                    <a:pt x="1" y="405"/>
                  </a:cubicBezTo>
                  <a:lnTo>
                    <a:pt x="1" y="8089"/>
                  </a:lnTo>
                  <a:cubicBezTo>
                    <a:pt x="1" y="8313"/>
                    <a:pt x="182" y="8494"/>
                    <a:pt x="405" y="8494"/>
                  </a:cubicBezTo>
                  <a:lnTo>
                    <a:pt x="5786" y="8494"/>
                  </a:lnTo>
                  <a:cubicBezTo>
                    <a:pt x="6009" y="8494"/>
                    <a:pt x="6190" y="8313"/>
                    <a:pt x="6190" y="8089"/>
                  </a:cubicBezTo>
                  <a:lnTo>
                    <a:pt x="6190" y="405"/>
                  </a:lnTo>
                  <a:cubicBezTo>
                    <a:pt x="6190" y="181"/>
                    <a:pt x="6009" y="1"/>
                    <a:pt x="5786" y="1"/>
                  </a:cubicBezTo>
                  <a:close/>
                </a:path>
              </a:pathLst>
            </a:custGeom>
            <a:solidFill>
              <a:srgbClr val="FFE2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98" name="Google Shape;3231;p64"/>
            <p:cNvSpPr/>
            <p:nvPr/>
          </p:nvSpPr>
          <p:spPr>
            <a:xfrm>
              <a:off x="8334723" y="1044729"/>
              <a:ext cx="187897" cy="257835"/>
            </a:xfrm>
            <a:custGeom>
              <a:avLst/>
              <a:gdLst/>
              <a:ahLst/>
              <a:cxnLst/>
              <a:rect l="l" t="t" r="r" b="b"/>
              <a:pathLst>
                <a:path w="6190" h="8494" extrusionOk="0">
                  <a:moveTo>
                    <a:pt x="406" y="1"/>
                  </a:moveTo>
                  <a:cubicBezTo>
                    <a:pt x="182" y="1"/>
                    <a:pt x="1" y="181"/>
                    <a:pt x="1" y="405"/>
                  </a:cubicBezTo>
                  <a:lnTo>
                    <a:pt x="1" y="8089"/>
                  </a:lnTo>
                  <a:cubicBezTo>
                    <a:pt x="1" y="8313"/>
                    <a:pt x="182" y="8494"/>
                    <a:pt x="406" y="8494"/>
                  </a:cubicBezTo>
                  <a:lnTo>
                    <a:pt x="5786" y="8494"/>
                  </a:lnTo>
                  <a:cubicBezTo>
                    <a:pt x="6009" y="8494"/>
                    <a:pt x="6190" y="8313"/>
                    <a:pt x="6190" y="8089"/>
                  </a:cubicBezTo>
                  <a:lnTo>
                    <a:pt x="6190" y="405"/>
                  </a:lnTo>
                  <a:cubicBezTo>
                    <a:pt x="6190" y="181"/>
                    <a:pt x="6009" y="1"/>
                    <a:pt x="5786" y="1"/>
                  </a:cubicBezTo>
                  <a:close/>
                </a:path>
              </a:pathLst>
            </a:custGeom>
            <a:solidFill>
              <a:srgbClr val="FFE2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99" name="Google Shape;3232;p64"/>
            <p:cNvSpPr/>
            <p:nvPr/>
          </p:nvSpPr>
          <p:spPr>
            <a:xfrm>
              <a:off x="8357854" y="1025392"/>
              <a:ext cx="164767" cy="250520"/>
            </a:xfrm>
            <a:custGeom>
              <a:avLst/>
              <a:gdLst/>
              <a:ahLst/>
              <a:cxnLst/>
              <a:rect l="l" t="t" r="r" b="b"/>
              <a:pathLst>
                <a:path w="5428" h="8253" extrusionOk="0">
                  <a:moveTo>
                    <a:pt x="2715" y="1"/>
                  </a:moveTo>
                  <a:cubicBezTo>
                    <a:pt x="1901" y="1"/>
                    <a:pt x="1087" y="69"/>
                    <a:pt x="273" y="205"/>
                  </a:cubicBezTo>
                  <a:cubicBezTo>
                    <a:pt x="115" y="233"/>
                    <a:pt x="1" y="366"/>
                    <a:pt x="1" y="524"/>
                  </a:cubicBezTo>
                  <a:lnTo>
                    <a:pt x="1" y="7931"/>
                  </a:lnTo>
                  <a:cubicBezTo>
                    <a:pt x="1" y="8112"/>
                    <a:pt x="150" y="8253"/>
                    <a:pt x="323" y="8253"/>
                  </a:cubicBezTo>
                  <a:cubicBezTo>
                    <a:pt x="345" y="8253"/>
                    <a:pt x="368" y="8250"/>
                    <a:pt x="391" y="8245"/>
                  </a:cubicBezTo>
                  <a:cubicBezTo>
                    <a:pt x="1214" y="8079"/>
                    <a:pt x="2001" y="7998"/>
                    <a:pt x="2767" y="7998"/>
                  </a:cubicBezTo>
                  <a:cubicBezTo>
                    <a:pt x="3540" y="7998"/>
                    <a:pt x="4291" y="8081"/>
                    <a:pt x="5037" y="8241"/>
                  </a:cubicBezTo>
                  <a:cubicBezTo>
                    <a:pt x="5060" y="8245"/>
                    <a:pt x="5083" y="8248"/>
                    <a:pt x="5105" y="8248"/>
                  </a:cubicBezTo>
                  <a:cubicBezTo>
                    <a:pt x="5278" y="8248"/>
                    <a:pt x="5428" y="8108"/>
                    <a:pt x="5428" y="7926"/>
                  </a:cubicBezTo>
                  <a:lnTo>
                    <a:pt x="5428" y="524"/>
                  </a:lnTo>
                  <a:cubicBezTo>
                    <a:pt x="5428" y="366"/>
                    <a:pt x="5314" y="233"/>
                    <a:pt x="5162" y="205"/>
                  </a:cubicBezTo>
                  <a:cubicBezTo>
                    <a:pt x="4345" y="69"/>
                    <a:pt x="3530" y="1"/>
                    <a:pt x="271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100" name="Google Shape;3233;p64"/>
            <p:cNvSpPr/>
            <p:nvPr/>
          </p:nvSpPr>
          <p:spPr>
            <a:xfrm>
              <a:off x="8522597" y="1025392"/>
              <a:ext cx="164797" cy="250520"/>
            </a:xfrm>
            <a:custGeom>
              <a:avLst/>
              <a:gdLst/>
              <a:ahLst/>
              <a:cxnLst/>
              <a:rect l="l" t="t" r="r" b="b"/>
              <a:pathLst>
                <a:path w="5429" h="8253" extrusionOk="0">
                  <a:moveTo>
                    <a:pt x="2716" y="1"/>
                  </a:moveTo>
                  <a:cubicBezTo>
                    <a:pt x="1901" y="1"/>
                    <a:pt x="1087" y="69"/>
                    <a:pt x="273" y="205"/>
                  </a:cubicBezTo>
                  <a:cubicBezTo>
                    <a:pt x="115" y="233"/>
                    <a:pt x="1" y="366"/>
                    <a:pt x="1" y="524"/>
                  </a:cubicBezTo>
                  <a:lnTo>
                    <a:pt x="1" y="7931"/>
                  </a:lnTo>
                  <a:cubicBezTo>
                    <a:pt x="1" y="8112"/>
                    <a:pt x="150" y="8253"/>
                    <a:pt x="323" y="8253"/>
                  </a:cubicBezTo>
                  <a:cubicBezTo>
                    <a:pt x="346" y="8253"/>
                    <a:pt x="369" y="8250"/>
                    <a:pt x="392" y="8245"/>
                  </a:cubicBezTo>
                  <a:cubicBezTo>
                    <a:pt x="1214" y="8079"/>
                    <a:pt x="2001" y="7998"/>
                    <a:pt x="2767" y="7998"/>
                  </a:cubicBezTo>
                  <a:cubicBezTo>
                    <a:pt x="3540" y="7998"/>
                    <a:pt x="4292" y="8081"/>
                    <a:pt x="5038" y="8241"/>
                  </a:cubicBezTo>
                  <a:cubicBezTo>
                    <a:pt x="5060" y="8245"/>
                    <a:pt x="5083" y="8248"/>
                    <a:pt x="5105" y="8248"/>
                  </a:cubicBezTo>
                  <a:cubicBezTo>
                    <a:pt x="5278" y="8248"/>
                    <a:pt x="5428" y="8108"/>
                    <a:pt x="5428" y="7926"/>
                  </a:cubicBezTo>
                  <a:lnTo>
                    <a:pt x="5428" y="524"/>
                  </a:lnTo>
                  <a:cubicBezTo>
                    <a:pt x="5428" y="366"/>
                    <a:pt x="5314" y="233"/>
                    <a:pt x="5162" y="205"/>
                  </a:cubicBezTo>
                  <a:cubicBezTo>
                    <a:pt x="4346" y="69"/>
                    <a:pt x="3530" y="1"/>
                    <a:pt x="271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101" name="Google Shape;3234;p64"/>
            <p:cNvSpPr/>
            <p:nvPr/>
          </p:nvSpPr>
          <p:spPr>
            <a:xfrm>
              <a:off x="8334723" y="1029672"/>
              <a:ext cx="187897" cy="272891"/>
            </a:xfrm>
            <a:custGeom>
              <a:avLst/>
              <a:gdLst/>
              <a:ahLst/>
              <a:cxnLst/>
              <a:rect l="l" t="t" r="r" b="b"/>
              <a:pathLst>
                <a:path w="6190" h="8990" extrusionOk="0">
                  <a:moveTo>
                    <a:pt x="5485" y="1"/>
                  </a:moveTo>
                  <a:lnTo>
                    <a:pt x="5485" y="7014"/>
                  </a:lnTo>
                  <a:cubicBezTo>
                    <a:pt x="5485" y="7234"/>
                    <a:pt x="5309" y="7410"/>
                    <a:pt x="5091" y="7410"/>
                  </a:cubicBezTo>
                  <a:lnTo>
                    <a:pt x="400" y="7410"/>
                  </a:lnTo>
                  <a:cubicBezTo>
                    <a:pt x="182" y="7410"/>
                    <a:pt x="1" y="7234"/>
                    <a:pt x="1" y="7014"/>
                  </a:cubicBezTo>
                  <a:lnTo>
                    <a:pt x="1" y="8585"/>
                  </a:lnTo>
                  <a:cubicBezTo>
                    <a:pt x="1" y="8809"/>
                    <a:pt x="182" y="8990"/>
                    <a:pt x="406" y="8990"/>
                  </a:cubicBezTo>
                  <a:lnTo>
                    <a:pt x="5786" y="8990"/>
                  </a:lnTo>
                  <a:cubicBezTo>
                    <a:pt x="6009" y="8990"/>
                    <a:pt x="6190" y="8809"/>
                    <a:pt x="6190" y="8585"/>
                  </a:cubicBezTo>
                  <a:lnTo>
                    <a:pt x="6190" y="915"/>
                  </a:lnTo>
                  <a:cubicBezTo>
                    <a:pt x="6190" y="692"/>
                    <a:pt x="6009" y="1"/>
                    <a:pt x="5786" y="1"/>
                  </a:cubicBezTo>
                  <a:close/>
                </a:path>
              </a:pathLst>
            </a:custGeom>
            <a:solidFill>
              <a:srgbClr val="363535">
                <a:alpha val="156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102" name="Google Shape;3235;p64"/>
            <p:cNvSpPr/>
            <p:nvPr/>
          </p:nvSpPr>
          <p:spPr>
            <a:xfrm>
              <a:off x="8357854" y="1030006"/>
              <a:ext cx="164767" cy="245906"/>
            </a:xfrm>
            <a:custGeom>
              <a:avLst/>
              <a:gdLst/>
              <a:ahLst/>
              <a:cxnLst/>
              <a:rect l="l" t="t" r="r" b="b"/>
              <a:pathLst>
                <a:path w="5428" h="8101" extrusionOk="0">
                  <a:moveTo>
                    <a:pt x="4723" y="0"/>
                  </a:moveTo>
                  <a:lnTo>
                    <a:pt x="4723" y="7003"/>
                  </a:lnTo>
                  <a:cubicBezTo>
                    <a:pt x="4723" y="7223"/>
                    <a:pt x="4547" y="7399"/>
                    <a:pt x="4329" y="7399"/>
                  </a:cubicBezTo>
                  <a:lnTo>
                    <a:pt x="1" y="7399"/>
                  </a:lnTo>
                  <a:lnTo>
                    <a:pt x="1" y="7779"/>
                  </a:lnTo>
                  <a:cubicBezTo>
                    <a:pt x="1" y="7960"/>
                    <a:pt x="150" y="8101"/>
                    <a:pt x="320" y="8101"/>
                  </a:cubicBezTo>
                  <a:cubicBezTo>
                    <a:pt x="342" y="8101"/>
                    <a:pt x="364" y="8098"/>
                    <a:pt x="387" y="8093"/>
                  </a:cubicBezTo>
                  <a:cubicBezTo>
                    <a:pt x="1209" y="7927"/>
                    <a:pt x="1997" y="7846"/>
                    <a:pt x="2764" y="7846"/>
                  </a:cubicBezTo>
                  <a:cubicBezTo>
                    <a:pt x="3538" y="7846"/>
                    <a:pt x="4291" y="7929"/>
                    <a:pt x="5037" y="8089"/>
                  </a:cubicBezTo>
                  <a:cubicBezTo>
                    <a:pt x="5060" y="8093"/>
                    <a:pt x="5083" y="8096"/>
                    <a:pt x="5105" y="8096"/>
                  </a:cubicBezTo>
                  <a:cubicBezTo>
                    <a:pt x="5278" y="8096"/>
                    <a:pt x="5428" y="7956"/>
                    <a:pt x="5428" y="7774"/>
                  </a:cubicBezTo>
                  <a:lnTo>
                    <a:pt x="5428" y="895"/>
                  </a:lnTo>
                  <a:cubicBezTo>
                    <a:pt x="5428" y="719"/>
                    <a:pt x="5314" y="253"/>
                    <a:pt x="5157" y="62"/>
                  </a:cubicBezTo>
                  <a:cubicBezTo>
                    <a:pt x="5014" y="38"/>
                    <a:pt x="4866" y="19"/>
                    <a:pt x="4723" y="0"/>
                  </a:cubicBezTo>
                  <a:close/>
                </a:path>
              </a:pathLst>
            </a:custGeom>
            <a:solidFill>
              <a:srgbClr val="363535">
                <a:alpha val="156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103" name="Google Shape;3236;p64"/>
            <p:cNvSpPr/>
            <p:nvPr/>
          </p:nvSpPr>
          <p:spPr>
            <a:xfrm>
              <a:off x="8522597" y="1029399"/>
              <a:ext cx="187321" cy="273165"/>
            </a:xfrm>
            <a:custGeom>
              <a:avLst/>
              <a:gdLst/>
              <a:ahLst/>
              <a:cxnLst/>
              <a:rect l="l" t="t" r="r" b="b"/>
              <a:pathLst>
                <a:path w="6171" h="8999" extrusionOk="0">
                  <a:moveTo>
                    <a:pt x="4609" y="1"/>
                  </a:moveTo>
                  <a:lnTo>
                    <a:pt x="4652" y="7071"/>
                  </a:lnTo>
                  <a:cubicBezTo>
                    <a:pt x="4652" y="7261"/>
                    <a:pt x="4495" y="7419"/>
                    <a:pt x="4305" y="7419"/>
                  </a:cubicBezTo>
                  <a:lnTo>
                    <a:pt x="220" y="7419"/>
                  </a:lnTo>
                  <a:cubicBezTo>
                    <a:pt x="139" y="7419"/>
                    <a:pt x="63" y="7390"/>
                    <a:pt x="1" y="7342"/>
                  </a:cubicBezTo>
                  <a:lnTo>
                    <a:pt x="1" y="8594"/>
                  </a:lnTo>
                  <a:cubicBezTo>
                    <a:pt x="1" y="8818"/>
                    <a:pt x="182" y="8999"/>
                    <a:pt x="405" y="8999"/>
                  </a:cubicBezTo>
                  <a:lnTo>
                    <a:pt x="5766" y="8999"/>
                  </a:lnTo>
                  <a:cubicBezTo>
                    <a:pt x="5990" y="8999"/>
                    <a:pt x="6171" y="8818"/>
                    <a:pt x="6171" y="8594"/>
                  </a:cubicBezTo>
                  <a:lnTo>
                    <a:pt x="6171" y="915"/>
                  </a:lnTo>
                  <a:cubicBezTo>
                    <a:pt x="6171" y="691"/>
                    <a:pt x="5905" y="629"/>
                    <a:pt x="5562" y="339"/>
                  </a:cubicBezTo>
                  <a:cubicBezTo>
                    <a:pt x="5219" y="53"/>
                    <a:pt x="4609" y="1"/>
                    <a:pt x="4609" y="1"/>
                  </a:cubicBezTo>
                  <a:close/>
                </a:path>
              </a:pathLst>
            </a:custGeom>
            <a:solidFill>
              <a:srgbClr val="363535">
                <a:alpha val="156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104" name="Google Shape;3237;p64"/>
            <p:cNvSpPr/>
            <p:nvPr/>
          </p:nvSpPr>
          <p:spPr>
            <a:xfrm>
              <a:off x="8522597" y="1029551"/>
              <a:ext cx="164797" cy="246361"/>
            </a:xfrm>
            <a:custGeom>
              <a:avLst/>
              <a:gdLst/>
              <a:ahLst/>
              <a:cxnLst/>
              <a:rect l="l" t="t" r="r" b="b"/>
              <a:pathLst>
                <a:path w="5429" h="8116" extrusionOk="0">
                  <a:moveTo>
                    <a:pt x="4591" y="0"/>
                  </a:moveTo>
                  <a:lnTo>
                    <a:pt x="4633" y="7066"/>
                  </a:lnTo>
                  <a:cubicBezTo>
                    <a:pt x="4633" y="7256"/>
                    <a:pt x="4477" y="7414"/>
                    <a:pt x="4277" y="7414"/>
                  </a:cubicBezTo>
                  <a:lnTo>
                    <a:pt x="220" y="7414"/>
                  </a:lnTo>
                  <a:cubicBezTo>
                    <a:pt x="139" y="7414"/>
                    <a:pt x="63" y="7385"/>
                    <a:pt x="1" y="7337"/>
                  </a:cubicBezTo>
                  <a:lnTo>
                    <a:pt x="1" y="7794"/>
                  </a:lnTo>
                  <a:cubicBezTo>
                    <a:pt x="1" y="7975"/>
                    <a:pt x="150" y="8116"/>
                    <a:pt x="323" y="8116"/>
                  </a:cubicBezTo>
                  <a:cubicBezTo>
                    <a:pt x="346" y="8116"/>
                    <a:pt x="369" y="8113"/>
                    <a:pt x="392" y="8108"/>
                  </a:cubicBezTo>
                  <a:cubicBezTo>
                    <a:pt x="1214" y="7942"/>
                    <a:pt x="2001" y="7861"/>
                    <a:pt x="2767" y="7861"/>
                  </a:cubicBezTo>
                  <a:cubicBezTo>
                    <a:pt x="3540" y="7861"/>
                    <a:pt x="4292" y="7944"/>
                    <a:pt x="5038" y="8104"/>
                  </a:cubicBezTo>
                  <a:cubicBezTo>
                    <a:pt x="5060" y="8108"/>
                    <a:pt x="5083" y="8111"/>
                    <a:pt x="5105" y="8111"/>
                  </a:cubicBezTo>
                  <a:cubicBezTo>
                    <a:pt x="5278" y="8111"/>
                    <a:pt x="5428" y="7971"/>
                    <a:pt x="5428" y="7789"/>
                  </a:cubicBezTo>
                  <a:lnTo>
                    <a:pt x="5428" y="396"/>
                  </a:lnTo>
                  <a:cubicBezTo>
                    <a:pt x="5428" y="325"/>
                    <a:pt x="5404" y="257"/>
                    <a:pt x="5362" y="205"/>
                  </a:cubicBezTo>
                  <a:cubicBezTo>
                    <a:pt x="5147" y="101"/>
                    <a:pt x="4905" y="44"/>
                    <a:pt x="4752" y="20"/>
                  </a:cubicBezTo>
                  <a:cubicBezTo>
                    <a:pt x="4695" y="15"/>
                    <a:pt x="4643" y="5"/>
                    <a:pt x="4591" y="0"/>
                  </a:cubicBezTo>
                  <a:close/>
                </a:path>
              </a:pathLst>
            </a:custGeom>
            <a:solidFill>
              <a:srgbClr val="363535">
                <a:alpha val="156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105" name="Google Shape;3238;p64"/>
            <p:cNvSpPr/>
            <p:nvPr/>
          </p:nvSpPr>
          <p:spPr>
            <a:xfrm>
              <a:off x="8327225" y="1021203"/>
              <a:ext cx="390790" cy="288889"/>
            </a:xfrm>
            <a:custGeom>
              <a:avLst/>
              <a:gdLst/>
              <a:ahLst/>
              <a:cxnLst/>
              <a:rect l="l" t="t" r="r" b="b"/>
              <a:pathLst>
                <a:path w="12874" h="9517" extrusionOk="0">
                  <a:moveTo>
                    <a:pt x="3723" y="299"/>
                  </a:moveTo>
                  <a:cubicBezTo>
                    <a:pt x="4532" y="299"/>
                    <a:pt x="5342" y="366"/>
                    <a:pt x="6142" y="499"/>
                  </a:cubicBezTo>
                  <a:cubicBezTo>
                    <a:pt x="6228" y="514"/>
                    <a:pt x="6285" y="585"/>
                    <a:pt x="6285" y="666"/>
                  </a:cubicBezTo>
                  <a:lnTo>
                    <a:pt x="6285" y="1165"/>
                  </a:lnTo>
                  <a:cubicBezTo>
                    <a:pt x="5454" y="971"/>
                    <a:pt x="4619" y="873"/>
                    <a:pt x="3768" y="873"/>
                  </a:cubicBezTo>
                  <a:cubicBezTo>
                    <a:pt x="2918" y="873"/>
                    <a:pt x="2052" y="971"/>
                    <a:pt x="1162" y="1165"/>
                  </a:cubicBezTo>
                  <a:lnTo>
                    <a:pt x="1162" y="666"/>
                  </a:lnTo>
                  <a:cubicBezTo>
                    <a:pt x="1162" y="585"/>
                    <a:pt x="1224" y="514"/>
                    <a:pt x="1304" y="499"/>
                  </a:cubicBezTo>
                  <a:cubicBezTo>
                    <a:pt x="2110" y="366"/>
                    <a:pt x="2919" y="299"/>
                    <a:pt x="3723" y="299"/>
                  </a:cubicBezTo>
                  <a:close/>
                  <a:moveTo>
                    <a:pt x="9151" y="299"/>
                  </a:moveTo>
                  <a:cubicBezTo>
                    <a:pt x="9960" y="299"/>
                    <a:pt x="10770" y="366"/>
                    <a:pt x="11569" y="499"/>
                  </a:cubicBezTo>
                  <a:cubicBezTo>
                    <a:pt x="11655" y="514"/>
                    <a:pt x="11712" y="585"/>
                    <a:pt x="11712" y="666"/>
                  </a:cubicBezTo>
                  <a:lnTo>
                    <a:pt x="11712" y="1165"/>
                  </a:lnTo>
                  <a:cubicBezTo>
                    <a:pt x="10882" y="971"/>
                    <a:pt x="10046" y="873"/>
                    <a:pt x="9196" y="873"/>
                  </a:cubicBezTo>
                  <a:cubicBezTo>
                    <a:pt x="8345" y="873"/>
                    <a:pt x="7480" y="971"/>
                    <a:pt x="6589" y="1165"/>
                  </a:cubicBezTo>
                  <a:lnTo>
                    <a:pt x="6589" y="666"/>
                  </a:lnTo>
                  <a:cubicBezTo>
                    <a:pt x="6589" y="585"/>
                    <a:pt x="6652" y="514"/>
                    <a:pt x="6732" y="499"/>
                  </a:cubicBezTo>
                  <a:cubicBezTo>
                    <a:pt x="7537" y="366"/>
                    <a:pt x="8346" y="299"/>
                    <a:pt x="9151" y="299"/>
                  </a:cubicBezTo>
                  <a:close/>
                  <a:moveTo>
                    <a:pt x="3777" y="1179"/>
                  </a:moveTo>
                  <a:cubicBezTo>
                    <a:pt x="4625" y="1179"/>
                    <a:pt x="5457" y="1278"/>
                    <a:pt x="6285" y="1475"/>
                  </a:cubicBezTo>
                  <a:lnTo>
                    <a:pt x="6285" y="2189"/>
                  </a:lnTo>
                  <a:cubicBezTo>
                    <a:pt x="5459" y="1996"/>
                    <a:pt x="4629" y="1899"/>
                    <a:pt x="3783" y="1899"/>
                  </a:cubicBezTo>
                  <a:cubicBezTo>
                    <a:pt x="2928" y="1899"/>
                    <a:pt x="2058" y="1998"/>
                    <a:pt x="1162" y="2194"/>
                  </a:cubicBezTo>
                  <a:lnTo>
                    <a:pt x="1162" y="1480"/>
                  </a:lnTo>
                  <a:cubicBezTo>
                    <a:pt x="2057" y="1279"/>
                    <a:pt x="2925" y="1179"/>
                    <a:pt x="3777" y="1179"/>
                  </a:cubicBezTo>
                  <a:close/>
                  <a:moveTo>
                    <a:pt x="9205" y="1179"/>
                  </a:moveTo>
                  <a:cubicBezTo>
                    <a:pt x="10052" y="1179"/>
                    <a:pt x="10884" y="1278"/>
                    <a:pt x="11712" y="1475"/>
                  </a:cubicBezTo>
                  <a:lnTo>
                    <a:pt x="11712" y="2189"/>
                  </a:lnTo>
                  <a:cubicBezTo>
                    <a:pt x="10887" y="1996"/>
                    <a:pt x="10056" y="1899"/>
                    <a:pt x="9211" y="1899"/>
                  </a:cubicBezTo>
                  <a:cubicBezTo>
                    <a:pt x="8355" y="1899"/>
                    <a:pt x="7485" y="1998"/>
                    <a:pt x="6589" y="2194"/>
                  </a:cubicBezTo>
                  <a:lnTo>
                    <a:pt x="6589" y="1480"/>
                  </a:lnTo>
                  <a:cubicBezTo>
                    <a:pt x="7484" y="1279"/>
                    <a:pt x="8352" y="1179"/>
                    <a:pt x="9205" y="1179"/>
                  </a:cubicBezTo>
                  <a:close/>
                  <a:moveTo>
                    <a:pt x="3777" y="2203"/>
                  </a:moveTo>
                  <a:cubicBezTo>
                    <a:pt x="4625" y="2203"/>
                    <a:pt x="5457" y="2302"/>
                    <a:pt x="6285" y="2499"/>
                  </a:cubicBezTo>
                  <a:lnTo>
                    <a:pt x="6285" y="3222"/>
                  </a:lnTo>
                  <a:cubicBezTo>
                    <a:pt x="5457" y="3028"/>
                    <a:pt x="4625" y="2931"/>
                    <a:pt x="3778" y="2931"/>
                  </a:cubicBezTo>
                  <a:cubicBezTo>
                    <a:pt x="2924" y="2931"/>
                    <a:pt x="2056" y="3029"/>
                    <a:pt x="1162" y="3228"/>
                  </a:cubicBezTo>
                  <a:lnTo>
                    <a:pt x="1162" y="2503"/>
                  </a:lnTo>
                  <a:cubicBezTo>
                    <a:pt x="2057" y="2303"/>
                    <a:pt x="2925" y="2203"/>
                    <a:pt x="3777" y="2203"/>
                  </a:cubicBezTo>
                  <a:close/>
                  <a:moveTo>
                    <a:pt x="9205" y="2203"/>
                  </a:moveTo>
                  <a:cubicBezTo>
                    <a:pt x="10052" y="2203"/>
                    <a:pt x="10884" y="2302"/>
                    <a:pt x="11712" y="2499"/>
                  </a:cubicBezTo>
                  <a:lnTo>
                    <a:pt x="11712" y="3222"/>
                  </a:lnTo>
                  <a:cubicBezTo>
                    <a:pt x="10885" y="3028"/>
                    <a:pt x="10052" y="2931"/>
                    <a:pt x="9205" y="2931"/>
                  </a:cubicBezTo>
                  <a:cubicBezTo>
                    <a:pt x="8351" y="2931"/>
                    <a:pt x="7483" y="3029"/>
                    <a:pt x="6589" y="3228"/>
                  </a:cubicBezTo>
                  <a:lnTo>
                    <a:pt x="6589" y="2503"/>
                  </a:lnTo>
                  <a:cubicBezTo>
                    <a:pt x="7484" y="2303"/>
                    <a:pt x="8352" y="2203"/>
                    <a:pt x="9205" y="2203"/>
                  </a:cubicBezTo>
                  <a:close/>
                  <a:moveTo>
                    <a:pt x="3777" y="3236"/>
                  </a:moveTo>
                  <a:cubicBezTo>
                    <a:pt x="4625" y="3236"/>
                    <a:pt x="5457" y="3335"/>
                    <a:pt x="6285" y="3532"/>
                  </a:cubicBezTo>
                  <a:lnTo>
                    <a:pt x="6285" y="4270"/>
                  </a:lnTo>
                  <a:cubicBezTo>
                    <a:pt x="5454" y="4075"/>
                    <a:pt x="4619" y="3977"/>
                    <a:pt x="3768" y="3977"/>
                  </a:cubicBezTo>
                  <a:cubicBezTo>
                    <a:pt x="2918" y="3977"/>
                    <a:pt x="2052" y="4075"/>
                    <a:pt x="1162" y="4270"/>
                  </a:cubicBezTo>
                  <a:lnTo>
                    <a:pt x="1162" y="3536"/>
                  </a:lnTo>
                  <a:cubicBezTo>
                    <a:pt x="2057" y="3336"/>
                    <a:pt x="2925" y="3236"/>
                    <a:pt x="3777" y="3236"/>
                  </a:cubicBezTo>
                  <a:close/>
                  <a:moveTo>
                    <a:pt x="9205" y="3236"/>
                  </a:moveTo>
                  <a:cubicBezTo>
                    <a:pt x="10052" y="3236"/>
                    <a:pt x="10884" y="3335"/>
                    <a:pt x="11712" y="3532"/>
                  </a:cubicBezTo>
                  <a:lnTo>
                    <a:pt x="11712" y="4270"/>
                  </a:lnTo>
                  <a:cubicBezTo>
                    <a:pt x="10882" y="4075"/>
                    <a:pt x="10046" y="3977"/>
                    <a:pt x="9196" y="3977"/>
                  </a:cubicBezTo>
                  <a:cubicBezTo>
                    <a:pt x="8345" y="3977"/>
                    <a:pt x="7480" y="4075"/>
                    <a:pt x="6589" y="4270"/>
                  </a:cubicBezTo>
                  <a:lnTo>
                    <a:pt x="6589" y="3536"/>
                  </a:lnTo>
                  <a:cubicBezTo>
                    <a:pt x="7484" y="3336"/>
                    <a:pt x="8352" y="3236"/>
                    <a:pt x="9205" y="3236"/>
                  </a:cubicBezTo>
                  <a:close/>
                  <a:moveTo>
                    <a:pt x="3777" y="4280"/>
                  </a:moveTo>
                  <a:cubicBezTo>
                    <a:pt x="4625" y="4280"/>
                    <a:pt x="5457" y="4380"/>
                    <a:pt x="6285" y="4580"/>
                  </a:cubicBezTo>
                  <a:lnTo>
                    <a:pt x="6285" y="5270"/>
                  </a:lnTo>
                  <a:cubicBezTo>
                    <a:pt x="5460" y="5076"/>
                    <a:pt x="4630" y="4979"/>
                    <a:pt x="3785" y="4979"/>
                  </a:cubicBezTo>
                  <a:cubicBezTo>
                    <a:pt x="2929" y="4979"/>
                    <a:pt x="2058" y="5078"/>
                    <a:pt x="1162" y="5274"/>
                  </a:cubicBezTo>
                  <a:lnTo>
                    <a:pt x="1162" y="4584"/>
                  </a:lnTo>
                  <a:cubicBezTo>
                    <a:pt x="2057" y="4381"/>
                    <a:pt x="2925" y="4280"/>
                    <a:pt x="3777" y="4280"/>
                  </a:cubicBezTo>
                  <a:close/>
                  <a:moveTo>
                    <a:pt x="9205" y="4280"/>
                  </a:moveTo>
                  <a:cubicBezTo>
                    <a:pt x="10052" y="4280"/>
                    <a:pt x="10884" y="4380"/>
                    <a:pt x="11712" y="4580"/>
                  </a:cubicBezTo>
                  <a:lnTo>
                    <a:pt x="11712" y="5270"/>
                  </a:lnTo>
                  <a:cubicBezTo>
                    <a:pt x="10887" y="5076"/>
                    <a:pt x="10057" y="4979"/>
                    <a:pt x="9212" y="4979"/>
                  </a:cubicBezTo>
                  <a:cubicBezTo>
                    <a:pt x="8357" y="4979"/>
                    <a:pt x="7485" y="5078"/>
                    <a:pt x="6589" y="5274"/>
                  </a:cubicBezTo>
                  <a:lnTo>
                    <a:pt x="6589" y="4584"/>
                  </a:lnTo>
                  <a:cubicBezTo>
                    <a:pt x="7484" y="4381"/>
                    <a:pt x="8352" y="4280"/>
                    <a:pt x="9205" y="4280"/>
                  </a:cubicBezTo>
                  <a:close/>
                  <a:moveTo>
                    <a:pt x="3770" y="5284"/>
                  </a:moveTo>
                  <a:cubicBezTo>
                    <a:pt x="4620" y="5284"/>
                    <a:pt x="5454" y="5384"/>
                    <a:pt x="6285" y="5584"/>
                  </a:cubicBezTo>
                  <a:lnTo>
                    <a:pt x="6285" y="6303"/>
                  </a:lnTo>
                  <a:cubicBezTo>
                    <a:pt x="5457" y="6111"/>
                    <a:pt x="4624" y="6014"/>
                    <a:pt x="3776" y="6014"/>
                  </a:cubicBezTo>
                  <a:cubicBezTo>
                    <a:pt x="2923" y="6014"/>
                    <a:pt x="2055" y="6112"/>
                    <a:pt x="1162" y="6307"/>
                  </a:cubicBezTo>
                  <a:lnTo>
                    <a:pt x="1162" y="5584"/>
                  </a:lnTo>
                  <a:cubicBezTo>
                    <a:pt x="2055" y="5384"/>
                    <a:pt x="2920" y="5284"/>
                    <a:pt x="3770" y="5284"/>
                  </a:cubicBezTo>
                  <a:close/>
                  <a:moveTo>
                    <a:pt x="9197" y="5284"/>
                  </a:moveTo>
                  <a:cubicBezTo>
                    <a:pt x="10047" y="5284"/>
                    <a:pt x="10882" y="5384"/>
                    <a:pt x="11712" y="5584"/>
                  </a:cubicBezTo>
                  <a:lnTo>
                    <a:pt x="11712" y="6303"/>
                  </a:lnTo>
                  <a:cubicBezTo>
                    <a:pt x="10884" y="6111"/>
                    <a:pt x="10051" y="6014"/>
                    <a:pt x="9203" y="6014"/>
                  </a:cubicBezTo>
                  <a:cubicBezTo>
                    <a:pt x="8350" y="6014"/>
                    <a:pt x="7482" y="6112"/>
                    <a:pt x="6589" y="6307"/>
                  </a:cubicBezTo>
                  <a:lnTo>
                    <a:pt x="6589" y="5584"/>
                  </a:lnTo>
                  <a:cubicBezTo>
                    <a:pt x="7482" y="5384"/>
                    <a:pt x="8347" y="5284"/>
                    <a:pt x="9197" y="5284"/>
                  </a:cubicBezTo>
                  <a:close/>
                  <a:moveTo>
                    <a:pt x="3770" y="6317"/>
                  </a:moveTo>
                  <a:cubicBezTo>
                    <a:pt x="4620" y="6317"/>
                    <a:pt x="5454" y="6417"/>
                    <a:pt x="6285" y="6617"/>
                  </a:cubicBezTo>
                  <a:lnTo>
                    <a:pt x="6285" y="7293"/>
                  </a:lnTo>
                  <a:cubicBezTo>
                    <a:pt x="5454" y="7098"/>
                    <a:pt x="4619" y="7000"/>
                    <a:pt x="3768" y="7000"/>
                  </a:cubicBezTo>
                  <a:cubicBezTo>
                    <a:pt x="2918" y="7000"/>
                    <a:pt x="2052" y="7098"/>
                    <a:pt x="1162" y="7293"/>
                  </a:cubicBezTo>
                  <a:lnTo>
                    <a:pt x="1162" y="6617"/>
                  </a:lnTo>
                  <a:cubicBezTo>
                    <a:pt x="2055" y="6417"/>
                    <a:pt x="2920" y="6317"/>
                    <a:pt x="3770" y="6317"/>
                  </a:cubicBezTo>
                  <a:close/>
                  <a:moveTo>
                    <a:pt x="9197" y="6317"/>
                  </a:moveTo>
                  <a:cubicBezTo>
                    <a:pt x="10047" y="6317"/>
                    <a:pt x="10882" y="6417"/>
                    <a:pt x="11712" y="6617"/>
                  </a:cubicBezTo>
                  <a:lnTo>
                    <a:pt x="11712" y="7293"/>
                  </a:lnTo>
                  <a:cubicBezTo>
                    <a:pt x="10882" y="7098"/>
                    <a:pt x="10046" y="7000"/>
                    <a:pt x="9196" y="7000"/>
                  </a:cubicBezTo>
                  <a:cubicBezTo>
                    <a:pt x="8345" y="7000"/>
                    <a:pt x="7480" y="7098"/>
                    <a:pt x="6589" y="7293"/>
                  </a:cubicBezTo>
                  <a:lnTo>
                    <a:pt x="6589" y="6617"/>
                  </a:lnTo>
                  <a:cubicBezTo>
                    <a:pt x="7482" y="6417"/>
                    <a:pt x="8347" y="6317"/>
                    <a:pt x="9197" y="6317"/>
                  </a:cubicBezTo>
                  <a:close/>
                  <a:moveTo>
                    <a:pt x="9212" y="7305"/>
                  </a:moveTo>
                  <a:cubicBezTo>
                    <a:pt x="10057" y="7305"/>
                    <a:pt x="10886" y="7404"/>
                    <a:pt x="11712" y="7603"/>
                  </a:cubicBezTo>
                  <a:lnTo>
                    <a:pt x="11712" y="8055"/>
                  </a:lnTo>
                  <a:cubicBezTo>
                    <a:pt x="11712" y="8093"/>
                    <a:pt x="11702" y="8126"/>
                    <a:pt x="11684" y="8159"/>
                  </a:cubicBezTo>
                  <a:cubicBezTo>
                    <a:pt x="11648" y="8203"/>
                    <a:pt x="11596" y="8230"/>
                    <a:pt x="11541" y="8230"/>
                  </a:cubicBezTo>
                  <a:cubicBezTo>
                    <a:pt x="11530" y="8230"/>
                    <a:pt x="11519" y="8229"/>
                    <a:pt x="11508" y="8227"/>
                  </a:cubicBezTo>
                  <a:cubicBezTo>
                    <a:pt x="10744" y="8061"/>
                    <a:pt x="9980" y="7979"/>
                    <a:pt x="9205" y="7979"/>
                  </a:cubicBezTo>
                  <a:cubicBezTo>
                    <a:pt x="8418" y="7979"/>
                    <a:pt x="7619" y="8063"/>
                    <a:pt x="6795" y="8231"/>
                  </a:cubicBezTo>
                  <a:cubicBezTo>
                    <a:pt x="6785" y="8233"/>
                    <a:pt x="6775" y="8234"/>
                    <a:pt x="6765" y="8234"/>
                  </a:cubicBezTo>
                  <a:cubicBezTo>
                    <a:pt x="6726" y="8234"/>
                    <a:pt x="6686" y="8220"/>
                    <a:pt x="6652" y="8192"/>
                  </a:cubicBezTo>
                  <a:cubicBezTo>
                    <a:pt x="6613" y="8164"/>
                    <a:pt x="6589" y="8117"/>
                    <a:pt x="6589" y="8064"/>
                  </a:cubicBezTo>
                  <a:lnTo>
                    <a:pt x="6589" y="8060"/>
                  </a:lnTo>
                  <a:lnTo>
                    <a:pt x="6589" y="7607"/>
                  </a:lnTo>
                  <a:cubicBezTo>
                    <a:pt x="7487" y="7406"/>
                    <a:pt x="8357" y="7305"/>
                    <a:pt x="9212" y="7305"/>
                  </a:cubicBezTo>
                  <a:close/>
                  <a:moveTo>
                    <a:pt x="3785" y="7305"/>
                  </a:moveTo>
                  <a:cubicBezTo>
                    <a:pt x="4630" y="7305"/>
                    <a:pt x="5459" y="7404"/>
                    <a:pt x="6285" y="7603"/>
                  </a:cubicBezTo>
                  <a:lnTo>
                    <a:pt x="6285" y="8055"/>
                  </a:lnTo>
                  <a:cubicBezTo>
                    <a:pt x="6285" y="8093"/>
                    <a:pt x="6275" y="8126"/>
                    <a:pt x="6256" y="8159"/>
                  </a:cubicBezTo>
                  <a:cubicBezTo>
                    <a:pt x="6220" y="8203"/>
                    <a:pt x="6168" y="8230"/>
                    <a:pt x="6114" y="8230"/>
                  </a:cubicBezTo>
                  <a:cubicBezTo>
                    <a:pt x="6103" y="8230"/>
                    <a:pt x="6092" y="8229"/>
                    <a:pt x="6081" y="8227"/>
                  </a:cubicBezTo>
                  <a:cubicBezTo>
                    <a:pt x="5317" y="8061"/>
                    <a:pt x="4553" y="7979"/>
                    <a:pt x="3777" y="7979"/>
                  </a:cubicBezTo>
                  <a:cubicBezTo>
                    <a:pt x="2991" y="7979"/>
                    <a:pt x="2192" y="8063"/>
                    <a:pt x="1367" y="8231"/>
                  </a:cubicBezTo>
                  <a:cubicBezTo>
                    <a:pt x="1357" y="8234"/>
                    <a:pt x="1346" y="8235"/>
                    <a:pt x="1335" y="8235"/>
                  </a:cubicBezTo>
                  <a:cubicBezTo>
                    <a:pt x="1282" y="8235"/>
                    <a:pt x="1227" y="8207"/>
                    <a:pt x="1196" y="8159"/>
                  </a:cubicBezTo>
                  <a:cubicBezTo>
                    <a:pt x="1172" y="8131"/>
                    <a:pt x="1162" y="8098"/>
                    <a:pt x="1162" y="8060"/>
                  </a:cubicBezTo>
                  <a:lnTo>
                    <a:pt x="1162" y="7607"/>
                  </a:lnTo>
                  <a:cubicBezTo>
                    <a:pt x="2060" y="7406"/>
                    <a:pt x="2930" y="7305"/>
                    <a:pt x="3785" y="7305"/>
                  </a:cubicBezTo>
                  <a:close/>
                  <a:moveTo>
                    <a:pt x="858" y="1023"/>
                  </a:moveTo>
                  <a:lnTo>
                    <a:pt x="858" y="8045"/>
                  </a:lnTo>
                  <a:cubicBezTo>
                    <a:pt x="858" y="8164"/>
                    <a:pt x="895" y="8278"/>
                    <a:pt x="977" y="8364"/>
                  </a:cubicBezTo>
                  <a:cubicBezTo>
                    <a:pt x="1067" y="8469"/>
                    <a:pt x="1196" y="8526"/>
                    <a:pt x="1333" y="8526"/>
                  </a:cubicBezTo>
                  <a:cubicBezTo>
                    <a:pt x="1362" y="8526"/>
                    <a:pt x="1396" y="8526"/>
                    <a:pt x="1429" y="8517"/>
                  </a:cubicBezTo>
                  <a:cubicBezTo>
                    <a:pt x="2227" y="8354"/>
                    <a:pt x="3000" y="8273"/>
                    <a:pt x="3762" y="8273"/>
                  </a:cubicBezTo>
                  <a:cubicBezTo>
                    <a:pt x="4518" y="8273"/>
                    <a:pt x="5262" y="8353"/>
                    <a:pt x="6004" y="8512"/>
                  </a:cubicBezTo>
                  <a:cubicBezTo>
                    <a:pt x="6039" y="8518"/>
                    <a:pt x="6075" y="8522"/>
                    <a:pt x="6109" y="8522"/>
                  </a:cubicBezTo>
                  <a:cubicBezTo>
                    <a:pt x="6130" y="8522"/>
                    <a:pt x="6151" y="8520"/>
                    <a:pt x="6171" y="8517"/>
                  </a:cubicBezTo>
                  <a:lnTo>
                    <a:pt x="6171" y="8849"/>
                  </a:lnTo>
                  <a:cubicBezTo>
                    <a:pt x="6171" y="8935"/>
                    <a:pt x="6103" y="9002"/>
                    <a:pt x="6018" y="9002"/>
                  </a:cubicBezTo>
                  <a:lnTo>
                    <a:pt x="667" y="9002"/>
                  </a:lnTo>
                  <a:cubicBezTo>
                    <a:pt x="586" y="9002"/>
                    <a:pt x="515" y="8935"/>
                    <a:pt x="515" y="8849"/>
                  </a:cubicBezTo>
                  <a:lnTo>
                    <a:pt x="515" y="1176"/>
                  </a:lnTo>
                  <a:cubicBezTo>
                    <a:pt x="515" y="1090"/>
                    <a:pt x="586" y="1023"/>
                    <a:pt x="667" y="1023"/>
                  </a:cubicBezTo>
                  <a:close/>
                  <a:moveTo>
                    <a:pt x="12207" y="1023"/>
                  </a:moveTo>
                  <a:cubicBezTo>
                    <a:pt x="12293" y="1023"/>
                    <a:pt x="12359" y="1090"/>
                    <a:pt x="12359" y="1176"/>
                  </a:cubicBezTo>
                  <a:lnTo>
                    <a:pt x="12359" y="8849"/>
                  </a:lnTo>
                  <a:cubicBezTo>
                    <a:pt x="12359" y="8935"/>
                    <a:pt x="12293" y="9002"/>
                    <a:pt x="12207" y="9002"/>
                  </a:cubicBezTo>
                  <a:lnTo>
                    <a:pt x="6837" y="9002"/>
                  </a:lnTo>
                  <a:cubicBezTo>
                    <a:pt x="6756" y="9002"/>
                    <a:pt x="6685" y="8935"/>
                    <a:pt x="6685" y="8849"/>
                  </a:cubicBezTo>
                  <a:lnTo>
                    <a:pt x="6685" y="8521"/>
                  </a:lnTo>
                  <a:cubicBezTo>
                    <a:pt x="6709" y="8526"/>
                    <a:pt x="6732" y="8526"/>
                    <a:pt x="6756" y="8526"/>
                  </a:cubicBezTo>
                  <a:cubicBezTo>
                    <a:pt x="6784" y="8526"/>
                    <a:pt x="6817" y="8526"/>
                    <a:pt x="6852" y="8517"/>
                  </a:cubicBezTo>
                  <a:cubicBezTo>
                    <a:pt x="7649" y="8354"/>
                    <a:pt x="8423" y="8273"/>
                    <a:pt x="9185" y="8273"/>
                  </a:cubicBezTo>
                  <a:cubicBezTo>
                    <a:pt x="9941" y="8273"/>
                    <a:pt x="10684" y="8353"/>
                    <a:pt x="11427" y="8512"/>
                  </a:cubicBezTo>
                  <a:cubicBezTo>
                    <a:pt x="11458" y="8519"/>
                    <a:pt x="11491" y="8522"/>
                    <a:pt x="11523" y="8522"/>
                  </a:cubicBezTo>
                  <a:cubicBezTo>
                    <a:pt x="11631" y="8522"/>
                    <a:pt x="11738" y="8486"/>
                    <a:pt x="11822" y="8416"/>
                  </a:cubicBezTo>
                  <a:cubicBezTo>
                    <a:pt x="11936" y="8326"/>
                    <a:pt x="11998" y="8192"/>
                    <a:pt x="11998" y="8050"/>
                  </a:cubicBezTo>
                  <a:lnTo>
                    <a:pt x="11998" y="1023"/>
                  </a:lnTo>
                  <a:close/>
                  <a:moveTo>
                    <a:pt x="3728" y="1"/>
                  </a:moveTo>
                  <a:cubicBezTo>
                    <a:pt x="2904" y="1"/>
                    <a:pt x="2081" y="69"/>
                    <a:pt x="1262" y="205"/>
                  </a:cubicBezTo>
                  <a:cubicBezTo>
                    <a:pt x="1082" y="233"/>
                    <a:pt x="943" y="361"/>
                    <a:pt x="886" y="528"/>
                  </a:cubicBezTo>
                  <a:lnTo>
                    <a:pt x="662" y="528"/>
                  </a:lnTo>
                  <a:cubicBezTo>
                    <a:pt x="296" y="528"/>
                    <a:pt x="1" y="823"/>
                    <a:pt x="1" y="1185"/>
                  </a:cubicBezTo>
                  <a:lnTo>
                    <a:pt x="1" y="8860"/>
                  </a:lnTo>
                  <a:cubicBezTo>
                    <a:pt x="1" y="9221"/>
                    <a:pt x="296" y="9517"/>
                    <a:pt x="662" y="9517"/>
                  </a:cubicBezTo>
                  <a:lnTo>
                    <a:pt x="6033" y="9517"/>
                  </a:lnTo>
                  <a:cubicBezTo>
                    <a:pt x="6184" y="9517"/>
                    <a:pt x="6327" y="9464"/>
                    <a:pt x="6437" y="9378"/>
                  </a:cubicBezTo>
                  <a:cubicBezTo>
                    <a:pt x="6551" y="9464"/>
                    <a:pt x="6690" y="9517"/>
                    <a:pt x="6841" y="9517"/>
                  </a:cubicBezTo>
                  <a:lnTo>
                    <a:pt x="12216" y="9517"/>
                  </a:lnTo>
                  <a:cubicBezTo>
                    <a:pt x="12578" y="9517"/>
                    <a:pt x="12873" y="9221"/>
                    <a:pt x="12873" y="8860"/>
                  </a:cubicBezTo>
                  <a:lnTo>
                    <a:pt x="12873" y="1185"/>
                  </a:lnTo>
                  <a:cubicBezTo>
                    <a:pt x="12873" y="823"/>
                    <a:pt x="12578" y="528"/>
                    <a:pt x="12216" y="528"/>
                  </a:cubicBezTo>
                  <a:lnTo>
                    <a:pt x="11988" y="528"/>
                  </a:lnTo>
                  <a:cubicBezTo>
                    <a:pt x="11936" y="361"/>
                    <a:pt x="11793" y="233"/>
                    <a:pt x="11616" y="205"/>
                  </a:cubicBezTo>
                  <a:cubicBezTo>
                    <a:pt x="10798" y="69"/>
                    <a:pt x="9973" y="1"/>
                    <a:pt x="9149" y="1"/>
                  </a:cubicBezTo>
                  <a:cubicBezTo>
                    <a:pt x="8325" y="1"/>
                    <a:pt x="7501" y="69"/>
                    <a:pt x="6685" y="205"/>
                  </a:cubicBezTo>
                  <a:cubicBezTo>
                    <a:pt x="6589" y="218"/>
                    <a:pt x="6503" y="262"/>
                    <a:pt x="6437" y="323"/>
                  </a:cubicBezTo>
                  <a:cubicBezTo>
                    <a:pt x="6371" y="262"/>
                    <a:pt x="6290" y="218"/>
                    <a:pt x="6195" y="205"/>
                  </a:cubicBezTo>
                  <a:cubicBezTo>
                    <a:pt x="5376" y="69"/>
                    <a:pt x="4552" y="1"/>
                    <a:pt x="3728" y="1"/>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106" name="Google Shape;3239;p64"/>
            <p:cNvSpPr/>
            <p:nvPr/>
          </p:nvSpPr>
          <p:spPr>
            <a:xfrm>
              <a:off x="8375643" y="965985"/>
              <a:ext cx="28655" cy="28625"/>
            </a:xfrm>
            <a:custGeom>
              <a:avLst/>
              <a:gdLst/>
              <a:ahLst/>
              <a:cxnLst/>
              <a:rect l="l" t="t" r="r" b="b"/>
              <a:pathLst>
                <a:path w="944" h="943" extrusionOk="0">
                  <a:moveTo>
                    <a:pt x="472" y="0"/>
                  </a:moveTo>
                  <a:cubicBezTo>
                    <a:pt x="210" y="0"/>
                    <a:pt x="1" y="209"/>
                    <a:pt x="1" y="471"/>
                  </a:cubicBezTo>
                  <a:cubicBezTo>
                    <a:pt x="1" y="728"/>
                    <a:pt x="210" y="943"/>
                    <a:pt x="472" y="943"/>
                  </a:cubicBezTo>
                  <a:cubicBezTo>
                    <a:pt x="729" y="943"/>
                    <a:pt x="943" y="728"/>
                    <a:pt x="943" y="471"/>
                  </a:cubicBezTo>
                  <a:cubicBezTo>
                    <a:pt x="943" y="209"/>
                    <a:pt x="729" y="0"/>
                    <a:pt x="472" y="0"/>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107" name="Google Shape;3240;p64"/>
            <p:cNvSpPr/>
            <p:nvPr/>
          </p:nvSpPr>
          <p:spPr>
            <a:xfrm>
              <a:off x="8598791" y="937207"/>
              <a:ext cx="12142" cy="12051"/>
            </a:xfrm>
            <a:custGeom>
              <a:avLst/>
              <a:gdLst/>
              <a:ahLst/>
              <a:cxnLst/>
              <a:rect l="l" t="t" r="r" b="b"/>
              <a:pathLst>
                <a:path w="400" h="397" extrusionOk="0">
                  <a:moveTo>
                    <a:pt x="200" y="1"/>
                  </a:moveTo>
                  <a:cubicBezTo>
                    <a:pt x="90" y="1"/>
                    <a:pt x="0" y="91"/>
                    <a:pt x="0" y="201"/>
                  </a:cubicBezTo>
                  <a:cubicBezTo>
                    <a:pt x="0" y="310"/>
                    <a:pt x="90" y="396"/>
                    <a:pt x="200" y="396"/>
                  </a:cubicBezTo>
                  <a:cubicBezTo>
                    <a:pt x="310" y="396"/>
                    <a:pt x="400" y="310"/>
                    <a:pt x="400" y="201"/>
                  </a:cubicBezTo>
                  <a:cubicBezTo>
                    <a:pt x="400" y="91"/>
                    <a:pt x="310" y="1"/>
                    <a:pt x="200" y="1"/>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108" name="Google Shape;3241;p64"/>
            <p:cNvSpPr/>
            <p:nvPr/>
          </p:nvSpPr>
          <p:spPr>
            <a:xfrm>
              <a:off x="8462067" y="931349"/>
              <a:ext cx="43499" cy="47931"/>
            </a:xfrm>
            <a:custGeom>
              <a:avLst/>
              <a:gdLst/>
              <a:ahLst/>
              <a:cxnLst/>
              <a:rect l="l" t="t" r="r" b="b"/>
              <a:pathLst>
                <a:path w="1433" h="1579" extrusionOk="0">
                  <a:moveTo>
                    <a:pt x="717" y="0"/>
                  </a:moveTo>
                  <a:cubicBezTo>
                    <a:pt x="691" y="0"/>
                    <a:pt x="664" y="17"/>
                    <a:pt x="652" y="51"/>
                  </a:cubicBezTo>
                  <a:lnTo>
                    <a:pt x="496" y="498"/>
                  </a:lnTo>
                  <a:cubicBezTo>
                    <a:pt x="486" y="517"/>
                    <a:pt x="472" y="532"/>
                    <a:pt x="457" y="541"/>
                  </a:cubicBezTo>
                  <a:lnTo>
                    <a:pt x="57" y="722"/>
                  </a:lnTo>
                  <a:cubicBezTo>
                    <a:pt x="0" y="746"/>
                    <a:pt x="0" y="836"/>
                    <a:pt x="57" y="860"/>
                  </a:cubicBezTo>
                  <a:lnTo>
                    <a:pt x="457" y="1040"/>
                  </a:lnTo>
                  <a:cubicBezTo>
                    <a:pt x="472" y="1046"/>
                    <a:pt x="486" y="1064"/>
                    <a:pt x="496" y="1084"/>
                  </a:cubicBezTo>
                  <a:lnTo>
                    <a:pt x="652" y="1532"/>
                  </a:lnTo>
                  <a:cubicBezTo>
                    <a:pt x="664" y="1563"/>
                    <a:pt x="691" y="1578"/>
                    <a:pt x="717" y="1578"/>
                  </a:cubicBezTo>
                  <a:cubicBezTo>
                    <a:pt x="743" y="1578"/>
                    <a:pt x="770" y="1563"/>
                    <a:pt x="782" y="1532"/>
                  </a:cubicBezTo>
                  <a:lnTo>
                    <a:pt x="938" y="1084"/>
                  </a:lnTo>
                  <a:cubicBezTo>
                    <a:pt x="947" y="1064"/>
                    <a:pt x="958" y="1046"/>
                    <a:pt x="976" y="1040"/>
                  </a:cubicBezTo>
                  <a:lnTo>
                    <a:pt x="1376" y="860"/>
                  </a:lnTo>
                  <a:cubicBezTo>
                    <a:pt x="1433" y="836"/>
                    <a:pt x="1433" y="746"/>
                    <a:pt x="1376" y="722"/>
                  </a:cubicBezTo>
                  <a:lnTo>
                    <a:pt x="976" y="541"/>
                  </a:lnTo>
                  <a:cubicBezTo>
                    <a:pt x="958" y="532"/>
                    <a:pt x="947" y="517"/>
                    <a:pt x="938" y="498"/>
                  </a:cubicBezTo>
                  <a:lnTo>
                    <a:pt x="782" y="51"/>
                  </a:lnTo>
                  <a:cubicBezTo>
                    <a:pt x="770" y="17"/>
                    <a:pt x="743" y="0"/>
                    <a:pt x="717" y="0"/>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109" name="Google Shape;3242;p64"/>
            <p:cNvSpPr/>
            <p:nvPr/>
          </p:nvSpPr>
          <p:spPr>
            <a:xfrm>
              <a:off x="8637951" y="946952"/>
              <a:ext cx="59557" cy="64626"/>
            </a:xfrm>
            <a:custGeom>
              <a:avLst/>
              <a:gdLst/>
              <a:ahLst/>
              <a:cxnLst/>
              <a:rect l="l" t="t" r="r" b="b"/>
              <a:pathLst>
                <a:path w="1962" h="2129" extrusionOk="0">
                  <a:moveTo>
                    <a:pt x="980" y="1"/>
                  </a:moveTo>
                  <a:cubicBezTo>
                    <a:pt x="945" y="1"/>
                    <a:pt x="909" y="22"/>
                    <a:pt x="895" y="65"/>
                  </a:cubicBezTo>
                  <a:lnTo>
                    <a:pt x="677" y="669"/>
                  </a:lnTo>
                  <a:cubicBezTo>
                    <a:pt x="666" y="698"/>
                    <a:pt x="648" y="717"/>
                    <a:pt x="624" y="726"/>
                  </a:cubicBezTo>
                  <a:lnTo>
                    <a:pt x="77" y="970"/>
                  </a:lnTo>
                  <a:cubicBezTo>
                    <a:pt x="0" y="1003"/>
                    <a:pt x="0" y="1126"/>
                    <a:pt x="77" y="1161"/>
                  </a:cubicBezTo>
                  <a:lnTo>
                    <a:pt x="624" y="1403"/>
                  </a:lnTo>
                  <a:cubicBezTo>
                    <a:pt x="648" y="1412"/>
                    <a:pt x="666" y="1431"/>
                    <a:pt x="677" y="1460"/>
                  </a:cubicBezTo>
                  <a:lnTo>
                    <a:pt x="895" y="2064"/>
                  </a:lnTo>
                  <a:cubicBezTo>
                    <a:pt x="909" y="2107"/>
                    <a:pt x="945" y="2129"/>
                    <a:pt x="980" y="2129"/>
                  </a:cubicBezTo>
                  <a:cubicBezTo>
                    <a:pt x="1016" y="2129"/>
                    <a:pt x="1052" y="2107"/>
                    <a:pt x="1066" y="2064"/>
                  </a:cubicBezTo>
                  <a:lnTo>
                    <a:pt x="1286" y="1460"/>
                  </a:lnTo>
                  <a:cubicBezTo>
                    <a:pt x="1295" y="1431"/>
                    <a:pt x="1314" y="1412"/>
                    <a:pt x="1338" y="1403"/>
                  </a:cubicBezTo>
                  <a:lnTo>
                    <a:pt x="1885" y="1161"/>
                  </a:lnTo>
                  <a:cubicBezTo>
                    <a:pt x="1962" y="1126"/>
                    <a:pt x="1962" y="1003"/>
                    <a:pt x="1885" y="970"/>
                  </a:cubicBezTo>
                  <a:lnTo>
                    <a:pt x="1338" y="726"/>
                  </a:lnTo>
                  <a:cubicBezTo>
                    <a:pt x="1314" y="717"/>
                    <a:pt x="1295" y="698"/>
                    <a:pt x="1286" y="669"/>
                  </a:cubicBezTo>
                  <a:lnTo>
                    <a:pt x="1066" y="65"/>
                  </a:lnTo>
                  <a:cubicBezTo>
                    <a:pt x="1052" y="22"/>
                    <a:pt x="1016" y="1"/>
                    <a:pt x="980" y="1"/>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grpSp>
      <p:grpSp>
        <p:nvGrpSpPr>
          <p:cNvPr id="110" name="Google Shape;6013;p72"/>
          <p:cNvGrpSpPr/>
          <p:nvPr/>
        </p:nvGrpSpPr>
        <p:grpSpPr>
          <a:xfrm>
            <a:off x="462225" y="3359016"/>
            <a:ext cx="1202117" cy="1152717"/>
            <a:chOff x="3240443" y="3395537"/>
            <a:chExt cx="452077" cy="469137"/>
          </a:xfrm>
        </p:grpSpPr>
        <p:sp>
          <p:nvSpPr>
            <p:cNvPr id="111" name="Google Shape;6014;p72"/>
            <p:cNvSpPr/>
            <p:nvPr/>
          </p:nvSpPr>
          <p:spPr>
            <a:xfrm>
              <a:off x="3240443" y="3395537"/>
              <a:ext cx="452077" cy="469137"/>
            </a:xfrm>
            <a:custGeom>
              <a:avLst/>
              <a:gdLst/>
              <a:ahLst/>
              <a:cxnLst/>
              <a:rect l="l" t="t" r="r" b="b"/>
              <a:pathLst>
                <a:path w="14893" h="15455" extrusionOk="0">
                  <a:moveTo>
                    <a:pt x="9051" y="1"/>
                  </a:moveTo>
                  <a:cubicBezTo>
                    <a:pt x="8480" y="1"/>
                    <a:pt x="7966" y="353"/>
                    <a:pt x="7756" y="877"/>
                  </a:cubicBezTo>
                  <a:cubicBezTo>
                    <a:pt x="7533" y="1001"/>
                    <a:pt x="7351" y="1177"/>
                    <a:pt x="7223" y="1391"/>
                  </a:cubicBezTo>
                  <a:cubicBezTo>
                    <a:pt x="6856" y="1287"/>
                    <a:pt x="6454" y="1236"/>
                    <a:pt x="6021" y="1236"/>
                  </a:cubicBezTo>
                  <a:cubicBezTo>
                    <a:pt x="5742" y="1236"/>
                    <a:pt x="5450" y="1257"/>
                    <a:pt x="5147" y="1300"/>
                  </a:cubicBezTo>
                  <a:cubicBezTo>
                    <a:pt x="4200" y="1434"/>
                    <a:pt x="3319" y="1829"/>
                    <a:pt x="2534" y="2466"/>
                  </a:cubicBezTo>
                  <a:cubicBezTo>
                    <a:pt x="1829" y="3038"/>
                    <a:pt x="1229" y="3800"/>
                    <a:pt x="796" y="4671"/>
                  </a:cubicBezTo>
                  <a:cubicBezTo>
                    <a:pt x="277" y="5718"/>
                    <a:pt x="1" y="6894"/>
                    <a:pt x="1" y="8075"/>
                  </a:cubicBezTo>
                  <a:cubicBezTo>
                    <a:pt x="1" y="9351"/>
                    <a:pt x="324" y="10612"/>
                    <a:pt x="934" y="11721"/>
                  </a:cubicBezTo>
                  <a:cubicBezTo>
                    <a:pt x="2086" y="13807"/>
                    <a:pt x="4253" y="15188"/>
                    <a:pt x="6733" y="15421"/>
                  </a:cubicBezTo>
                  <a:cubicBezTo>
                    <a:pt x="6975" y="15445"/>
                    <a:pt x="7219" y="15454"/>
                    <a:pt x="7456" y="15454"/>
                  </a:cubicBezTo>
                  <a:cubicBezTo>
                    <a:pt x="9418" y="15454"/>
                    <a:pt x="11179" y="14692"/>
                    <a:pt x="12284" y="13360"/>
                  </a:cubicBezTo>
                  <a:cubicBezTo>
                    <a:pt x="13731" y="11612"/>
                    <a:pt x="13712" y="10084"/>
                    <a:pt x="13440" y="9108"/>
                  </a:cubicBezTo>
                  <a:cubicBezTo>
                    <a:pt x="13378" y="8889"/>
                    <a:pt x="13303" y="8684"/>
                    <a:pt x="13212" y="8485"/>
                  </a:cubicBezTo>
                  <a:cubicBezTo>
                    <a:pt x="13545" y="8327"/>
                    <a:pt x="13811" y="8041"/>
                    <a:pt x="13945" y="7680"/>
                  </a:cubicBezTo>
                  <a:lnTo>
                    <a:pt x="13978" y="7575"/>
                  </a:lnTo>
                  <a:lnTo>
                    <a:pt x="14040" y="7551"/>
                  </a:lnTo>
                  <a:cubicBezTo>
                    <a:pt x="14554" y="7323"/>
                    <a:pt x="14892" y="6804"/>
                    <a:pt x="14892" y="6237"/>
                  </a:cubicBezTo>
                  <a:cubicBezTo>
                    <a:pt x="14888" y="5666"/>
                    <a:pt x="14554" y="5152"/>
                    <a:pt x="14040" y="4923"/>
                  </a:cubicBezTo>
                  <a:lnTo>
                    <a:pt x="13978" y="4899"/>
                  </a:lnTo>
                  <a:lnTo>
                    <a:pt x="13945" y="4795"/>
                  </a:lnTo>
                  <a:cubicBezTo>
                    <a:pt x="13754" y="4271"/>
                    <a:pt x="13279" y="3910"/>
                    <a:pt x="12736" y="3857"/>
                  </a:cubicBezTo>
                  <a:cubicBezTo>
                    <a:pt x="13022" y="3538"/>
                    <a:pt x="13198" y="3119"/>
                    <a:pt x="13198" y="2657"/>
                  </a:cubicBezTo>
                  <a:cubicBezTo>
                    <a:pt x="13198" y="1667"/>
                    <a:pt x="12393" y="862"/>
                    <a:pt x="11398" y="862"/>
                  </a:cubicBezTo>
                  <a:cubicBezTo>
                    <a:pt x="11113" y="862"/>
                    <a:pt x="10836" y="929"/>
                    <a:pt x="10594" y="1053"/>
                  </a:cubicBezTo>
                  <a:cubicBezTo>
                    <a:pt x="10517" y="986"/>
                    <a:pt x="10436" y="929"/>
                    <a:pt x="10346" y="877"/>
                  </a:cubicBezTo>
                  <a:cubicBezTo>
                    <a:pt x="10132" y="353"/>
                    <a:pt x="9618" y="1"/>
                    <a:pt x="9051" y="1"/>
                  </a:cubicBezTo>
                  <a:close/>
                </a:path>
              </a:pathLst>
            </a:custGeom>
            <a:solidFill>
              <a:srgbClr val="FFFFFF"/>
            </a:solidFill>
            <a:ln>
              <a:noFill/>
            </a:ln>
            <a:effectLst>
              <a:outerShdw blurRad="28575" dist="38100" dir="2280000" algn="bl" rotWithShape="0">
                <a:srgbClr val="363535">
                  <a:alpha val="35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112" name="Google Shape;6015;p72"/>
            <p:cNvSpPr/>
            <p:nvPr/>
          </p:nvSpPr>
          <p:spPr>
            <a:xfrm>
              <a:off x="3252008" y="3483024"/>
              <a:ext cx="396831" cy="335696"/>
            </a:xfrm>
            <a:custGeom>
              <a:avLst/>
              <a:gdLst/>
              <a:ahLst/>
              <a:cxnLst/>
              <a:rect l="l" t="t" r="r" b="b"/>
              <a:pathLst>
                <a:path w="13073" h="11059" extrusionOk="0">
                  <a:moveTo>
                    <a:pt x="9141" y="5827"/>
                  </a:moveTo>
                  <a:cubicBezTo>
                    <a:pt x="9416" y="5827"/>
                    <a:pt x="9717" y="5963"/>
                    <a:pt x="9946" y="6214"/>
                  </a:cubicBezTo>
                  <a:cubicBezTo>
                    <a:pt x="10321" y="6634"/>
                    <a:pt x="10359" y="7209"/>
                    <a:pt x="10031" y="7510"/>
                  </a:cubicBezTo>
                  <a:cubicBezTo>
                    <a:pt x="9900" y="7626"/>
                    <a:pt x="9733" y="7681"/>
                    <a:pt x="9555" y="7681"/>
                  </a:cubicBezTo>
                  <a:cubicBezTo>
                    <a:pt x="9280" y="7681"/>
                    <a:pt x="8979" y="7547"/>
                    <a:pt x="8750" y="7295"/>
                  </a:cubicBezTo>
                  <a:cubicBezTo>
                    <a:pt x="8374" y="6876"/>
                    <a:pt x="8341" y="6295"/>
                    <a:pt x="8669" y="6001"/>
                  </a:cubicBezTo>
                  <a:cubicBezTo>
                    <a:pt x="8798" y="5883"/>
                    <a:pt x="8964" y="5827"/>
                    <a:pt x="9141" y="5827"/>
                  </a:cubicBezTo>
                  <a:close/>
                  <a:moveTo>
                    <a:pt x="5625" y="1"/>
                  </a:moveTo>
                  <a:cubicBezTo>
                    <a:pt x="5410" y="1"/>
                    <a:pt x="5175" y="18"/>
                    <a:pt x="4918" y="55"/>
                  </a:cubicBezTo>
                  <a:cubicBezTo>
                    <a:pt x="1919" y="483"/>
                    <a:pt x="0" y="4762"/>
                    <a:pt x="1871" y="8143"/>
                  </a:cubicBezTo>
                  <a:cubicBezTo>
                    <a:pt x="2951" y="10097"/>
                    <a:pt x="5039" y="11058"/>
                    <a:pt x="6993" y="11058"/>
                  </a:cubicBezTo>
                  <a:cubicBezTo>
                    <a:pt x="8417" y="11058"/>
                    <a:pt x="9770" y="10547"/>
                    <a:pt x="10607" y="9538"/>
                  </a:cubicBezTo>
                  <a:cubicBezTo>
                    <a:pt x="13073" y="6562"/>
                    <a:pt x="9840" y="5196"/>
                    <a:pt x="8469" y="4067"/>
                  </a:cubicBezTo>
                  <a:cubicBezTo>
                    <a:pt x="7673" y="3414"/>
                    <a:pt x="8647" y="1"/>
                    <a:pt x="5625" y="1"/>
                  </a:cubicBezTo>
                  <a:close/>
                </a:path>
              </a:pathLst>
            </a:custGeom>
            <a:solidFill>
              <a:srgbClr val="FFFDE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113" name="Google Shape;6016;p72"/>
            <p:cNvSpPr/>
            <p:nvPr/>
          </p:nvSpPr>
          <p:spPr>
            <a:xfrm>
              <a:off x="3292746" y="3483084"/>
              <a:ext cx="356095" cy="335635"/>
            </a:xfrm>
            <a:custGeom>
              <a:avLst/>
              <a:gdLst/>
              <a:ahLst/>
              <a:cxnLst/>
              <a:rect l="l" t="t" r="r" b="b"/>
              <a:pathLst>
                <a:path w="11731" h="11057" extrusionOk="0">
                  <a:moveTo>
                    <a:pt x="4258" y="1"/>
                  </a:moveTo>
                  <a:cubicBezTo>
                    <a:pt x="4097" y="1"/>
                    <a:pt x="3924" y="11"/>
                    <a:pt x="3738" y="33"/>
                  </a:cubicBezTo>
                  <a:cubicBezTo>
                    <a:pt x="5747" y="356"/>
                    <a:pt x="5185" y="3813"/>
                    <a:pt x="6218" y="4389"/>
                  </a:cubicBezTo>
                  <a:cubicBezTo>
                    <a:pt x="7303" y="4680"/>
                    <a:pt x="8180" y="5827"/>
                    <a:pt x="8199" y="5913"/>
                  </a:cubicBezTo>
                  <a:cubicBezTo>
                    <a:pt x="8342" y="5979"/>
                    <a:pt x="8485" y="6080"/>
                    <a:pt x="8604" y="6212"/>
                  </a:cubicBezTo>
                  <a:cubicBezTo>
                    <a:pt x="8979" y="6632"/>
                    <a:pt x="9017" y="7207"/>
                    <a:pt x="8689" y="7508"/>
                  </a:cubicBezTo>
                  <a:cubicBezTo>
                    <a:pt x="8560" y="7624"/>
                    <a:pt x="8393" y="7679"/>
                    <a:pt x="8217" y="7679"/>
                  </a:cubicBezTo>
                  <a:cubicBezTo>
                    <a:pt x="8089" y="7679"/>
                    <a:pt x="7956" y="7649"/>
                    <a:pt x="7828" y="7594"/>
                  </a:cubicBezTo>
                  <a:cubicBezTo>
                    <a:pt x="7713" y="7788"/>
                    <a:pt x="7575" y="7988"/>
                    <a:pt x="7404" y="8198"/>
                  </a:cubicBezTo>
                  <a:cubicBezTo>
                    <a:pt x="6703" y="9067"/>
                    <a:pt x="5569" y="9508"/>
                    <a:pt x="4373" y="9508"/>
                  </a:cubicBezTo>
                  <a:cubicBezTo>
                    <a:pt x="2735" y="9508"/>
                    <a:pt x="982" y="8680"/>
                    <a:pt x="76" y="6998"/>
                  </a:cubicBezTo>
                  <a:cubicBezTo>
                    <a:pt x="54" y="6950"/>
                    <a:pt x="25" y="6898"/>
                    <a:pt x="1" y="6845"/>
                  </a:cubicBezTo>
                  <a:lnTo>
                    <a:pt x="1" y="6845"/>
                  </a:lnTo>
                  <a:cubicBezTo>
                    <a:pt x="120" y="7289"/>
                    <a:pt x="296" y="7722"/>
                    <a:pt x="529" y="8141"/>
                  </a:cubicBezTo>
                  <a:cubicBezTo>
                    <a:pt x="1609" y="10095"/>
                    <a:pt x="3697" y="11056"/>
                    <a:pt x="5651" y="11056"/>
                  </a:cubicBezTo>
                  <a:cubicBezTo>
                    <a:pt x="7075" y="11056"/>
                    <a:pt x="8428" y="10545"/>
                    <a:pt x="9265" y="9536"/>
                  </a:cubicBezTo>
                  <a:cubicBezTo>
                    <a:pt x="11731" y="6560"/>
                    <a:pt x="8613" y="4627"/>
                    <a:pt x="7127" y="4065"/>
                  </a:cubicBezTo>
                  <a:cubicBezTo>
                    <a:pt x="6160" y="3700"/>
                    <a:pt x="7305" y="1"/>
                    <a:pt x="4258" y="1"/>
                  </a:cubicBezTo>
                  <a:close/>
                </a:path>
              </a:pathLst>
            </a:custGeom>
            <a:solidFill>
              <a:srgbClr val="363535">
                <a:alpha val="156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114" name="Google Shape;6017;p72"/>
            <p:cNvSpPr/>
            <p:nvPr/>
          </p:nvSpPr>
          <p:spPr>
            <a:xfrm>
              <a:off x="3373949" y="3516142"/>
              <a:ext cx="68086" cy="56885"/>
            </a:xfrm>
            <a:custGeom>
              <a:avLst/>
              <a:gdLst/>
              <a:ahLst/>
              <a:cxnLst/>
              <a:rect l="l" t="t" r="r" b="b"/>
              <a:pathLst>
                <a:path w="2243" h="1874" extrusionOk="0">
                  <a:moveTo>
                    <a:pt x="1639" y="0"/>
                  </a:moveTo>
                  <a:cubicBezTo>
                    <a:pt x="1394" y="0"/>
                    <a:pt x="1095" y="191"/>
                    <a:pt x="987" y="210"/>
                  </a:cubicBezTo>
                  <a:cubicBezTo>
                    <a:pt x="839" y="239"/>
                    <a:pt x="206" y="220"/>
                    <a:pt x="121" y="586"/>
                  </a:cubicBezTo>
                  <a:cubicBezTo>
                    <a:pt x="1" y="1096"/>
                    <a:pt x="582" y="1153"/>
                    <a:pt x="682" y="1238"/>
                  </a:cubicBezTo>
                  <a:cubicBezTo>
                    <a:pt x="892" y="1420"/>
                    <a:pt x="915" y="1825"/>
                    <a:pt x="1154" y="1867"/>
                  </a:cubicBezTo>
                  <a:cubicBezTo>
                    <a:pt x="1178" y="1872"/>
                    <a:pt x="1202" y="1874"/>
                    <a:pt x="1227" y="1874"/>
                  </a:cubicBezTo>
                  <a:cubicBezTo>
                    <a:pt x="1749" y="1874"/>
                    <a:pt x="2243" y="832"/>
                    <a:pt x="1934" y="186"/>
                  </a:cubicBezTo>
                  <a:cubicBezTo>
                    <a:pt x="1869" y="47"/>
                    <a:pt x="1761" y="0"/>
                    <a:pt x="1639" y="0"/>
                  </a:cubicBezTo>
                  <a:close/>
                </a:path>
              </a:pathLst>
            </a:custGeom>
            <a:solidFill>
              <a:srgbClr val="A3E9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115" name="Google Shape;6018;p72"/>
            <p:cNvSpPr/>
            <p:nvPr/>
          </p:nvSpPr>
          <p:spPr>
            <a:xfrm>
              <a:off x="3320370" y="3581833"/>
              <a:ext cx="68086" cy="57401"/>
            </a:xfrm>
            <a:custGeom>
              <a:avLst/>
              <a:gdLst/>
              <a:ahLst/>
              <a:cxnLst/>
              <a:rect l="l" t="t" r="r" b="b"/>
              <a:pathLst>
                <a:path w="2243" h="1891" extrusionOk="0">
                  <a:moveTo>
                    <a:pt x="1227" y="1"/>
                  </a:moveTo>
                  <a:cubicBezTo>
                    <a:pt x="921" y="1"/>
                    <a:pt x="732" y="519"/>
                    <a:pt x="633" y="622"/>
                  </a:cubicBezTo>
                  <a:cubicBezTo>
                    <a:pt x="528" y="727"/>
                    <a:pt x="0" y="1084"/>
                    <a:pt x="148" y="1432"/>
                  </a:cubicBezTo>
                  <a:cubicBezTo>
                    <a:pt x="239" y="1652"/>
                    <a:pt x="392" y="1712"/>
                    <a:pt x="545" y="1712"/>
                  </a:cubicBezTo>
                  <a:cubicBezTo>
                    <a:pt x="723" y="1712"/>
                    <a:pt x="901" y="1631"/>
                    <a:pt x="978" y="1631"/>
                  </a:cubicBezTo>
                  <a:cubicBezTo>
                    <a:pt x="981" y="1631"/>
                    <a:pt x="983" y="1631"/>
                    <a:pt x="985" y="1632"/>
                  </a:cubicBezTo>
                  <a:cubicBezTo>
                    <a:pt x="1222" y="1656"/>
                    <a:pt x="1442" y="1891"/>
                    <a:pt x="1637" y="1891"/>
                  </a:cubicBezTo>
                  <a:cubicBezTo>
                    <a:pt x="1670" y="1891"/>
                    <a:pt x="1702" y="1884"/>
                    <a:pt x="1733" y="1869"/>
                  </a:cubicBezTo>
                  <a:cubicBezTo>
                    <a:pt x="2242" y="1632"/>
                    <a:pt x="2042" y="412"/>
                    <a:pt x="1385" y="46"/>
                  </a:cubicBezTo>
                  <a:cubicBezTo>
                    <a:pt x="1329" y="14"/>
                    <a:pt x="1277" y="1"/>
                    <a:pt x="1227" y="1"/>
                  </a:cubicBezTo>
                  <a:close/>
                </a:path>
              </a:pathLst>
            </a:custGeom>
            <a:solidFill>
              <a:srgbClr val="F79CD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116" name="Google Shape;6019;p72"/>
            <p:cNvSpPr/>
            <p:nvPr/>
          </p:nvSpPr>
          <p:spPr>
            <a:xfrm>
              <a:off x="3337856" y="3680854"/>
              <a:ext cx="69817" cy="55641"/>
            </a:xfrm>
            <a:custGeom>
              <a:avLst/>
              <a:gdLst/>
              <a:ahLst/>
              <a:cxnLst/>
              <a:rect l="l" t="t" r="r" b="b"/>
              <a:pathLst>
                <a:path w="2300" h="1833" extrusionOk="0">
                  <a:moveTo>
                    <a:pt x="1740" y="0"/>
                  </a:moveTo>
                  <a:cubicBezTo>
                    <a:pt x="1521" y="0"/>
                    <a:pt x="1310" y="171"/>
                    <a:pt x="1224" y="183"/>
                  </a:cubicBezTo>
                  <a:cubicBezTo>
                    <a:pt x="1207" y="185"/>
                    <a:pt x="1190" y="186"/>
                    <a:pt x="1173" y="186"/>
                  </a:cubicBezTo>
                  <a:cubicBezTo>
                    <a:pt x="973" y="186"/>
                    <a:pt x="762" y="61"/>
                    <a:pt x="592" y="61"/>
                  </a:cubicBezTo>
                  <a:cubicBezTo>
                    <a:pt x="537" y="61"/>
                    <a:pt x="487" y="74"/>
                    <a:pt x="442" y="107"/>
                  </a:cubicBezTo>
                  <a:cubicBezTo>
                    <a:pt x="0" y="444"/>
                    <a:pt x="447" y="1602"/>
                    <a:pt x="1167" y="1816"/>
                  </a:cubicBezTo>
                  <a:cubicBezTo>
                    <a:pt x="1204" y="1827"/>
                    <a:pt x="1239" y="1832"/>
                    <a:pt x="1272" y="1832"/>
                  </a:cubicBezTo>
                  <a:cubicBezTo>
                    <a:pt x="1624" y="1832"/>
                    <a:pt x="1702" y="1223"/>
                    <a:pt x="1780" y="1097"/>
                  </a:cubicBezTo>
                  <a:cubicBezTo>
                    <a:pt x="1862" y="969"/>
                    <a:pt x="2299" y="507"/>
                    <a:pt x="2086" y="202"/>
                  </a:cubicBezTo>
                  <a:cubicBezTo>
                    <a:pt x="1980" y="50"/>
                    <a:pt x="1859" y="0"/>
                    <a:pt x="1740" y="0"/>
                  </a:cubicBezTo>
                  <a:close/>
                </a:path>
              </a:pathLst>
            </a:custGeom>
            <a:solidFill>
              <a:srgbClr val="FFE2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117" name="Google Shape;6020;p72"/>
            <p:cNvSpPr/>
            <p:nvPr/>
          </p:nvSpPr>
          <p:spPr>
            <a:xfrm>
              <a:off x="3418573" y="3720682"/>
              <a:ext cx="65385" cy="54669"/>
            </a:xfrm>
            <a:custGeom>
              <a:avLst/>
              <a:gdLst/>
              <a:ahLst/>
              <a:cxnLst/>
              <a:rect l="l" t="t" r="r" b="b"/>
              <a:pathLst>
                <a:path w="2154" h="1801" extrusionOk="0">
                  <a:moveTo>
                    <a:pt x="1167" y="0"/>
                  </a:moveTo>
                  <a:cubicBezTo>
                    <a:pt x="676" y="0"/>
                    <a:pt x="1" y="667"/>
                    <a:pt x="16" y="1303"/>
                  </a:cubicBezTo>
                  <a:cubicBezTo>
                    <a:pt x="26" y="1621"/>
                    <a:pt x="363" y="1651"/>
                    <a:pt x="624" y="1651"/>
                  </a:cubicBezTo>
                  <a:cubicBezTo>
                    <a:pt x="685" y="1651"/>
                    <a:pt x="742" y="1649"/>
                    <a:pt x="789" y="1649"/>
                  </a:cubicBezTo>
                  <a:cubicBezTo>
                    <a:pt x="835" y="1649"/>
                    <a:pt x="873" y="1650"/>
                    <a:pt x="897" y="1656"/>
                  </a:cubicBezTo>
                  <a:cubicBezTo>
                    <a:pt x="993" y="1678"/>
                    <a:pt x="1271" y="1800"/>
                    <a:pt x="1515" y="1800"/>
                  </a:cubicBezTo>
                  <a:cubicBezTo>
                    <a:pt x="1646" y="1800"/>
                    <a:pt x="1767" y="1765"/>
                    <a:pt x="1844" y="1661"/>
                  </a:cubicBezTo>
                  <a:cubicBezTo>
                    <a:pt x="2154" y="1242"/>
                    <a:pt x="1644" y="956"/>
                    <a:pt x="1587" y="837"/>
                  </a:cubicBezTo>
                  <a:cubicBezTo>
                    <a:pt x="1468" y="585"/>
                    <a:pt x="1611" y="209"/>
                    <a:pt x="1411" y="71"/>
                  </a:cubicBezTo>
                  <a:cubicBezTo>
                    <a:pt x="1339" y="22"/>
                    <a:pt x="1256" y="0"/>
                    <a:pt x="1167" y="0"/>
                  </a:cubicBezTo>
                  <a:close/>
                </a:path>
              </a:pathLst>
            </a:custGeom>
            <a:solidFill>
              <a:srgbClr val="9395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118" name="Google Shape;6021;p72"/>
            <p:cNvSpPr/>
            <p:nvPr/>
          </p:nvSpPr>
          <p:spPr>
            <a:xfrm>
              <a:off x="3278752" y="3475586"/>
              <a:ext cx="336728" cy="350752"/>
            </a:xfrm>
            <a:custGeom>
              <a:avLst/>
              <a:gdLst/>
              <a:ahLst/>
              <a:cxnLst/>
              <a:rect l="l" t="t" r="r" b="b"/>
              <a:pathLst>
                <a:path w="11093" h="11555" extrusionOk="0">
                  <a:moveTo>
                    <a:pt x="4691" y="499"/>
                  </a:moveTo>
                  <a:cubicBezTo>
                    <a:pt x="6450" y="499"/>
                    <a:pt x="6646" y="1835"/>
                    <a:pt x="6817" y="3022"/>
                  </a:cubicBezTo>
                  <a:cubicBezTo>
                    <a:pt x="6922" y="3750"/>
                    <a:pt x="7017" y="4374"/>
                    <a:pt x="7507" y="4545"/>
                  </a:cubicBezTo>
                  <a:cubicBezTo>
                    <a:pt x="8603" y="4932"/>
                    <a:pt x="9998" y="5813"/>
                    <a:pt x="10341" y="7031"/>
                  </a:cubicBezTo>
                  <a:cubicBezTo>
                    <a:pt x="10564" y="7835"/>
                    <a:pt x="10293" y="8707"/>
                    <a:pt x="9535" y="9621"/>
                  </a:cubicBezTo>
                  <a:cubicBezTo>
                    <a:pt x="8776" y="10536"/>
                    <a:pt x="7528" y="11056"/>
                    <a:pt x="6120" y="11056"/>
                  </a:cubicBezTo>
                  <a:cubicBezTo>
                    <a:pt x="5940" y="11056"/>
                    <a:pt x="5756" y="11047"/>
                    <a:pt x="5570" y="11030"/>
                  </a:cubicBezTo>
                  <a:cubicBezTo>
                    <a:pt x="3694" y="10854"/>
                    <a:pt x="2066" y="9821"/>
                    <a:pt x="1209" y="8269"/>
                  </a:cubicBezTo>
                  <a:cubicBezTo>
                    <a:pt x="295" y="6617"/>
                    <a:pt x="257" y="4622"/>
                    <a:pt x="1104" y="2922"/>
                  </a:cubicBezTo>
                  <a:cubicBezTo>
                    <a:pt x="1766" y="1590"/>
                    <a:pt x="2851" y="722"/>
                    <a:pt x="4075" y="546"/>
                  </a:cubicBezTo>
                  <a:cubicBezTo>
                    <a:pt x="4299" y="514"/>
                    <a:pt x="4504" y="499"/>
                    <a:pt x="4691" y="499"/>
                  </a:cubicBezTo>
                  <a:close/>
                  <a:moveTo>
                    <a:pt x="4695" y="0"/>
                  </a:moveTo>
                  <a:cubicBezTo>
                    <a:pt x="4478" y="0"/>
                    <a:pt x="4248" y="18"/>
                    <a:pt x="4004" y="52"/>
                  </a:cubicBezTo>
                  <a:cubicBezTo>
                    <a:pt x="3294" y="151"/>
                    <a:pt x="2637" y="452"/>
                    <a:pt x="2042" y="933"/>
                  </a:cubicBezTo>
                  <a:cubicBezTo>
                    <a:pt x="1486" y="1385"/>
                    <a:pt x="1005" y="1999"/>
                    <a:pt x="657" y="2699"/>
                  </a:cubicBezTo>
                  <a:cubicBezTo>
                    <a:pt x="229" y="3560"/>
                    <a:pt x="0" y="4532"/>
                    <a:pt x="0" y="5507"/>
                  </a:cubicBezTo>
                  <a:cubicBezTo>
                    <a:pt x="0" y="6560"/>
                    <a:pt x="267" y="7597"/>
                    <a:pt x="766" y="8507"/>
                  </a:cubicBezTo>
                  <a:cubicBezTo>
                    <a:pt x="1709" y="10206"/>
                    <a:pt x="3485" y="11335"/>
                    <a:pt x="5522" y="11530"/>
                  </a:cubicBezTo>
                  <a:cubicBezTo>
                    <a:pt x="5722" y="11544"/>
                    <a:pt x="5922" y="11554"/>
                    <a:pt x="6122" y="11554"/>
                  </a:cubicBezTo>
                  <a:cubicBezTo>
                    <a:pt x="7674" y="11554"/>
                    <a:pt x="9069" y="10972"/>
                    <a:pt x="9921" y="9944"/>
                  </a:cubicBezTo>
                  <a:cubicBezTo>
                    <a:pt x="10788" y="8898"/>
                    <a:pt x="11093" y="7869"/>
                    <a:pt x="10821" y="6898"/>
                  </a:cubicBezTo>
                  <a:cubicBezTo>
                    <a:pt x="10431" y="5493"/>
                    <a:pt x="8878" y="4499"/>
                    <a:pt x="7669" y="4075"/>
                  </a:cubicBezTo>
                  <a:cubicBezTo>
                    <a:pt x="7469" y="4003"/>
                    <a:pt x="7388" y="3470"/>
                    <a:pt x="7313" y="2950"/>
                  </a:cubicBezTo>
                  <a:cubicBezTo>
                    <a:pt x="7217" y="2289"/>
                    <a:pt x="7098" y="1471"/>
                    <a:pt x="6650" y="865"/>
                  </a:cubicBezTo>
                  <a:cubicBezTo>
                    <a:pt x="6399" y="522"/>
                    <a:pt x="6065" y="280"/>
                    <a:pt x="5656" y="142"/>
                  </a:cubicBezTo>
                  <a:cubicBezTo>
                    <a:pt x="5374" y="47"/>
                    <a:pt x="5053" y="0"/>
                    <a:pt x="4695" y="0"/>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119" name="Google Shape;6022;p72"/>
            <p:cNvSpPr/>
            <p:nvPr/>
          </p:nvSpPr>
          <p:spPr>
            <a:xfrm>
              <a:off x="3500291" y="3655355"/>
              <a:ext cx="71122" cy="65324"/>
            </a:xfrm>
            <a:custGeom>
              <a:avLst/>
              <a:gdLst/>
              <a:ahLst/>
              <a:cxnLst/>
              <a:rect l="l" t="t" r="r" b="b"/>
              <a:pathLst>
                <a:path w="2343" h="2152" extrusionOk="0">
                  <a:moveTo>
                    <a:pt x="962" y="300"/>
                  </a:moveTo>
                  <a:cubicBezTo>
                    <a:pt x="1195" y="300"/>
                    <a:pt x="1457" y="418"/>
                    <a:pt x="1657" y="638"/>
                  </a:cubicBezTo>
                  <a:cubicBezTo>
                    <a:pt x="1976" y="994"/>
                    <a:pt x="2019" y="1480"/>
                    <a:pt x="1752" y="1719"/>
                  </a:cubicBezTo>
                  <a:cubicBezTo>
                    <a:pt x="1649" y="1810"/>
                    <a:pt x="1517" y="1854"/>
                    <a:pt x="1376" y="1854"/>
                  </a:cubicBezTo>
                  <a:cubicBezTo>
                    <a:pt x="1143" y="1854"/>
                    <a:pt x="884" y="1735"/>
                    <a:pt x="686" y="1513"/>
                  </a:cubicBezTo>
                  <a:cubicBezTo>
                    <a:pt x="367" y="1161"/>
                    <a:pt x="323" y="675"/>
                    <a:pt x="591" y="433"/>
                  </a:cubicBezTo>
                  <a:cubicBezTo>
                    <a:pt x="690" y="342"/>
                    <a:pt x="824" y="300"/>
                    <a:pt x="962" y="300"/>
                  </a:cubicBezTo>
                  <a:close/>
                  <a:moveTo>
                    <a:pt x="963" y="1"/>
                  </a:moveTo>
                  <a:cubicBezTo>
                    <a:pt x="749" y="1"/>
                    <a:pt x="548" y="70"/>
                    <a:pt x="391" y="214"/>
                  </a:cubicBezTo>
                  <a:cubicBezTo>
                    <a:pt x="0" y="566"/>
                    <a:pt x="29" y="1238"/>
                    <a:pt x="462" y="1719"/>
                  </a:cubicBezTo>
                  <a:cubicBezTo>
                    <a:pt x="719" y="2004"/>
                    <a:pt x="1062" y="2152"/>
                    <a:pt x="1380" y="2152"/>
                  </a:cubicBezTo>
                  <a:cubicBezTo>
                    <a:pt x="1591" y="2152"/>
                    <a:pt x="1795" y="2084"/>
                    <a:pt x="1952" y="1941"/>
                  </a:cubicBezTo>
                  <a:cubicBezTo>
                    <a:pt x="2342" y="1590"/>
                    <a:pt x="2309" y="913"/>
                    <a:pt x="1881" y="438"/>
                  </a:cubicBezTo>
                  <a:cubicBezTo>
                    <a:pt x="1622" y="153"/>
                    <a:pt x="1280" y="1"/>
                    <a:pt x="963" y="1"/>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120" name="Google Shape;6023;p72"/>
            <p:cNvSpPr/>
            <p:nvPr/>
          </p:nvSpPr>
          <p:spPr>
            <a:xfrm>
              <a:off x="3340132" y="3676301"/>
              <a:ext cx="72184" cy="64747"/>
            </a:xfrm>
            <a:custGeom>
              <a:avLst/>
              <a:gdLst/>
              <a:ahLst/>
              <a:cxnLst/>
              <a:rect l="l" t="t" r="r" b="b"/>
              <a:pathLst>
                <a:path w="2378" h="2133" extrusionOk="0">
                  <a:moveTo>
                    <a:pt x="1666" y="300"/>
                  </a:moveTo>
                  <a:cubicBezTo>
                    <a:pt x="1751" y="300"/>
                    <a:pt x="1819" y="342"/>
                    <a:pt x="1886" y="438"/>
                  </a:cubicBezTo>
                  <a:cubicBezTo>
                    <a:pt x="2006" y="605"/>
                    <a:pt x="1767" y="914"/>
                    <a:pt x="1653" y="1066"/>
                  </a:cubicBezTo>
                  <a:cubicBezTo>
                    <a:pt x="1620" y="1104"/>
                    <a:pt x="1596" y="1137"/>
                    <a:pt x="1577" y="1166"/>
                  </a:cubicBezTo>
                  <a:cubicBezTo>
                    <a:pt x="1549" y="1214"/>
                    <a:pt x="1530" y="1275"/>
                    <a:pt x="1501" y="1366"/>
                  </a:cubicBezTo>
                  <a:cubicBezTo>
                    <a:pt x="1394" y="1701"/>
                    <a:pt x="1311" y="1831"/>
                    <a:pt x="1191" y="1831"/>
                  </a:cubicBezTo>
                  <a:cubicBezTo>
                    <a:pt x="1173" y="1831"/>
                    <a:pt x="1154" y="1828"/>
                    <a:pt x="1134" y="1823"/>
                  </a:cubicBezTo>
                  <a:cubicBezTo>
                    <a:pt x="739" y="1704"/>
                    <a:pt x="425" y="1229"/>
                    <a:pt x="358" y="842"/>
                  </a:cubicBezTo>
                  <a:cubicBezTo>
                    <a:pt x="315" y="629"/>
                    <a:pt x="354" y="457"/>
                    <a:pt x="458" y="376"/>
                  </a:cubicBezTo>
                  <a:cubicBezTo>
                    <a:pt x="473" y="366"/>
                    <a:pt x="492" y="361"/>
                    <a:pt x="515" y="361"/>
                  </a:cubicBezTo>
                  <a:cubicBezTo>
                    <a:pt x="578" y="361"/>
                    <a:pt x="658" y="385"/>
                    <a:pt x="739" y="414"/>
                  </a:cubicBezTo>
                  <a:cubicBezTo>
                    <a:pt x="847" y="446"/>
                    <a:pt x="969" y="485"/>
                    <a:pt x="1095" y="485"/>
                  </a:cubicBezTo>
                  <a:cubicBezTo>
                    <a:pt x="1119" y="485"/>
                    <a:pt x="1143" y="483"/>
                    <a:pt x="1167" y="480"/>
                  </a:cubicBezTo>
                  <a:cubicBezTo>
                    <a:pt x="1224" y="471"/>
                    <a:pt x="1282" y="443"/>
                    <a:pt x="1354" y="409"/>
                  </a:cubicBezTo>
                  <a:cubicBezTo>
                    <a:pt x="1483" y="341"/>
                    <a:pt x="1583" y="300"/>
                    <a:pt x="1666" y="300"/>
                  </a:cubicBezTo>
                  <a:close/>
                  <a:moveTo>
                    <a:pt x="1673" y="1"/>
                  </a:moveTo>
                  <a:cubicBezTo>
                    <a:pt x="1486" y="1"/>
                    <a:pt x="1313" y="91"/>
                    <a:pt x="1215" y="143"/>
                  </a:cubicBezTo>
                  <a:cubicBezTo>
                    <a:pt x="1182" y="157"/>
                    <a:pt x="1143" y="176"/>
                    <a:pt x="1125" y="181"/>
                  </a:cubicBezTo>
                  <a:cubicBezTo>
                    <a:pt x="1115" y="182"/>
                    <a:pt x="1105" y="182"/>
                    <a:pt x="1095" y="182"/>
                  </a:cubicBezTo>
                  <a:cubicBezTo>
                    <a:pt x="1015" y="182"/>
                    <a:pt x="922" y="153"/>
                    <a:pt x="829" y="124"/>
                  </a:cubicBezTo>
                  <a:cubicBezTo>
                    <a:pt x="728" y="94"/>
                    <a:pt x="620" y="62"/>
                    <a:pt x="515" y="62"/>
                  </a:cubicBezTo>
                  <a:cubicBezTo>
                    <a:pt x="433" y="62"/>
                    <a:pt x="352" y="81"/>
                    <a:pt x="277" y="137"/>
                  </a:cubicBezTo>
                  <a:cubicBezTo>
                    <a:pt x="77" y="291"/>
                    <a:pt x="1" y="566"/>
                    <a:pt x="58" y="900"/>
                  </a:cubicBezTo>
                  <a:cubicBezTo>
                    <a:pt x="144" y="1366"/>
                    <a:pt x="521" y="1952"/>
                    <a:pt x="1048" y="2108"/>
                  </a:cubicBezTo>
                  <a:cubicBezTo>
                    <a:pt x="1101" y="2128"/>
                    <a:pt x="1149" y="2132"/>
                    <a:pt x="1196" y="2132"/>
                  </a:cubicBezTo>
                  <a:cubicBezTo>
                    <a:pt x="1349" y="2132"/>
                    <a:pt x="1486" y="2057"/>
                    <a:pt x="1587" y="1908"/>
                  </a:cubicBezTo>
                  <a:cubicBezTo>
                    <a:pt x="1686" y="1771"/>
                    <a:pt x="1743" y="1590"/>
                    <a:pt x="1787" y="1457"/>
                  </a:cubicBezTo>
                  <a:cubicBezTo>
                    <a:pt x="1800" y="1409"/>
                    <a:pt x="1824" y="1343"/>
                    <a:pt x="1835" y="1323"/>
                  </a:cubicBezTo>
                  <a:cubicBezTo>
                    <a:pt x="1844" y="1309"/>
                    <a:pt x="1868" y="1280"/>
                    <a:pt x="1892" y="1247"/>
                  </a:cubicBezTo>
                  <a:cubicBezTo>
                    <a:pt x="2048" y="1042"/>
                    <a:pt x="2377" y="609"/>
                    <a:pt x="2134" y="267"/>
                  </a:cubicBezTo>
                  <a:cubicBezTo>
                    <a:pt x="1995" y="64"/>
                    <a:pt x="1829" y="1"/>
                    <a:pt x="1673" y="1"/>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121" name="Google Shape;6024;p72"/>
            <p:cNvSpPr/>
            <p:nvPr/>
          </p:nvSpPr>
          <p:spPr>
            <a:xfrm>
              <a:off x="3414019" y="3716007"/>
              <a:ext cx="73884" cy="63776"/>
            </a:xfrm>
            <a:custGeom>
              <a:avLst/>
              <a:gdLst/>
              <a:ahLst/>
              <a:cxnLst/>
              <a:rect l="l" t="t" r="r" b="b"/>
              <a:pathLst>
                <a:path w="2434" h="2101" extrusionOk="0">
                  <a:moveTo>
                    <a:pt x="1313" y="307"/>
                  </a:moveTo>
                  <a:cubicBezTo>
                    <a:pt x="1376" y="307"/>
                    <a:pt x="1431" y="322"/>
                    <a:pt x="1476" y="354"/>
                  </a:cubicBezTo>
                  <a:cubicBezTo>
                    <a:pt x="1524" y="387"/>
                    <a:pt x="1528" y="510"/>
                    <a:pt x="1528" y="629"/>
                  </a:cubicBezTo>
                  <a:cubicBezTo>
                    <a:pt x="1533" y="763"/>
                    <a:pt x="1537" y="920"/>
                    <a:pt x="1605" y="1053"/>
                  </a:cubicBezTo>
                  <a:cubicBezTo>
                    <a:pt x="1629" y="1106"/>
                    <a:pt x="1671" y="1153"/>
                    <a:pt x="1728" y="1206"/>
                  </a:cubicBezTo>
                  <a:cubicBezTo>
                    <a:pt x="1943" y="1415"/>
                    <a:pt x="2009" y="1539"/>
                    <a:pt x="1871" y="1725"/>
                  </a:cubicBezTo>
                  <a:cubicBezTo>
                    <a:pt x="1828" y="1783"/>
                    <a:pt x="1751" y="1804"/>
                    <a:pt x="1662" y="1804"/>
                  </a:cubicBezTo>
                  <a:cubicBezTo>
                    <a:pt x="1507" y="1804"/>
                    <a:pt x="1315" y="1740"/>
                    <a:pt x="1200" y="1701"/>
                  </a:cubicBezTo>
                  <a:cubicBezTo>
                    <a:pt x="1152" y="1686"/>
                    <a:pt x="1114" y="1672"/>
                    <a:pt x="1080" y="1663"/>
                  </a:cubicBezTo>
                  <a:cubicBezTo>
                    <a:pt x="1045" y="1654"/>
                    <a:pt x="999" y="1652"/>
                    <a:pt x="952" y="1652"/>
                  </a:cubicBezTo>
                  <a:cubicBezTo>
                    <a:pt x="923" y="1652"/>
                    <a:pt x="894" y="1653"/>
                    <a:pt x="867" y="1653"/>
                  </a:cubicBezTo>
                  <a:cubicBezTo>
                    <a:pt x="850" y="1653"/>
                    <a:pt x="834" y="1653"/>
                    <a:pt x="819" y="1653"/>
                  </a:cubicBezTo>
                  <a:cubicBezTo>
                    <a:pt x="451" y="1653"/>
                    <a:pt x="324" y="1600"/>
                    <a:pt x="319" y="1453"/>
                  </a:cubicBezTo>
                  <a:cubicBezTo>
                    <a:pt x="304" y="1035"/>
                    <a:pt x="657" y="591"/>
                    <a:pt x="1000" y="401"/>
                  </a:cubicBezTo>
                  <a:cubicBezTo>
                    <a:pt x="1115" y="339"/>
                    <a:pt x="1222" y="307"/>
                    <a:pt x="1313" y="307"/>
                  </a:cubicBezTo>
                  <a:close/>
                  <a:moveTo>
                    <a:pt x="1314" y="0"/>
                  </a:moveTo>
                  <a:cubicBezTo>
                    <a:pt x="1172" y="0"/>
                    <a:pt x="1016" y="44"/>
                    <a:pt x="857" y="134"/>
                  </a:cubicBezTo>
                  <a:cubicBezTo>
                    <a:pt x="438" y="363"/>
                    <a:pt x="0" y="901"/>
                    <a:pt x="19" y="1453"/>
                  </a:cubicBezTo>
                  <a:cubicBezTo>
                    <a:pt x="23" y="1672"/>
                    <a:pt x="152" y="1834"/>
                    <a:pt x="381" y="1901"/>
                  </a:cubicBezTo>
                  <a:cubicBezTo>
                    <a:pt x="519" y="1946"/>
                    <a:pt x="677" y="1949"/>
                    <a:pt x="807" y="1949"/>
                  </a:cubicBezTo>
                  <a:cubicBezTo>
                    <a:pt x="829" y="1949"/>
                    <a:pt x="851" y="1949"/>
                    <a:pt x="871" y="1949"/>
                  </a:cubicBezTo>
                  <a:cubicBezTo>
                    <a:pt x="906" y="1949"/>
                    <a:pt x="949" y="1946"/>
                    <a:pt x="980" y="1946"/>
                  </a:cubicBezTo>
                  <a:cubicBezTo>
                    <a:pt x="995" y="1946"/>
                    <a:pt x="1007" y="1947"/>
                    <a:pt x="1014" y="1949"/>
                  </a:cubicBezTo>
                  <a:cubicBezTo>
                    <a:pt x="1029" y="1953"/>
                    <a:pt x="1066" y="1967"/>
                    <a:pt x="1104" y="1982"/>
                  </a:cubicBezTo>
                  <a:cubicBezTo>
                    <a:pt x="1238" y="2024"/>
                    <a:pt x="1457" y="2101"/>
                    <a:pt x="1666" y="2101"/>
                  </a:cubicBezTo>
                  <a:cubicBezTo>
                    <a:pt x="1838" y="2101"/>
                    <a:pt x="2000" y="2053"/>
                    <a:pt x="2114" y="1901"/>
                  </a:cubicBezTo>
                  <a:cubicBezTo>
                    <a:pt x="2433" y="1468"/>
                    <a:pt x="2086" y="1129"/>
                    <a:pt x="1937" y="987"/>
                  </a:cubicBezTo>
                  <a:cubicBezTo>
                    <a:pt x="1914" y="963"/>
                    <a:pt x="1880" y="930"/>
                    <a:pt x="1871" y="915"/>
                  </a:cubicBezTo>
                  <a:cubicBezTo>
                    <a:pt x="1838" y="839"/>
                    <a:pt x="1833" y="725"/>
                    <a:pt x="1833" y="615"/>
                  </a:cubicBezTo>
                  <a:cubicBezTo>
                    <a:pt x="1829" y="429"/>
                    <a:pt x="1823" y="215"/>
                    <a:pt x="1642" y="97"/>
                  </a:cubicBezTo>
                  <a:cubicBezTo>
                    <a:pt x="1548" y="33"/>
                    <a:pt x="1436" y="0"/>
                    <a:pt x="1314" y="0"/>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122" name="Google Shape;6025;p72"/>
            <p:cNvSpPr/>
            <p:nvPr/>
          </p:nvSpPr>
          <p:spPr>
            <a:xfrm>
              <a:off x="3315574" y="3577340"/>
              <a:ext cx="71152" cy="66447"/>
            </a:xfrm>
            <a:custGeom>
              <a:avLst/>
              <a:gdLst/>
              <a:ahLst/>
              <a:cxnLst/>
              <a:rect l="l" t="t" r="r" b="b"/>
              <a:pathLst>
                <a:path w="2344" h="2189" extrusionOk="0">
                  <a:moveTo>
                    <a:pt x="1385" y="302"/>
                  </a:moveTo>
                  <a:cubicBezTo>
                    <a:pt x="1414" y="302"/>
                    <a:pt x="1443" y="311"/>
                    <a:pt x="1472" y="327"/>
                  </a:cubicBezTo>
                  <a:cubicBezTo>
                    <a:pt x="1838" y="527"/>
                    <a:pt x="2038" y="1055"/>
                    <a:pt x="2029" y="1446"/>
                  </a:cubicBezTo>
                  <a:cubicBezTo>
                    <a:pt x="2020" y="1670"/>
                    <a:pt x="1948" y="1826"/>
                    <a:pt x="1829" y="1884"/>
                  </a:cubicBezTo>
                  <a:cubicBezTo>
                    <a:pt x="1820" y="1887"/>
                    <a:pt x="1810" y="1889"/>
                    <a:pt x="1800" y="1889"/>
                  </a:cubicBezTo>
                  <a:cubicBezTo>
                    <a:pt x="1740" y="1889"/>
                    <a:pt x="1651" y="1837"/>
                    <a:pt x="1563" y="1789"/>
                  </a:cubicBezTo>
                  <a:cubicBezTo>
                    <a:pt x="1444" y="1722"/>
                    <a:pt x="1310" y="1646"/>
                    <a:pt x="1158" y="1632"/>
                  </a:cubicBezTo>
                  <a:cubicBezTo>
                    <a:pt x="1150" y="1631"/>
                    <a:pt x="1142" y="1631"/>
                    <a:pt x="1133" y="1631"/>
                  </a:cubicBezTo>
                  <a:cubicBezTo>
                    <a:pt x="1083" y="1631"/>
                    <a:pt x="1027" y="1645"/>
                    <a:pt x="963" y="1665"/>
                  </a:cubicBezTo>
                  <a:cubicBezTo>
                    <a:pt x="859" y="1693"/>
                    <a:pt x="774" y="1710"/>
                    <a:pt x="703" y="1710"/>
                  </a:cubicBezTo>
                  <a:cubicBezTo>
                    <a:pt x="580" y="1710"/>
                    <a:pt x="501" y="1658"/>
                    <a:pt x="444" y="1522"/>
                  </a:cubicBezTo>
                  <a:cubicBezTo>
                    <a:pt x="368" y="1332"/>
                    <a:pt x="662" y="1079"/>
                    <a:pt x="805" y="956"/>
                  </a:cubicBezTo>
                  <a:cubicBezTo>
                    <a:pt x="849" y="923"/>
                    <a:pt x="877" y="899"/>
                    <a:pt x="901" y="875"/>
                  </a:cubicBezTo>
                  <a:cubicBezTo>
                    <a:pt x="939" y="832"/>
                    <a:pt x="972" y="775"/>
                    <a:pt x="1020" y="694"/>
                  </a:cubicBezTo>
                  <a:cubicBezTo>
                    <a:pt x="1177" y="417"/>
                    <a:pt x="1281" y="302"/>
                    <a:pt x="1385" y="302"/>
                  </a:cubicBezTo>
                  <a:close/>
                  <a:moveTo>
                    <a:pt x="1385" y="0"/>
                  </a:moveTo>
                  <a:cubicBezTo>
                    <a:pt x="1269" y="0"/>
                    <a:pt x="1154" y="49"/>
                    <a:pt x="1049" y="147"/>
                  </a:cubicBezTo>
                  <a:cubicBezTo>
                    <a:pt x="924" y="261"/>
                    <a:pt x="829" y="422"/>
                    <a:pt x="758" y="547"/>
                  </a:cubicBezTo>
                  <a:cubicBezTo>
                    <a:pt x="734" y="589"/>
                    <a:pt x="695" y="651"/>
                    <a:pt x="682" y="666"/>
                  </a:cubicBezTo>
                  <a:cubicBezTo>
                    <a:pt x="673" y="679"/>
                    <a:pt x="644" y="703"/>
                    <a:pt x="610" y="727"/>
                  </a:cubicBezTo>
                  <a:cubicBezTo>
                    <a:pt x="416" y="899"/>
                    <a:pt x="1" y="1246"/>
                    <a:pt x="168" y="1637"/>
                  </a:cubicBezTo>
                  <a:cubicBezTo>
                    <a:pt x="291" y="1935"/>
                    <a:pt x="509" y="2008"/>
                    <a:pt x="707" y="2008"/>
                  </a:cubicBezTo>
                  <a:cubicBezTo>
                    <a:pt x="837" y="2008"/>
                    <a:pt x="959" y="1976"/>
                    <a:pt x="1038" y="1956"/>
                  </a:cubicBezTo>
                  <a:cubicBezTo>
                    <a:pt x="1073" y="1946"/>
                    <a:pt x="1115" y="1932"/>
                    <a:pt x="1134" y="1932"/>
                  </a:cubicBezTo>
                  <a:cubicBezTo>
                    <a:pt x="1220" y="1941"/>
                    <a:pt x="1319" y="1998"/>
                    <a:pt x="1415" y="2050"/>
                  </a:cubicBezTo>
                  <a:cubicBezTo>
                    <a:pt x="1534" y="2118"/>
                    <a:pt x="1662" y="2189"/>
                    <a:pt x="1800" y="2189"/>
                  </a:cubicBezTo>
                  <a:cubicBezTo>
                    <a:pt x="1848" y="2189"/>
                    <a:pt x="1901" y="2179"/>
                    <a:pt x="1958" y="2155"/>
                  </a:cubicBezTo>
                  <a:cubicBezTo>
                    <a:pt x="2181" y="2050"/>
                    <a:pt x="2315" y="1793"/>
                    <a:pt x="2329" y="1455"/>
                  </a:cubicBezTo>
                  <a:cubicBezTo>
                    <a:pt x="2343" y="980"/>
                    <a:pt x="2101" y="332"/>
                    <a:pt x="1620" y="66"/>
                  </a:cubicBezTo>
                  <a:cubicBezTo>
                    <a:pt x="1542" y="22"/>
                    <a:pt x="1463" y="0"/>
                    <a:pt x="1385" y="0"/>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123" name="Google Shape;6026;p72"/>
            <p:cNvSpPr/>
            <p:nvPr/>
          </p:nvSpPr>
          <p:spPr>
            <a:xfrm>
              <a:off x="3369487" y="3511558"/>
              <a:ext cx="74461" cy="66052"/>
            </a:xfrm>
            <a:custGeom>
              <a:avLst/>
              <a:gdLst/>
              <a:ahLst/>
              <a:cxnLst/>
              <a:rect l="l" t="t" r="r" b="b"/>
              <a:pathLst>
                <a:path w="2453" h="2176" extrusionOk="0">
                  <a:moveTo>
                    <a:pt x="1786" y="299"/>
                  </a:moveTo>
                  <a:cubicBezTo>
                    <a:pt x="1867" y="299"/>
                    <a:pt x="1914" y="333"/>
                    <a:pt x="1947" y="400"/>
                  </a:cubicBezTo>
                  <a:cubicBezTo>
                    <a:pt x="2124" y="776"/>
                    <a:pt x="1982" y="1323"/>
                    <a:pt x="1743" y="1633"/>
                  </a:cubicBezTo>
                  <a:cubicBezTo>
                    <a:pt x="1620" y="1789"/>
                    <a:pt x="1490" y="1874"/>
                    <a:pt x="1372" y="1874"/>
                  </a:cubicBezTo>
                  <a:cubicBezTo>
                    <a:pt x="1358" y="1874"/>
                    <a:pt x="1343" y="1873"/>
                    <a:pt x="1329" y="1870"/>
                  </a:cubicBezTo>
                  <a:cubicBezTo>
                    <a:pt x="1267" y="1861"/>
                    <a:pt x="1215" y="1747"/>
                    <a:pt x="1167" y="1637"/>
                  </a:cubicBezTo>
                  <a:cubicBezTo>
                    <a:pt x="1110" y="1519"/>
                    <a:pt x="1044" y="1376"/>
                    <a:pt x="929" y="1275"/>
                  </a:cubicBezTo>
                  <a:cubicBezTo>
                    <a:pt x="886" y="1237"/>
                    <a:pt x="829" y="1218"/>
                    <a:pt x="753" y="1189"/>
                  </a:cubicBezTo>
                  <a:cubicBezTo>
                    <a:pt x="477" y="1086"/>
                    <a:pt x="363" y="1000"/>
                    <a:pt x="415" y="771"/>
                  </a:cubicBezTo>
                  <a:cubicBezTo>
                    <a:pt x="457" y="571"/>
                    <a:pt x="848" y="543"/>
                    <a:pt x="1039" y="523"/>
                  </a:cubicBezTo>
                  <a:cubicBezTo>
                    <a:pt x="1090" y="519"/>
                    <a:pt x="1129" y="519"/>
                    <a:pt x="1162" y="508"/>
                  </a:cubicBezTo>
                  <a:cubicBezTo>
                    <a:pt x="1215" y="499"/>
                    <a:pt x="1277" y="475"/>
                    <a:pt x="1362" y="433"/>
                  </a:cubicBezTo>
                  <a:cubicBezTo>
                    <a:pt x="1562" y="347"/>
                    <a:pt x="1696" y="299"/>
                    <a:pt x="1786" y="299"/>
                  </a:cubicBezTo>
                  <a:close/>
                  <a:moveTo>
                    <a:pt x="1781" y="1"/>
                  </a:moveTo>
                  <a:cubicBezTo>
                    <a:pt x="1758" y="1"/>
                    <a:pt x="1734" y="2"/>
                    <a:pt x="1710" y="5"/>
                  </a:cubicBezTo>
                  <a:cubicBezTo>
                    <a:pt x="1538" y="23"/>
                    <a:pt x="1367" y="104"/>
                    <a:pt x="1239" y="161"/>
                  </a:cubicBezTo>
                  <a:cubicBezTo>
                    <a:pt x="1191" y="181"/>
                    <a:pt x="1129" y="209"/>
                    <a:pt x="1110" y="214"/>
                  </a:cubicBezTo>
                  <a:cubicBezTo>
                    <a:pt x="1090" y="218"/>
                    <a:pt x="1053" y="223"/>
                    <a:pt x="1015" y="223"/>
                  </a:cubicBezTo>
                  <a:cubicBezTo>
                    <a:pt x="753" y="247"/>
                    <a:pt x="215" y="290"/>
                    <a:pt x="119" y="704"/>
                  </a:cubicBezTo>
                  <a:cubicBezTo>
                    <a:pt x="0" y="1223"/>
                    <a:pt x="453" y="1394"/>
                    <a:pt x="644" y="1471"/>
                  </a:cubicBezTo>
                  <a:cubicBezTo>
                    <a:pt x="677" y="1480"/>
                    <a:pt x="719" y="1499"/>
                    <a:pt x="734" y="1508"/>
                  </a:cubicBezTo>
                  <a:cubicBezTo>
                    <a:pt x="800" y="1565"/>
                    <a:pt x="848" y="1666"/>
                    <a:pt x="890" y="1765"/>
                  </a:cubicBezTo>
                  <a:cubicBezTo>
                    <a:pt x="972" y="1937"/>
                    <a:pt x="1062" y="2128"/>
                    <a:pt x="1272" y="2165"/>
                  </a:cubicBezTo>
                  <a:cubicBezTo>
                    <a:pt x="1305" y="2176"/>
                    <a:pt x="1338" y="2176"/>
                    <a:pt x="1371" y="2176"/>
                  </a:cubicBezTo>
                  <a:cubicBezTo>
                    <a:pt x="1586" y="2176"/>
                    <a:pt x="1800" y="2051"/>
                    <a:pt x="1982" y="1818"/>
                  </a:cubicBezTo>
                  <a:cubicBezTo>
                    <a:pt x="2272" y="1442"/>
                    <a:pt x="2452" y="771"/>
                    <a:pt x="2219" y="271"/>
                  </a:cubicBezTo>
                  <a:cubicBezTo>
                    <a:pt x="2134" y="92"/>
                    <a:pt x="1980" y="1"/>
                    <a:pt x="1781" y="1"/>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124" name="Google Shape;6027;p72"/>
            <p:cNvSpPr/>
            <p:nvPr/>
          </p:nvSpPr>
          <p:spPr>
            <a:xfrm>
              <a:off x="3525001" y="3741020"/>
              <a:ext cx="9258" cy="19640"/>
            </a:xfrm>
            <a:custGeom>
              <a:avLst/>
              <a:gdLst/>
              <a:ahLst/>
              <a:cxnLst/>
              <a:rect l="l" t="t" r="r" b="b"/>
              <a:pathLst>
                <a:path w="305" h="647" extrusionOk="0">
                  <a:moveTo>
                    <a:pt x="151" y="1"/>
                  </a:moveTo>
                  <a:cubicBezTo>
                    <a:pt x="139" y="1"/>
                    <a:pt x="127" y="2"/>
                    <a:pt x="115" y="5"/>
                  </a:cubicBezTo>
                  <a:cubicBezTo>
                    <a:pt x="48" y="20"/>
                    <a:pt x="1" y="86"/>
                    <a:pt x="1" y="154"/>
                  </a:cubicBezTo>
                  <a:lnTo>
                    <a:pt x="1" y="491"/>
                  </a:lnTo>
                  <a:cubicBezTo>
                    <a:pt x="1" y="563"/>
                    <a:pt x="48" y="624"/>
                    <a:pt x="115" y="644"/>
                  </a:cubicBezTo>
                  <a:cubicBezTo>
                    <a:pt x="126" y="646"/>
                    <a:pt x="136" y="647"/>
                    <a:pt x="146" y="647"/>
                  </a:cubicBezTo>
                  <a:cubicBezTo>
                    <a:pt x="233" y="647"/>
                    <a:pt x="305" y="580"/>
                    <a:pt x="305" y="491"/>
                  </a:cubicBezTo>
                  <a:lnTo>
                    <a:pt x="305" y="154"/>
                  </a:lnTo>
                  <a:cubicBezTo>
                    <a:pt x="305" y="69"/>
                    <a:pt x="235" y="1"/>
                    <a:pt x="151" y="1"/>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125" name="Google Shape;6028;p72"/>
            <p:cNvSpPr/>
            <p:nvPr/>
          </p:nvSpPr>
          <p:spPr>
            <a:xfrm>
              <a:off x="3500140" y="3726723"/>
              <a:ext cx="9289" cy="19518"/>
            </a:xfrm>
            <a:custGeom>
              <a:avLst/>
              <a:gdLst/>
              <a:ahLst/>
              <a:cxnLst/>
              <a:rect l="l" t="t" r="r" b="b"/>
              <a:pathLst>
                <a:path w="306" h="643" extrusionOk="0">
                  <a:moveTo>
                    <a:pt x="152" y="1"/>
                  </a:moveTo>
                  <a:cubicBezTo>
                    <a:pt x="140" y="1"/>
                    <a:pt x="127" y="2"/>
                    <a:pt x="115" y="5"/>
                  </a:cubicBezTo>
                  <a:cubicBezTo>
                    <a:pt x="48" y="19"/>
                    <a:pt x="0" y="82"/>
                    <a:pt x="0" y="153"/>
                  </a:cubicBezTo>
                  <a:lnTo>
                    <a:pt x="0" y="491"/>
                  </a:lnTo>
                  <a:cubicBezTo>
                    <a:pt x="0" y="562"/>
                    <a:pt x="48" y="625"/>
                    <a:pt x="115" y="638"/>
                  </a:cubicBezTo>
                  <a:cubicBezTo>
                    <a:pt x="127" y="641"/>
                    <a:pt x="140" y="643"/>
                    <a:pt x="152" y="643"/>
                  </a:cubicBezTo>
                  <a:cubicBezTo>
                    <a:pt x="236" y="643"/>
                    <a:pt x="306" y="574"/>
                    <a:pt x="306" y="491"/>
                  </a:cubicBezTo>
                  <a:lnTo>
                    <a:pt x="306" y="153"/>
                  </a:lnTo>
                  <a:cubicBezTo>
                    <a:pt x="306" y="70"/>
                    <a:pt x="236" y="1"/>
                    <a:pt x="152" y="1"/>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126" name="Google Shape;6029;p72"/>
            <p:cNvSpPr/>
            <p:nvPr/>
          </p:nvSpPr>
          <p:spPr>
            <a:xfrm>
              <a:off x="3319915" y="3557396"/>
              <a:ext cx="22311" cy="24982"/>
            </a:xfrm>
            <a:custGeom>
              <a:avLst/>
              <a:gdLst/>
              <a:ahLst/>
              <a:cxnLst/>
              <a:rect l="l" t="t" r="r" b="b"/>
              <a:pathLst>
                <a:path w="735" h="823" extrusionOk="0">
                  <a:moveTo>
                    <a:pt x="448" y="1"/>
                  </a:moveTo>
                  <a:cubicBezTo>
                    <a:pt x="359" y="1"/>
                    <a:pt x="274" y="47"/>
                    <a:pt x="229" y="127"/>
                  </a:cubicBezTo>
                  <a:cubicBezTo>
                    <a:pt x="163" y="242"/>
                    <a:pt x="106" y="356"/>
                    <a:pt x="58" y="470"/>
                  </a:cubicBezTo>
                  <a:cubicBezTo>
                    <a:pt x="1" y="594"/>
                    <a:pt x="58" y="741"/>
                    <a:pt x="181" y="798"/>
                  </a:cubicBezTo>
                  <a:cubicBezTo>
                    <a:pt x="215" y="813"/>
                    <a:pt x="249" y="822"/>
                    <a:pt x="286" y="822"/>
                  </a:cubicBezTo>
                  <a:cubicBezTo>
                    <a:pt x="381" y="822"/>
                    <a:pt x="472" y="765"/>
                    <a:pt x="515" y="675"/>
                  </a:cubicBezTo>
                  <a:cubicBezTo>
                    <a:pt x="558" y="575"/>
                    <a:pt x="610" y="475"/>
                    <a:pt x="667" y="375"/>
                  </a:cubicBezTo>
                  <a:cubicBezTo>
                    <a:pt x="734" y="255"/>
                    <a:pt x="691" y="99"/>
                    <a:pt x="572" y="33"/>
                  </a:cubicBezTo>
                  <a:cubicBezTo>
                    <a:pt x="532" y="11"/>
                    <a:pt x="490" y="1"/>
                    <a:pt x="44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127" name="Google Shape;6030;p72"/>
            <p:cNvSpPr/>
            <p:nvPr/>
          </p:nvSpPr>
          <p:spPr>
            <a:xfrm>
              <a:off x="3337704" y="3536025"/>
              <a:ext cx="18942" cy="17576"/>
            </a:xfrm>
            <a:custGeom>
              <a:avLst/>
              <a:gdLst/>
              <a:ahLst/>
              <a:cxnLst/>
              <a:rect l="l" t="t" r="r" b="b"/>
              <a:pathLst>
                <a:path w="624" h="579" extrusionOk="0">
                  <a:moveTo>
                    <a:pt x="344" y="0"/>
                  </a:moveTo>
                  <a:cubicBezTo>
                    <a:pt x="273" y="0"/>
                    <a:pt x="203" y="30"/>
                    <a:pt x="153" y="89"/>
                  </a:cubicBezTo>
                  <a:cubicBezTo>
                    <a:pt x="133" y="117"/>
                    <a:pt x="109" y="141"/>
                    <a:pt x="86" y="174"/>
                  </a:cubicBezTo>
                  <a:cubicBezTo>
                    <a:pt x="1" y="280"/>
                    <a:pt x="19" y="441"/>
                    <a:pt x="129" y="526"/>
                  </a:cubicBezTo>
                  <a:cubicBezTo>
                    <a:pt x="172" y="559"/>
                    <a:pt x="229" y="579"/>
                    <a:pt x="281" y="579"/>
                  </a:cubicBezTo>
                  <a:cubicBezTo>
                    <a:pt x="357" y="579"/>
                    <a:pt x="429" y="546"/>
                    <a:pt x="481" y="484"/>
                  </a:cubicBezTo>
                  <a:cubicBezTo>
                    <a:pt x="500" y="455"/>
                    <a:pt x="519" y="436"/>
                    <a:pt x="538" y="412"/>
                  </a:cubicBezTo>
                  <a:cubicBezTo>
                    <a:pt x="623" y="308"/>
                    <a:pt x="614" y="150"/>
                    <a:pt x="505" y="60"/>
                  </a:cubicBezTo>
                  <a:cubicBezTo>
                    <a:pt x="458" y="20"/>
                    <a:pt x="401" y="0"/>
                    <a:pt x="34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128" name="Google Shape;6031;p72"/>
            <p:cNvSpPr/>
            <p:nvPr/>
          </p:nvSpPr>
          <p:spPr>
            <a:xfrm>
              <a:off x="3570232" y="3464264"/>
              <a:ext cx="28200" cy="28230"/>
            </a:xfrm>
            <a:custGeom>
              <a:avLst/>
              <a:gdLst/>
              <a:ahLst/>
              <a:cxnLst/>
              <a:rect l="l" t="t" r="r" b="b"/>
              <a:pathLst>
                <a:path w="929" h="930" extrusionOk="0">
                  <a:moveTo>
                    <a:pt x="462" y="1"/>
                  </a:moveTo>
                  <a:cubicBezTo>
                    <a:pt x="205" y="1"/>
                    <a:pt x="1" y="210"/>
                    <a:pt x="1" y="462"/>
                  </a:cubicBezTo>
                  <a:cubicBezTo>
                    <a:pt x="1" y="719"/>
                    <a:pt x="205" y="930"/>
                    <a:pt x="462" y="930"/>
                  </a:cubicBezTo>
                  <a:cubicBezTo>
                    <a:pt x="719" y="930"/>
                    <a:pt x="928" y="719"/>
                    <a:pt x="928" y="462"/>
                  </a:cubicBezTo>
                  <a:cubicBezTo>
                    <a:pt x="928" y="210"/>
                    <a:pt x="719" y="1"/>
                    <a:pt x="462" y="1"/>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129" name="Google Shape;6032;p72"/>
            <p:cNvSpPr/>
            <p:nvPr/>
          </p:nvSpPr>
          <p:spPr>
            <a:xfrm>
              <a:off x="3567196" y="3540032"/>
              <a:ext cx="13629" cy="11960"/>
            </a:xfrm>
            <a:custGeom>
              <a:avLst/>
              <a:gdLst/>
              <a:ahLst/>
              <a:cxnLst/>
              <a:rect l="l" t="t" r="r" b="b"/>
              <a:pathLst>
                <a:path w="449" h="394" extrusionOk="0">
                  <a:moveTo>
                    <a:pt x="226" y="0"/>
                  </a:moveTo>
                  <a:cubicBezTo>
                    <a:pt x="196" y="0"/>
                    <a:pt x="166" y="8"/>
                    <a:pt x="138" y="23"/>
                  </a:cubicBezTo>
                  <a:cubicBezTo>
                    <a:pt x="39" y="71"/>
                    <a:pt x="0" y="190"/>
                    <a:pt x="48" y="285"/>
                  </a:cubicBezTo>
                  <a:cubicBezTo>
                    <a:pt x="85" y="354"/>
                    <a:pt x="151" y="394"/>
                    <a:pt x="221" y="394"/>
                  </a:cubicBezTo>
                  <a:cubicBezTo>
                    <a:pt x="252" y="394"/>
                    <a:pt x="284" y="386"/>
                    <a:pt x="314" y="370"/>
                  </a:cubicBezTo>
                  <a:cubicBezTo>
                    <a:pt x="410" y="323"/>
                    <a:pt x="448" y="205"/>
                    <a:pt x="400" y="109"/>
                  </a:cubicBezTo>
                  <a:cubicBezTo>
                    <a:pt x="367" y="42"/>
                    <a:pt x="297" y="0"/>
                    <a:pt x="226" y="0"/>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130" name="Google Shape;6033;p72"/>
            <p:cNvSpPr/>
            <p:nvPr/>
          </p:nvSpPr>
          <p:spPr>
            <a:xfrm>
              <a:off x="3491458" y="3438157"/>
              <a:ext cx="42952" cy="47354"/>
            </a:xfrm>
            <a:custGeom>
              <a:avLst/>
              <a:gdLst/>
              <a:ahLst/>
              <a:cxnLst/>
              <a:rect l="l" t="t" r="r" b="b"/>
              <a:pathLst>
                <a:path w="1415" h="1560" extrusionOk="0">
                  <a:moveTo>
                    <a:pt x="710" y="0"/>
                  </a:moveTo>
                  <a:cubicBezTo>
                    <a:pt x="685" y="0"/>
                    <a:pt x="660" y="16"/>
                    <a:pt x="649" y="47"/>
                  </a:cubicBezTo>
                  <a:lnTo>
                    <a:pt x="491" y="489"/>
                  </a:lnTo>
                  <a:cubicBezTo>
                    <a:pt x="482" y="509"/>
                    <a:pt x="467" y="527"/>
                    <a:pt x="453" y="533"/>
                  </a:cubicBezTo>
                  <a:lnTo>
                    <a:pt x="58" y="709"/>
                  </a:lnTo>
                  <a:cubicBezTo>
                    <a:pt x="1" y="737"/>
                    <a:pt x="1" y="823"/>
                    <a:pt x="58" y="852"/>
                  </a:cubicBezTo>
                  <a:lnTo>
                    <a:pt x="453" y="1028"/>
                  </a:lnTo>
                  <a:cubicBezTo>
                    <a:pt x="467" y="1037"/>
                    <a:pt x="482" y="1052"/>
                    <a:pt x="491" y="1070"/>
                  </a:cubicBezTo>
                  <a:lnTo>
                    <a:pt x="649" y="1513"/>
                  </a:lnTo>
                  <a:cubicBezTo>
                    <a:pt x="660" y="1544"/>
                    <a:pt x="685" y="1559"/>
                    <a:pt x="710" y="1559"/>
                  </a:cubicBezTo>
                  <a:cubicBezTo>
                    <a:pt x="735" y="1559"/>
                    <a:pt x="760" y="1544"/>
                    <a:pt x="772" y="1513"/>
                  </a:cubicBezTo>
                  <a:lnTo>
                    <a:pt x="929" y="1070"/>
                  </a:lnTo>
                  <a:cubicBezTo>
                    <a:pt x="934" y="1052"/>
                    <a:pt x="948" y="1037"/>
                    <a:pt x="967" y="1028"/>
                  </a:cubicBezTo>
                  <a:lnTo>
                    <a:pt x="1363" y="852"/>
                  </a:lnTo>
                  <a:cubicBezTo>
                    <a:pt x="1414" y="823"/>
                    <a:pt x="1414" y="737"/>
                    <a:pt x="1363" y="709"/>
                  </a:cubicBezTo>
                  <a:lnTo>
                    <a:pt x="967" y="533"/>
                  </a:lnTo>
                  <a:cubicBezTo>
                    <a:pt x="948" y="527"/>
                    <a:pt x="934" y="509"/>
                    <a:pt x="929" y="489"/>
                  </a:cubicBezTo>
                  <a:lnTo>
                    <a:pt x="772" y="47"/>
                  </a:lnTo>
                  <a:cubicBezTo>
                    <a:pt x="760" y="16"/>
                    <a:pt x="735" y="0"/>
                    <a:pt x="710" y="0"/>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131" name="Google Shape;6034;p72"/>
            <p:cNvSpPr/>
            <p:nvPr/>
          </p:nvSpPr>
          <p:spPr>
            <a:xfrm>
              <a:off x="3591330" y="3555059"/>
              <a:ext cx="59132" cy="63837"/>
            </a:xfrm>
            <a:custGeom>
              <a:avLst/>
              <a:gdLst/>
              <a:ahLst/>
              <a:cxnLst/>
              <a:rect l="l" t="t" r="r" b="b"/>
              <a:pathLst>
                <a:path w="1948" h="2103" extrusionOk="0">
                  <a:moveTo>
                    <a:pt x="974" y="1"/>
                  </a:moveTo>
                  <a:cubicBezTo>
                    <a:pt x="939" y="1"/>
                    <a:pt x="905" y="21"/>
                    <a:pt x="890" y="62"/>
                  </a:cubicBezTo>
                  <a:lnTo>
                    <a:pt x="672" y="661"/>
                  </a:lnTo>
                  <a:cubicBezTo>
                    <a:pt x="662" y="685"/>
                    <a:pt x="644" y="709"/>
                    <a:pt x="620" y="719"/>
                  </a:cubicBezTo>
                  <a:lnTo>
                    <a:pt x="77" y="956"/>
                  </a:lnTo>
                  <a:cubicBezTo>
                    <a:pt x="0" y="989"/>
                    <a:pt x="0" y="1109"/>
                    <a:pt x="77" y="1147"/>
                  </a:cubicBezTo>
                  <a:lnTo>
                    <a:pt x="620" y="1385"/>
                  </a:lnTo>
                  <a:cubicBezTo>
                    <a:pt x="644" y="1395"/>
                    <a:pt x="662" y="1413"/>
                    <a:pt x="672" y="1442"/>
                  </a:cubicBezTo>
                  <a:lnTo>
                    <a:pt x="890" y="2042"/>
                  </a:lnTo>
                  <a:cubicBezTo>
                    <a:pt x="905" y="2082"/>
                    <a:pt x="939" y="2103"/>
                    <a:pt x="974" y="2103"/>
                  </a:cubicBezTo>
                  <a:cubicBezTo>
                    <a:pt x="1008" y="2103"/>
                    <a:pt x="1043" y="2082"/>
                    <a:pt x="1057" y="2042"/>
                  </a:cubicBezTo>
                  <a:lnTo>
                    <a:pt x="1277" y="1442"/>
                  </a:lnTo>
                  <a:cubicBezTo>
                    <a:pt x="1286" y="1413"/>
                    <a:pt x="1305" y="1395"/>
                    <a:pt x="1329" y="1385"/>
                  </a:cubicBezTo>
                  <a:lnTo>
                    <a:pt x="1866" y="1147"/>
                  </a:lnTo>
                  <a:cubicBezTo>
                    <a:pt x="1947" y="1109"/>
                    <a:pt x="1947" y="989"/>
                    <a:pt x="1866" y="956"/>
                  </a:cubicBezTo>
                  <a:lnTo>
                    <a:pt x="1329" y="719"/>
                  </a:lnTo>
                  <a:cubicBezTo>
                    <a:pt x="1305" y="709"/>
                    <a:pt x="1286" y="685"/>
                    <a:pt x="1277" y="661"/>
                  </a:cubicBezTo>
                  <a:lnTo>
                    <a:pt x="1057" y="62"/>
                  </a:lnTo>
                  <a:cubicBezTo>
                    <a:pt x="1043" y="21"/>
                    <a:pt x="1008" y="1"/>
                    <a:pt x="974" y="1"/>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grpSp>
      <p:sp>
        <p:nvSpPr>
          <p:cNvPr id="132" name="Title 1"/>
          <p:cNvSpPr txBox="1">
            <a:spLocks/>
          </p:cNvSpPr>
          <p:nvPr/>
        </p:nvSpPr>
        <p:spPr>
          <a:xfrm>
            <a:off x="3146611" y="1415817"/>
            <a:ext cx="5920400" cy="1930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7200" b="1" kern="0" dirty="0">
                <a:solidFill>
                  <a:srgbClr val="C00000"/>
                </a:solidFill>
                <a:latin typeface="Myriad Pro" panose="020B0503030403020204" pitchFamily="34" charset="0"/>
              </a:rPr>
              <a:t>Unit 6: </a:t>
            </a:r>
            <a:br>
              <a:rPr lang="en-US" sz="7200" b="1" kern="0" dirty="0">
                <a:solidFill>
                  <a:srgbClr val="C00000"/>
                </a:solidFill>
                <a:latin typeface="Myriad Pro" panose="020B0503030403020204" pitchFamily="34" charset="0"/>
              </a:rPr>
            </a:br>
            <a:r>
              <a:rPr lang="en-US" sz="7200" b="1" kern="0" dirty="0">
                <a:solidFill>
                  <a:srgbClr val="C00000"/>
                </a:solidFill>
                <a:latin typeface="Myriad Pro" panose="020B0503030403020204" pitchFamily="34" charset="0"/>
              </a:rPr>
              <a:t>My Hobby</a:t>
            </a:r>
          </a:p>
        </p:txBody>
      </p:sp>
      <p:sp>
        <p:nvSpPr>
          <p:cNvPr id="133" name="Google Shape;792;p29"/>
          <p:cNvSpPr txBox="1">
            <a:spLocks/>
          </p:cNvSpPr>
          <p:nvPr/>
        </p:nvSpPr>
        <p:spPr>
          <a:xfrm>
            <a:off x="3870264" y="4799344"/>
            <a:ext cx="4740077" cy="35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3600" b="1" kern="0" dirty="0">
                <a:solidFill>
                  <a:srgbClr val="241826">
                    <a:lumMod val="75000"/>
                  </a:srgbClr>
                </a:solidFill>
                <a:latin typeface="Myriad Pro" panose="020B0503030403020204" pitchFamily="34" charset="0"/>
              </a:rPr>
              <a:t>FUN TIME &amp; PROJECT</a:t>
            </a:r>
          </a:p>
        </p:txBody>
      </p:sp>
      <p:pic>
        <p:nvPicPr>
          <p:cNvPr id="74" name="Picture 73">
            <a:extLst>
              <a:ext uri="{FF2B5EF4-FFF2-40B4-BE49-F238E27FC236}">
                <a16:creationId xmlns:a16="http://schemas.microsoft.com/office/drawing/2014/main" id="{77288C4A-6247-4C91-B74B-A38CDBD71BE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558342" y="170146"/>
            <a:ext cx="1504742" cy="721495"/>
          </a:xfrm>
          <a:prstGeom prst="rect">
            <a:avLst/>
          </a:prstGeom>
        </p:spPr>
      </p:pic>
    </p:spTree>
    <p:custDataLst>
      <p:tags r:id="rId1"/>
    </p:custDataLst>
    <p:extLst>
      <p:ext uri="{BB962C8B-B14F-4D97-AF65-F5344CB8AC3E}">
        <p14:creationId xmlns:p14="http://schemas.microsoft.com/office/powerpoint/2010/main" val="58490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6047;p72"/>
          <p:cNvGrpSpPr/>
          <p:nvPr/>
        </p:nvGrpSpPr>
        <p:grpSpPr>
          <a:xfrm rot="20636303">
            <a:off x="1131102" y="4116578"/>
            <a:ext cx="1252403" cy="1159058"/>
            <a:chOff x="4919472" y="3395416"/>
            <a:chExt cx="470988" cy="471717"/>
          </a:xfrm>
        </p:grpSpPr>
        <p:sp>
          <p:nvSpPr>
            <p:cNvPr id="6" name="Google Shape;6048;p72"/>
            <p:cNvSpPr/>
            <p:nvPr/>
          </p:nvSpPr>
          <p:spPr>
            <a:xfrm>
              <a:off x="4919472" y="3395416"/>
              <a:ext cx="470988" cy="471717"/>
            </a:xfrm>
            <a:custGeom>
              <a:avLst/>
              <a:gdLst/>
              <a:ahLst/>
              <a:cxnLst/>
              <a:rect l="l" t="t" r="r" b="b"/>
              <a:pathLst>
                <a:path w="15516" h="15540" extrusionOk="0">
                  <a:moveTo>
                    <a:pt x="2286" y="0"/>
                  </a:moveTo>
                  <a:cubicBezTo>
                    <a:pt x="1024" y="0"/>
                    <a:pt x="0" y="1024"/>
                    <a:pt x="0" y="2281"/>
                  </a:cubicBezTo>
                  <a:lnTo>
                    <a:pt x="0" y="13259"/>
                  </a:lnTo>
                  <a:cubicBezTo>
                    <a:pt x="0" y="14516"/>
                    <a:pt x="1024" y="15539"/>
                    <a:pt x="2286" y="15539"/>
                  </a:cubicBezTo>
                  <a:lnTo>
                    <a:pt x="4138" y="15539"/>
                  </a:lnTo>
                  <a:cubicBezTo>
                    <a:pt x="4599" y="15539"/>
                    <a:pt x="5032" y="15401"/>
                    <a:pt x="5390" y="15164"/>
                  </a:cubicBezTo>
                  <a:cubicBezTo>
                    <a:pt x="5709" y="15401"/>
                    <a:pt x="6100" y="15539"/>
                    <a:pt x="6523" y="15539"/>
                  </a:cubicBezTo>
                  <a:lnTo>
                    <a:pt x="13507" y="15539"/>
                  </a:lnTo>
                  <a:cubicBezTo>
                    <a:pt x="14173" y="15539"/>
                    <a:pt x="14779" y="15206"/>
                    <a:pt x="15126" y="14654"/>
                  </a:cubicBezTo>
                  <a:cubicBezTo>
                    <a:pt x="15511" y="14039"/>
                    <a:pt x="15516" y="13273"/>
                    <a:pt x="15135" y="12654"/>
                  </a:cubicBezTo>
                  <a:lnTo>
                    <a:pt x="13702" y="10312"/>
                  </a:lnTo>
                  <a:cubicBezTo>
                    <a:pt x="14287" y="10097"/>
                    <a:pt x="14707" y="9531"/>
                    <a:pt x="14707" y="8874"/>
                  </a:cubicBezTo>
                  <a:cubicBezTo>
                    <a:pt x="14707" y="8460"/>
                    <a:pt x="14535" y="8079"/>
                    <a:pt x="14269" y="7803"/>
                  </a:cubicBezTo>
                  <a:cubicBezTo>
                    <a:pt x="14368" y="7680"/>
                    <a:pt x="14454" y="7537"/>
                    <a:pt x="14511" y="7374"/>
                  </a:cubicBezTo>
                  <a:lnTo>
                    <a:pt x="14555" y="7265"/>
                  </a:lnTo>
                  <a:lnTo>
                    <a:pt x="14616" y="7236"/>
                  </a:lnTo>
                  <a:cubicBezTo>
                    <a:pt x="15135" y="7008"/>
                    <a:pt x="15469" y="6489"/>
                    <a:pt x="15469" y="5922"/>
                  </a:cubicBezTo>
                  <a:cubicBezTo>
                    <a:pt x="15469" y="5351"/>
                    <a:pt x="15135" y="4837"/>
                    <a:pt x="14616" y="4608"/>
                  </a:cubicBezTo>
                  <a:lnTo>
                    <a:pt x="14555" y="4580"/>
                  </a:lnTo>
                  <a:lnTo>
                    <a:pt x="14511" y="4465"/>
                  </a:lnTo>
                  <a:cubicBezTo>
                    <a:pt x="14412" y="4189"/>
                    <a:pt x="14230" y="3960"/>
                    <a:pt x="14007" y="3795"/>
                  </a:cubicBezTo>
                  <a:cubicBezTo>
                    <a:pt x="14045" y="3404"/>
                    <a:pt x="13955" y="3013"/>
                    <a:pt x="13745" y="2675"/>
                  </a:cubicBezTo>
                  <a:cubicBezTo>
                    <a:pt x="13493" y="2266"/>
                    <a:pt x="13093" y="1980"/>
                    <a:pt x="12626" y="1866"/>
                  </a:cubicBezTo>
                  <a:cubicBezTo>
                    <a:pt x="12487" y="1834"/>
                    <a:pt x="12349" y="1818"/>
                    <a:pt x="12212" y="1818"/>
                  </a:cubicBezTo>
                  <a:cubicBezTo>
                    <a:pt x="11786" y="1818"/>
                    <a:pt x="11381" y="1970"/>
                    <a:pt x="11060" y="2233"/>
                  </a:cubicBezTo>
                  <a:cubicBezTo>
                    <a:pt x="11026" y="1752"/>
                    <a:pt x="10751" y="1323"/>
                    <a:pt x="10327" y="1095"/>
                  </a:cubicBezTo>
                  <a:cubicBezTo>
                    <a:pt x="10117" y="561"/>
                    <a:pt x="9598" y="209"/>
                    <a:pt x="9027" y="209"/>
                  </a:cubicBezTo>
                  <a:cubicBezTo>
                    <a:pt x="8541" y="209"/>
                    <a:pt x="8099" y="466"/>
                    <a:pt x="7847" y="866"/>
                  </a:cubicBezTo>
                  <a:cubicBezTo>
                    <a:pt x="7491" y="521"/>
                    <a:pt x="7019" y="331"/>
                    <a:pt x="6529" y="331"/>
                  </a:cubicBezTo>
                  <a:cubicBezTo>
                    <a:pt x="6325" y="331"/>
                    <a:pt x="6117" y="364"/>
                    <a:pt x="5913" y="433"/>
                  </a:cubicBezTo>
                  <a:cubicBezTo>
                    <a:pt x="5814" y="466"/>
                    <a:pt x="5718" y="510"/>
                    <a:pt x="5628" y="557"/>
                  </a:cubicBezTo>
                  <a:cubicBezTo>
                    <a:pt x="5228" y="209"/>
                    <a:pt x="4709" y="0"/>
                    <a:pt x="4138" y="0"/>
                  </a:cubicBezTo>
                  <a:close/>
                </a:path>
              </a:pathLst>
            </a:custGeom>
            <a:solidFill>
              <a:srgbClr val="FFFFFF"/>
            </a:solidFill>
            <a:ln>
              <a:noFill/>
            </a:ln>
            <a:effectLst>
              <a:outerShdw blurRad="28575" dist="38100" dir="2280000" algn="bl" rotWithShape="0">
                <a:srgbClr val="363535">
                  <a:alpha val="35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7" name="Google Shape;6049;p72"/>
            <p:cNvSpPr/>
            <p:nvPr/>
          </p:nvSpPr>
          <p:spPr>
            <a:xfrm>
              <a:off x="4965857" y="3446050"/>
              <a:ext cx="98320" cy="375218"/>
            </a:xfrm>
            <a:custGeom>
              <a:avLst/>
              <a:gdLst/>
              <a:ahLst/>
              <a:cxnLst/>
              <a:rect l="l" t="t" r="r" b="b"/>
              <a:pathLst>
                <a:path w="3239" h="12361" extrusionOk="0">
                  <a:moveTo>
                    <a:pt x="1619" y="1600"/>
                  </a:moveTo>
                  <a:cubicBezTo>
                    <a:pt x="1876" y="1600"/>
                    <a:pt x="2081" y="1810"/>
                    <a:pt x="2081" y="2062"/>
                  </a:cubicBezTo>
                  <a:cubicBezTo>
                    <a:pt x="2081" y="2319"/>
                    <a:pt x="1876" y="2529"/>
                    <a:pt x="1619" y="2529"/>
                  </a:cubicBezTo>
                  <a:cubicBezTo>
                    <a:pt x="1362" y="2529"/>
                    <a:pt x="1157" y="2319"/>
                    <a:pt x="1157" y="2062"/>
                  </a:cubicBezTo>
                  <a:cubicBezTo>
                    <a:pt x="1157" y="1810"/>
                    <a:pt x="1362" y="1600"/>
                    <a:pt x="1619" y="1600"/>
                  </a:cubicBezTo>
                  <a:close/>
                  <a:moveTo>
                    <a:pt x="696" y="1"/>
                  </a:moveTo>
                  <a:cubicBezTo>
                    <a:pt x="314" y="1"/>
                    <a:pt x="0" y="310"/>
                    <a:pt x="0" y="696"/>
                  </a:cubicBezTo>
                  <a:lnTo>
                    <a:pt x="0" y="11664"/>
                  </a:lnTo>
                  <a:cubicBezTo>
                    <a:pt x="0" y="12051"/>
                    <a:pt x="314" y="12360"/>
                    <a:pt x="696" y="12360"/>
                  </a:cubicBezTo>
                  <a:lnTo>
                    <a:pt x="2542" y="12360"/>
                  </a:lnTo>
                  <a:cubicBezTo>
                    <a:pt x="2928" y="12360"/>
                    <a:pt x="3238" y="12051"/>
                    <a:pt x="3238" y="11664"/>
                  </a:cubicBezTo>
                  <a:lnTo>
                    <a:pt x="3238" y="696"/>
                  </a:lnTo>
                  <a:cubicBezTo>
                    <a:pt x="3238" y="310"/>
                    <a:pt x="2928" y="1"/>
                    <a:pt x="2542" y="1"/>
                  </a:cubicBezTo>
                  <a:close/>
                </a:path>
              </a:pathLst>
            </a:custGeom>
            <a:solidFill>
              <a:srgbClr val="F8EC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8" name="Google Shape;6050;p72"/>
            <p:cNvSpPr/>
            <p:nvPr/>
          </p:nvSpPr>
          <p:spPr>
            <a:xfrm>
              <a:off x="4965857" y="3446050"/>
              <a:ext cx="98320" cy="375218"/>
            </a:xfrm>
            <a:custGeom>
              <a:avLst/>
              <a:gdLst/>
              <a:ahLst/>
              <a:cxnLst/>
              <a:rect l="l" t="t" r="r" b="b"/>
              <a:pathLst>
                <a:path w="3239" h="12361" extrusionOk="0">
                  <a:moveTo>
                    <a:pt x="1857" y="1"/>
                  </a:moveTo>
                  <a:cubicBezTo>
                    <a:pt x="2138" y="1"/>
                    <a:pt x="2362" y="277"/>
                    <a:pt x="2362" y="616"/>
                  </a:cubicBezTo>
                  <a:lnTo>
                    <a:pt x="2362" y="10317"/>
                  </a:lnTo>
                  <a:cubicBezTo>
                    <a:pt x="2362" y="10655"/>
                    <a:pt x="2138" y="10932"/>
                    <a:pt x="1857" y="10932"/>
                  </a:cubicBezTo>
                  <a:lnTo>
                    <a:pt x="510" y="10932"/>
                  </a:lnTo>
                  <a:cubicBezTo>
                    <a:pt x="229" y="10932"/>
                    <a:pt x="0" y="10655"/>
                    <a:pt x="0" y="10317"/>
                  </a:cubicBezTo>
                  <a:lnTo>
                    <a:pt x="0" y="11664"/>
                  </a:lnTo>
                  <a:cubicBezTo>
                    <a:pt x="0" y="12051"/>
                    <a:pt x="314" y="12360"/>
                    <a:pt x="696" y="12360"/>
                  </a:cubicBezTo>
                  <a:lnTo>
                    <a:pt x="2542" y="12360"/>
                  </a:lnTo>
                  <a:cubicBezTo>
                    <a:pt x="2928" y="12360"/>
                    <a:pt x="3238" y="12051"/>
                    <a:pt x="3238" y="11664"/>
                  </a:cubicBezTo>
                  <a:lnTo>
                    <a:pt x="3238" y="696"/>
                  </a:lnTo>
                  <a:cubicBezTo>
                    <a:pt x="3238" y="310"/>
                    <a:pt x="2928" y="1"/>
                    <a:pt x="2542" y="1"/>
                  </a:cubicBezTo>
                  <a:close/>
                </a:path>
              </a:pathLst>
            </a:custGeom>
            <a:solidFill>
              <a:srgbClr val="363535">
                <a:alpha val="156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9" name="Google Shape;6051;p72"/>
            <p:cNvSpPr/>
            <p:nvPr/>
          </p:nvSpPr>
          <p:spPr>
            <a:xfrm>
              <a:off x="5105768" y="3455976"/>
              <a:ext cx="233551" cy="365292"/>
            </a:xfrm>
            <a:custGeom>
              <a:avLst/>
              <a:gdLst/>
              <a:ahLst/>
              <a:cxnLst/>
              <a:rect l="l" t="t" r="r" b="b"/>
              <a:pathLst>
                <a:path w="7694" h="12034" extrusionOk="0">
                  <a:moveTo>
                    <a:pt x="1789" y="5539"/>
                  </a:moveTo>
                  <a:cubicBezTo>
                    <a:pt x="1825" y="5539"/>
                    <a:pt x="1861" y="5555"/>
                    <a:pt x="1886" y="5591"/>
                  </a:cubicBezTo>
                  <a:lnTo>
                    <a:pt x="4417" y="9729"/>
                  </a:lnTo>
                  <a:cubicBezTo>
                    <a:pt x="4465" y="9805"/>
                    <a:pt x="4413" y="9900"/>
                    <a:pt x="4323" y="9900"/>
                  </a:cubicBezTo>
                  <a:lnTo>
                    <a:pt x="1790" y="9900"/>
                  </a:lnTo>
                  <a:cubicBezTo>
                    <a:pt x="1728" y="9900"/>
                    <a:pt x="1675" y="9847"/>
                    <a:pt x="1675" y="9790"/>
                  </a:cubicBezTo>
                  <a:lnTo>
                    <a:pt x="1675" y="5648"/>
                  </a:lnTo>
                  <a:cubicBezTo>
                    <a:pt x="1675" y="5581"/>
                    <a:pt x="1731" y="5539"/>
                    <a:pt x="1789" y="5539"/>
                  </a:cubicBezTo>
                  <a:close/>
                  <a:moveTo>
                    <a:pt x="310" y="1"/>
                  </a:moveTo>
                  <a:cubicBezTo>
                    <a:pt x="154" y="1"/>
                    <a:pt x="0" y="117"/>
                    <a:pt x="0" y="307"/>
                  </a:cubicBezTo>
                  <a:lnTo>
                    <a:pt x="0" y="11724"/>
                  </a:lnTo>
                  <a:cubicBezTo>
                    <a:pt x="0" y="11895"/>
                    <a:pt x="137" y="12033"/>
                    <a:pt x="309" y="12033"/>
                  </a:cubicBezTo>
                  <a:lnTo>
                    <a:pt x="7303" y="12033"/>
                  </a:lnTo>
                  <a:cubicBezTo>
                    <a:pt x="7546" y="12033"/>
                    <a:pt x="7693" y="11772"/>
                    <a:pt x="7570" y="11561"/>
                  </a:cubicBezTo>
                  <a:lnTo>
                    <a:pt x="572" y="150"/>
                  </a:lnTo>
                  <a:cubicBezTo>
                    <a:pt x="509" y="47"/>
                    <a:pt x="409" y="1"/>
                    <a:pt x="310" y="1"/>
                  </a:cubicBezTo>
                  <a:close/>
                </a:path>
              </a:pathLst>
            </a:custGeom>
            <a:solidFill>
              <a:srgbClr val="A3E9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10" name="Google Shape;6052;p72"/>
            <p:cNvSpPr/>
            <p:nvPr/>
          </p:nvSpPr>
          <p:spPr>
            <a:xfrm>
              <a:off x="5105768" y="3454671"/>
              <a:ext cx="234280" cy="366597"/>
            </a:xfrm>
            <a:custGeom>
              <a:avLst/>
              <a:gdLst/>
              <a:ahLst/>
              <a:cxnLst/>
              <a:rect l="l" t="t" r="r" b="b"/>
              <a:pathLst>
                <a:path w="7718" h="12077" extrusionOk="0">
                  <a:moveTo>
                    <a:pt x="313" y="1"/>
                  </a:moveTo>
                  <a:cubicBezTo>
                    <a:pt x="292" y="1"/>
                    <a:pt x="272" y="3"/>
                    <a:pt x="252" y="7"/>
                  </a:cubicBezTo>
                  <a:cubicBezTo>
                    <a:pt x="300" y="26"/>
                    <a:pt x="348" y="64"/>
                    <a:pt x="381" y="136"/>
                  </a:cubicBezTo>
                  <a:lnTo>
                    <a:pt x="5008" y="10324"/>
                  </a:lnTo>
                  <a:cubicBezTo>
                    <a:pt x="5089" y="10505"/>
                    <a:pt x="4993" y="10743"/>
                    <a:pt x="4832" y="10743"/>
                  </a:cubicBezTo>
                  <a:lnTo>
                    <a:pt x="205" y="10743"/>
                  </a:lnTo>
                  <a:cubicBezTo>
                    <a:pt x="90" y="10743"/>
                    <a:pt x="0" y="10619"/>
                    <a:pt x="0" y="10466"/>
                  </a:cubicBezTo>
                  <a:lnTo>
                    <a:pt x="0" y="11767"/>
                  </a:lnTo>
                  <a:cubicBezTo>
                    <a:pt x="0" y="11938"/>
                    <a:pt x="137" y="12076"/>
                    <a:pt x="309" y="12076"/>
                  </a:cubicBezTo>
                  <a:lnTo>
                    <a:pt x="7327" y="12076"/>
                  </a:lnTo>
                  <a:cubicBezTo>
                    <a:pt x="7570" y="12076"/>
                    <a:pt x="7717" y="11809"/>
                    <a:pt x="7593" y="11604"/>
                  </a:cubicBezTo>
                  <a:lnTo>
                    <a:pt x="576" y="150"/>
                  </a:lnTo>
                  <a:cubicBezTo>
                    <a:pt x="513" y="48"/>
                    <a:pt x="411" y="1"/>
                    <a:pt x="313" y="1"/>
                  </a:cubicBezTo>
                  <a:close/>
                </a:path>
              </a:pathLst>
            </a:custGeom>
            <a:solidFill>
              <a:srgbClr val="363535">
                <a:alpha val="156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11" name="Google Shape;6053;p72"/>
            <p:cNvSpPr/>
            <p:nvPr/>
          </p:nvSpPr>
          <p:spPr>
            <a:xfrm>
              <a:off x="4957752" y="3437975"/>
              <a:ext cx="113892" cy="390790"/>
            </a:xfrm>
            <a:custGeom>
              <a:avLst/>
              <a:gdLst/>
              <a:ahLst/>
              <a:cxnLst/>
              <a:rect l="l" t="t" r="r" b="b"/>
              <a:pathLst>
                <a:path w="3752" h="12874" extrusionOk="0">
                  <a:moveTo>
                    <a:pt x="2820" y="515"/>
                  </a:moveTo>
                  <a:cubicBezTo>
                    <a:pt x="3062" y="515"/>
                    <a:pt x="3257" y="710"/>
                    <a:pt x="3257" y="957"/>
                  </a:cubicBezTo>
                  <a:lnTo>
                    <a:pt x="3257" y="11917"/>
                  </a:lnTo>
                  <a:cubicBezTo>
                    <a:pt x="3257" y="12165"/>
                    <a:pt x="3062" y="12359"/>
                    <a:pt x="2820" y="12359"/>
                  </a:cubicBezTo>
                  <a:lnTo>
                    <a:pt x="957" y="12359"/>
                  </a:lnTo>
                  <a:cubicBezTo>
                    <a:pt x="715" y="12359"/>
                    <a:pt x="515" y="12165"/>
                    <a:pt x="515" y="11917"/>
                  </a:cubicBezTo>
                  <a:lnTo>
                    <a:pt x="515" y="11255"/>
                  </a:lnTo>
                  <a:lnTo>
                    <a:pt x="1991" y="11255"/>
                  </a:lnTo>
                  <a:cubicBezTo>
                    <a:pt x="2067" y="11255"/>
                    <a:pt x="2134" y="11203"/>
                    <a:pt x="2148" y="11126"/>
                  </a:cubicBezTo>
                  <a:cubicBezTo>
                    <a:pt x="2163" y="11031"/>
                    <a:pt x="2086" y="10950"/>
                    <a:pt x="1996" y="10950"/>
                  </a:cubicBezTo>
                  <a:lnTo>
                    <a:pt x="515" y="10950"/>
                  </a:lnTo>
                  <a:lnTo>
                    <a:pt x="515" y="10113"/>
                  </a:lnTo>
                  <a:lnTo>
                    <a:pt x="1414" y="10113"/>
                  </a:lnTo>
                  <a:cubicBezTo>
                    <a:pt x="1491" y="10113"/>
                    <a:pt x="1557" y="10060"/>
                    <a:pt x="1572" y="9983"/>
                  </a:cubicBezTo>
                  <a:cubicBezTo>
                    <a:pt x="1586" y="9889"/>
                    <a:pt x="1510" y="9807"/>
                    <a:pt x="1420" y="9807"/>
                  </a:cubicBezTo>
                  <a:lnTo>
                    <a:pt x="515" y="9807"/>
                  </a:lnTo>
                  <a:lnTo>
                    <a:pt x="515" y="8970"/>
                  </a:lnTo>
                  <a:lnTo>
                    <a:pt x="1991" y="8970"/>
                  </a:lnTo>
                  <a:cubicBezTo>
                    <a:pt x="2067" y="8970"/>
                    <a:pt x="2134" y="8917"/>
                    <a:pt x="2148" y="8841"/>
                  </a:cubicBezTo>
                  <a:cubicBezTo>
                    <a:pt x="2163" y="8746"/>
                    <a:pt x="2086" y="8665"/>
                    <a:pt x="1996" y="8665"/>
                  </a:cubicBezTo>
                  <a:lnTo>
                    <a:pt x="515" y="8665"/>
                  </a:lnTo>
                  <a:lnTo>
                    <a:pt x="515" y="7827"/>
                  </a:lnTo>
                  <a:lnTo>
                    <a:pt x="1414" y="7827"/>
                  </a:lnTo>
                  <a:cubicBezTo>
                    <a:pt x="1491" y="7827"/>
                    <a:pt x="1557" y="7775"/>
                    <a:pt x="1572" y="7698"/>
                  </a:cubicBezTo>
                  <a:cubicBezTo>
                    <a:pt x="1586" y="7603"/>
                    <a:pt x="1510" y="7522"/>
                    <a:pt x="1420" y="7522"/>
                  </a:cubicBezTo>
                  <a:lnTo>
                    <a:pt x="515" y="7522"/>
                  </a:lnTo>
                  <a:lnTo>
                    <a:pt x="515" y="6685"/>
                  </a:lnTo>
                  <a:lnTo>
                    <a:pt x="1991" y="6685"/>
                  </a:lnTo>
                  <a:cubicBezTo>
                    <a:pt x="2067" y="6685"/>
                    <a:pt x="2134" y="6632"/>
                    <a:pt x="2148" y="6556"/>
                  </a:cubicBezTo>
                  <a:cubicBezTo>
                    <a:pt x="2163" y="6461"/>
                    <a:pt x="2086" y="6380"/>
                    <a:pt x="1996" y="6380"/>
                  </a:cubicBezTo>
                  <a:lnTo>
                    <a:pt x="515" y="6380"/>
                  </a:lnTo>
                  <a:lnTo>
                    <a:pt x="515" y="5542"/>
                  </a:lnTo>
                  <a:lnTo>
                    <a:pt x="1414" y="5542"/>
                  </a:lnTo>
                  <a:cubicBezTo>
                    <a:pt x="1491" y="5542"/>
                    <a:pt x="1557" y="5490"/>
                    <a:pt x="1572" y="5413"/>
                  </a:cubicBezTo>
                  <a:cubicBezTo>
                    <a:pt x="1586" y="5318"/>
                    <a:pt x="1510" y="5237"/>
                    <a:pt x="1420" y="5237"/>
                  </a:cubicBezTo>
                  <a:lnTo>
                    <a:pt x="515" y="5237"/>
                  </a:lnTo>
                  <a:lnTo>
                    <a:pt x="515" y="4400"/>
                  </a:lnTo>
                  <a:lnTo>
                    <a:pt x="1991" y="4400"/>
                  </a:lnTo>
                  <a:cubicBezTo>
                    <a:pt x="2067" y="4400"/>
                    <a:pt x="2134" y="4347"/>
                    <a:pt x="2148" y="4270"/>
                  </a:cubicBezTo>
                  <a:cubicBezTo>
                    <a:pt x="2163" y="4176"/>
                    <a:pt x="2086" y="4095"/>
                    <a:pt x="1996" y="4095"/>
                  </a:cubicBezTo>
                  <a:lnTo>
                    <a:pt x="515" y="4095"/>
                  </a:lnTo>
                  <a:lnTo>
                    <a:pt x="515" y="957"/>
                  </a:lnTo>
                  <a:cubicBezTo>
                    <a:pt x="515" y="710"/>
                    <a:pt x="715" y="515"/>
                    <a:pt x="957" y="515"/>
                  </a:cubicBezTo>
                  <a:close/>
                  <a:moveTo>
                    <a:pt x="953" y="1"/>
                  </a:moveTo>
                  <a:cubicBezTo>
                    <a:pt x="425" y="1"/>
                    <a:pt x="1" y="425"/>
                    <a:pt x="1" y="948"/>
                  </a:cubicBezTo>
                  <a:lnTo>
                    <a:pt x="1" y="11926"/>
                  </a:lnTo>
                  <a:cubicBezTo>
                    <a:pt x="1" y="12450"/>
                    <a:pt x="425" y="12873"/>
                    <a:pt x="953" y="12873"/>
                  </a:cubicBezTo>
                  <a:lnTo>
                    <a:pt x="2805" y="12873"/>
                  </a:lnTo>
                  <a:cubicBezTo>
                    <a:pt x="3328" y="12873"/>
                    <a:pt x="3752" y="12450"/>
                    <a:pt x="3752" y="11926"/>
                  </a:cubicBezTo>
                  <a:lnTo>
                    <a:pt x="3752" y="948"/>
                  </a:lnTo>
                  <a:cubicBezTo>
                    <a:pt x="3752" y="425"/>
                    <a:pt x="3328" y="1"/>
                    <a:pt x="2805" y="1"/>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12" name="Google Shape;6054;p72"/>
            <p:cNvSpPr/>
            <p:nvPr/>
          </p:nvSpPr>
          <p:spPr>
            <a:xfrm>
              <a:off x="4996334" y="3490006"/>
              <a:ext cx="37306" cy="37458"/>
            </a:xfrm>
            <a:custGeom>
              <a:avLst/>
              <a:gdLst/>
              <a:ahLst/>
              <a:cxnLst/>
              <a:rect l="l" t="t" r="r" b="b"/>
              <a:pathLst>
                <a:path w="1229" h="1234" extrusionOk="0">
                  <a:moveTo>
                    <a:pt x="615" y="304"/>
                  </a:moveTo>
                  <a:cubicBezTo>
                    <a:pt x="786" y="304"/>
                    <a:pt x="925" y="447"/>
                    <a:pt x="925" y="614"/>
                  </a:cubicBezTo>
                  <a:cubicBezTo>
                    <a:pt x="925" y="785"/>
                    <a:pt x="786" y="928"/>
                    <a:pt x="615" y="928"/>
                  </a:cubicBezTo>
                  <a:cubicBezTo>
                    <a:pt x="444" y="928"/>
                    <a:pt x="305" y="785"/>
                    <a:pt x="305" y="614"/>
                  </a:cubicBezTo>
                  <a:cubicBezTo>
                    <a:pt x="305" y="447"/>
                    <a:pt x="444" y="304"/>
                    <a:pt x="615" y="304"/>
                  </a:cubicBezTo>
                  <a:close/>
                  <a:moveTo>
                    <a:pt x="615" y="0"/>
                  </a:moveTo>
                  <a:cubicBezTo>
                    <a:pt x="277" y="0"/>
                    <a:pt x="0" y="276"/>
                    <a:pt x="0" y="614"/>
                  </a:cubicBezTo>
                  <a:cubicBezTo>
                    <a:pt x="0" y="957"/>
                    <a:pt x="277" y="1233"/>
                    <a:pt x="615" y="1233"/>
                  </a:cubicBezTo>
                  <a:cubicBezTo>
                    <a:pt x="953" y="1233"/>
                    <a:pt x="1229" y="957"/>
                    <a:pt x="1229" y="614"/>
                  </a:cubicBezTo>
                  <a:cubicBezTo>
                    <a:pt x="1229" y="276"/>
                    <a:pt x="953" y="0"/>
                    <a:pt x="615" y="0"/>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13" name="Google Shape;6055;p72"/>
            <p:cNvSpPr/>
            <p:nvPr/>
          </p:nvSpPr>
          <p:spPr>
            <a:xfrm>
              <a:off x="5098240" y="3448023"/>
              <a:ext cx="247424" cy="380743"/>
            </a:xfrm>
            <a:custGeom>
              <a:avLst/>
              <a:gdLst/>
              <a:ahLst/>
              <a:cxnLst/>
              <a:rect l="l" t="t" r="r" b="b"/>
              <a:pathLst>
                <a:path w="8151" h="12543" extrusionOk="0">
                  <a:moveTo>
                    <a:pt x="557" y="503"/>
                  </a:moveTo>
                  <a:cubicBezTo>
                    <a:pt x="581" y="503"/>
                    <a:pt x="591" y="522"/>
                    <a:pt x="596" y="531"/>
                  </a:cubicBezTo>
                  <a:lnTo>
                    <a:pt x="7594" y="11948"/>
                  </a:lnTo>
                  <a:cubicBezTo>
                    <a:pt x="7608" y="11966"/>
                    <a:pt x="7603" y="11986"/>
                    <a:pt x="7594" y="11999"/>
                  </a:cubicBezTo>
                  <a:cubicBezTo>
                    <a:pt x="7589" y="12014"/>
                    <a:pt x="7575" y="12028"/>
                    <a:pt x="7546" y="12028"/>
                  </a:cubicBezTo>
                  <a:lnTo>
                    <a:pt x="552" y="12028"/>
                  </a:lnTo>
                  <a:cubicBezTo>
                    <a:pt x="519" y="12028"/>
                    <a:pt x="495" y="12005"/>
                    <a:pt x="495" y="11976"/>
                  </a:cubicBezTo>
                  <a:lnTo>
                    <a:pt x="495" y="560"/>
                  </a:lnTo>
                  <a:cubicBezTo>
                    <a:pt x="495" y="545"/>
                    <a:pt x="495" y="516"/>
                    <a:pt x="538" y="507"/>
                  </a:cubicBezTo>
                  <a:cubicBezTo>
                    <a:pt x="543" y="503"/>
                    <a:pt x="548" y="503"/>
                    <a:pt x="557" y="503"/>
                  </a:cubicBezTo>
                  <a:close/>
                  <a:moveTo>
                    <a:pt x="564" y="0"/>
                  </a:moveTo>
                  <a:cubicBezTo>
                    <a:pt x="503" y="0"/>
                    <a:pt x="441" y="10"/>
                    <a:pt x="381" y="31"/>
                  </a:cubicBezTo>
                  <a:cubicBezTo>
                    <a:pt x="152" y="112"/>
                    <a:pt x="0" y="331"/>
                    <a:pt x="0" y="573"/>
                  </a:cubicBezTo>
                  <a:lnTo>
                    <a:pt x="0" y="11981"/>
                  </a:lnTo>
                  <a:cubicBezTo>
                    <a:pt x="0" y="12291"/>
                    <a:pt x="253" y="12542"/>
                    <a:pt x="562" y="12542"/>
                  </a:cubicBezTo>
                  <a:lnTo>
                    <a:pt x="7546" y="12542"/>
                  </a:lnTo>
                  <a:cubicBezTo>
                    <a:pt x="7746" y="12542"/>
                    <a:pt x="7932" y="12447"/>
                    <a:pt x="8036" y="12280"/>
                  </a:cubicBezTo>
                  <a:cubicBezTo>
                    <a:pt x="8150" y="12095"/>
                    <a:pt x="8150" y="11871"/>
                    <a:pt x="8041" y="11685"/>
                  </a:cubicBezTo>
                  <a:lnTo>
                    <a:pt x="1042" y="269"/>
                  </a:lnTo>
                  <a:cubicBezTo>
                    <a:pt x="938" y="99"/>
                    <a:pt x="756" y="0"/>
                    <a:pt x="564" y="0"/>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14" name="Google Shape;6056;p72"/>
            <p:cNvSpPr/>
            <p:nvPr/>
          </p:nvSpPr>
          <p:spPr>
            <a:xfrm>
              <a:off x="5148540" y="3616196"/>
              <a:ext cx="100323" cy="147829"/>
            </a:xfrm>
            <a:custGeom>
              <a:avLst/>
              <a:gdLst/>
              <a:ahLst/>
              <a:cxnLst/>
              <a:rect l="l" t="t" r="r" b="b"/>
              <a:pathLst>
                <a:path w="3305" h="4870" extrusionOk="0">
                  <a:moveTo>
                    <a:pt x="514" y="885"/>
                  </a:moveTo>
                  <a:lnTo>
                    <a:pt x="2657" y="4374"/>
                  </a:lnTo>
                  <a:lnTo>
                    <a:pt x="514" y="4374"/>
                  </a:lnTo>
                  <a:lnTo>
                    <a:pt x="514" y="885"/>
                  </a:lnTo>
                  <a:close/>
                  <a:moveTo>
                    <a:pt x="369" y="0"/>
                  </a:moveTo>
                  <a:cubicBezTo>
                    <a:pt x="335" y="0"/>
                    <a:pt x="301" y="5"/>
                    <a:pt x="266" y="14"/>
                  </a:cubicBezTo>
                  <a:cubicBezTo>
                    <a:pt x="110" y="61"/>
                    <a:pt x="0" y="199"/>
                    <a:pt x="0" y="366"/>
                  </a:cubicBezTo>
                  <a:lnTo>
                    <a:pt x="0" y="4503"/>
                  </a:lnTo>
                  <a:cubicBezTo>
                    <a:pt x="0" y="4708"/>
                    <a:pt x="167" y="4870"/>
                    <a:pt x="367" y="4870"/>
                  </a:cubicBezTo>
                  <a:lnTo>
                    <a:pt x="2894" y="4870"/>
                  </a:lnTo>
                  <a:cubicBezTo>
                    <a:pt x="2990" y="4870"/>
                    <a:pt x="3080" y="4837"/>
                    <a:pt x="3147" y="4774"/>
                  </a:cubicBezTo>
                  <a:cubicBezTo>
                    <a:pt x="3280" y="4651"/>
                    <a:pt x="3304" y="4460"/>
                    <a:pt x="3213" y="4312"/>
                  </a:cubicBezTo>
                  <a:lnTo>
                    <a:pt x="681" y="175"/>
                  </a:lnTo>
                  <a:cubicBezTo>
                    <a:pt x="610" y="62"/>
                    <a:pt x="494" y="0"/>
                    <a:pt x="369" y="0"/>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15" name="Google Shape;6057;p72"/>
            <p:cNvSpPr/>
            <p:nvPr/>
          </p:nvSpPr>
          <p:spPr>
            <a:xfrm>
              <a:off x="5127139" y="3559855"/>
              <a:ext cx="15633" cy="34969"/>
            </a:xfrm>
            <a:custGeom>
              <a:avLst/>
              <a:gdLst/>
              <a:ahLst/>
              <a:cxnLst/>
              <a:rect l="l" t="t" r="r" b="b"/>
              <a:pathLst>
                <a:path w="515" h="1152" extrusionOk="0">
                  <a:moveTo>
                    <a:pt x="261" y="0"/>
                  </a:moveTo>
                  <a:cubicBezTo>
                    <a:pt x="240" y="0"/>
                    <a:pt x="218" y="3"/>
                    <a:pt x="195" y="9"/>
                  </a:cubicBezTo>
                  <a:cubicBezTo>
                    <a:pt x="81" y="32"/>
                    <a:pt x="0" y="141"/>
                    <a:pt x="0" y="260"/>
                  </a:cubicBezTo>
                  <a:lnTo>
                    <a:pt x="0" y="894"/>
                  </a:lnTo>
                  <a:cubicBezTo>
                    <a:pt x="0" y="1031"/>
                    <a:pt x="114" y="1151"/>
                    <a:pt x="257" y="1151"/>
                  </a:cubicBezTo>
                  <a:cubicBezTo>
                    <a:pt x="400" y="1151"/>
                    <a:pt x="514" y="1031"/>
                    <a:pt x="514" y="894"/>
                  </a:cubicBezTo>
                  <a:lnTo>
                    <a:pt x="514" y="255"/>
                  </a:lnTo>
                  <a:cubicBezTo>
                    <a:pt x="514" y="116"/>
                    <a:pt x="400" y="0"/>
                    <a:pt x="26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16" name="Google Shape;6058;p72"/>
            <p:cNvSpPr/>
            <p:nvPr/>
          </p:nvSpPr>
          <p:spPr>
            <a:xfrm>
              <a:off x="5127139" y="3532231"/>
              <a:ext cx="15633" cy="19033"/>
            </a:xfrm>
            <a:custGeom>
              <a:avLst/>
              <a:gdLst/>
              <a:ahLst/>
              <a:cxnLst/>
              <a:rect l="l" t="t" r="r" b="b"/>
              <a:pathLst>
                <a:path w="515" h="627" extrusionOk="0">
                  <a:moveTo>
                    <a:pt x="261" y="1"/>
                  </a:moveTo>
                  <a:cubicBezTo>
                    <a:pt x="240" y="1"/>
                    <a:pt x="218" y="3"/>
                    <a:pt x="195" y="9"/>
                  </a:cubicBezTo>
                  <a:cubicBezTo>
                    <a:pt x="81" y="38"/>
                    <a:pt x="0" y="142"/>
                    <a:pt x="0" y="262"/>
                  </a:cubicBezTo>
                  <a:lnTo>
                    <a:pt x="0" y="366"/>
                  </a:lnTo>
                  <a:cubicBezTo>
                    <a:pt x="0" y="484"/>
                    <a:pt x="81" y="590"/>
                    <a:pt x="195" y="618"/>
                  </a:cubicBezTo>
                  <a:cubicBezTo>
                    <a:pt x="218" y="624"/>
                    <a:pt x="240" y="627"/>
                    <a:pt x="261" y="627"/>
                  </a:cubicBezTo>
                  <a:cubicBezTo>
                    <a:pt x="400" y="627"/>
                    <a:pt x="514" y="511"/>
                    <a:pt x="514" y="370"/>
                  </a:cubicBezTo>
                  <a:lnTo>
                    <a:pt x="514" y="256"/>
                  </a:lnTo>
                  <a:cubicBezTo>
                    <a:pt x="514" y="116"/>
                    <a:pt x="400" y="1"/>
                    <a:pt x="26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17" name="Google Shape;6059;p72"/>
            <p:cNvSpPr/>
            <p:nvPr/>
          </p:nvSpPr>
          <p:spPr>
            <a:xfrm>
              <a:off x="5272241" y="3493193"/>
              <a:ext cx="31387" cy="28594"/>
            </a:xfrm>
            <a:custGeom>
              <a:avLst/>
              <a:gdLst/>
              <a:ahLst/>
              <a:cxnLst/>
              <a:rect l="l" t="t" r="r" b="b"/>
              <a:pathLst>
                <a:path w="1034" h="942" extrusionOk="0">
                  <a:moveTo>
                    <a:pt x="513" y="1"/>
                  </a:moveTo>
                  <a:cubicBezTo>
                    <a:pt x="302" y="1"/>
                    <a:pt x="110" y="146"/>
                    <a:pt x="58" y="362"/>
                  </a:cubicBezTo>
                  <a:cubicBezTo>
                    <a:pt x="1" y="619"/>
                    <a:pt x="157" y="871"/>
                    <a:pt x="410" y="928"/>
                  </a:cubicBezTo>
                  <a:cubicBezTo>
                    <a:pt x="447" y="937"/>
                    <a:pt x="484" y="942"/>
                    <a:pt x="521" y="942"/>
                  </a:cubicBezTo>
                  <a:cubicBezTo>
                    <a:pt x="733" y="942"/>
                    <a:pt x="924" y="796"/>
                    <a:pt x="976" y="581"/>
                  </a:cubicBezTo>
                  <a:cubicBezTo>
                    <a:pt x="1034" y="329"/>
                    <a:pt x="876" y="71"/>
                    <a:pt x="623" y="14"/>
                  </a:cubicBezTo>
                  <a:cubicBezTo>
                    <a:pt x="586" y="5"/>
                    <a:pt x="549" y="1"/>
                    <a:pt x="513" y="1"/>
                  </a:cubicBezTo>
                  <a:close/>
                </a:path>
              </a:pathLst>
            </a:custGeom>
            <a:solidFill>
              <a:srgbClr val="A3E9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18" name="Google Shape;6060;p72"/>
            <p:cNvSpPr/>
            <p:nvPr/>
          </p:nvSpPr>
          <p:spPr>
            <a:xfrm>
              <a:off x="5311097" y="3660819"/>
              <a:ext cx="12172" cy="12172"/>
            </a:xfrm>
            <a:custGeom>
              <a:avLst/>
              <a:gdLst/>
              <a:ahLst/>
              <a:cxnLst/>
              <a:rect l="l" t="t" r="r" b="b"/>
              <a:pathLst>
                <a:path w="401" h="401" extrusionOk="0">
                  <a:moveTo>
                    <a:pt x="200" y="1"/>
                  </a:moveTo>
                  <a:cubicBezTo>
                    <a:pt x="92" y="1"/>
                    <a:pt x="0" y="91"/>
                    <a:pt x="0" y="201"/>
                  </a:cubicBezTo>
                  <a:cubicBezTo>
                    <a:pt x="0" y="310"/>
                    <a:pt x="92" y="401"/>
                    <a:pt x="200" y="401"/>
                  </a:cubicBezTo>
                  <a:cubicBezTo>
                    <a:pt x="310" y="401"/>
                    <a:pt x="400" y="310"/>
                    <a:pt x="400" y="201"/>
                  </a:cubicBezTo>
                  <a:cubicBezTo>
                    <a:pt x="400" y="91"/>
                    <a:pt x="310" y="1"/>
                    <a:pt x="200" y="1"/>
                  </a:cubicBezTo>
                  <a:close/>
                </a:path>
              </a:pathLst>
            </a:custGeom>
            <a:solidFill>
              <a:srgbClr val="A3E9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19" name="Google Shape;6061;p72"/>
            <p:cNvSpPr/>
            <p:nvPr/>
          </p:nvSpPr>
          <p:spPr>
            <a:xfrm>
              <a:off x="5169607" y="3444380"/>
              <a:ext cx="43529" cy="48022"/>
            </a:xfrm>
            <a:custGeom>
              <a:avLst/>
              <a:gdLst/>
              <a:ahLst/>
              <a:cxnLst/>
              <a:rect l="l" t="t" r="r" b="b"/>
              <a:pathLst>
                <a:path w="1434" h="1582" extrusionOk="0">
                  <a:moveTo>
                    <a:pt x="718" y="0"/>
                  </a:moveTo>
                  <a:cubicBezTo>
                    <a:pt x="691" y="0"/>
                    <a:pt x="665" y="16"/>
                    <a:pt x="653" y="47"/>
                  </a:cubicBezTo>
                  <a:lnTo>
                    <a:pt x="497" y="499"/>
                  </a:lnTo>
                  <a:cubicBezTo>
                    <a:pt x="486" y="517"/>
                    <a:pt x="473" y="532"/>
                    <a:pt x="458" y="541"/>
                  </a:cubicBezTo>
                  <a:lnTo>
                    <a:pt x="58" y="722"/>
                  </a:lnTo>
                  <a:cubicBezTo>
                    <a:pt x="1" y="746"/>
                    <a:pt x="1" y="836"/>
                    <a:pt x="58" y="860"/>
                  </a:cubicBezTo>
                  <a:lnTo>
                    <a:pt x="458" y="1042"/>
                  </a:lnTo>
                  <a:cubicBezTo>
                    <a:pt x="473" y="1051"/>
                    <a:pt x="486" y="1065"/>
                    <a:pt x="497" y="1084"/>
                  </a:cubicBezTo>
                  <a:lnTo>
                    <a:pt x="653" y="1532"/>
                  </a:lnTo>
                  <a:cubicBezTo>
                    <a:pt x="665" y="1565"/>
                    <a:pt x="691" y="1582"/>
                    <a:pt x="718" y="1582"/>
                  </a:cubicBezTo>
                  <a:cubicBezTo>
                    <a:pt x="744" y="1582"/>
                    <a:pt x="770" y="1565"/>
                    <a:pt x="782" y="1532"/>
                  </a:cubicBezTo>
                  <a:lnTo>
                    <a:pt x="939" y="1084"/>
                  </a:lnTo>
                  <a:cubicBezTo>
                    <a:pt x="948" y="1065"/>
                    <a:pt x="958" y="1051"/>
                    <a:pt x="977" y="1042"/>
                  </a:cubicBezTo>
                  <a:lnTo>
                    <a:pt x="1376" y="860"/>
                  </a:lnTo>
                  <a:cubicBezTo>
                    <a:pt x="1434" y="836"/>
                    <a:pt x="1434" y="746"/>
                    <a:pt x="1376" y="722"/>
                  </a:cubicBezTo>
                  <a:lnTo>
                    <a:pt x="977" y="541"/>
                  </a:lnTo>
                  <a:cubicBezTo>
                    <a:pt x="958" y="532"/>
                    <a:pt x="948" y="517"/>
                    <a:pt x="939" y="499"/>
                  </a:cubicBezTo>
                  <a:lnTo>
                    <a:pt x="782" y="47"/>
                  </a:lnTo>
                  <a:cubicBezTo>
                    <a:pt x="770" y="16"/>
                    <a:pt x="744" y="0"/>
                    <a:pt x="718" y="0"/>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20" name="Google Shape;6062;p72"/>
            <p:cNvSpPr/>
            <p:nvPr/>
          </p:nvSpPr>
          <p:spPr>
            <a:xfrm>
              <a:off x="5287268" y="3544829"/>
              <a:ext cx="59708" cy="64778"/>
            </a:xfrm>
            <a:custGeom>
              <a:avLst/>
              <a:gdLst/>
              <a:ahLst/>
              <a:cxnLst/>
              <a:rect l="l" t="t" r="r" b="b"/>
              <a:pathLst>
                <a:path w="1967" h="2134" extrusionOk="0">
                  <a:moveTo>
                    <a:pt x="984" y="1"/>
                  </a:moveTo>
                  <a:cubicBezTo>
                    <a:pt x="948" y="1"/>
                    <a:pt x="914" y="22"/>
                    <a:pt x="900" y="65"/>
                  </a:cubicBezTo>
                  <a:lnTo>
                    <a:pt x="677" y="675"/>
                  </a:lnTo>
                  <a:cubicBezTo>
                    <a:pt x="667" y="698"/>
                    <a:pt x="653" y="722"/>
                    <a:pt x="629" y="732"/>
                  </a:cubicBezTo>
                  <a:lnTo>
                    <a:pt x="77" y="974"/>
                  </a:lnTo>
                  <a:cubicBezTo>
                    <a:pt x="0" y="1008"/>
                    <a:pt x="0" y="1126"/>
                    <a:pt x="77" y="1165"/>
                  </a:cubicBezTo>
                  <a:lnTo>
                    <a:pt x="629" y="1407"/>
                  </a:lnTo>
                  <a:cubicBezTo>
                    <a:pt x="653" y="1418"/>
                    <a:pt x="667" y="1436"/>
                    <a:pt x="677" y="1465"/>
                  </a:cubicBezTo>
                  <a:lnTo>
                    <a:pt x="900" y="2069"/>
                  </a:lnTo>
                  <a:cubicBezTo>
                    <a:pt x="914" y="2112"/>
                    <a:pt x="948" y="2133"/>
                    <a:pt x="984" y="2133"/>
                  </a:cubicBezTo>
                  <a:cubicBezTo>
                    <a:pt x="1019" y="2133"/>
                    <a:pt x="1054" y="2112"/>
                    <a:pt x="1071" y="2069"/>
                  </a:cubicBezTo>
                  <a:lnTo>
                    <a:pt x="1290" y="1465"/>
                  </a:lnTo>
                  <a:cubicBezTo>
                    <a:pt x="1300" y="1436"/>
                    <a:pt x="1319" y="1418"/>
                    <a:pt x="1343" y="1407"/>
                  </a:cubicBezTo>
                  <a:lnTo>
                    <a:pt x="1890" y="1165"/>
                  </a:lnTo>
                  <a:cubicBezTo>
                    <a:pt x="1967" y="1126"/>
                    <a:pt x="1967" y="1008"/>
                    <a:pt x="1890" y="974"/>
                  </a:cubicBezTo>
                  <a:lnTo>
                    <a:pt x="1343" y="732"/>
                  </a:lnTo>
                  <a:cubicBezTo>
                    <a:pt x="1319" y="722"/>
                    <a:pt x="1300" y="698"/>
                    <a:pt x="1290" y="675"/>
                  </a:cubicBezTo>
                  <a:lnTo>
                    <a:pt x="1071" y="65"/>
                  </a:lnTo>
                  <a:cubicBezTo>
                    <a:pt x="1054" y="22"/>
                    <a:pt x="1019" y="1"/>
                    <a:pt x="984" y="1"/>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grpSp>
      <p:sp>
        <p:nvSpPr>
          <p:cNvPr id="21" name="Google Shape;1250;p36"/>
          <p:cNvSpPr/>
          <p:nvPr/>
        </p:nvSpPr>
        <p:spPr>
          <a:xfrm>
            <a:off x="2220411" y="2353879"/>
            <a:ext cx="7453538" cy="2675200"/>
          </a:xfrm>
          <a:prstGeom prst="roundRect">
            <a:avLst>
              <a:gd name="adj" fmla="val 3557"/>
            </a:avLst>
          </a:prstGeom>
          <a:solidFill>
            <a:srgbClr val="FFFFFF"/>
          </a:solidFill>
          <a:ln w="19050" cap="flat" cmpd="sng">
            <a:solidFill>
              <a:srgbClr val="363535"/>
            </a:solidFill>
            <a:prstDash val="solid"/>
            <a:round/>
            <a:headEnd type="none" w="sm" len="sm"/>
            <a:tailEnd type="none" w="sm" len="sm"/>
          </a:ln>
          <a:effectLst>
            <a:outerShdw blurRad="28575" dist="28575" dir="2400000" algn="bl" rotWithShape="0">
              <a:srgbClr val="363535">
                <a:alpha val="37000"/>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cs typeface="Arial"/>
              <a:sym typeface="Arial"/>
            </a:endParaRPr>
          </a:p>
        </p:txBody>
      </p:sp>
      <p:grpSp>
        <p:nvGrpSpPr>
          <p:cNvPr id="22" name="Google Shape;3228;p64"/>
          <p:cNvGrpSpPr/>
          <p:nvPr/>
        </p:nvGrpSpPr>
        <p:grpSpPr>
          <a:xfrm rot="1279669">
            <a:off x="9495711" y="3192720"/>
            <a:ext cx="1399436" cy="1256718"/>
            <a:chOff x="8288946" y="888850"/>
            <a:chExt cx="471717" cy="459575"/>
          </a:xfrm>
        </p:grpSpPr>
        <p:sp>
          <p:nvSpPr>
            <p:cNvPr id="23" name="Google Shape;3229;p64"/>
            <p:cNvSpPr/>
            <p:nvPr/>
          </p:nvSpPr>
          <p:spPr>
            <a:xfrm>
              <a:off x="8288946" y="888850"/>
              <a:ext cx="471717" cy="459575"/>
            </a:xfrm>
            <a:custGeom>
              <a:avLst/>
              <a:gdLst/>
              <a:ahLst/>
              <a:cxnLst/>
              <a:rect l="l" t="t" r="r" b="b"/>
              <a:pathLst>
                <a:path w="15540" h="15140" extrusionOk="0">
                  <a:moveTo>
                    <a:pt x="6489" y="1"/>
                  </a:moveTo>
                  <a:cubicBezTo>
                    <a:pt x="5918" y="1"/>
                    <a:pt x="5404" y="353"/>
                    <a:pt x="5195" y="882"/>
                  </a:cubicBezTo>
                  <a:cubicBezTo>
                    <a:pt x="4909" y="1034"/>
                    <a:pt x="4690" y="1281"/>
                    <a:pt x="4571" y="1572"/>
                  </a:cubicBezTo>
                  <a:cubicBezTo>
                    <a:pt x="4252" y="1301"/>
                    <a:pt x="3843" y="1139"/>
                    <a:pt x="3400" y="1139"/>
                  </a:cubicBezTo>
                  <a:cubicBezTo>
                    <a:pt x="2404" y="1139"/>
                    <a:pt x="1595" y="1948"/>
                    <a:pt x="1595" y="2943"/>
                  </a:cubicBezTo>
                  <a:cubicBezTo>
                    <a:pt x="1595" y="3123"/>
                    <a:pt x="1624" y="3295"/>
                    <a:pt x="1672" y="3457"/>
                  </a:cubicBezTo>
                  <a:cubicBezTo>
                    <a:pt x="1633" y="3481"/>
                    <a:pt x="1600" y="3505"/>
                    <a:pt x="1567" y="3533"/>
                  </a:cubicBezTo>
                  <a:cubicBezTo>
                    <a:pt x="672" y="3729"/>
                    <a:pt x="0" y="4523"/>
                    <a:pt x="0" y="5476"/>
                  </a:cubicBezTo>
                  <a:lnTo>
                    <a:pt x="0" y="13150"/>
                  </a:lnTo>
                  <a:cubicBezTo>
                    <a:pt x="0" y="14245"/>
                    <a:pt x="895" y="15140"/>
                    <a:pt x="1995" y="15140"/>
                  </a:cubicBezTo>
                  <a:lnTo>
                    <a:pt x="7366" y="15140"/>
                  </a:lnTo>
                  <a:cubicBezTo>
                    <a:pt x="7504" y="15140"/>
                    <a:pt x="7636" y="15126"/>
                    <a:pt x="7770" y="15098"/>
                  </a:cubicBezTo>
                  <a:cubicBezTo>
                    <a:pt x="7904" y="15126"/>
                    <a:pt x="8042" y="15140"/>
                    <a:pt x="8174" y="15140"/>
                  </a:cubicBezTo>
                  <a:lnTo>
                    <a:pt x="13549" y="15140"/>
                  </a:lnTo>
                  <a:cubicBezTo>
                    <a:pt x="14650" y="15140"/>
                    <a:pt x="15540" y="14245"/>
                    <a:pt x="15540" y="13150"/>
                  </a:cubicBezTo>
                  <a:lnTo>
                    <a:pt x="15540" y="5476"/>
                  </a:lnTo>
                  <a:cubicBezTo>
                    <a:pt x="15540" y="4751"/>
                    <a:pt x="15149" y="4114"/>
                    <a:pt x="14564" y="3767"/>
                  </a:cubicBezTo>
                  <a:cubicBezTo>
                    <a:pt x="14744" y="3523"/>
                    <a:pt x="14845" y="3224"/>
                    <a:pt x="14845" y="2910"/>
                  </a:cubicBezTo>
                  <a:cubicBezTo>
                    <a:pt x="14845" y="2338"/>
                    <a:pt x="14511" y="1824"/>
                    <a:pt x="13993" y="1596"/>
                  </a:cubicBezTo>
                  <a:lnTo>
                    <a:pt x="13931" y="1567"/>
                  </a:lnTo>
                  <a:lnTo>
                    <a:pt x="13887" y="1457"/>
                  </a:lnTo>
                  <a:cubicBezTo>
                    <a:pt x="13683" y="891"/>
                    <a:pt x="13145" y="515"/>
                    <a:pt x="12549" y="515"/>
                  </a:cubicBezTo>
                  <a:cubicBezTo>
                    <a:pt x="12235" y="515"/>
                    <a:pt x="11940" y="620"/>
                    <a:pt x="11698" y="800"/>
                  </a:cubicBezTo>
                  <a:cubicBezTo>
                    <a:pt x="11417" y="429"/>
                    <a:pt x="10974" y="191"/>
                    <a:pt x="10479" y="191"/>
                  </a:cubicBezTo>
                  <a:cubicBezTo>
                    <a:pt x="9631" y="191"/>
                    <a:pt x="8946" y="877"/>
                    <a:pt x="8946" y="1724"/>
                  </a:cubicBezTo>
                  <a:cubicBezTo>
                    <a:pt x="8946" y="2244"/>
                    <a:pt x="9207" y="2705"/>
                    <a:pt x="9607" y="2980"/>
                  </a:cubicBezTo>
                  <a:cubicBezTo>
                    <a:pt x="9103" y="3009"/>
                    <a:pt x="8598" y="3062"/>
                    <a:pt x="8099" y="3134"/>
                  </a:cubicBezTo>
                  <a:cubicBezTo>
                    <a:pt x="8365" y="2872"/>
                    <a:pt x="8528" y="2510"/>
                    <a:pt x="8528" y="2119"/>
                  </a:cubicBezTo>
                  <a:cubicBezTo>
                    <a:pt x="8528" y="1600"/>
                    <a:pt x="8242" y="1124"/>
                    <a:pt x="7789" y="882"/>
                  </a:cubicBezTo>
                  <a:cubicBezTo>
                    <a:pt x="7579" y="353"/>
                    <a:pt x="7060" y="1"/>
                    <a:pt x="6489" y="1"/>
                  </a:cubicBezTo>
                  <a:close/>
                </a:path>
              </a:pathLst>
            </a:custGeom>
            <a:solidFill>
              <a:srgbClr val="FFFFFF"/>
            </a:solidFill>
            <a:ln>
              <a:noFill/>
            </a:ln>
            <a:effectLst>
              <a:outerShdw blurRad="28575" dist="38100" dir="2280000" algn="bl" rotWithShape="0">
                <a:srgbClr val="363535">
                  <a:alpha val="35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24" name="Google Shape;3230;p64"/>
            <p:cNvSpPr/>
            <p:nvPr/>
          </p:nvSpPr>
          <p:spPr>
            <a:xfrm>
              <a:off x="8522597" y="1044729"/>
              <a:ext cx="187928" cy="257835"/>
            </a:xfrm>
            <a:custGeom>
              <a:avLst/>
              <a:gdLst/>
              <a:ahLst/>
              <a:cxnLst/>
              <a:rect l="l" t="t" r="r" b="b"/>
              <a:pathLst>
                <a:path w="6191" h="8494" extrusionOk="0">
                  <a:moveTo>
                    <a:pt x="405" y="1"/>
                  </a:moveTo>
                  <a:cubicBezTo>
                    <a:pt x="182" y="1"/>
                    <a:pt x="1" y="181"/>
                    <a:pt x="1" y="405"/>
                  </a:cubicBezTo>
                  <a:lnTo>
                    <a:pt x="1" y="8089"/>
                  </a:lnTo>
                  <a:cubicBezTo>
                    <a:pt x="1" y="8313"/>
                    <a:pt x="182" y="8494"/>
                    <a:pt x="405" y="8494"/>
                  </a:cubicBezTo>
                  <a:lnTo>
                    <a:pt x="5786" y="8494"/>
                  </a:lnTo>
                  <a:cubicBezTo>
                    <a:pt x="6009" y="8494"/>
                    <a:pt x="6190" y="8313"/>
                    <a:pt x="6190" y="8089"/>
                  </a:cubicBezTo>
                  <a:lnTo>
                    <a:pt x="6190" y="405"/>
                  </a:lnTo>
                  <a:cubicBezTo>
                    <a:pt x="6190" y="181"/>
                    <a:pt x="6009" y="1"/>
                    <a:pt x="5786" y="1"/>
                  </a:cubicBezTo>
                  <a:close/>
                </a:path>
              </a:pathLst>
            </a:custGeom>
            <a:solidFill>
              <a:srgbClr val="FFE2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25" name="Google Shape;3231;p64"/>
            <p:cNvSpPr/>
            <p:nvPr/>
          </p:nvSpPr>
          <p:spPr>
            <a:xfrm>
              <a:off x="8334723" y="1044729"/>
              <a:ext cx="187897" cy="257835"/>
            </a:xfrm>
            <a:custGeom>
              <a:avLst/>
              <a:gdLst/>
              <a:ahLst/>
              <a:cxnLst/>
              <a:rect l="l" t="t" r="r" b="b"/>
              <a:pathLst>
                <a:path w="6190" h="8494" extrusionOk="0">
                  <a:moveTo>
                    <a:pt x="406" y="1"/>
                  </a:moveTo>
                  <a:cubicBezTo>
                    <a:pt x="182" y="1"/>
                    <a:pt x="1" y="181"/>
                    <a:pt x="1" y="405"/>
                  </a:cubicBezTo>
                  <a:lnTo>
                    <a:pt x="1" y="8089"/>
                  </a:lnTo>
                  <a:cubicBezTo>
                    <a:pt x="1" y="8313"/>
                    <a:pt x="182" y="8494"/>
                    <a:pt x="406" y="8494"/>
                  </a:cubicBezTo>
                  <a:lnTo>
                    <a:pt x="5786" y="8494"/>
                  </a:lnTo>
                  <a:cubicBezTo>
                    <a:pt x="6009" y="8494"/>
                    <a:pt x="6190" y="8313"/>
                    <a:pt x="6190" y="8089"/>
                  </a:cubicBezTo>
                  <a:lnTo>
                    <a:pt x="6190" y="405"/>
                  </a:lnTo>
                  <a:cubicBezTo>
                    <a:pt x="6190" y="181"/>
                    <a:pt x="6009" y="1"/>
                    <a:pt x="5786" y="1"/>
                  </a:cubicBezTo>
                  <a:close/>
                </a:path>
              </a:pathLst>
            </a:custGeom>
            <a:solidFill>
              <a:srgbClr val="FFE2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26" name="Google Shape;3232;p64"/>
            <p:cNvSpPr/>
            <p:nvPr/>
          </p:nvSpPr>
          <p:spPr>
            <a:xfrm>
              <a:off x="8357854" y="1025392"/>
              <a:ext cx="164767" cy="250520"/>
            </a:xfrm>
            <a:custGeom>
              <a:avLst/>
              <a:gdLst/>
              <a:ahLst/>
              <a:cxnLst/>
              <a:rect l="l" t="t" r="r" b="b"/>
              <a:pathLst>
                <a:path w="5428" h="8253" extrusionOk="0">
                  <a:moveTo>
                    <a:pt x="2715" y="1"/>
                  </a:moveTo>
                  <a:cubicBezTo>
                    <a:pt x="1901" y="1"/>
                    <a:pt x="1087" y="69"/>
                    <a:pt x="273" y="205"/>
                  </a:cubicBezTo>
                  <a:cubicBezTo>
                    <a:pt x="115" y="233"/>
                    <a:pt x="1" y="366"/>
                    <a:pt x="1" y="524"/>
                  </a:cubicBezTo>
                  <a:lnTo>
                    <a:pt x="1" y="7931"/>
                  </a:lnTo>
                  <a:cubicBezTo>
                    <a:pt x="1" y="8112"/>
                    <a:pt x="150" y="8253"/>
                    <a:pt x="323" y="8253"/>
                  </a:cubicBezTo>
                  <a:cubicBezTo>
                    <a:pt x="345" y="8253"/>
                    <a:pt x="368" y="8250"/>
                    <a:pt x="391" y="8245"/>
                  </a:cubicBezTo>
                  <a:cubicBezTo>
                    <a:pt x="1214" y="8079"/>
                    <a:pt x="2001" y="7998"/>
                    <a:pt x="2767" y="7998"/>
                  </a:cubicBezTo>
                  <a:cubicBezTo>
                    <a:pt x="3540" y="7998"/>
                    <a:pt x="4291" y="8081"/>
                    <a:pt x="5037" y="8241"/>
                  </a:cubicBezTo>
                  <a:cubicBezTo>
                    <a:pt x="5060" y="8245"/>
                    <a:pt x="5083" y="8248"/>
                    <a:pt x="5105" y="8248"/>
                  </a:cubicBezTo>
                  <a:cubicBezTo>
                    <a:pt x="5278" y="8248"/>
                    <a:pt x="5428" y="8108"/>
                    <a:pt x="5428" y="7926"/>
                  </a:cubicBezTo>
                  <a:lnTo>
                    <a:pt x="5428" y="524"/>
                  </a:lnTo>
                  <a:cubicBezTo>
                    <a:pt x="5428" y="366"/>
                    <a:pt x="5314" y="233"/>
                    <a:pt x="5162" y="205"/>
                  </a:cubicBezTo>
                  <a:cubicBezTo>
                    <a:pt x="4345" y="69"/>
                    <a:pt x="3530" y="1"/>
                    <a:pt x="271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27" name="Google Shape;3233;p64"/>
            <p:cNvSpPr/>
            <p:nvPr/>
          </p:nvSpPr>
          <p:spPr>
            <a:xfrm>
              <a:off x="8522597" y="1025392"/>
              <a:ext cx="164797" cy="250520"/>
            </a:xfrm>
            <a:custGeom>
              <a:avLst/>
              <a:gdLst/>
              <a:ahLst/>
              <a:cxnLst/>
              <a:rect l="l" t="t" r="r" b="b"/>
              <a:pathLst>
                <a:path w="5429" h="8253" extrusionOk="0">
                  <a:moveTo>
                    <a:pt x="2716" y="1"/>
                  </a:moveTo>
                  <a:cubicBezTo>
                    <a:pt x="1901" y="1"/>
                    <a:pt x="1087" y="69"/>
                    <a:pt x="273" y="205"/>
                  </a:cubicBezTo>
                  <a:cubicBezTo>
                    <a:pt x="115" y="233"/>
                    <a:pt x="1" y="366"/>
                    <a:pt x="1" y="524"/>
                  </a:cubicBezTo>
                  <a:lnTo>
                    <a:pt x="1" y="7931"/>
                  </a:lnTo>
                  <a:cubicBezTo>
                    <a:pt x="1" y="8112"/>
                    <a:pt x="150" y="8253"/>
                    <a:pt x="323" y="8253"/>
                  </a:cubicBezTo>
                  <a:cubicBezTo>
                    <a:pt x="346" y="8253"/>
                    <a:pt x="369" y="8250"/>
                    <a:pt x="392" y="8245"/>
                  </a:cubicBezTo>
                  <a:cubicBezTo>
                    <a:pt x="1214" y="8079"/>
                    <a:pt x="2001" y="7998"/>
                    <a:pt x="2767" y="7998"/>
                  </a:cubicBezTo>
                  <a:cubicBezTo>
                    <a:pt x="3540" y="7998"/>
                    <a:pt x="4292" y="8081"/>
                    <a:pt x="5038" y="8241"/>
                  </a:cubicBezTo>
                  <a:cubicBezTo>
                    <a:pt x="5060" y="8245"/>
                    <a:pt x="5083" y="8248"/>
                    <a:pt x="5105" y="8248"/>
                  </a:cubicBezTo>
                  <a:cubicBezTo>
                    <a:pt x="5278" y="8248"/>
                    <a:pt x="5428" y="8108"/>
                    <a:pt x="5428" y="7926"/>
                  </a:cubicBezTo>
                  <a:lnTo>
                    <a:pt x="5428" y="524"/>
                  </a:lnTo>
                  <a:cubicBezTo>
                    <a:pt x="5428" y="366"/>
                    <a:pt x="5314" y="233"/>
                    <a:pt x="5162" y="205"/>
                  </a:cubicBezTo>
                  <a:cubicBezTo>
                    <a:pt x="4346" y="69"/>
                    <a:pt x="3530" y="1"/>
                    <a:pt x="271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28" name="Google Shape;3234;p64"/>
            <p:cNvSpPr/>
            <p:nvPr/>
          </p:nvSpPr>
          <p:spPr>
            <a:xfrm>
              <a:off x="8334723" y="1029672"/>
              <a:ext cx="187897" cy="272891"/>
            </a:xfrm>
            <a:custGeom>
              <a:avLst/>
              <a:gdLst/>
              <a:ahLst/>
              <a:cxnLst/>
              <a:rect l="l" t="t" r="r" b="b"/>
              <a:pathLst>
                <a:path w="6190" h="8990" extrusionOk="0">
                  <a:moveTo>
                    <a:pt x="5485" y="1"/>
                  </a:moveTo>
                  <a:lnTo>
                    <a:pt x="5485" y="7014"/>
                  </a:lnTo>
                  <a:cubicBezTo>
                    <a:pt x="5485" y="7234"/>
                    <a:pt x="5309" y="7410"/>
                    <a:pt x="5091" y="7410"/>
                  </a:cubicBezTo>
                  <a:lnTo>
                    <a:pt x="400" y="7410"/>
                  </a:lnTo>
                  <a:cubicBezTo>
                    <a:pt x="182" y="7410"/>
                    <a:pt x="1" y="7234"/>
                    <a:pt x="1" y="7014"/>
                  </a:cubicBezTo>
                  <a:lnTo>
                    <a:pt x="1" y="8585"/>
                  </a:lnTo>
                  <a:cubicBezTo>
                    <a:pt x="1" y="8809"/>
                    <a:pt x="182" y="8990"/>
                    <a:pt x="406" y="8990"/>
                  </a:cubicBezTo>
                  <a:lnTo>
                    <a:pt x="5786" y="8990"/>
                  </a:lnTo>
                  <a:cubicBezTo>
                    <a:pt x="6009" y="8990"/>
                    <a:pt x="6190" y="8809"/>
                    <a:pt x="6190" y="8585"/>
                  </a:cubicBezTo>
                  <a:lnTo>
                    <a:pt x="6190" y="915"/>
                  </a:lnTo>
                  <a:cubicBezTo>
                    <a:pt x="6190" y="692"/>
                    <a:pt x="6009" y="1"/>
                    <a:pt x="5786" y="1"/>
                  </a:cubicBezTo>
                  <a:close/>
                </a:path>
              </a:pathLst>
            </a:custGeom>
            <a:solidFill>
              <a:srgbClr val="363535">
                <a:alpha val="156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29" name="Google Shape;3235;p64"/>
            <p:cNvSpPr/>
            <p:nvPr/>
          </p:nvSpPr>
          <p:spPr>
            <a:xfrm>
              <a:off x="8357854" y="1030006"/>
              <a:ext cx="164767" cy="245906"/>
            </a:xfrm>
            <a:custGeom>
              <a:avLst/>
              <a:gdLst/>
              <a:ahLst/>
              <a:cxnLst/>
              <a:rect l="l" t="t" r="r" b="b"/>
              <a:pathLst>
                <a:path w="5428" h="8101" extrusionOk="0">
                  <a:moveTo>
                    <a:pt x="4723" y="0"/>
                  </a:moveTo>
                  <a:lnTo>
                    <a:pt x="4723" y="7003"/>
                  </a:lnTo>
                  <a:cubicBezTo>
                    <a:pt x="4723" y="7223"/>
                    <a:pt x="4547" y="7399"/>
                    <a:pt x="4329" y="7399"/>
                  </a:cubicBezTo>
                  <a:lnTo>
                    <a:pt x="1" y="7399"/>
                  </a:lnTo>
                  <a:lnTo>
                    <a:pt x="1" y="7779"/>
                  </a:lnTo>
                  <a:cubicBezTo>
                    <a:pt x="1" y="7960"/>
                    <a:pt x="150" y="8101"/>
                    <a:pt x="320" y="8101"/>
                  </a:cubicBezTo>
                  <a:cubicBezTo>
                    <a:pt x="342" y="8101"/>
                    <a:pt x="364" y="8098"/>
                    <a:pt x="387" y="8093"/>
                  </a:cubicBezTo>
                  <a:cubicBezTo>
                    <a:pt x="1209" y="7927"/>
                    <a:pt x="1997" y="7846"/>
                    <a:pt x="2764" y="7846"/>
                  </a:cubicBezTo>
                  <a:cubicBezTo>
                    <a:pt x="3538" y="7846"/>
                    <a:pt x="4291" y="7929"/>
                    <a:pt x="5037" y="8089"/>
                  </a:cubicBezTo>
                  <a:cubicBezTo>
                    <a:pt x="5060" y="8093"/>
                    <a:pt x="5083" y="8096"/>
                    <a:pt x="5105" y="8096"/>
                  </a:cubicBezTo>
                  <a:cubicBezTo>
                    <a:pt x="5278" y="8096"/>
                    <a:pt x="5428" y="7956"/>
                    <a:pt x="5428" y="7774"/>
                  </a:cubicBezTo>
                  <a:lnTo>
                    <a:pt x="5428" y="895"/>
                  </a:lnTo>
                  <a:cubicBezTo>
                    <a:pt x="5428" y="719"/>
                    <a:pt x="5314" y="253"/>
                    <a:pt x="5157" y="62"/>
                  </a:cubicBezTo>
                  <a:cubicBezTo>
                    <a:pt x="5014" y="38"/>
                    <a:pt x="4866" y="19"/>
                    <a:pt x="4723" y="0"/>
                  </a:cubicBezTo>
                  <a:close/>
                </a:path>
              </a:pathLst>
            </a:custGeom>
            <a:solidFill>
              <a:srgbClr val="363535">
                <a:alpha val="156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30" name="Google Shape;3236;p64"/>
            <p:cNvSpPr/>
            <p:nvPr/>
          </p:nvSpPr>
          <p:spPr>
            <a:xfrm>
              <a:off x="8522597" y="1029399"/>
              <a:ext cx="187321" cy="273165"/>
            </a:xfrm>
            <a:custGeom>
              <a:avLst/>
              <a:gdLst/>
              <a:ahLst/>
              <a:cxnLst/>
              <a:rect l="l" t="t" r="r" b="b"/>
              <a:pathLst>
                <a:path w="6171" h="8999" extrusionOk="0">
                  <a:moveTo>
                    <a:pt x="4609" y="1"/>
                  </a:moveTo>
                  <a:lnTo>
                    <a:pt x="4652" y="7071"/>
                  </a:lnTo>
                  <a:cubicBezTo>
                    <a:pt x="4652" y="7261"/>
                    <a:pt x="4495" y="7419"/>
                    <a:pt x="4305" y="7419"/>
                  </a:cubicBezTo>
                  <a:lnTo>
                    <a:pt x="220" y="7419"/>
                  </a:lnTo>
                  <a:cubicBezTo>
                    <a:pt x="139" y="7419"/>
                    <a:pt x="63" y="7390"/>
                    <a:pt x="1" y="7342"/>
                  </a:cubicBezTo>
                  <a:lnTo>
                    <a:pt x="1" y="8594"/>
                  </a:lnTo>
                  <a:cubicBezTo>
                    <a:pt x="1" y="8818"/>
                    <a:pt x="182" y="8999"/>
                    <a:pt x="405" y="8999"/>
                  </a:cubicBezTo>
                  <a:lnTo>
                    <a:pt x="5766" y="8999"/>
                  </a:lnTo>
                  <a:cubicBezTo>
                    <a:pt x="5990" y="8999"/>
                    <a:pt x="6171" y="8818"/>
                    <a:pt x="6171" y="8594"/>
                  </a:cubicBezTo>
                  <a:lnTo>
                    <a:pt x="6171" y="915"/>
                  </a:lnTo>
                  <a:cubicBezTo>
                    <a:pt x="6171" y="691"/>
                    <a:pt x="5905" y="629"/>
                    <a:pt x="5562" y="339"/>
                  </a:cubicBezTo>
                  <a:cubicBezTo>
                    <a:pt x="5219" y="53"/>
                    <a:pt x="4609" y="1"/>
                    <a:pt x="4609" y="1"/>
                  </a:cubicBezTo>
                  <a:close/>
                </a:path>
              </a:pathLst>
            </a:custGeom>
            <a:solidFill>
              <a:srgbClr val="363535">
                <a:alpha val="156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31" name="Google Shape;3237;p64"/>
            <p:cNvSpPr/>
            <p:nvPr/>
          </p:nvSpPr>
          <p:spPr>
            <a:xfrm>
              <a:off x="8522597" y="1029551"/>
              <a:ext cx="164797" cy="246361"/>
            </a:xfrm>
            <a:custGeom>
              <a:avLst/>
              <a:gdLst/>
              <a:ahLst/>
              <a:cxnLst/>
              <a:rect l="l" t="t" r="r" b="b"/>
              <a:pathLst>
                <a:path w="5429" h="8116" extrusionOk="0">
                  <a:moveTo>
                    <a:pt x="4591" y="0"/>
                  </a:moveTo>
                  <a:lnTo>
                    <a:pt x="4633" y="7066"/>
                  </a:lnTo>
                  <a:cubicBezTo>
                    <a:pt x="4633" y="7256"/>
                    <a:pt x="4477" y="7414"/>
                    <a:pt x="4277" y="7414"/>
                  </a:cubicBezTo>
                  <a:lnTo>
                    <a:pt x="220" y="7414"/>
                  </a:lnTo>
                  <a:cubicBezTo>
                    <a:pt x="139" y="7414"/>
                    <a:pt x="63" y="7385"/>
                    <a:pt x="1" y="7337"/>
                  </a:cubicBezTo>
                  <a:lnTo>
                    <a:pt x="1" y="7794"/>
                  </a:lnTo>
                  <a:cubicBezTo>
                    <a:pt x="1" y="7975"/>
                    <a:pt x="150" y="8116"/>
                    <a:pt x="323" y="8116"/>
                  </a:cubicBezTo>
                  <a:cubicBezTo>
                    <a:pt x="346" y="8116"/>
                    <a:pt x="369" y="8113"/>
                    <a:pt x="392" y="8108"/>
                  </a:cubicBezTo>
                  <a:cubicBezTo>
                    <a:pt x="1214" y="7942"/>
                    <a:pt x="2001" y="7861"/>
                    <a:pt x="2767" y="7861"/>
                  </a:cubicBezTo>
                  <a:cubicBezTo>
                    <a:pt x="3540" y="7861"/>
                    <a:pt x="4292" y="7944"/>
                    <a:pt x="5038" y="8104"/>
                  </a:cubicBezTo>
                  <a:cubicBezTo>
                    <a:pt x="5060" y="8108"/>
                    <a:pt x="5083" y="8111"/>
                    <a:pt x="5105" y="8111"/>
                  </a:cubicBezTo>
                  <a:cubicBezTo>
                    <a:pt x="5278" y="8111"/>
                    <a:pt x="5428" y="7971"/>
                    <a:pt x="5428" y="7789"/>
                  </a:cubicBezTo>
                  <a:lnTo>
                    <a:pt x="5428" y="396"/>
                  </a:lnTo>
                  <a:cubicBezTo>
                    <a:pt x="5428" y="325"/>
                    <a:pt x="5404" y="257"/>
                    <a:pt x="5362" y="205"/>
                  </a:cubicBezTo>
                  <a:cubicBezTo>
                    <a:pt x="5147" y="101"/>
                    <a:pt x="4905" y="44"/>
                    <a:pt x="4752" y="20"/>
                  </a:cubicBezTo>
                  <a:cubicBezTo>
                    <a:pt x="4695" y="15"/>
                    <a:pt x="4643" y="5"/>
                    <a:pt x="4591" y="0"/>
                  </a:cubicBezTo>
                  <a:close/>
                </a:path>
              </a:pathLst>
            </a:custGeom>
            <a:solidFill>
              <a:srgbClr val="363535">
                <a:alpha val="156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32" name="Google Shape;3238;p64"/>
            <p:cNvSpPr/>
            <p:nvPr/>
          </p:nvSpPr>
          <p:spPr>
            <a:xfrm>
              <a:off x="8327225" y="1021203"/>
              <a:ext cx="390790" cy="288889"/>
            </a:xfrm>
            <a:custGeom>
              <a:avLst/>
              <a:gdLst/>
              <a:ahLst/>
              <a:cxnLst/>
              <a:rect l="l" t="t" r="r" b="b"/>
              <a:pathLst>
                <a:path w="12874" h="9517" extrusionOk="0">
                  <a:moveTo>
                    <a:pt x="3723" y="299"/>
                  </a:moveTo>
                  <a:cubicBezTo>
                    <a:pt x="4532" y="299"/>
                    <a:pt x="5342" y="366"/>
                    <a:pt x="6142" y="499"/>
                  </a:cubicBezTo>
                  <a:cubicBezTo>
                    <a:pt x="6228" y="514"/>
                    <a:pt x="6285" y="585"/>
                    <a:pt x="6285" y="666"/>
                  </a:cubicBezTo>
                  <a:lnTo>
                    <a:pt x="6285" y="1165"/>
                  </a:lnTo>
                  <a:cubicBezTo>
                    <a:pt x="5454" y="971"/>
                    <a:pt x="4619" y="873"/>
                    <a:pt x="3768" y="873"/>
                  </a:cubicBezTo>
                  <a:cubicBezTo>
                    <a:pt x="2918" y="873"/>
                    <a:pt x="2052" y="971"/>
                    <a:pt x="1162" y="1165"/>
                  </a:cubicBezTo>
                  <a:lnTo>
                    <a:pt x="1162" y="666"/>
                  </a:lnTo>
                  <a:cubicBezTo>
                    <a:pt x="1162" y="585"/>
                    <a:pt x="1224" y="514"/>
                    <a:pt x="1304" y="499"/>
                  </a:cubicBezTo>
                  <a:cubicBezTo>
                    <a:pt x="2110" y="366"/>
                    <a:pt x="2919" y="299"/>
                    <a:pt x="3723" y="299"/>
                  </a:cubicBezTo>
                  <a:close/>
                  <a:moveTo>
                    <a:pt x="9151" y="299"/>
                  </a:moveTo>
                  <a:cubicBezTo>
                    <a:pt x="9960" y="299"/>
                    <a:pt x="10770" y="366"/>
                    <a:pt x="11569" y="499"/>
                  </a:cubicBezTo>
                  <a:cubicBezTo>
                    <a:pt x="11655" y="514"/>
                    <a:pt x="11712" y="585"/>
                    <a:pt x="11712" y="666"/>
                  </a:cubicBezTo>
                  <a:lnTo>
                    <a:pt x="11712" y="1165"/>
                  </a:lnTo>
                  <a:cubicBezTo>
                    <a:pt x="10882" y="971"/>
                    <a:pt x="10046" y="873"/>
                    <a:pt x="9196" y="873"/>
                  </a:cubicBezTo>
                  <a:cubicBezTo>
                    <a:pt x="8345" y="873"/>
                    <a:pt x="7480" y="971"/>
                    <a:pt x="6589" y="1165"/>
                  </a:cubicBezTo>
                  <a:lnTo>
                    <a:pt x="6589" y="666"/>
                  </a:lnTo>
                  <a:cubicBezTo>
                    <a:pt x="6589" y="585"/>
                    <a:pt x="6652" y="514"/>
                    <a:pt x="6732" y="499"/>
                  </a:cubicBezTo>
                  <a:cubicBezTo>
                    <a:pt x="7537" y="366"/>
                    <a:pt x="8346" y="299"/>
                    <a:pt x="9151" y="299"/>
                  </a:cubicBezTo>
                  <a:close/>
                  <a:moveTo>
                    <a:pt x="3777" y="1179"/>
                  </a:moveTo>
                  <a:cubicBezTo>
                    <a:pt x="4625" y="1179"/>
                    <a:pt x="5457" y="1278"/>
                    <a:pt x="6285" y="1475"/>
                  </a:cubicBezTo>
                  <a:lnTo>
                    <a:pt x="6285" y="2189"/>
                  </a:lnTo>
                  <a:cubicBezTo>
                    <a:pt x="5459" y="1996"/>
                    <a:pt x="4629" y="1899"/>
                    <a:pt x="3783" y="1899"/>
                  </a:cubicBezTo>
                  <a:cubicBezTo>
                    <a:pt x="2928" y="1899"/>
                    <a:pt x="2058" y="1998"/>
                    <a:pt x="1162" y="2194"/>
                  </a:cubicBezTo>
                  <a:lnTo>
                    <a:pt x="1162" y="1480"/>
                  </a:lnTo>
                  <a:cubicBezTo>
                    <a:pt x="2057" y="1279"/>
                    <a:pt x="2925" y="1179"/>
                    <a:pt x="3777" y="1179"/>
                  </a:cubicBezTo>
                  <a:close/>
                  <a:moveTo>
                    <a:pt x="9205" y="1179"/>
                  </a:moveTo>
                  <a:cubicBezTo>
                    <a:pt x="10052" y="1179"/>
                    <a:pt x="10884" y="1278"/>
                    <a:pt x="11712" y="1475"/>
                  </a:cubicBezTo>
                  <a:lnTo>
                    <a:pt x="11712" y="2189"/>
                  </a:lnTo>
                  <a:cubicBezTo>
                    <a:pt x="10887" y="1996"/>
                    <a:pt x="10056" y="1899"/>
                    <a:pt x="9211" y="1899"/>
                  </a:cubicBezTo>
                  <a:cubicBezTo>
                    <a:pt x="8355" y="1899"/>
                    <a:pt x="7485" y="1998"/>
                    <a:pt x="6589" y="2194"/>
                  </a:cubicBezTo>
                  <a:lnTo>
                    <a:pt x="6589" y="1480"/>
                  </a:lnTo>
                  <a:cubicBezTo>
                    <a:pt x="7484" y="1279"/>
                    <a:pt x="8352" y="1179"/>
                    <a:pt x="9205" y="1179"/>
                  </a:cubicBezTo>
                  <a:close/>
                  <a:moveTo>
                    <a:pt x="3777" y="2203"/>
                  </a:moveTo>
                  <a:cubicBezTo>
                    <a:pt x="4625" y="2203"/>
                    <a:pt x="5457" y="2302"/>
                    <a:pt x="6285" y="2499"/>
                  </a:cubicBezTo>
                  <a:lnTo>
                    <a:pt x="6285" y="3222"/>
                  </a:lnTo>
                  <a:cubicBezTo>
                    <a:pt x="5457" y="3028"/>
                    <a:pt x="4625" y="2931"/>
                    <a:pt x="3778" y="2931"/>
                  </a:cubicBezTo>
                  <a:cubicBezTo>
                    <a:pt x="2924" y="2931"/>
                    <a:pt x="2056" y="3029"/>
                    <a:pt x="1162" y="3228"/>
                  </a:cubicBezTo>
                  <a:lnTo>
                    <a:pt x="1162" y="2503"/>
                  </a:lnTo>
                  <a:cubicBezTo>
                    <a:pt x="2057" y="2303"/>
                    <a:pt x="2925" y="2203"/>
                    <a:pt x="3777" y="2203"/>
                  </a:cubicBezTo>
                  <a:close/>
                  <a:moveTo>
                    <a:pt x="9205" y="2203"/>
                  </a:moveTo>
                  <a:cubicBezTo>
                    <a:pt x="10052" y="2203"/>
                    <a:pt x="10884" y="2302"/>
                    <a:pt x="11712" y="2499"/>
                  </a:cubicBezTo>
                  <a:lnTo>
                    <a:pt x="11712" y="3222"/>
                  </a:lnTo>
                  <a:cubicBezTo>
                    <a:pt x="10885" y="3028"/>
                    <a:pt x="10052" y="2931"/>
                    <a:pt x="9205" y="2931"/>
                  </a:cubicBezTo>
                  <a:cubicBezTo>
                    <a:pt x="8351" y="2931"/>
                    <a:pt x="7483" y="3029"/>
                    <a:pt x="6589" y="3228"/>
                  </a:cubicBezTo>
                  <a:lnTo>
                    <a:pt x="6589" y="2503"/>
                  </a:lnTo>
                  <a:cubicBezTo>
                    <a:pt x="7484" y="2303"/>
                    <a:pt x="8352" y="2203"/>
                    <a:pt x="9205" y="2203"/>
                  </a:cubicBezTo>
                  <a:close/>
                  <a:moveTo>
                    <a:pt x="3777" y="3236"/>
                  </a:moveTo>
                  <a:cubicBezTo>
                    <a:pt x="4625" y="3236"/>
                    <a:pt x="5457" y="3335"/>
                    <a:pt x="6285" y="3532"/>
                  </a:cubicBezTo>
                  <a:lnTo>
                    <a:pt x="6285" y="4270"/>
                  </a:lnTo>
                  <a:cubicBezTo>
                    <a:pt x="5454" y="4075"/>
                    <a:pt x="4619" y="3977"/>
                    <a:pt x="3768" y="3977"/>
                  </a:cubicBezTo>
                  <a:cubicBezTo>
                    <a:pt x="2918" y="3977"/>
                    <a:pt x="2052" y="4075"/>
                    <a:pt x="1162" y="4270"/>
                  </a:cubicBezTo>
                  <a:lnTo>
                    <a:pt x="1162" y="3536"/>
                  </a:lnTo>
                  <a:cubicBezTo>
                    <a:pt x="2057" y="3336"/>
                    <a:pt x="2925" y="3236"/>
                    <a:pt x="3777" y="3236"/>
                  </a:cubicBezTo>
                  <a:close/>
                  <a:moveTo>
                    <a:pt x="9205" y="3236"/>
                  </a:moveTo>
                  <a:cubicBezTo>
                    <a:pt x="10052" y="3236"/>
                    <a:pt x="10884" y="3335"/>
                    <a:pt x="11712" y="3532"/>
                  </a:cubicBezTo>
                  <a:lnTo>
                    <a:pt x="11712" y="4270"/>
                  </a:lnTo>
                  <a:cubicBezTo>
                    <a:pt x="10882" y="4075"/>
                    <a:pt x="10046" y="3977"/>
                    <a:pt x="9196" y="3977"/>
                  </a:cubicBezTo>
                  <a:cubicBezTo>
                    <a:pt x="8345" y="3977"/>
                    <a:pt x="7480" y="4075"/>
                    <a:pt x="6589" y="4270"/>
                  </a:cubicBezTo>
                  <a:lnTo>
                    <a:pt x="6589" y="3536"/>
                  </a:lnTo>
                  <a:cubicBezTo>
                    <a:pt x="7484" y="3336"/>
                    <a:pt x="8352" y="3236"/>
                    <a:pt x="9205" y="3236"/>
                  </a:cubicBezTo>
                  <a:close/>
                  <a:moveTo>
                    <a:pt x="3777" y="4280"/>
                  </a:moveTo>
                  <a:cubicBezTo>
                    <a:pt x="4625" y="4280"/>
                    <a:pt x="5457" y="4380"/>
                    <a:pt x="6285" y="4580"/>
                  </a:cubicBezTo>
                  <a:lnTo>
                    <a:pt x="6285" y="5270"/>
                  </a:lnTo>
                  <a:cubicBezTo>
                    <a:pt x="5460" y="5076"/>
                    <a:pt x="4630" y="4979"/>
                    <a:pt x="3785" y="4979"/>
                  </a:cubicBezTo>
                  <a:cubicBezTo>
                    <a:pt x="2929" y="4979"/>
                    <a:pt x="2058" y="5078"/>
                    <a:pt x="1162" y="5274"/>
                  </a:cubicBezTo>
                  <a:lnTo>
                    <a:pt x="1162" y="4584"/>
                  </a:lnTo>
                  <a:cubicBezTo>
                    <a:pt x="2057" y="4381"/>
                    <a:pt x="2925" y="4280"/>
                    <a:pt x="3777" y="4280"/>
                  </a:cubicBezTo>
                  <a:close/>
                  <a:moveTo>
                    <a:pt x="9205" y="4280"/>
                  </a:moveTo>
                  <a:cubicBezTo>
                    <a:pt x="10052" y="4280"/>
                    <a:pt x="10884" y="4380"/>
                    <a:pt x="11712" y="4580"/>
                  </a:cubicBezTo>
                  <a:lnTo>
                    <a:pt x="11712" y="5270"/>
                  </a:lnTo>
                  <a:cubicBezTo>
                    <a:pt x="10887" y="5076"/>
                    <a:pt x="10057" y="4979"/>
                    <a:pt x="9212" y="4979"/>
                  </a:cubicBezTo>
                  <a:cubicBezTo>
                    <a:pt x="8357" y="4979"/>
                    <a:pt x="7485" y="5078"/>
                    <a:pt x="6589" y="5274"/>
                  </a:cubicBezTo>
                  <a:lnTo>
                    <a:pt x="6589" y="4584"/>
                  </a:lnTo>
                  <a:cubicBezTo>
                    <a:pt x="7484" y="4381"/>
                    <a:pt x="8352" y="4280"/>
                    <a:pt x="9205" y="4280"/>
                  </a:cubicBezTo>
                  <a:close/>
                  <a:moveTo>
                    <a:pt x="3770" y="5284"/>
                  </a:moveTo>
                  <a:cubicBezTo>
                    <a:pt x="4620" y="5284"/>
                    <a:pt x="5454" y="5384"/>
                    <a:pt x="6285" y="5584"/>
                  </a:cubicBezTo>
                  <a:lnTo>
                    <a:pt x="6285" y="6303"/>
                  </a:lnTo>
                  <a:cubicBezTo>
                    <a:pt x="5457" y="6111"/>
                    <a:pt x="4624" y="6014"/>
                    <a:pt x="3776" y="6014"/>
                  </a:cubicBezTo>
                  <a:cubicBezTo>
                    <a:pt x="2923" y="6014"/>
                    <a:pt x="2055" y="6112"/>
                    <a:pt x="1162" y="6307"/>
                  </a:cubicBezTo>
                  <a:lnTo>
                    <a:pt x="1162" y="5584"/>
                  </a:lnTo>
                  <a:cubicBezTo>
                    <a:pt x="2055" y="5384"/>
                    <a:pt x="2920" y="5284"/>
                    <a:pt x="3770" y="5284"/>
                  </a:cubicBezTo>
                  <a:close/>
                  <a:moveTo>
                    <a:pt x="9197" y="5284"/>
                  </a:moveTo>
                  <a:cubicBezTo>
                    <a:pt x="10047" y="5284"/>
                    <a:pt x="10882" y="5384"/>
                    <a:pt x="11712" y="5584"/>
                  </a:cubicBezTo>
                  <a:lnTo>
                    <a:pt x="11712" y="6303"/>
                  </a:lnTo>
                  <a:cubicBezTo>
                    <a:pt x="10884" y="6111"/>
                    <a:pt x="10051" y="6014"/>
                    <a:pt x="9203" y="6014"/>
                  </a:cubicBezTo>
                  <a:cubicBezTo>
                    <a:pt x="8350" y="6014"/>
                    <a:pt x="7482" y="6112"/>
                    <a:pt x="6589" y="6307"/>
                  </a:cubicBezTo>
                  <a:lnTo>
                    <a:pt x="6589" y="5584"/>
                  </a:lnTo>
                  <a:cubicBezTo>
                    <a:pt x="7482" y="5384"/>
                    <a:pt x="8347" y="5284"/>
                    <a:pt x="9197" y="5284"/>
                  </a:cubicBezTo>
                  <a:close/>
                  <a:moveTo>
                    <a:pt x="3770" y="6317"/>
                  </a:moveTo>
                  <a:cubicBezTo>
                    <a:pt x="4620" y="6317"/>
                    <a:pt x="5454" y="6417"/>
                    <a:pt x="6285" y="6617"/>
                  </a:cubicBezTo>
                  <a:lnTo>
                    <a:pt x="6285" y="7293"/>
                  </a:lnTo>
                  <a:cubicBezTo>
                    <a:pt x="5454" y="7098"/>
                    <a:pt x="4619" y="7000"/>
                    <a:pt x="3768" y="7000"/>
                  </a:cubicBezTo>
                  <a:cubicBezTo>
                    <a:pt x="2918" y="7000"/>
                    <a:pt x="2052" y="7098"/>
                    <a:pt x="1162" y="7293"/>
                  </a:cubicBezTo>
                  <a:lnTo>
                    <a:pt x="1162" y="6617"/>
                  </a:lnTo>
                  <a:cubicBezTo>
                    <a:pt x="2055" y="6417"/>
                    <a:pt x="2920" y="6317"/>
                    <a:pt x="3770" y="6317"/>
                  </a:cubicBezTo>
                  <a:close/>
                  <a:moveTo>
                    <a:pt x="9197" y="6317"/>
                  </a:moveTo>
                  <a:cubicBezTo>
                    <a:pt x="10047" y="6317"/>
                    <a:pt x="10882" y="6417"/>
                    <a:pt x="11712" y="6617"/>
                  </a:cubicBezTo>
                  <a:lnTo>
                    <a:pt x="11712" y="7293"/>
                  </a:lnTo>
                  <a:cubicBezTo>
                    <a:pt x="10882" y="7098"/>
                    <a:pt x="10046" y="7000"/>
                    <a:pt x="9196" y="7000"/>
                  </a:cubicBezTo>
                  <a:cubicBezTo>
                    <a:pt x="8345" y="7000"/>
                    <a:pt x="7480" y="7098"/>
                    <a:pt x="6589" y="7293"/>
                  </a:cubicBezTo>
                  <a:lnTo>
                    <a:pt x="6589" y="6617"/>
                  </a:lnTo>
                  <a:cubicBezTo>
                    <a:pt x="7482" y="6417"/>
                    <a:pt x="8347" y="6317"/>
                    <a:pt x="9197" y="6317"/>
                  </a:cubicBezTo>
                  <a:close/>
                  <a:moveTo>
                    <a:pt x="9212" y="7305"/>
                  </a:moveTo>
                  <a:cubicBezTo>
                    <a:pt x="10057" y="7305"/>
                    <a:pt x="10886" y="7404"/>
                    <a:pt x="11712" y="7603"/>
                  </a:cubicBezTo>
                  <a:lnTo>
                    <a:pt x="11712" y="8055"/>
                  </a:lnTo>
                  <a:cubicBezTo>
                    <a:pt x="11712" y="8093"/>
                    <a:pt x="11702" y="8126"/>
                    <a:pt x="11684" y="8159"/>
                  </a:cubicBezTo>
                  <a:cubicBezTo>
                    <a:pt x="11648" y="8203"/>
                    <a:pt x="11596" y="8230"/>
                    <a:pt x="11541" y="8230"/>
                  </a:cubicBezTo>
                  <a:cubicBezTo>
                    <a:pt x="11530" y="8230"/>
                    <a:pt x="11519" y="8229"/>
                    <a:pt x="11508" y="8227"/>
                  </a:cubicBezTo>
                  <a:cubicBezTo>
                    <a:pt x="10744" y="8061"/>
                    <a:pt x="9980" y="7979"/>
                    <a:pt x="9205" y="7979"/>
                  </a:cubicBezTo>
                  <a:cubicBezTo>
                    <a:pt x="8418" y="7979"/>
                    <a:pt x="7619" y="8063"/>
                    <a:pt x="6795" y="8231"/>
                  </a:cubicBezTo>
                  <a:cubicBezTo>
                    <a:pt x="6785" y="8233"/>
                    <a:pt x="6775" y="8234"/>
                    <a:pt x="6765" y="8234"/>
                  </a:cubicBezTo>
                  <a:cubicBezTo>
                    <a:pt x="6726" y="8234"/>
                    <a:pt x="6686" y="8220"/>
                    <a:pt x="6652" y="8192"/>
                  </a:cubicBezTo>
                  <a:cubicBezTo>
                    <a:pt x="6613" y="8164"/>
                    <a:pt x="6589" y="8117"/>
                    <a:pt x="6589" y="8064"/>
                  </a:cubicBezTo>
                  <a:lnTo>
                    <a:pt x="6589" y="8060"/>
                  </a:lnTo>
                  <a:lnTo>
                    <a:pt x="6589" y="7607"/>
                  </a:lnTo>
                  <a:cubicBezTo>
                    <a:pt x="7487" y="7406"/>
                    <a:pt x="8357" y="7305"/>
                    <a:pt x="9212" y="7305"/>
                  </a:cubicBezTo>
                  <a:close/>
                  <a:moveTo>
                    <a:pt x="3785" y="7305"/>
                  </a:moveTo>
                  <a:cubicBezTo>
                    <a:pt x="4630" y="7305"/>
                    <a:pt x="5459" y="7404"/>
                    <a:pt x="6285" y="7603"/>
                  </a:cubicBezTo>
                  <a:lnTo>
                    <a:pt x="6285" y="8055"/>
                  </a:lnTo>
                  <a:cubicBezTo>
                    <a:pt x="6285" y="8093"/>
                    <a:pt x="6275" y="8126"/>
                    <a:pt x="6256" y="8159"/>
                  </a:cubicBezTo>
                  <a:cubicBezTo>
                    <a:pt x="6220" y="8203"/>
                    <a:pt x="6168" y="8230"/>
                    <a:pt x="6114" y="8230"/>
                  </a:cubicBezTo>
                  <a:cubicBezTo>
                    <a:pt x="6103" y="8230"/>
                    <a:pt x="6092" y="8229"/>
                    <a:pt x="6081" y="8227"/>
                  </a:cubicBezTo>
                  <a:cubicBezTo>
                    <a:pt x="5317" y="8061"/>
                    <a:pt x="4553" y="7979"/>
                    <a:pt x="3777" y="7979"/>
                  </a:cubicBezTo>
                  <a:cubicBezTo>
                    <a:pt x="2991" y="7979"/>
                    <a:pt x="2192" y="8063"/>
                    <a:pt x="1367" y="8231"/>
                  </a:cubicBezTo>
                  <a:cubicBezTo>
                    <a:pt x="1357" y="8234"/>
                    <a:pt x="1346" y="8235"/>
                    <a:pt x="1335" y="8235"/>
                  </a:cubicBezTo>
                  <a:cubicBezTo>
                    <a:pt x="1282" y="8235"/>
                    <a:pt x="1227" y="8207"/>
                    <a:pt x="1196" y="8159"/>
                  </a:cubicBezTo>
                  <a:cubicBezTo>
                    <a:pt x="1172" y="8131"/>
                    <a:pt x="1162" y="8098"/>
                    <a:pt x="1162" y="8060"/>
                  </a:cubicBezTo>
                  <a:lnTo>
                    <a:pt x="1162" y="7607"/>
                  </a:lnTo>
                  <a:cubicBezTo>
                    <a:pt x="2060" y="7406"/>
                    <a:pt x="2930" y="7305"/>
                    <a:pt x="3785" y="7305"/>
                  </a:cubicBezTo>
                  <a:close/>
                  <a:moveTo>
                    <a:pt x="858" y="1023"/>
                  </a:moveTo>
                  <a:lnTo>
                    <a:pt x="858" y="8045"/>
                  </a:lnTo>
                  <a:cubicBezTo>
                    <a:pt x="858" y="8164"/>
                    <a:pt x="895" y="8278"/>
                    <a:pt x="977" y="8364"/>
                  </a:cubicBezTo>
                  <a:cubicBezTo>
                    <a:pt x="1067" y="8469"/>
                    <a:pt x="1196" y="8526"/>
                    <a:pt x="1333" y="8526"/>
                  </a:cubicBezTo>
                  <a:cubicBezTo>
                    <a:pt x="1362" y="8526"/>
                    <a:pt x="1396" y="8526"/>
                    <a:pt x="1429" y="8517"/>
                  </a:cubicBezTo>
                  <a:cubicBezTo>
                    <a:pt x="2227" y="8354"/>
                    <a:pt x="3000" y="8273"/>
                    <a:pt x="3762" y="8273"/>
                  </a:cubicBezTo>
                  <a:cubicBezTo>
                    <a:pt x="4518" y="8273"/>
                    <a:pt x="5262" y="8353"/>
                    <a:pt x="6004" y="8512"/>
                  </a:cubicBezTo>
                  <a:cubicBezTo>
                    <a:pt x="6039" y="8518"/>
                    <a:pt x="6075" y="8522"/>
                    <a:pt x="6109" y="8522"/>
                  </a:cubicBezTo>
                  <a:cubicBezTo>
                    <a:pt x="6130" y="8522"/>
                    <a:pt x="6151" y="8520"/>
                    <a:pt x="6171" y="8517"/>
                  </a:cubicBezTo>
                  <a:lnTo>
                    <a:pt x="6171" y="8849"/>
                  </a:lnTo>
                  <a:cubicBezTo>
                    <a:pt x="6171" y="8935"/>
                    <a:pt x="6103" y="9002"/>
                    <a:pt x="6018" y="9002"/>
                  </a:cubicBezTo>
                  <a:lnTo>
                    <a:pt x="667" y="9002"/>
                  </a:lnTo>
                  <a:cubicBezTo>
                    <a:pt x="586" y="9002"/>
                    <a:pt x="515" y="8935"/>
                    <a:pt x="515" y="8849"/>
                  </a:cubicBezTo>
                  <a:lnTo>
                    <a:pt x="515" y="1176"/>
                  </a:lnTo>
                  <a:cubicBezTo>
                    <a:pt x="515" y="1090"/>
                    <a:pt x="586" y="1023"/>
                    <a:pt x="667" y="1023"/>
                  </a:cubicBezTo>
                  <a:close/>
                  <a:moveTo>
                    <a:pt x="12207" y="1023"/>
                  </a:moveTo>
                  <a:cubicBezTo>
                    <a:pt x="12293" y="1023"/>
                    <a:pt x="12359" y="1090"/>
                    <a:pt x="12359" y="1176"/>
                  </a:cubicBezTo>
                  <a:lnTo>
                    <a:pt x="12359" y="8849"/>
                  </a:lnTo>
                  <a:cubicBezTo>
                    <a:pt x="12359" y="8935"/>
                    <a:pt x="12293" y="9002"/>
                    <a:pt x="12207" y="9002"/>
                  </a:cubicBezTo>
                  <a:lnTo>
                    <a:pt x="6837" y="9002"/>
                  </a:lnTo>
                  <a:cubicBezTo>
                    <a:pt x="6756" y="9002"/>
                    <a:pt x="6685" y="8935"/>
                    <a:pt x="6685" y="8849"/>
                  </a:cubicBezTo>
                  <a:lnTo>
                    <a:pt x="6685" y="8521"/>
                  </a:lnTo>
                  <a:cubicBezTo>
                    <a:pt x="6709" y="8526"/>
                    <a:pt x="6732" y="8526"/>
                    <a:pt x="6756" y="8526"/>
                  </a:cubicBezTo>
                  <a:cubicBezTo>
                    <a:pt x="6784" y="8526"/>
                    <a:pt x="6817" y="8526"/>
                    <a:pt x="6852" y="8517"/>
                  </a:cubicBezTo>
                  <a:cubicBezTo>
                    <a:pt x="7649" y="8354"/>
                    <a:pt x="8423" y="8273"/>
                    <a:pt x="9185" y="8273"/>
                  </a:cubicBezTo>
                  <a:cubicBezTo>
                    <a:pt x="9941" y="8273"/>
                    <a:pt x="10684" y="8353"/>
                    <a:pt x="11427" y="8512"/>
                  </a:cubicBezTo>
                  <a:cubicBezTo>
                    <a:pt x="11458" y="8519"/>
                    <a:pt x="11491" y="8522"/>
                    <a:pt x="11523" y="8522"/>
                  </a:cubicBezTo>
                  <a:cubicBezTo>
                    <a:pt x="11631" y="8522"/>
                    <a:pt x="11738" y="8486"/>
                    <a:pt x="11822" y="8416"/>
                  </a:cubicBezTo>
                  <a:cubicBezTo>
                    <a:pt x="11936" y="8326"/>
                    <a:pt x="11998" y="8192"/>
                    <a:pt x="11998" y="8050"/>
                  </a:cubicBezTo>
                  <a:lnTo>
                    <a:pt x="11998" y="1023"/>
                  </a:lnTo>
                  <a:close/>
                  <a:moveTo>
                    <a:pt x="3728" y="1"/>
                  </a:moveTo>
                  <a:cubicBezTo>
                    <a:pt x="2904" y="1"/>
                    <a:pt x="2081" y="69"/>
                    <a:pt x="1262" y="205"/>
                  </a:cubicBezTo>
                  <a:cubicBezTo>
                    <a:pt x="1082" y="233"/>
                    <a:pt x="943" y="361"/>
                    <a:pt x="886" y="528"/>
                  </a:cubicBezTo>
                  <a:lnTo>
                    <a:pt x="662" y="528"/>
                  </a:lnTo>
                  <a:cubicBezTo>
                    <a:pt x="296" y="528"/>
                    <a:pt x="1" y="823"/>
                    <a:pt x="1" y="1185"/>
                  </a:cubicBezTo>
                  <a:lnTo>
                    <a:pt x="1" y="8860"/>
                  </a:lnTo>
                  <a:cubicBezTo>
                    <a:pt x="1" y="9221"/>
                    <a:pt x="296" y="9517"/>
                    <a:pt x="662" y="9517"/>
                  </a:cubicBezTo>
                  <a:lnTo>
                    <a:pt x="6033" y="9517"/>
                  </a:lnTo>
                  <a:cubicBezTo>
                    <a:pt x="6184" y="9517"/>
                    <a:pt x="6327" y="9464"/>
                    <a:pt x="6437" y="9378"/>
                  </a:cubicBezTo>
                  <a:cubicBezTo>
                    <a:pt x="6551" y="9464"/>
                    <a:pt x="6690" y="9517"/>
                    <a:pt x="6841" y="9517"/>
                  </a:cubicBezTo>
                  <a:lnTo>
                    <a:pt x="12216" y="9517"/>
                  </a:lnTo>
                  <a:cubicBezTo>
                    <a:pt x="12578" y="9517"/>
                    <a:pt x="12873" y="9221"/>
                    <a:pt x="12873" y="8860"/>
                  </a:cubicBezTo>
                  <a:lnTo>
                    <a:pt x="12873" y="1185"/>
                  </a:lnTo>
                  <a:cubicBezTo>
                    <a:pt x="12873" y="823"/>
                    <a:pt x="12578" y="528"/>
                    <a:pt x="12216" y="528"/>
                  </a:cubicBezTo>
                  <a:lnTo>
                    <a:pt x="11988" y="528"/>
                  </a:lnTo>
                  <a:cubicBezTo>
                    <a:pt x="11936" y="361"/>
                    <a:pt x="11793" y="233"/>
                    <a:pt x="11616" y="205"/>
                  </a:cubicBezTo>
                  <a:cubicBezTo>
                    <a:pt x="10798" y="69"/>
                    <a:pt x="9973" y="1"/>
                    <a:pt x="9149" y="1"/>
                  </a:cubicBezTo>
                  <a:cubicBezTo>
                    <a:pt x="8325" y="1"/>
                    <a:pt x="7501" y="69"/>
                    <a:pt x="6685" y="205"/>
                  </a:cubicBezTo>
                  <a:cubicBezTo>
                    <a:pt x="6589" y="218"/>
                    <a:pt x="6503" y="262"/>
                    <a:pt x="6437" y="323"/>
                  </a:cubicBezTo>
                  <a:cubicBezTo>
                    <a:pt x="6371" y="262"/>
                    <a:pt x="6290" y="218"/>
                    <a:pt x="6195" y="205"/>
                  </a:cubicBezTo>
                  <a:cubicBezTo>
                    <a:pt x="5376" y="69"/>
                    <a:pt x="4552" y="1"/>
                    <a:pt x="3728" y="1"/>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33" name="Google Shape;3239;p64"/>
            <p:cNvSpPr/>
            <p:nvPr/>
          </p:nvSpPr>
          <p:spPr>
            <a:xfrm>
              <a:off x="8375643" y="965985"/>
              <a:ext cx="28655" cy="28625"/>
            </a:xfrm>
            <a:custGeom>
              <a:avLst/>
              <a:gdLst/>
              <a:ahLst/>
              <a:cxnLst/>
              <a:rect l="l" t="t" r="r" b="b"/>
              <a:pathLst>
                <a:path w="944" h="943" extrusionOk="0">
                  <a:moveTo>
                    <a:pt x="472" y="0"/>
                  </a:moveTo>
                  <a:cubicBezTo>
                    <a:pt x="210" y="0"/>
                    <a:pt x="1" y="209"/>
                    <a:pt x="1" y="471"/>
                  </a:cubicBezTo>
                  <a:cubicBezTo>
                    <a:pt x="1" y="728"/>
                    <a:pt x="210" y="943"/>
                    <a:pt x="472" y="943"/>
                  </a:cubicBezTo>
                  <a:cubicBezTo>
                    <a:pt x="729" y="943"/>
                    <a:pt x="943" y="728"/>
                    <a:pt x="943" y="471"/>
                  </a:cubicBezTo>
                  <a:cubicBezTo>
                    <a:pt x="943" y="209"/>
                    <a:pt x="729" y="0"/>
                    <a:pt x="472" y="0"/>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34" name="Google Shape;3240;p64"/>
            <p:cNvSpPr/>
            <p:nvPr/>
          </p:nvSpPr>
          <p:spPr>
            <a:xfrm>
              <a:off x="8598791" y="937207"/>
              <a:ext cx="12142" cy="12051"/>
            </a:xfrm>
            <a:custGeom>
              <a:avLst/>
              <a:gdLst/>
              <a:ahLst/>
              <a:cxnLst/>
              <a:rect l="l" t="t" r="r" b="b"/>
              <a:pathLst>
                <a:path w="400" h="397" extrusionOk="0">
                  <a:moveTo>
                    <a:pt x="200" y="1"/>
                  </a:moveTo>
                  <a:cubicBezTo>
                    <a:pt x="90" y="1"/>
                    <a:pt x="0" y="91"/>
                    <a:pt x="0" y="201"/>
                  </a:cubicBezTo>
                  <a:cubicBezTo>
                    <a:pt x="0" y="310"/>
                    <a:pt x="90" y="396"/>
                    <a:pt x="200" y="396"/>
                  </a:cubicBezTo>
                  <a:cubicBezTo>
                    <a:pt x="310" y="396"/>
                    <a:pt x="400" y="310"/>
                    <a:pt x="400" y="201"/>
                  </a:cubicBezTo>
                  <a:cubicBezTo>
                    <a:pt x="400" y="91"/>
                    <a:pt x="310" y="1"/>
                    <a:pt x="200" y="1"/>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35" name="Google Shape;3241;p64"/>
            <p:cNvSpPr/>
            <p:nvPr/>
          </p:nvSpPr>
          <p:spPr>
            <a:xfrm>
              <a:off x="8462067" y="931349"/>
              <a:ext cx="43499" cy="47931"/>
            </a:xfrm>
            <a:custGeom>
              <a:avLst/>
              <a:gdLst/>
              <a:ahLst/>
              <a:cxnLst/>
              <a:rect l="l" t="t" r="r" b="b"/>
              <a:pathLst>
                <a:path w="1433" h="1579" extrusionOk="0">
                  <a:moveTo>
                    <a:pt x="717" y="0"/>
                  </a:moveTo>
                  <a:cubicBezTo>
                    <a:pt x="691" y="0"/>
                    <a:pt x="664" y="17"/>
                    <a:pt x="652" y="51"/>
                  </a:cubicBezTo>
                  <a:lnTo>
                    <a:pt x="496" y="498"/>
                  </a:lnTo>
                  <a:cubicBezTo>
                    <a:pt x="486" y="517"/>
                    <a:pt x="472" y="532"/>
                    <a:pt x="457" y="541"/>
                  </a:cubicBezTo>
                  <a:lnTo>
                    <a:pt x="57" y="722"/>
                  </a:lnTo>
                  <a:cubicBezTo>
                    <a:pt x="0" y="746"/>
                    <a:pt x="0" y="836"/>
                    <a:pt x="57" y="860"/>
                  </a:cubicBezTo>
                  <a:lnTo>
                    <a:pt x="457" y="1040"/>
                  </a:lnTo>
                  <a:cubicBezTo>
                    <a:pt x="472" y="1046"/>
                    <a:pt x="486" y="1064"/>
                    <a:pt x="496" y="1084"/>
                  </a:cubicBezTo>
                  <a:lnTo>
                    <a:pt x="652" y="1532"/>
                  </a:lnTo>
                  <a:cubicBezTo>
                    <a:pt x="664" y="1563"/>
                    <a:pt x="691" y="1578"/>
                    <a:pt x="717" y="1578"/>
                  </a:cubicBezTo>
                  <a:cubicBezTo>
                    <a:pt x="743" y="1578"/>
                    <a:pt x="770" y="1563"/>
                    <a:pt x="782" y="1532"/>
                  </a:cubicBezTo>
                  <a:lnTo>
                    <a:pt x="938" y="1084"/>
                  </a:lnTo>
                  <a:cubicBezTo>
                    <a:pt x="947" y="1064"/>
                    <a:pt x="958" y="1046"/>
                    <a:pt x="976" y="1040"/>
                  </a:cubicBezTo>
                  <a:lnTo>
                    <a:pt x="1376" y="860"/>
                  </a:lnTo>
                  <a:cubicBezTo>
                    <a:pt x="1433" y="836"/>
                    <a:pt x="1433" y="746"/>
                    <a:pt x="1376" y="722"/>
                  </a:cubicBezTo>
                  <a:lnTo>
                    <a:pt x="976" y="541"/>
                  </a:lnTo>
                  <a:cubicBezTo>
                    <a:pt x="958" y="532"/>
                    <a:pt x="947" y="517"/>
                    <a:pt x="938" y="498"/>
                  </a:cubicBezTo>
                  <a:lnTo>
                    <a:pt x="782" y="51"/>
                  </a:lnTo>
                  <a:cubicBezTo>
                    <a:pt x="770" y="17"/>
                    <a:pt x="743" y="0"/>
                    <a:pt x="717" y="0"/>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36" name="Google Shape;3242;p64"/>
            <p:cNvSpPr/>
            <p:nvPr/>
          </p:nvSpPr>
          <p:spPr>
            <a:xfrm>
              <a:off x="8637951" y="946952"/>
              <a:ext cx="59557" cy="64626"/>
            </a:xfrm>
            <a:custGeom>
              <a:avLst/>
              <a:gdLst/>
              <a:ahLst/>
              <a:cxnLst/>
              <a:rect l="l" t="t" r="r" b="b"/>
              <a:pathLst>
                <a:path w="1962" h="2129" extrusionOk="0">
                  <a:moveTo>
                    <a:pt x="980" y="1"/>
                  </a:moveTo>
                  <a:cubicBezTo>
                    <a:pt x="945" y="1"/>
                    <a:pt x="909" y="22"/>
                    <a:pt x="895" y="65"/>
                  </a:cubicBezTo>
                  <a:lnTo>
                    <a:pt x="677" y="669"/>
                  </a:lnTo>
                  <a:cubicBezTo>
                    <a:pt x="666" y="698"/>
                    <a:pt x="648" y="717"/>
                    <a:pt x="624" y="726"/>
                  </a:cubicBezTo>
                  <a:lnTo>
                    <a:pt x="77" y="970"/>
                  </a:lnTo>
                  <a:cubicBezTo>
                    <a:pt x="0" y="1003"/>
                    <a:pt x="0" y="1126"/>
                    <a:pt x="77" y="1161"/>
                  </a:cubicBezTo>
                  <a:lnTo>
                    <a:pt x="624" y="1403"/>
                  </a:lnTo>
                  <a:cubicBezTo>
                    <a:pt x="648" y="1412"/>
                    <a:pt x="666" y="1431"/>
                    <a:pt x="677" y="1460"/>
                  </a:cubicBezTo>
                  <a:lnTo>
                    <a:pt x="895" y="2064"/>
                  </a:lnTo>
                  <a:cubicBezTo>
                    <a:pt x="909" y="2107"/>
                    <a:pt x="945" y="2129"/>
                    <a:pt x="980" y="2129"/>
                  </a:cubicBezTo>
                  <a:cubicBezTo>
                    <a:pt x="1016" y="2129"/>
                    <a:pt x="1052" y="2107"/>
                    <a:pt x="1066" y="2064"/>
                  </a:cubicBezTo>
                  <a:lnTo>
                    <a:pt x="1286" y="1460"/>
                  </a:lnTo>
                  <a:cubicBezTo>
                    <a:pt x="1295" y="1431"/>
                    <a:pt x="1314" y="1412"/>
                    <a:pt x="1338" y="1403"/>
                  </a:cubicBezTo>
                  <a:lnTo>
                    <a:pt x="1885" y="1161"/>
                  </a:lnTo>
                  <a:cubicBezTo>
                    <a:pt x="1962" y="1126"/>
                    <a:pt x="1962" y="1003"/>
                    <a:pt x="1885" y="970"/>
                  </a:cubicBezTo>
                  <a:lnTo>
                    <a:pt x="1338" y="726"/>
                  </a:lnTo>
                  <a:cubicBezTo>
                    <a:pt x="1314" y="717"/>
                    <a:pt x="1295" y="698"/>
                    <a:pt x="1286" y="669"/>
                  </a:cubicBezTo>
                  <a:lnTo>
                    <a:pt x="1066" y="65"/>
                  </a:lnTo>
                  <a:cubicBezTo>
                    <a:pt x="1052" y="22"/>
                    <a:pt x="1016" y="1"/>
                    <a:pt x="980" y="1"/>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grpSp>
      <p:grpSp>
        <p:nvGrpSpPr>
          <p:cNvPr id="37" name="Google Shape;6013;p72"/>
          <p:cNvGrpSpPr/>
          <p:nvPr/>
        </p:nvGrpSpPr>
        <p:grpSpPr>
          <a:xfrm>
            <a:off x="4326434" y="5325419"/>
            <a:ext cx="1202117" cy="1152717"/>
            <a:chOff x="3240443" y="3395537"/>
            <a:chExt cx="452077" cy="469137"/>
          </a:xfrm>
        </p:grpSpPr>
        <p:sp>
          <p:nvSpPr>
            <p:cNvPr id="38" name="Google Shape;6014;p72"/>
            <p:cNvSpPr/>
            <p:nvPr/>
          </p:nvSpPr>
          <p:spPr>
            <a:xfrm>
              <a:off x="3240443" y="3395537"/>
              <a:ext cx="452077" cy="469137"/>
            </a:xfrm>
            <a:custGeom>
              <a:avLst/>
              <a:gdLst/>
              <a:ahLst/>
              <a:cxnLst/>
              <a:rect l="l" t="t" r="r" b="b"/>
              <a:pathLst>
                <a:path w="14893" h="15455" extrusionOk="0">
                  <a:moveTo>
                    <a:pt x="9051" y="1"/>
                  </a:moveTo>
                  <a:cubicBezTo>
                    <a:pt x="8480" y="1"/>
                    <a:pt x="7966" y="353"/>
                    <a:pt x="7756" y="877"/>
                  </a:cubicBezTo>
                  <a:cubicBezTo>
                    <a:pt x="7533" y="1001"/>
                    <a:pt x="7351" y="1177"/>
                    <a:pt x="7223" y="1391"/>
                  </a:cubicBezTo>
                  <a:cubicBezTo>
                    <a:pt x="6856" y="1287"/>
                    <a:pt x="6454" y="1236"/>
                    <a:pt x="6021" y="1236"/>
                  </a:cubicBezTo>
                  <a:cubicBezTo>
                    <a:pt x="5742" y="1236"/>
                    <a:pt x="5450" y="1257"/>
                    <a:pt x="5147" y="1300"/>
                  </a:cubicBezTo>
                  <a:cubicBezTo>
                    <a:pt x="4200" y="1434"/>
                    <a:pt x="3319" y="1829"/>
                    <a:pt x="2534" y="2466"/>
                  </a:cubicBezTo>
                  <a:cubicBezTo>
                    <a:pt x="1829" y="3038"/>
                    <a:pt x="1229" y="3800"/>
                    <a:pt x="796" y="4671"/>
                  </a:cubicBezTo>
                  <a:cubicBezTo>
                    <a:pt x="277" y="5718"/>
                    <a:pt x="1" y="6894"/>
                    <a:pt x="1" y="8075"/>
                  </a:cubicBezTo>
                  <a:cubicBezTo>
                    <a:pt x="1" y="9351"/>
                    <a:pt x="324" y="10612"/>
                    <a:pt x="934" y="11721"/>
                  </a:cubicBezTo>
                  <a:cubicBezTo>
                    <a:pt x="2086" y="13807"/>
                    <a:pt x="4253" y="15188"/>
                    <a:pt x="6733" y="15421"/>
                  </a:cubicBezTo>
                  <a:cubicBezTo>
                    <a:pt x="6975" y="15445"/>
                    <a:pt x="7219" y="15454"/>
                    <a:pt x="7456" y="15454"/>
                  </a:cubicBezTo>
                  <a:cubicBezTo>
                    <a:pt x="9418" y="15454"/>
                    <a:pt x="11179" y="14692"/>
                    <a:pt x="12284" y="13360"/>
                  </a:cubicBezTo>
                  <a:cubicBezTo>
                    <a:pt x="13731" y="11612"/>
                    <a:pt x="13712" y="10084"/>
                    <a:pt x="13440" y="9108"/>
                  </a:cubicBezTo>
                  <a:cubicBezTo>
                    <a:pt x="13378" y="8889"/>
                    <a:pt x="13303" y="8684"/>
                    <a:pt x="13212" y="8485"/>
                  </a:cubicBezTo>
                  <a:cubicBezTo>
                    <a:pt x="13545" y="8327"/>
                    <a:pt x="13811" y="8041"/>
                    <a:pt x="13945" y="7680"/>
                  </a:cubicBezTo>
                  <a:lnTo>
                    <a:pt x="13978" y="7575"/>
                  </a:lnTo>
                  <a:lnTo>
                    <a:pt x="14040" y="7551"/>
                  </a:lnTo>
                  <a:cubicBezTo>
                    <a:pt x="14554" y="7323"/>
                    <a:pt x="14892" y="6804"/>
                    <a:pt x="14892" y="6237"/>
                  </a:cubicBezTo>
                  <a:cubicBezTo>
                    <a:pt x="14888" y="5666"/>
                    <a:pt x="14554" y="5152"/>
                    <a:pt x="14040" y="4923"/>
                  </a:cubicBezTo>
                  <a:lnTo>
                    <a:pt x="13978" y="4899"/>
                  </a:lnTo>
                  <a:lnTo>
                    <a:pt x="13945" y="4795"/>
                  </a:lnTo>
                  <a:cubicBezTo>
                    <a:pt x="13754" y="4271"/>
                    <a:pt x="13279" y="3910"/>
                    <a:pt x="12736" y="3857"/>
                  </a:cubicBezTo>
                  <a:cubicBezTo>
                    <a:pt x="13022" y="3538"/>
                    <a:pt x="13198" y="3119"/>
                    <a:pt x="13198" y="2657"/>
                  </a:cubicBezTo>
                  <a:cubicBezTo>
                    <a:pt x="13198" y="1667"/>
                    <a:pt x="12393" y="862"/>
                    <a:pt x="11398" y="862"/>
                  </a:cubicBezTo>
                  <a:cubicBezTo>
                    <a:pt x="11113" y="862"/>
                    <a:pt x="10836" y="929"/>
                    <a:pt x="10594" y="1053"/>
                  </a:cubicBezTo>
                  <a:cubicBezTo>
                    <a:pt x="10517" y="986"/>
                    <a:pt x="10436" y="929"/>
                    <a:pt x="10346" y="877"/>
                  </a:cubicBezTo>
                  <a:cubicBezTo>
                    <a:pt x="10132" y="353"/>
                    <a:pt x="9618" y="1"/>
                    <a:pt x="9051" y="1"/>
                  </a:cubicBezTo>
                  <a:close/>
                </a:path>
              </a:pathLst>
            </a:custGeom>
            <a:solidFill>
              <a:srgbClr val="FFFFFF"/>
            </a:solidFill>
            <a:ln>
              <a:noFill/>
            </a:ln>
            <a:effectLst>
              <a:outerShdw blurRad="28575" dist="38100" dir="2280000" algn="bl" rotWithShape="0">
                <a:srgbClr val="363535">
                  <a:alpha val="35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39" name="Google Shape;6015;p72"/>
            <p:cNvSpPr/>
            <p:nvPr/>
          </p:nvSpPr>
          <p:spPr>
            <a:xfrm>
              <a:off x="3252008" y="3483024"/>
              <a:ext cx="396831" cy="335696"/>
            </a:xfrm>
            <a:custGeom>
              <a:avLst/>
              <a:gdLst/>
              <a:ahLst/>
              <a:cxnLst/>
              <a:rect l="l" t="t" r="r" b="b"/>
              <a:pathLst>
                <a:path w="13073" h="11059" extrusionOk="0">
                  <a:moveTo>
                    <a:pt x="9141" y="5827"/>
                  </a:moveTo>
                  <a:cubicBezTo>
                    <a:pt x="9416" y="5827"/>
                    <a:pt x="9717" y="5963"/>
                    <a:pt x="9946" y="6214"/>
                  </a:cubicBezTo>
                  <a:cubicBezTo>
                    <a:pt x="10321" y="6634"/>
                    <a:pt x="10359" y="7209"/>
                    <a:pt x="10031" y="7510"/>
                  </a:cubicBezTo>
                  <a:cubicBezTo>
                    <a:pt x="9900" y="7626"/>
                    <a:pt x="9733" y="7681"/>
                    <a:pt x="9555" y="7681"/>
                  </a:cubicBezTo>
                  <a:cubicBezTo>
                    <a:pt x="9280" y="7681"/>
                    <a:pt x="8979" y="7547"/>
                    <a:pt x="8750" y="7295"/>
                  </a:cubicBezTo>
                  <a:cubicBezTo>
                    <a:pt x="8374" y="6876"/>
                    <a:pt x="8341" y="6295"/>
                    <a:pt x="8669" y="6001"/>
                  </a:cubicBezTo>
                  <a:cubicBezTo>
                    <a:pt x="8798" y="5883"/>
                    <a:pt x="8964" y="5827"/>
                    <a:pt x="9141" y="5827"/>
                  </a:cubicBezTo>
                  <a:close/>
                  <a:moveTo>
                    <a:pt x="5625" y="1"/>
                  </a:moveTo>
                  <a:cubicBezTo>
                    <a:pt x="5410" y="1"/>
                    <a:pt x="5175" y="18"/>
                    <a:pt x="4918" y="55"/>
                  </a:cubicBezTo>
                  <a:cubicBezTo>
                    <a:pt x="1919" y="483"/>
                    <a:pt x="0" y="4762"/>
                    <a:pt x="1871" y="8143"/>
                  </a:cubicBezTo>
                  <a:cubicBezTo>
                    <a:pt x="2951" y="10097"/>
                    <a:pt x="5039" y="11058"/>
                    <a:pt x="6993" y="11058"/>
                  </a:cubicBezTo>
                  <a:cubicBezTo>
                    <a:pt x="8417" y="11058"/>
                    <a:pt x="9770" y="10547"/>
                    <a:pt x="10607" y="9538"/>
                  </a:cubicBezTo>
                  <a:cubicBezTo>
                    <a:pt x="13073" y="6562"/>
                    <a:pt x="9840" y="5196"/>
                    <a:pt x="8469" y="4067"/>
                  </a:cubicBezTo>
                  <a:cubicBezTo>
                    <a:pt x="7673" y="3414"/>
                    <a:pt x="8647" y="1"/>
                    <a:pt x="5625" y="1"/>
                  </a:cubicBezTo>
                  <a:close/>
                </a:path>
              </a:pathLst>
            </a:custGeom>
            <a:solidFill>
              <a:srgbClr val="FFFDE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40" name="Google Shape;6016;p72"/>
            <p:cNvSpPr/>
            <p:nvPr/>
          </p:nvSpPr>
          <p:spPr>
            <a:xfrm>
              <a:off x="3292746" y="3483084"/>
              <a:ext cx="356095" cy="335635"/>
            </a:xfrm>
            <a:custGeom>
              <a:avLst/>
              <a:gdLst/>
              <a:ahLst/>
              <a:cxnLst/>
              <a:rect l="l" t="t" r="r" b="b"/>
              <a:pathLst>
                <a:path w="11731" h="11057" extrusionOk="0">
                  <a:moveTo>
                    <a:pt x="4258" y="1"/>
                  </a:moveTo>
                  <a:cubicBezTo>
                    <a:pt x="4097" y="1"/>
                    <a:pt x="3924" y="11"/>
                    <a:pt x="3738" y="33"/>
                  </a:cubicBezTo>
                  <a:cubicBezTo>
                    <a:pt x="5747" y="356"/>
                    <a:pt x="5185" y="3813"/>
                    <a:pt x="6218" y="4389"/>
                  </a:cubicBezTo>
                  <a:cubicBezTo>
                    <a:pt x="7303" y="4680"/>
                    <a:pt x="8180" y="5827"/>
                    <a:pt x="8199" y="5913"/>
                  </a:cubicBezTo>
                  <a:cubicBezTo>
                    <a:pt x="8342" y="5979"/>
                    <a:pt x="8485" y="6080"/>
                    <a:pt x="8604" y="6212"/>
                  </a:cubicBezTo>
                  <a:cubicBezTo>
                    <a:pt x="8979" y="6632"/>
                    <a:pt x="9017" y="7207"/>
                    <a:pt x="8689" y="7508"/>
                  </a:cubicBezTo>
                  <a:cubicBezTo>
                    <a:pt x="8560" y="7624"/>
                    <a:pt x="8393" y="7679"/>
                    <a:pt x="8217" y="7679"/>
                  </a:cubicBezTo>
                  <a:cubicBezTo>
                    <a:pt x="8089" y="7679"/>
                    <a:pt x="7956" y="7649"/>
                    <a:pt x="7828" y="7594"/>
                  </a:cubicBezTo>
                  <a:cubicBezTo>
                    <a:pt x="7713" y="7788"/>
                    <a:pt x="7575" y="7988"/>
                    <a:pt x="7404" y="8198"/>
                  </a:cubicBezTo>
                  <a:cubicBezTo>
                    <a:pt x="6703" y="9067"/>
                    <a:pt x="5569" y="9508"/>
                    <a:pt x="4373" y="9508"/>
                  </a:cubicBezTo>
                  <a:cubicBezTo>
                    <a:pt x="2735" y="9508"/>
                    <a:pt x="982" y="8680"/>
                    <a:pt x="76" y="6998"/>
                  </a:cubicBezTo>
                  <a:cubicBezTo>
                    <a:pt x="54" y="6950"/>
                    <a:pt x="25" y="6898"/>
                    <a:pt x="1" y="6845"/>
                  </a:cubicBezTo>
                  <a:lnTo>
                    <a:pt x="1" y="6845"/>
                  </a:lnTo>
                  <a:cubicBezTo>
                    <a:pt x="120" y="7289"/>
                    <a:pt x="296" y="7722"/>
                    <a:pt x="529" y="8141"/>
                  </a:cubicBezTo>
                  <a:cubicBezTo>
                    <a:pt x="1609" y="10095"/>
                    <a:pt x="3697" y="11056"/>
                    <a:pt x="5651" y="11056"/>
                  </a:cubicBezTo>
                  <a:cubicBezTo>
                    <a:pt x="7075" y="11056"/>
                    <a:pt x="8428" y="10545"/>
                    <a:pt x="9265" y="9536"/>
                  </a:cubicBezTo>
                  <a:cubicBezTo>
                    <a:pt x="11731" y="6560"/>
                    <a:pt x="8613" y="4627"/>
                    <a:pt x="7127" y="4065"/>
                  </a:cubicBezTo>
                  <a:cubicBezTo>
                    <a:pt x="6160" y="3700"/>
                    <a:pt x="7305" y="1"/>
                    <a:pt x="4258" y="1"/>
                  </a:cubicBezTo>
                  <a:close/>
                </a:path>
              </a:pathLst>
            </a:custGeom>
            <a:solidFill>
              <a:srgbClr val="363535">
                <a:alpha val="156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41" name="Google Shape;6017;p72"/>
            <p:cNvSpPr/>
            <p:nvPr/>
          </p:nvSpPr>
          <p:spPr>
            <a:xfrm>
              <a:off x="3373949" y="3516142"/>
              <a:ext cx="68086" cy="56885"/>
            </a:xfrm>
            <a:custGeom>
              <a:avLst/>
              <a:gdLst/>
              <a:ahLst/>
              <a:cxnLst/>
              <a:rect l="l" t="t" r="r" b="b"/>
              <a:pathLst>
                <a:path w="2243" h="1874" extrusionOk="0">
                  <a:moveTo>
                    <a:pt x="1639" y="0"/>
                  </a:moveTo>
                  <a:cubicBezTo>
                    <a:pt x="1394" y="0"/>
                    <a:pt x="1095" y="191"/>
                    <a:pt x="987" y="210"/>
                  </a:cubicBezTo>
                  <a:cubicBezTo>
                    <a:pt x="839" y="239"/>
                    <a:pt x="206" y="220"/>
                    <a:pt x="121" y="586"/>
                  </a:cubicBezTo>
                  <a:cubicBezTo>
                    <a:pt x="1" y="1096"/>
                    <a:pt x="582" y="1153"/>
                    <a:pt x="682" y="1238"/>
                  </a:cubicBezTo>
                  <a:cubicBezTo>
                    <a:pt x="892" y="1420"/>
                    <a:pt x="915" y="1825"/>
                    <a:pt x="1154" y="1867"/>
                  </a:cubicBezTo>
                  <a:cubicBezTo>
                    <a:pt x="1178" y="1872"/>
                    <a:pt x="1202" y="1874"/>
                    <a:pt x="1227" y="1874"/>
                  </a:cubicBezTo>
                  <a:cubicBezTo>
                    <a:pt x="1749" y="1874"/>
                    <a:pt x="2243" y="832"/>
                    <a:pt x="1934" y="186"/>
                  </a:cubicBezTo>
                  <a:cubicBezTo>
                    <a:pt x="1869" y="47"/>
                    <a:pt x="1761" y="0"/>
                    <a:pt x="1639" y="0"/>
                  </a:cubicBezTo>
                  <a:close/>
                </a:path>
              </a:pathLst>
            </a:custGeom>
            <a:solidFill>
              <a:srgbClr val="A3E9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42" name="Google Shape;6018;p72"/>
            <p:cNvSpPr/>
            <p:nvPr/>
          </p:nvSpPr>
          <p:spPr>
            <a:xfrm>
              <a:off x="3320370" y="3581833"/>
              <a:ext cx="68086" cy="57401"/>
            </a:xfrm>
            <a:custGeom>
              <a:avLst/>
              <a:gdLst/>
              <a:ahLst/>
              <a:cxnLst/>
              <a:rect l="l" t="t" r="r" b="b"/>
              <a:pathLst>
                <a:path w="2243" h="1891" extrusionOk="0">
                  <a:moveTo>
                    <a:pt x="1227" y="1"/>
                  </a:moveTo>
                  <a:cubicBezTo>
                    <a:pt x="921" y="1"/>
                    <a:pt x="732" y="519"/>
                    <a:pt x="633" y="622"/>
                  </a:cubicBezTo>
                  <a:cubicBezTo>
                    <a:pt x="528" y="727"/>
                    <a:pt x="0" y="1084"/>
                    <a:pt x="148" y="1432"/>
                  </a:cubicBezTo>
                  <a:cubicBezTo>
                    <a:pt x="239" y="1652"/>
                    <a:pt x="392" y="1712"/>
                    <a:pt x="545" y="1712"/>
                  </a:cubicBezTo>
                  <a:cubicBezTo>
                    <a:pt x="723" y="1712"/>
                    <a:pt x="901" y="1631"/>
                    <a:pt x="978" y="1631"/>
                  </a:cubicBezTo>
                  <a:cubicBezTo>
                    <a:pt x="981" y="1631"/>
                    <a:pt x="983" y="1631"/>
                    <a:pt x="985" y="1632"/>
                  </a:cubicBezTo>
                  <a:cubicBezTo>
                    <a:pt x="1222" y="1656"/>
                    <a:pt x="1442" y="1891"/>
                    <a:pt x="1637" y="1891"/>
                  </a:cubicBezTo>
                  <a:cubicBezTo>
                    <a:pt x="1670" y="1891"/>
                    <a:pt x="1702" y="1884"/>
                    <a:pt x="1733" y="1869"/>
                  </a:cubicBezTo>
                  <a:cubicBezTo>
                    <a:pt x="2242" y="1632"/>
                    <a:pt x="2042" y="412"/>
                    <a:pt x="1385" y="46"/>
                  </a:cubicBezTo>
                  <a:cubicBezTo>
                    <a:pt x="1329" y="14"/>
                    <a:pt x="1277" y="1"/>
                    <a:pt x="1227" y="1"/>
                  </a:cubicBezTo>
                  <a:close/>
                </a:path>
              </a:pathLst>
            </a:custGeom>
            <a:solidFill>
              <a:srgbClr val="F79CD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43" name="Google Shape;6019;p72"/>
            <p:cNvSpPr/>
            <p:nvPr/>
          </p:nvSpPr>
          <p:spPr>
            <a:xfrm>
              <a:off x="3337856" y="3680854"/>
              <a:ext cx="69817" cy="55641"/>
            </a:xfrm>
            <a:custGeom>
              <a:avLst/>
              <a:gdLst/>
              <a:ahLst/>
              <a:cxnLst/>
              <a:rect l="l" t="t" r="r" b="b"/>
              <a:pathLst>
                <a:path w="2300" h="1833" extrusionOk="0">
                  <a:moveTo>
                    <a:pt x="1740" y="0"/>
                  </a:moveTo>
                  <a:cubicBezTo>
                    <a:pt x="1521" y="0"/>
                    <a:pt x="1310" y="171"/>
                    <a:pt x="1224" y="183"/>
                  </a:cubicBezTo>
                  <a:cubicBezTo>
                    <a:pt x="1207" y="185"/>
                    <a:pt x="1190" y="186"/>
                    <a:pt x="1173" y="186"/>
                  </a:cubicBezTo>
                  <a:cubicBezTo>
                    <a:pt x="973" y="186"/>
                    <a:pt x="762" y="61"/>
                    <a:pt x="592" y="61"/>
                  </a:cubicBezTo>
                  <a:cubicBezTo>
                    <a:pt x="537" y="61"/>
                    <a:pt x="487" y="74"/>
                    <a:pt x="442" y="107"/>
                  </a:cubicBezTo>
                  <a:cubicBezTo>
                    <a:pt x="0" y="444"/>
                    <a:pt x="447" y="1602"/>
                    <a:pt x="1167" y="1816"/>
                  </a:cubicBezTo>
                  <a:cubicBezTo>
                    <a:pt x="1204" y="1827"/>
                    <a:pt x="1239" y="1832"/>
                    <a:pt x="1272" y="1832"/>
                  </a:cubicBezTo>
                  <a:cubicBezTo>
                    <a:pt x="1624" y="1832"/>
                    <a:pt x="1702" y="1223"/>
                    <a:pt x="1780" y="1097"/>
                  </a:cubicBezTo>
                  <a:cubicBezTo>
                    <a:pt x="1862" y="969"/>
                    <a:pt x="2299" y="507"/>
                    <a:pt x="2086" y="202"/>
                  </a:cubicBezTo>
                  <a:cubicBezTo>
                    <a:pt x="1980" y="50"/>
                    <a:pt x="1859" y="0"/>
                    <a:pt x="1740" y="0"/>
                  </a:cubicBezTo>
                  <a:close/>
                </a:path>
              </a:pathLst>
            </a:custGeom>
            <a:solidFill>
              <a:srgbClr val="FFE2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44" name="Google Shape;6020;p72"/>
            <p:cNvSpPr/>
            <p:nvPr/>
          </p:nvSpPr>
          <p:spPr>
            <a:xfrm>
              <a:off x="3418573" y="3720682"/>
              <a:ext cx="65385" cy="54669"/>
            </a:xfrm>
            <a:custGeom>
              <a:avLst/>
              <a:gdLst/>
              <a:ahLst/>
              <a:cxnLst/>
              <a:rect l="l" t="t" r="r" b="b"/>
              <a:pathLst>
                <a:path w="2154" h="1801" extrusionOk="0">
                  <a:moveTo>
                    <a:pt x="1167" y="0"/>
                  </a:moveTo>
                  <a:cubicBezTo>
                    <a:pt x="676" y="0"/>
                    <a:pt x="1" y="667"/>
                    <a:pt x="16" y="1303"/>
                  </a:cubicBezTo>
                  <a:cubicBezTo>
                    <a:pt x="26" y="1621"/>
                    <a:pt x="363" y="1651"/>
                    <a:pt x="624" y="1651"/>
                  </a:cubicBezTo>
                  <a:cubicBezTo>
                    <a:pt x="685" y="1651"/>
                    <a:pt x="742" y="1649"/>
                    <a:pt x="789" y="1649"/>
                  </a:cubicBezTo>
                  <a:cubicBezTo>
                    <a:pt x="835" y="1649"/>
                    <a:pt x="873" y="1650"/>
                    <a:pt x="897" y="1656"/>
                  </a:cubicBezTo>
                  <a:cubicBezTo>
                    <a:pt x="993" y="1678"/>
                    <a:pt x="1271" y="1800"/>
                    <a:pt x="1515" y="1800"/>
                  </a:cubicBezTo>
                  <a:cubicBezTo>
                    <a:pt x="1646" y="1800"/>
                    <a:pt x="1767" y="1765"/>
                    <a:pt x="1844" y="1661"/>
                  </a:cubicBezTo>
                  <a:cubicBezTo>
                    <a:pt x="2154" y="1242"/>
                    <a:pt x="1644" y="956"/>
                    <a:pt x="1587" y="837"/>
                  </a:cubicBezTo>
                  <a:cubicBezTo>
                    <a:pt x="1468" y="585"/>
                    <a:pt x="1611" y="209"/>
                    <a:pt x="1411" y="71"/>
                  </a:cubicBezTo>
                  <a:cubicBezTo>
                    <a:pt x="1339" y="22"/>
                    <a:pt x="1256" y="0"/>
                    <a:pt x="1167" y="0"/>
                  </a:cubicBezTo>
                  <a:close/>
                </a:path>
              </a:pathLst>
            </a:custGeom>
            <a:solidFill>
              <a:srgbClr val="9395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45" name="Google Shape;6021;p72"/>
            <p:cNvSpPr/>
            <p:nvPr/>
          </p:nvSpPr>
          <p:spPr>
            <a:xfrm>
              <a:off x="3278752" y="3475586"/>
              <a:ext cx="336728" cy="350752"/>
            </a:xfrm>
            <a:custGeom>
              <a:avLst/>
              <a:gdLst/>
              <a:ahLst/>
              <a:cxnLst/>
              <a:rect l="l" t="t" r="r" b="b"/>
              <a:pathLst>
                <a:path w="11093" h="11555" extrusionOk="0">
                  <a:moveTo>
                    <a:pt x="4691" y="499"/>
                  </a:moveTo>
                  <a:cubicBezTo>
                    <a:pt x="6450" y="499"/>
                    <a:pt x="6646" y="1835"/>
                    <a:pt x="6817" y="3022"/>
                  </a:cubicBezTo>
                  <a:cubicBezTo>
                    <a:pt x="6922" y="3750"/>
                    <a:pt x="7017" y="4374"/>
                    <a:pt x="7507" y="4545"/>
                  </a:cubicBezTo>
                  <a:cubicBezTo>
                    <a:pt x="8603" y="4932"/>
                    <a:pt x="9998" y="5813"/>
                    <a:pt x="10341" y="7031"/>
                  </a:cubicBezTo>
                  <a:cubicBezTo>
                    <a:pt x="10564" y="7835"/>
                    <a:pt x="10293" y="8707"/>
                    <a:pt x="9535" y="9621"/>
                  </a:cubicBezTo>
                  <a:cubicBezTo>
                    <a:pt x="8776" y="10536"/>
                    <a:pt x="7528" y="11056"/>
                    <a:pt x="6120" y="11056"/>
                  </a:cubicBezTo>
                  <a:cubicBezTo>
                    <a:pt x="5940" y="11056"/>
                    <a:pt x="5756" y="11047"/>
                    <a:pt x="5570" y="11030"/>
                  </a:cubicBezTo>
                  <a:cubicBezTo>
                    <a:pt x="3694" y="10854"/>
                    <a:pt x="2066" y="9821"/>
                    <a:pt x="1209" y="8269"/>
                  </a:cubicBezTo>
                  <a:cubicBezTo>
                    <a:pt x="295" y="6617"/>
                    <a:pt x="257" y="4622"/>
                    <a:pt x="1104" y="2922"/>
                  </a:cubicBezTo>
                  <a:cubicBezTo>
                    <a:pt x="1766" y="1590"/>
                    <a:pt x="2851" y="722"/>
                    <a:pt x="4075" y="546"/>
                  </a:cubicBezTo>
                  <a:cubicBezTo>
                    <a:pt x="4299" y="514"/>
                    <a:pt x="4504" y="499"/>
                    <a:pt x="4691" y="499"/>
                  </a:cubicBezTo>
                  <a:close/>
                  <a:moveTo>
                    <a:pt x="4695" y="0"/>
                  </a:moveTo>
                  <a:cubicBezTo>
                    <a:pt x="4478" y="0"/>
                    <a:pt x="4248" y="18"/>
                    <a:pt x="4004" y="52"/>
                  </a:cubicBezTo>
                  <a:cubicBezTo>
                    <a:pt x="3294" y="151"/>
                    <a:pt x="2637" y="452"/>
                    <a:pt x="2042" y="933"/>
                  </a:cubicBezTo>
                  <a:cubicBezTo>
                    <a:pt x="1486" y="1385"/>
                    <a:pt x="1005" y="1999"/>
                    <a:pt x="657" y="2699"/>
                  </a:cubicBezTo>
                  <a:cubicBezTo>
                    <a:pt x="229" y="3560"/>
                    <a:pt x="0" y="4532"/>
                    <a:pt x="0" y="5507"/>
                  </a:cubicBezTo>
                  <a:cubicBezTo>
                    <a:pt x="0" y="6560"/>
                    <a:pt x="267" y="7597"/>
                    <a:pt x="766" y="8507"/>
                  </a:cubicBezTo>
                  <a:cubicBezTo>
                    <a:pt x="1709" y="10206"/>
                    <a:pt x="3485" y="11335"/>
                    <a:pt x="5522" y="11530"/>
                  </a:cubicBezTo>
                  <a:cubicBezTo>
                    <a:pt x="5722" y="11544"/>
                    <a:pt x="5922" y="11554"/>
                    <a:pt x="6122" y="11554"/>
                  </a:cubicBezTo>
                  <a:cubicBezTo>
                    <a:pt x="7674" y="11554"/>
                    <a:pt x="9069" y="10972"/>
                    <a:pt x="9921" y="9944"/>
                  </a:cubicBezTo>
                  <a:cubicBezTo>
                    <a:pt x="10788" y="8898"/>
                    <a:pt x="11093" y="7869"/>
                    <a:pt x="10821" y="6898"/>
                  </a:cubicBezTo>
                  <a:cubicBezTo>
                    <a:pt x="10431" y="5493"/>
                    <a:pt x="8878" y="4499"/>
                    <a:pt x="7669" y="4075"/>
                  </a:cubicBezTo>
                  <a:cubicBezTo>
                    <a:pt x="7469" y="4003"/>
                    <a:pt x="7388" y="3470"/>
                    <a:pt x="7313" y="2950"/>
                  </a:cubicBezTo>
                  <a:cubicBezTo>
                    <a:pt x="7217" y="2289"/>
                    <a:pt x="7098" y="1471"/>
                    <a:pt x="6650" y="865"/>
                  </a:cubicBezTo>
                  <a:cubicBezTo>
                    <a:pt x="6399" y="522"/>
                    <a:pt x="6065" y="280"/>
                    <a:pt x="5656" y="142"/>
                  </a:cubicBezTo>
                  <a:cubicBezTo>
                    <a:pt x="5374" y="47"/>
                    <a:pt x="5053" y="0"/>
                    <a:pt x="4695" y="0"/>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46" name="Google Shape;6022;p72"/>
            <p:cNvSpPr/>
            <p:nvPr/>
          </p:nvSpPr>
          <p:spPr>
            <a:xfrm>
              <a:off x="3500291" y="3655355"/>
              <a:ext cx="71122" cy="65324"/>
            </a:xfrm>
            <a:custGeom>
              <a:avLst/>
              <a:gdLst/>
              <a:ahLst/>
              <a:cxnLst/>
              <a:rect l="l" t="t" r="r" b="b"/>
              <a:pathLst>
                <a:path w="2343" h="2152" extrusionOk="0">
                  <a:moveTo>
                    <a:pt x="962" y="300"/>
                  </a:moveTo>
                  <a:cubicBezTo>
                    <a:pt x="1195" y="300"/>
                    <a:pt x="1457" y="418"/>
                    <a:pt x="1657" y="638"/>
                  </a:cubicBezTo>
                  <a:cubicBezTo>
                    <a:pt x="1976" y="994"/>
                    <a:pt x="2019" y="1480"/>
                    <a:pt x="1752" y="1719"/>
                  </a:cubicBezTo>
                  <a:cubicBezTo>
                    <a:pt x="1649" y="1810"/>
                    <a:pt x="1517" y="1854"/>
                    <a:pt x="1376" y="1854"/>
                  </a:cubicBezTo>
                  <a:cubicBezTo>
                    <a:pt x="1143" y="1854"/>
                    <a:pt x="884" y="1735"/>
                    <a:pt x="686" y="1513"/>
                  </a:cubicBezTo>
                  <a:cubicBezTo>
                    <a:pt x="367" y="1161"/>
                    <a:pt x="323" y="675"/>
                    <a:pt x="591" y="433"/>
                  </a:cubicBezTo>
                  <a:cubicBezTo>
                    <a:pt x="690" y="342"/>
                    <a:pt x="824" y="300"/>
                    <a:pt x="962" y="300"/>
                  </a:cubicBezTo>
                  <a:close/>
                  <a:moveTo>
                    <a:pt x="963" y="1"/>
                  </a:moveTo>
                  <a:cubicBezTo>
                    <a:pt x="749" y="1"/>
                    <a:pt x="548" y="70"/>
                    <a:pt x="391" y="214"/>
                  </a:cubicBezTo>
                  <a:cubicBezTo>
                    <a:pt x="0" y="566"/>
                    <a:pt x="29" y="1238"/>
                    <a:pt x="462" y="1719"/>
                  </a:cubicBezTo>
                  <a:cubicBezTo>
                    <a:pt x="719" y="2004"/>
                    <a:pt x="1062" y="2152"/>
                    <a:pt x="1380" y="2152"/>
                  </a:cubicBezTo>
                  <a:cubicBezTo>
                    <a:pt x="1591" y="2152"/>
                    <a:pt x="1795" y="2084"/>
                    <a:pt x="1952" y="1941"/>
                  </a:cubicBezTo>
                  <a:cubicBezTo>
                    <a:pt x="2342" y="1590"/>
                    <a:pt x="2309" y="913"/>
                    <a:pt x="1881" y="438"/>
                  </a:cubicBezTo>
                  <a:cubicBezTo>
                    <a:pt x="1622" y="153"/>
                    <a:pt x="1280" y="1"/>
                    <a:pt x="963" y="1"/>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47" name="Google Shape;6023;p72"/>
            <p:cNvSpPr/>
            <p:nvPr/>
          </p:nvSpPr>
          <p:spPr>
            <a:xfrm>
              <a:off x="3340132" y="3676301"/>
              <a:ext cx="72184" cy="64747"/>
            </a:xfrm>
            <a:custGeom>
              <a:avLst/>
              <a:gdLst/>
              <a:ahLst/>
              <a:cxnLst/>
              <a:rect l="l" t="t" r="r" b="b"/>
              <a:pathLst>
                <a:path w="2378" h="2133" extrusionOk="0">
                  <a:moveTo>
                    <a:pt x="1666" y="300"/>
                  </a:moveTo>
                  <a:cubicBezTo>
                    <a:pt x="1751" y="300"/>
                    <a:pt x="1819" y="342"/>
                    <a:pt x="1886" y="438"/>
                  </a:cubicBezTo>
                  <a:cubicBezTo>
                    <a:pt x="2006" y="605"/>
                    <a:pt x="1767" y="914"/>
                    <a:pt x="1653" y="1066"/>
                  </a:cubicBezTo>
                  <a:cubicBezTo>
                    <a:pt x="1620" y="1104"/>
                    <a:pt x="1596" y="1137"/>
                    <a:pt x="1577" y="1166"/>
                  </a:cubicBezTo>
                  <a:cubicBezTo>
                    <a:pt x="1549" y="1214"/>
                    <a:pt x="1530" y="1275"/>
                    <a:pt x="1501" y="1366"/>
                  </a:cubicBezTo>
                  <a:cubicBezTo>
                    <a:pt x="1394" y="1701"/>
                    <a:pt x="1311" y="1831"/>
                    <a:pt x="1191" y="1831"/>
                  </a:cubicBezTo>
                  <a:cubicBezTo>
                    <a:pt x="1173" y="1831"/>
                    <a:pt x="1154" y="1828"/>
                    <a:pt x="1134" y="1823"/>
                  </a:cubicBezTo>
                  <a:cubicBezTo>
                    <a:pt x="739" y="1704"/>
                    <a:pt x="425" y="1229"/>
                    <a:pt x="358" y="842"/>
                  </a:cubicBezTo>
                  <a:cubicBezTo>
                    <a:pt x="315" y="629"/>
                    <a:pt x="354" y="457"/>
                    <a:pt x="458" y="376"/>
                  </a:cubicBezTo>
                  <a:cubicBezTo>
                    <a:pt x="473" y="366"/>
                    <a:pt x="492" y="361"/>
                    <a:pt x="515" y="361"/>
                  </a:cubicBezTo>
                  <a:cubicBezTo>
                    <a:pt x="578" y="361"/>
                    <a:pt x="658" y="385"/>
                    <a:pt x="739" y="414"/>
                  </a:cubicBezTo>
                  <a:cubicBezTo>
                    <a:pt x="847" y="446"/>
                    <a:pt x="969" y="485"/>
                    <a:pt x="1095" y="485"/>
                  </a:cubicBezTo>
                  <a:cubicBezTo>
                    <a:pt x="1119" y="485"/>
                    <a:pt x="1143" y="483"/>
                    <a:pt x="1167" y="480"/>
                  </a:cubicBezTo>
                  <a:cubicBezTo>
                    <a:pt x="1224" y="471"/>
                    <a:pt x="1282" y="443"/>
                    <a:pt x="1354" y="409"/>
                  </a:cubicBezTo>
                  <a:cubicBezTo>
                    <a:pt x="1483" y="341"/>
                    <a:pt x="1583" y="300"/>
                    <a:pt x="1666" y="300"/>
                  </a:cubicBezTo>
                  <a:close/>
                  <a:moveTo>
                    <a:pt x="1673" y="1"/>
                  </a:moveTo>
                  <a:cubicBezTo>
                    <a:pt x="1486" y="1"/>
                    <a:pt x="1313" y="91"/>
                    <a:pt x="1215" y="143"/>
                  </a:cubicBezTo>
                  <a:cubicBezTo>
                    <a:pt x="1182" y="157"/>
                    <a:pt x="1143" y="176"/>
                    <a:pt x="1125" y="181"/>
                  </a:cubicBezTo>
                  <a:cubicBezTo>
                    <a:pt x="1115" y="182"/>
                    <a:pt x="1105" y="182"/>
                    <a:pt x="1095" y="182"/>
                  </a:cubicBezTo>
                  <a:cubicBezTo>
                    <a:pt x="1015" y="182"/>
                    <a:pt x="922" y="153"/>
                    <a:pt x="829" y="124"/>
                  </a:cubicBezTo>
                  <a:cubicBezTo>
                    <a:pt x="728" y="94"/>
                    <a:pt x="620" y="62"/>
                    <a:pt x="515" y="62"/>
                  </a:cubicBezTo>
                  <a:cubicBezTo>
                    <a:pt x="433" y="62"/>
                    <a:pt x="352" y="81"/>
                    <a:pt x="277" y="137"/>
                  </a:cubicBezTo>
                  <a:cubicBezTo>
                    <a:pt x="77" y="291"/>
                    <a:pt x="1" y="566"/>
                    <a:pt x="58" y="900"/>
                  </a:cubicBezTo>
                  <a:cubicBezTo>
                    <a:pt x="144" y="1366"/>
                    <a:pt x="521" y="1952"/>
                    <a:pt x="1048" y="2108"/>
                  </a:cubicBezTo>
                  <a:cubicBezTo>
                    <a:pt x="1101" y="2128"/>
                    <a:pt x="1149" y="2132"/>
                    <a:pt x="1196" y="2132"/>
                  </a:cubicBezTo>
                  <a:cubicBezTo>
                    <a:pt x="1349" y="2132"/>
                    <a:pt x="1486" y="2057"/>
                    <a:pt x="1587" y="1908"/>
                  </a:cubicBezTo>
                  <a:cubicBezTo>
                    <a:pt x="1686" y="1771"/>
                    <a:pt x="1743" y="1590"/>
                    <a:pt x="1787" y="1457"/>
                  </a:cubicBezTo>
                  <a:cubicBezTo>
                    <a:pt x="1800" y="1409"/>
                    <a:pt x="1824" y="1343"/>
                    <a:pt x="1835" y="1323"/>
                  </a:cubicBezTo>
                  <a:cubicBezTo>
                    <a:pt x="1844" y="1309"/>
                    <a:pt x="1868" y="1280"/>
                    <a:pt x="1892" y="1247"/>
                  </a:cubicBezTo>
                  <a:cubicBezTo>
                    <a:pt x="2048" y="1042"/>
                    <a:pt x="2377" y="609"/>
                    <a:pt x="2134" y="267"/>
                  </a:cubicBezTo>
                  <a:cubicBezTo>
                    <a:pt x="1995" y="64"/>
                    <a:pt x="1829" y="1"/>
                    <a:pt x="1673" y="1"/>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48" name="Google Shape;6024;p72"/>
            <p:cNvSpPr/>
            <p:nvPr/>
          </p:nvSpPr>
          <p:spPr>
            <a:xfrm>
              <a:off x="3414019" y="3716007"/>
              <a:ext cx="73884" cy="63776"/>
            </a:xfrm>
            <a:custGeom>
              <a:avLst/>
              <a:gdLst/>
              <a:ahLst/>
              <a:cxnLst/>
              <a:rect l="l" t="t" r="r" b="b"/>
              <a:pathLst>
                <a:path w="2434" h="2101" extrusionOk="0">
                  <a:moveTo>
                    <a:pt x="1313" y="307"/>
                  </a:moveTo>
                  <a:cubicBezTo>
                    <a:pt x="1376" y="307"/>
                    <a:pt x="1431" y="322"/>
                    <a:pt x="1476" y="354"/>
                  </a:cubicBezTo>
                  <a:cubicBezTo>
                    <a:pt x="1524" y="387"/>
                    <a:pt x="1528" y="510"/>
                    <a:pt x="1528" y="629"/>
                  </a:cubicBezTo>
                  <a:cubicBezTo>
                    <a:pt x="1533" y="763"/>
                    <a:pt x="1537" y="920"/>
                    <a:pt x="1605" y="1053"/>
                  </a:cubicBezTo>
                  <a:cubicBezTo>
                    <a:pt x="1629" y="1106"/>
                    <a:pt x="1671" y="1153"/>
                    <a:pt x="1728" y="1206"/>
                  </a:cubicBezTo>
                  <a:cubicBezTo>
                    <a:pt x="1943" y="1415"/>
                    <a:pt x="2009" y="1539"/>
                    <a:pt x="1871" y="1725"/>
                  </a:cubicBezTo>
                  <a:cubicBezTo>
                    <a:pt x="1828" y="1783"/>
                    <a:pt x="1751" y="1804"/>
                    <a:pt x="1662" y="1804"/>
                  </a:cubicBezTo>
                  <a:cubicBezTo>
                    <a:pt x="1507" y="1804"/>
                    <a:pt x="1315" y="1740"/>
                    <a:pt x="1200" y="1701"/>
                  </a:cubicBezTo>
                  <a:cubicBezTo>
                    <a:pt x="1152" y="1686"/>
                    <a:pt x="1114" y="1672"/>
                    <a:pt x="1080" y="1663"/>
                  </a:cubicBezTo>
                  <a:cubicBezTo>
                    <a:pt x="1045" y="1654"/>
                    <a:pt x="999" y="1652"/>
                    <a:pt x="952" y="1652"/>
                  </a:cubicBezTo>
                  <a:cubicBezTo>
                    <a:pt x="923" y="1652"/>
                    <a:pt x="894" y="1653"/>
                    <a:pt x="867" y="1653"/>
                  </a:cubicBezTo>
                  <a:cubicBezTo>
                    <a:pt x="850" y="1653"/>
                    <a:pt x="834" y="1653"/>
                    <a:pt x="819" y="1653"/>
                  </a:cubicBezTo>
                  <a:cubicBezTo>
                    <a:pt x="451" y="1653"/>
                    <a:pt x="324" y="1600"/>
                    <a:pt x="319" y="1453"/>
                  </a:cubicBezTo>
                  <a:cubicBezTo>
                    <a:pt x="304" y="1035"/>
                    <a:pt x="657" y="591"/>
                    <a:pt x="1000" y="401"/>
                  </a:cubicBezTo>
                  <a:cubicBezTo>
                    <a:pt x="1115" y="339"/>
                    <a:pt x="1222" y="307"/>
                    <a:pt x="1313" y="307"/>
                  </a:cubicBezTo>
                  <a:close/>
                  <a:moveTo>
                    <a:pt x="1314" y="0"/>
                  </a:moveTo>
                  <a:cubicBezTo>
                    <a:pt x="1172" y="0"/>
                    <a:pt x="1016" y="44"/>
                    <a:pt x="857" y="134"/>
                  </a:cubicBezTo>
                  <a:cubicBezTo>
                    <a:pt x="438" y="363"/>
                    <a:pt x="0" y="901"/>
                    <a:pt x="19" y="1453"/>
                  </a:cubicBezTo>
                  <a:cubicBezTo>
                    <a:pt x="23" y="1672"/>
                    <a:pt x="152" y="1834"/>
                    <a:pt x="381" y="1901"/>
                  </a:cubicBezTo>
                  <a:cubicBezTo>
                    <a:pt x="519" y="1946"/>
                    <a:pt x="677" y="1949"/>
                    <a:pt x="807" y="1949"/>
                  </a:cubicBezTo>
                  <a:cubicBezTo>
                    <a:pt x="829" y="1949"/>
                    <a:pt x="851" y="1949"/>
                    <a:pt x="871" y="1949"/>
                  </a:cubicBezTo>
                  <a:cubicBezTo>
                    <a:pt x="906" y="1949"/>
                    <a:pt x="949" y="1946"/>
                    <a:pt x="980" y="1946"/>
                  </a:cubicBezTo>
                  <a:cubicBezTo>
                    <a:pt x="995" y="1946"/>
                    <a:pt x="1007" y="1947"/>
                    <a:pt x="1014" y="1949"/>
                  </a:cubicBezTo>
                  <a:cubicBezTo>
                    <a:pt x="1029" y="1953"/>
                    <a:pt x="1066" y="1967"/>
                    <a:pt x="1104" y="1982"/>
                  </a:cubicBezTo>
                  <a:cubicBezTo>
                    <a:pt x="1238" y="2024"/>
                    <a:pt x="1457" y="2101"/>
                    <a:pt x="1666" y="2101"/>
                  </a:cubicBezTo>
                  <a:cubicBezTo>
                    <a:pt x="1838" y="2101"/>
                    <a:pt x="2000" y="2053"/>
                    <a:pt x="2114" y="1901"/>
                  </a:cubicBezTo>
                  <a:cubicBezTo>
                    <a:pt x="2433" y="1468"/>
                    <a:pt x="2086" y="1129"/>
                    <a:pt x="1937" y="987"/>
                  </a:cubicBezTo>
                  <a:cubicBezTo>
                    <a:pt x="1914" y="963"/>
                    <a:pt x="1880" y="930"/>
                    <a:pt x="1871" y="915"/>
                  </a:cubicBezTo>
                  <a:cubicBezTo>
                    <a:pt x="1838" y="839"/>
                    <a:pt x="1833" y="725"/>
                    <a:pt x="1833" y="615"/>
                  </a:cubicBezTo>
                  <a:cubicBezTo>
                    <a:pt x="1829" y="429"/>
                    <a:pt x="1823" y="215"/>
                    <a:pt x="1642" y="97"/>
                  </a:cubicBezTo>
                  <a:cubicBezTo>
                    <a:pt x="1548" y="33"/>
                    <a:pt x="1436" y="0"/>
                    <a:pt x="1314" y="0"/>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49" name="Google Shape;6025;p72"/>
            <p:cNvSpPr/>
            <p:nvPr/>
          </p:nvSpPr>
          <p:spPr>
            <a:xfrm>
              <a:off x="3315574" y="3577340"/>
              <a:ext cx="71152" cy="66447"/>
            </a:xfrm>
            <a:custGeom>
              <a:avLst/>
              <a:gdLst/>
              <a:ahLst/>
              <a:cxnLst/>
              <a:rect l="l" t="t" r="r" b="b"/>
              <a:pathLst>
                <a:path w="2344" h="2189" extrusionOk="0">
                  <a:moveTo>
                    <a:pt x="1385" y="302"/>
                  </a:moveTo>
                  <a:cubicBezTo>
                    <a:pt x="1414" y="302"/>
                    <a:pt x="1443" y="311"/>
                    <a:pt x="1472" y="327"/>
                  </a:cubicBezTo>
                  <a:cubicBezTo>
                    <a:pt x="1838" y="527"/>
                    <a:pt x="2038" y="1055"/>
                    <a:pt x="2029" y="1446"/>
                  </a:cubicBezTo>
                  <a:cubicBezTo>
                    <a:pt x="2020" y="1670"/>
                    <a:pt x="1948" y="1826"/>
                    <a:pt x="1829" y="1884"/>
                  </a:cubicBezTo>
                  <a:cubicBezTo>
                    <a:pt x="1820" y="1887"/>
                    <a:pt x="1810" y="1889"/>
                    <a:pt x="1800" y="1889"/>
                  </a:cubicBezTo>
                  <a:cubicBezTo>
                    <a:pt x="1740" y="1889"/>
                    <a:pt x="1651" y="1837"/>
                    <a:pt x="1563" y="1789"/>
                  </a:cubicBezTo>
                  <a:cubicBezTo>
                    <a:pt x="1444" y="1722"/>
                    <a:pt x="1310" y="1646"/>
                    <a:pt x="1158" y="1632"/>
                  </a:cubicBezTo>
                  <a:cubicBezTo>
                    <a:pt x="1150" y="1631"/>
                    <a:pt x="1142" y="1631"/>
                    <a:pt x="1133" y="1631"/>
                  </a:cubicBezTo>
                  <a:cubicBezTo>
                    <a:pt x="1083" y="1631"/>
                    <a:pt x="1027" y="1645"/>
                    <a:pt x="963" y="1665"/>
                  </a:cubicBezTo>
                  <a:cubicBezTo>
                    <a:pt x="859" y="1693"/>
                    <a:pt x="774" y="1710"/>
                    <a:pt x="703" y="1710"/>
                  </a:cubicBezTo>
                  <a:cubicBezTo>
                    <a:pt x="580" y="1710"/>
                    <a:pt x="501" y="1658"/>
                    <a:pt x="444" y="1522"/>
                  </a:cubicBezTo>
                  <a:cubicBezTo>
                    <a:pt x="368" y="1332"/>
                    <a:pt x="662" y="1079"/>
                    <a:pt x="805" y="956"/>
                  </a:cubicBezTo>
                  <a:cubicBezTo>
                    <a:pt x="849" y="923"/>
                    <a:pt x="877" y="899"/>
                    <a:pt x="901" y="875"/>
                  </a:cubicBezTo>
                  <a:cubicBezTo>
                    <a:pt x="939" y="832"/>
                    <a:pt x="972" y="775"/>
                    <a:pt x="1020" y="694"/>
                  </a:cubicBezTo>
                  <a:cubicBezTo>
                    <a:pt x="1177" y="417"/>
                    <a:pt x="1281" y="302"/>
                    <a:pt x="1385" y="302"/>
                  </a:cubicBezTo>
                  <a:close/>
                  <a:moveTo>
                    <a:pt x="1385" y="0"/>
                  </a:moveTo>
                  <a:cubicBezTo>
                    <a:pt x="1269" y="0"/>
                    <a:pt x="1154" y="49"/>
                    <a:pt x="1049" y="147"/>
                  </a:cubicBezTo>
                  <a:cubicBezTo>
                    <a:pt x="924" y="261"/>
                    <a:pt x="829" y="422"/>
                    <a:pt x="758" y="547"/>
                  </a:cubicBezTo>
                  <a:cubicBezTo>
                    <a:pt x="734" y="589"/>
                    <a:pt x="695" y="651"/>
                    <a:pt x="682" y="666"/>
                  </a:cubicBezTo>
                  <a:cubicBezTo>
                    <a:pt x="673" y="679"/>
                    <a:pt x="644" y="703"/>
                    <a:pt x="610" y="727"/>
                  </a:cubicBezTo>
                  <a:cubicBezTo>
                    <a:pt x="416" y="899"/>
                    <a:pt x="1" y="1246"/>
                    <a:pt x="168" y="1637"/>
                  </a:cubicBezTo>
                  <a:cubicBezTo>
                    <a:pt x="291" y="1935"/>
                    <a:pt x="509" y="2008"/>
                    <a:pt x="707" y="2008"/>
                  </a:cubicBezTo>
                  <a:cubicBezTo>
                    <a:pt x="837" y="2008"/>
                    <a:pt x="959" y="1976"/>
                    <a:pt x="1038" y="1956"/>
                  </a:cubicBezTo>
                  <a:cubicBezTo>
                    <a:pt x="1073" y="1946"/>
                    <a:pt x="1115" y="1932"/>
                    <a:pt x="1134" y="1932"/>
                  </a:cubicBezTo>
                  <a:cubicBezTo>
                    <a:pt x="1220" y="1941"/>
                    <a:pt x="1319" y="1998"/>
                    <a:pt x="1415" y="2050"/>
                  </a:cubicBezTo>
                  <a:cubicBezTo>
                    <a:pt x="1534" y="2118"/>
                    <a:pt x="1662" y="2189"/>
                    <a:pt x="1800" y="2189"/>
                  </a:cubicBezTo>
                  <a:cubicBezTo>
                    <a:pt x="1848" y="2189"/>
                    <a:pt x="1901" y="2179"/>
                    <a:pt x="1958" y="2155"/>
                  </a:cubicBezTo>
                  <a:cubicBezTo>
                    <a:pt x="2181" y="2050"/>
                    <a:pt x="2315" y="1793"/>
                    <a:pt x="2329" y="1455"/>
                  </a:cubicBezTo>
                  <a:cubicBezTo>
                    <a:pt x="2343" y="980"/>
                    <a:pt x="2101" y="332"/>
                    <a:pt x="1620" y="66"/>
                  </a:cubicBezTo>
                  <a:cubicBezTo>
                    <a:pt x="1542" y="22"/>
                    <a:pt x="1463" y="0"/>
                    <a:pt x="1385" y="0"/>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50" name="Google Shape;6026;p72"/>
            <p:cNvSpPr/>
            <p:nvPr/>
          </p:nvSpPr>
          <p:spPr>
            <a:xfrm>
              <a:off x="3369487" y="3511558"/>
              <a:ext cx="74461" cy="66052"/>
            </a:xfrm>
            <a:custGeom>
              <a:avLst/>
              <a:gdLst/>
              <a:ahLst/>
              <a:cxnLst/>
              <a:rect l="l" t="t" r="r" b="b"/>
              <a:pathLst>
                <a:path w="2453" h="2176" extrusionOk="0">
                  <a:moveTo>
                    <a:pt x="1786" y="299"/>
                  </a:moveTo>
                  <a:cubicBezTo>
                    <a:pt x="1867" y="299"/>
                    <a:pt x="1914" y="333"/>
                    <a:pt x="1947" y="400"/>
                  </a:cubicBezTo>
                  <a:cubicBezTo>
                    <a:pt x="2124" y="776"/>
                    <a:pt x="1982" y="1323"/>
                    <a:pt x="1743" y="1633"/>
                  </a:cubicBezTo>
                  <a:cubicBezTo>
                    <a:pt x="1620" y="1789"/>
                    <a:pt x="1490" y="1874"/>
                    <a:pt x="1372" y="1874"/>
                  </a:cubicBezTo>
                  <a:cubicBezTo>
                    <a:pt x="1358" y="1874"/>
                    <a:pt x="1343" y="1873"/>
                    <a:pt x="1329" y="1870"/>
                  </a:cubicBezTo>
                  <a:cubicBezTo>
                    <a:pt x="1267" y="1861"/>
                    <a:pt x="1215" y="1747"/>
                    <a:pt x="1167" y="1637"/>
                  </a:cubicBezTo>
                  <a:cubicBezTo>
                    <a:pt x="1110" y="1519"/>
                    <a:pt x="1044" y="1376"/>
                    <a:pt x="929" y="1275"/>
                  </a:cubicBezTo>
                  <a:cubicBezTo>
                    <a:pt x="886" y="1237"/>
                    <a:pt x="829" y="1218"/>
                    <a:pt x="753" y="1189"/>
                  </a:cubicBezTo>
                  <a:cubicBezTo>
                    <a:pt x="477" y="1086"/>
                    <a:pt x="363" y="1000"/>
                    <a:pt x="415" y="771"/>
                  </a:cubicBezTo>
                  <a:cubicBezTo>
                    <a:pt x="457" y="571"/>
                    <a:pt x="848" y="543"/>
                    <a:pt x="1039" y="523"/>
                  </a:cubicBezTo>
                  <a:cubicBezTo>
                    <a:pt x="1090" y="519"/>
                    <a:pt x="1129" y="519"/>
                    <a:pt x="1162" y="508"/>
                  </a:cubicBezTo>
                  <a:cubicBezTo>
                    <a:pt x="1215" y="499"/>
                    <a:pt x="1277" y="475"/>
                    <a:pt x="1362" y="433"/>
                  </a:cubicBezTo>
                  <a:cubicBezTo>
                    <a:pt x="1562" y="347"/>
                    <a:pt x="1696" y="299"/>
                    <a:pt x="1786" y="299"/>
                  </a:cubicBezTo>
                  <a:close/>
                  <a:moveTo>
                    <a:pt x="1781" y="1"/>
                  </a:moveTo>
                  <a:cubicBezTo>
                    <a:pt x="1758" y="1"/>
                    <a:pt x="1734" y="2"/>
                    <a:pt x="1710" y="5"/>
                  </a:cubicBezTo>
                  <a:cubicBezTo>
                    <a:pt x="1538" y="23"/>
                    <a:pt x="1367" y="104"/>
                    <a:pt x="1239" y="161"/>
                  </a:cubicBezTo>
                  <a:cubicBezTo>
                    <a:pt x="1191" y="181"/>
                    <a:pt x="1129" y="209"/>
                    <a:pt x="1110" y="214"/>
                  </a:cubicBezTo>
                  <a:cubicBezTo>
                    <a:pt x="1090" y="218"/>
                    <a:pt x="1053" y="223"/>
                    <a:pt x="1015" y="223"/>
                  </a:cubicBezTo>
                  <a:cubicBezTo>
                    <a:pt x="753" y="247"/>
                    <a:pt x="215" y="290"/>
                    <a:pt x="119" y="704"/>
                  </a:cubicBezTo>
                  <a:cubicBezTo>
                    <a:pt x="0" y="1223"/>
                    <a:pt x="453" y="1394"/>
                    <a:pt x="644" y="1471"/>
                  </a:cubicBezTo>
                  <a:cubicBezTo>
                    <a:pt x="677" y="1480"/>
                    <a:pt x="719" y="1499"/>
                    <a:pt x="734" y="1508"/>
                  </a:cubicBezTo>
                  <a:cubicBezTo>
                    <a:pt x="800" y="1565"/>
                    <a:pt x="848" y="1666"/>
                    <a:pt x="890" y="1765"/>
                  </a:cubicBezTo>
                  <a:cubicBezTo>
                    <a:pt x="972" y="1937"/>
                    <a:pt x="1062" y="2128"/>
                    <a:pt x="1272" y="2165"/>
                  </a:cubicBezTo>
                  <a:cubicBezTo>
                    <a:pt x="1305" y="2176"/>
                    <a:pt x="1338" y="2176"/>
                    <a:pt x="1371" y="2176"/>
                  </a:cubicBezTo>
                  <a:cubicBezTo>
                    <a:pt x="1586" y="2176"/>
                    <a:pt x="1800" y="2051"/>
                    <a:pt x="1982" y="1818"/>
                  </a:cubicBezTo>
                  <a:cubicBezTo>
                    <a:pt x="2272" y="1442"/>
                    <a:pt x="2452" y="771"/>
                    <a:pt x="2219" y="271"/>
                  </a:cubicBezTo>
                  <a:cubicBezTo>
                    <a:pt x="2134" y="92"/>
                    <a:pt x="1980" y="1"/>
                    <a:pt x="1781" y="1"/>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51" name="Google Shape;6027;p72"/>
            <p:cNvSpPr/>
            <p:nvPr/>
          </p:nvSpPr>
          <p:spPr>
            <a:xfrm>
              <a:off x="3525001" y="3741020"/>
              <a:ext cx="9258" cy="19640"/>
            </a:xfrm>
            <a:custGeom>
              <a:avLst/>
              <a:gdLst/>
              <a:ahLst/>
              <a:cxnLst/>
              <a:rect l="l" t="t" r="r" b="b"/>
              <a:pathLst>
                <a:path w="305" h="647" extrusionOk="0">
                  <a:moveTo>
                    <a:pt x="151" y="1"/>
                  </a:moveTo>
                  <a:cubicBezTo>
                    <a:pt x="139" y="1"/>
                    <a:pt x="127" y="2"/>
                    <a:pt x="115" y="5"/>
                  </a:cubicBezTo>
                  <a:cubicBezTo>
                    <a:pt x="48" y="20"/>
                    <a:pt x="1" y="86"/>
                    <a:pt x="1" y="154"/>
                  </a:cubicBezTo>
                  <a:lnTo>
                    <a:pt x="1" y="491"/>
                  </a:lnTo>
                  <a:cubicBezTo>
                    <a:pt x="1" y="563"/>
                    <a:pt x="48" y="624"/>
                    <a:pt x="115" y="644"/>
                  </a:cubicBezTo>
                  <a:cubicBezTo>
                    <a:pt x="126" y="646"/>
                    <a:pt x="136" y="647"/>
                    <a:pt x="146" y="647"/>
                  </a:cubicBezTo>
                  <a:cubicBezTo>
                    <a:pt x="233" y="647"/>
                    <a:pt x="305" y="580"/>
                    <a:pt x="305" y="491"/>
                  </a:cubicBezTo>
                  <a:lnTo>
                    <a:pt x="305" y="154"/>
                  </a:lnTo>
                  <a:cubicBezTo>
                    <a:pt x="305" y="69"/>
                    <a:pt x="235" y="1"/>
                    <a:pt x="151" y="1"/>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52" name="Google Shape;6028;p72"/>
            <p:cNvSpPr/>
            <p:nvPr/>
          </p:nvSpPr>
          <p:spPr>
            <a:xfrm>
              <a:off x="3500140" y="3726723"/>
              <a:ext cx="9289" cy="19518"/>
            </a:xfrm>
            <a:custGeom>
              <a:avLst/>
              <a:gdLst/>
              <a:ahLst/>
              <a:cxnLst/>
              <a:rect l="l" t="t" r="r" b="b"/>
              <a:pathLst>
                <a:path w="306" h="643" extrusionOk="0">
                  <a:moveTo>
                    <a:pt x="152" y="1"/>
                  </a:moveTo>
                  <a:cubicBezTo>
                    <a:pt x="140" y="1"/>
                    <a:pt x="127" y="2"/>
                    <a:pt x="115" y="5"/>
                  </a:cubicBezTo>
                  <a:cubicBezTo>
                    <a:pt x="48" y="19"/>
                    <a:pt x="0" y="82"/>
                    <a:pt x="0" y="153"/>
                  </a:cubicBezTo>
                  <a:lnTo>
                    <a:pt x="0" y="491"/>
                  </a:lnTo>
                  <a:cubicBezTo>
                    <a:pt x="0" y="562"/>
                    <a:pt x="48" y="625"/>
                    <a:pt x="115" y="638"/>
                  </a:cubicBezTo>
                  <a:cubicBezTo>
                    <a:pt x="127" y="641"/>
                    <a:pt x="140" y="643"/>
                    <a:pt x="152" y="643"/>
                  </a:cubicBezTo>
                  <a:cubicBezTo>
                    <a:pt x="236" y="643"/>
                    <a:pt x="306" y="574"/>
                    <a:pt x="306" y="491"/>
                  </a:cubicBezTo>
                  <a:lnTo>
                    <a:pt x="306" y="153"/>
                  </a:lnTo>
                  <a:cubicBezTo>
                    <a:pt x="306" y="70"/>
                    <a:pt x="236" y="1"/>
                    <a:pt x="152" y="1"/>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53" name="Google Shape;6029;p72"/>
            <p:cNvSpPr/>
            <p:nvPr/>
          </p:nvSpPr>
          <p:spPr>
            <a:xfrm>
              <a:off x="3319915" y="3557396"/>
              <a:ext cx="22311" cy="24982"/>
            </a:xfrm>
            <a:custGeom>
              <a:avLst/>
              <a:gdLst/>
              <a:ahLst/>
              <a:cxnLst/>
              <a:rect l="l" t="t" r="r" b="b"/>
              <a:pathLst>
                <a:path w="735" h="823" extrusionOk="0">
                  <a:moveTo>
                    <a:pt x="448" y="1"/>
                  </a:moveTo>
                  <a:cubicBezTo>
                    <a:pt x="359" y="1"/>
                    <a:pt x="274" y="47"/>
                    <a:pt x="229" y="127"/>
                  </a:cubicBezTo>
                  <a:cubicBezTo>
                    <a:pt x="163" y="242"/>
                    <a:pt x="106" y="356"/>
                    <a:pt x="58" y="470"/>
                  </a:cubicBezTo>
                  <a:cubicBezTo>
                    <a:pt x="1" y="594"/>
                    <a:pt x="58" y="741"/>
                    <a:pt x="181" y="798"/>
                  </a:cubicBezTo>
                  <a:cubicBezTo>
                    <a:pt x="215" y="813"/>
                    <a:pt x="249" y="822"/>
                    <a:pt x="286" y="822"/>
                  </a:cubicBezTo>
                  <a:cubicBezTo>
                    <a:pt x="381" y="822"/>
                    <a:pt x="472" y="765"/>
                    <a:pt x="515" y="675"/>
                  </a:cubicBezTo>
                  <a:cubicBezTo>
                    <a:pt x="558" y="575"/>
                    <a:pt x="610" y="475"/>
                    <a:pt x="667" y="375"/>
                  </a:cubicBezTo>
                  <a:cubicBezTo>
                    <a:pt x="734" y="255"/>
                    <a:pt x="691" y="99"/>
                    <a:pt x="572" y="33"/>
                  </a:cubicBezTo>
                  <a:cubicBezTo>
                    <a:pt x="532" y="11"/>
                    <a:pt x="490" y="1"/>
                    <a:pt x="44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54" name="Google Shape;6030;p72"/>
            <p:cNvSpPr/>
            <p:nvPr/>
          </p:nvSpPr>
          <p:spPr>
            <a:xfrm>
              <a:off x="3337704" y="3536025"/>
              <a:ext cx="18942" cy="17576"/>
            </a:xfrm>
            <a:custGeom>
              <a:avLst/>
              <a:gdLst/>
              <a:ahLst/>
              <a:cxnLst/>
              <a:rect l="l" t="t" r="r" b="b"/>
              <a:pathLst>
                <a:path w="624" h="579" extrusionOk="0">
                  <a:moveTo>
                    <a:pt x="344" y="0"/>
                  </a:moveTo>
                  <a:cubicBezTo>
                    <a:pt x="273" y="0"/>
                    <a:pt x="203" y="30"/>
                    <a:pt x="153" y="89"/>
                  </a:cubicBezTo>
                  <a:cubicBezTo>
                    <a:pt x="133" y="117"/>
                    <a:pt x="109" y="141"/>
                    <a:pt x="86" y="174"/>
                  </a:cubicBezTo>
                  <a:cubicBezTo>
                    <a:pt x="1" y="280"/>
                    <a:pt x="19" y="441"/>
                    <a:pt x="129" y="526"/>
                  </a:cubicBezTo>
                  <a:cubicBezTo>
                    <a:pt x="172" y="559"/>
                    <a:pt x="229" y="579"/>
                    <a:pt x="281" y="579"/>
                  </a:cubicBezTo>
                  <a:cubicBezTo>
                    <a:pt x="357" y="579"/>
                    <a:pt x="429" y="546"/>
                    <a:pt x="481" y="484"/>
                  </a:cubicBezTo>
                  <a:cubicBezTo>
                    <a:pt x="500" y="455"/>
                    <a:pt x="519" y="436"/>
                    <a:pt x="538" y="412"/>
                  </a:cubicBezTo>
                  <a:cubicBezTo>
                    <a:pt x="623" y="308"/>
                    <a:pt x="614" y="150"/>
                    <a:pt x="505" y="60"/>
                  </a:cubicBezTo>
                  <a:cubicBezTo>
                    <a:pt x="458" y="20"/>
                    <a:pt x="401" y="0"/>
                    <a:pt x="34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55" name="Google Shape;6031;p72"/>
            <p:cNvSpPr/>
            <p:nvPr/>
          </p:nvSpPr>
          <p:spPr>
            <a:xfrm>
              <a:off x="3570232" y="3464264"/>
              <a:ext cx="28200" cy="28230"/>
            </a:xfrm>
            <a:custGeom>
              <a:avLst/>
              <a:gdLst/>
              <a:ahLst/>
              <a:cxnLst/>
              <a:rect l="l" t="t" r="r" b="b"/>
              <a:pathLst>
                <a:path w="929" h="930" extrusionOk="0">
                  <a:moveTo>
                    <a:pt x="462" y="1"/>
                  </a:moveTo>
                  <a:cubicBezTo>
                    <a:pt x="205" y="1"/>
                    <a:pt x="1" y="210"/>
                    <a:pt x="1" y="462"/>
                  </a:cubicBezTo>
                  <a:cubicBezTo>
                    <a:pt x="1" y="719"/>
                    <a:pt x="205" y="930"/>
                    <a:pt x="462" y="930"/>
                  </a:cubicBezTo>
                  <a:cubicBezTo>
                    <a:pt x="719" y="930"/>
                    <a:pt x="928" y="719"/>
                    <a:pt x="928" y="462"/>
                  </a:cubicBezTo>
                  <a:cubicBezTo>
                    <a:pt x="928" y="210"/>
                    <a:pt x="719" y="1"/>
                    <a:pt x="462" y="1"/>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56" name="Google Shape;6032;p72"/>
            <p:cNvSpPr/>
            <p:nvPr/>
          </p:nvSpPr>
          <p:spPr>
            <a:xfrm>
              <a:off x="3567196" y="3540032"/>
              <a:ext cx="13629" cy="11960"/>
            </a:xfrm>
            <a:custGeom>
              <a:avLst/>
              <a:gdLst/>
              <a:ahLst/>
              <a:cxnLst/>
              <a:rect l="l" t="t" r="r" b="b"/>
              <a:pathLst>
                <a:path w="449" h="394" extrusionOk="0">
                  <a:moveTo>
                    <a:pt x="226" y="0"/>
                  </a:moveTo>
                  <a:cubicBezTo>
                    <a:pt x="196" y="0"/>
                    <a:pt x="166" y="8"/>
                    <a:pt x="138" y="23"/>
                  </a:cubicBezTo>
                  <a:cubicBezTo>
                    <a:pt x="39" y="71"/>
                    <a:pt x="0" y="190"/>
                    <a:pt x="48" y="285"/>
                  </a:cubicBezTo>
                  <a:cubicBezTo>
                    <a:pt x="85" y="354"/>
                    <a:pt x="151" y="394"/>
                    <a:pt x="221" y="394"/>
                  </a:cubicBezTo>
                  <a:cubicBezTo>
                    <a:pt x="252" y="394"/>
                    <a:pt x="284" y="386"/>
                    <a:pt x="314" y="370"/>
                  </a:cubicBezTo>
                  <a:cubicBezTo>
                    <a:pt x="410" y="323"/>
                    <a:pt x="448" y="205"/>
                    <a:pt x="400" y="109"/>
                  </a:cubicBezTo>
                  <a:cubicBezTo>
                    <a:pt x="367" y="42"/>
                    <a:pt x="297" y="0"/>
                    <a:pt x="226" y="0"/>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57" name="Google Shape;6033;p72"/>
            <p:cNvSpPr/>
            <p:nvPr/>
          </p:nvSpPr>
          <p:spPr>
            <a:xfrm>
              <a:off x="3491458" y="3438157"/>
              <a:ext cx="42952" cy="47354"/>
            </a:xfrm>
            <a:custGeom>
              <a:avLst/>
              <a:gdLst/>
              <a:ahLst/>
              <a:cxnLst/>
              <a:rect l="l" t="t" r="r" b="b"/>
              <a:pathLst>
                <a:path w="1415" h="1560" extrusionOk="0">
                  <a:moveTo>
                    <a:pt x="710" y="0"/>
                  </a:moveTo>
                  <a:cubicBezTo>
                    <a:pt x="685" y="0"/>
                    <a:pt x="660" y="16"/>
                    <a:pt x="649" y="47"/>
                  </a:cubicBezTo>
                  <a:lnTo>
                    <a:pt x="491" y="489"/>
                  </a:lnTo>
                  <a:cubicBezTo>
                    <a:pt x="482" y="509"/>
                    <a:pt x="467" y="527"/>
                    <a:pt x="453" y="533"/>
                  </a:cubicBezTo>
                  <a:lnTo>
                    <a:pt x="58" y="709"/>
                  </a:lnTo>
                  <a:cubicBezTo>
                    <a:pt x="1" y="737"/>
                    <a:pt x="1" y="823"/>
                    <a:pt x="58" y="852"/>
                  </a:cubicBezTo>
                  <a:lnTo>
                    <a:pt x="453" y="1028"/>
                  </a:lnTo>
                  <a:cubicBezTo>
                    <a:pt x="467" y="1037"/>
                    <a:pt x="482" y="1052"/>
                    <a:pt x="491" y="1070"/>
                  </a:cubicBezTo>
                  <a:lnTo>
                    <a:pt x="649" y="1513"/>
                  </a:lnTo>
                  <a:cubicBezTo>
                    <a:pt x="660" y="1544"/>
                    <a:pt x="685" y="1559"/>
                    <a:pt x="710" y="1559"/>
                  </a:cubicBezTo>
                  <a:cubicBezTo>
                    <a:pt x="735" y="1559"/>
                    <a:pt x="760" y="1544"/>
                    <a:pt x="772" y="1513"/>
                  </a:cubicBezTo>
                  <a:lnTo>
                    <a:pt x="929" y="1070"/>
                  </a:lnTo>
                  <a:cubicBezTo>
                    <a:pt x="934" y="1052"/>
                    <a:pt x="948" y="1037"/>
                    <a:pt x="967" y="1028"/>
                  </a:cubicBezTo>
                  <a:lnTo>
                    <a:pt x="1363" y="852"/>
                  </a:lnTo>
                  <a:cubicBezTo>
                    <a:pt x="1414" y="823"/>
                    <a:pt x="1414" y="737"/>
                    <a:pt x="1363" y="709"/>
                  </a:cubicBezTo>
                  <a:lnTo>
                    <a:pt x="967" y="533"/>
                  </a:lnTo>
                  <a:cubicBezTo>
                    <a:pt x="948" y="527"/>
                    <a:pt x="934" y="509"/>
                    <a:pt x="929" y="489"/>
                  </a:cubicBezTo>
                  <a:lnTo>
                    <a:pt x="772" y="47"/>
                  </a:lnTo>
                  <a:cubicBezTo>
                    <a:pt x="760" y="16"/>
                    <a:pt x="735" y="0"/>
                    <a:pt x="710" y="0"/>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58" name="Google Shape;6034;p72"/>
            <p:cNvSpPr/>
            <p:nvPr/>
          </p:nvSpPr>
          <p:spPr>
            <a:xfrm>
              <a:off x="3591330" y="3555059"/>
              <a:ext cx="59132" cy="63837"/>
            </a:xfrm>
            <a:custGeom>
              <a:avLst/>
              <a:gdLst/>
              <a:ahLst/>
              <a:cxnLst/>
              <a:rect l="l" t="t" r="r" b="b"/>
              <a:pathLst>
                <a:path w="1948" h="2103" extrusionOk="0">
                  <a:moveTo>
                    <a:pt x="974" y="1"/>
                  </a:moveTo>
                  <a:cubicBezTo>
                    <a:pt x="939" y="1"/>
                    <a:pt x="905" y="21"/>
                    <a:pt x="890" y="62"/>
                  </a:cubicBezTo>
                  <a:lnTo>
                    <a:pt x="672" y="661"/>
                  </a:lnTo>
                  <a:cubicBezTo>
                    <a:pt x="662" y="685"/>
                    <a:pt x="644" y="709"/>
                    <a:pt x="620" y="719"/>
                  </a:cubicBezTo>
                  <a:lnTo>
                    <a:pt x="77" y="956"/>
                  </a:lnTo>
                  <a:cubicBezTo>
                    <a:pt x="0" y="989"/>
                    <a:pt x="0" y="1109"/>
                    <a:pt x="77" y="1147"/>
                  </a:cubicBezTo>
                  <a:lnTo>
                    <a:pt x="620" y="1385"/>
                  </a:lnTo>
                  <a:cubicBezTo>
                    <a:pt x="644" y="1395"/>
                    <a:pt x="662" y="1413"/>
                    <a:pt x="672" y="1442"/>
                  </a:cubicBezTo>
                  <a:lnTo>
                    <a:pt x="890" y="2042"/>
                  </a:lnTo>
                  <a:cubicBezTo>
                    <a:pt x="905" y="2082"/>
                    <a:pt x="939" y="2103"/>
                    <a:pt x="974" y="2103"/>
                  </a:cubicBezTo>
                  <a:cubicBezTo>
                    <a:pt x="1008" y="2103"/>
                    <a:pt x="1043" y="2082"/>
                    <a:pt x="1057" y="2042"/>
                  </a:cubicBezTo>
                  <a:lnTo>
                    <a:pt x="1277" y="1442"/>
                  </a:lnTo>
                  <a:cubicBezTo>
                    <a:pt x="1286" y="1413"/>
                    <a:pt x="1305" y="1395"/>
                    <a:pt x="1329" y="1385"/>
                  </a:cubicBezTo>
                  <a:lnTo>
                    <a:pt x="1866" y="1147"/>
                  </a:lnTo>
                  <a:cubicBezTo>
                    <a:pt x="1947" y="1109"/>
                    <a:pt x="1947" y="989"/>
                    <a:pt x="1866" y="956"/>
                  </a:cubicBezTo>
                  <a:lnTo>
                    <a:pt x="1329" y="719"/>
                  </a:lnTo>
                  <a:cubicBezTo>
                    <a:pt x="1305" y="709"/>
                    <a:pt x="1286" y="685"/>
                    <a:pt x="1277" y="661"/>
                  </a:cubicBezTo>
                  <a:lnTo>
                    <a:pt x="1057" y="62"/>
                  </a:lnTo>
                  <a:cubicBezTo>
                    <a:pt x="1043" y="21"/>
                    <a:pt x="1008" y="1"/>
                    <a:pt x="974" y="1"/>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grpSp>
      <p:sp>
        <p:nvSpPr>
          <p:cNvPr id="60" name="Rectangle 59"/>
          <p:cNvSpPr/>
          <p:nvPr/>
        </p:nvSpPr>
        <p:spPr>
          <a:xfrm>
            <a:off x="4826917" y="984974"/>
            <a:ext cx="2577885" cy="769441"/>
          </a:xfrm>
          <a:prstGeom prst="rect">
            <a:avLst/>
          </a:prstGeom>
        </p:spPr>
        <p:txBody>
          <a:bodyPr wrap="none">
            <a:spAutoFit/>
          </a:bodyPr>
          <a:lstStyle/>
          <a:p>
            <a:r>
              <a:rPr lang="en-US" sz="4400" b="1" dirty="0">
                <a:solidFill>
                  <a:sysClr val="windowText" lastClr="000000"/>
                </a:solidFill>
                <a:latin typeface="Myriad Pro" panose="020B0503030403020204" pitchFamily="34" charset="0"/>
              </a:rPr>
              <a:t>2 REVIEW</a:t>
            </a:r>
            <a:endParaRPr lang="en-US" sz="4400" b="1" dirty="0">
              <a:solidFill>
                <a:srgbClr val="FFCC00"/>
              </a:solidFill>
              <a:latin typeface="Myriad Pro" panose="020B0503030403020204" pitchFamily="34" charset="0"/>
            </a:endParaRPr>
          </a:p>
        </p:txBody>
      </p:sp>
      <p:sp>
        <p:nvSpPr>
          <p:cNvPr id="61" name="TextBox 60"/>
          <p:cNvSpPr txBox="1"/>
          <p:nvPr/>
        </p:nvSpPr>
        <p:spPr>
          <a:xfrm>
            <a:off x="2928272" y="3229209"/>
            <a:ext cx="5825954" cy="830997"/>
          </a:xfrm>
          <a:prstGeom prst="rect">
            <a:avLst/>
          </a:prstGeom>
          <a:noFill/>
        </p:spPr>
        <p:txBody>
          <a:bodyPr wrap="none" rtlCol="0">
            <a:spAutoFit/>
          </a:bodyPr>
          <a:lstStyle/>
          <a:p>
            <a:r>
              <a:rPr lang="en-US" sz="4800" b="1" dirty="0">
                <a:latin typeface="Myriad Pro" panose="020B0503030403020204" pitchFamily="34" charset="0"/>
              </a:rPr>
              <a:t>Task 1 </a:t>
            </a:r>
            <a:r>
              <a:rPr lang="en-US" sz="4800" dirty="0">
                <a:latin typeface="Myriad Pro" panose="020B0503030403020204" pitchFamily="34" charset="0"/>
              </a:rPr>
              <a:t>Find and circle.</a:t>
            </a:r>
          </a:p>
        </p:txBody>
      </p:sp>
      <p:pic>
        <p:nvPicPr>
          <p:cNvPr id="62" name="Picture 61">
            <a:extLst>
              <a:ext uri="{FF2B5EF4-FFF2-40B4-BE49-F238E27FC236}">
                <a16:creationId xmlns:a16="http://schemas.microsoft.com/office/drawing/2014/main" id="{77288C4A-6247-4C91-B74B-A38CDBD71BE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558342" y="170146"/>
            <a:ext cx="1504742" cy="721495"/>
          </a:xfrm>
          <a:prstGeom prst="rect">
            <a:avLst/>
          </a:prstGeom>
        </p:spPr>
      </p:pic>
    </p:spTree>
    <p:custDataLst>
      <p:tags r:id="rId1"/>
    </p:custDataLst>
    <p:extLst>
      <p:ext uri="{BB962C8B-B14F-4D97-AF65-F5344CB8AC3E}">
        <p14:creationId xmlns:p14="http://schemas.microsoft.com/office/powerpoint/2010/main" val="2577952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977574" y="475869"/>
            <a:ext cx="5892674" cy="3639312"/>
            <a:chOff x="2977574" y="475869"/>
            <a:chExt cx="5892674" cy="3639312"/>
          </a:xfrm>
        </p:grpSpPr>
        <p:sp>
          <p:nvSpPr>
            <p:cNvPr id="4" name="Rectangle 3"/>
            <p:cNvSpPr/>
            <p:nvPr/>
          </p:nvSpPr>
          <p:spPr>
            <a:xfrm>
              <a:off x="2977574" y="475869"/>
              <a:ext cx="5892673" cy="36393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V</a:t>
              </a:r>
            </a:p>
          </p:txBody>
        </p:sp>
        <p:sp>
          <p:nvSpPr>
            <p:cNvPr id="6" name="Rectangle 5"/>
            <p:cNvSpPr/>
            <p:nvPr/>
          </p:nvSpPr>
          <p:spPr>
            <a:xfrm>
              <a:off x="3023586" y="526670"/>
              <a:ext cx="673582" cy="3416320"/>
            </a:xfrm>
            <a:prstGeom prst="rect">
              <a:avLst/>
            </a:prstGeom>
          </p:spPr>
          <p:txBody>
            <a:bodyPr wrap="none">
              <a:spAutoFit/>
            </a:bodyPr>
            <a:lstStyle/>
            <a:p>
              <a:pPr algn="ctr"/>
              <a:r>
                <a:rPr lang="pl-PL" sz="3600" dirty="0">
                  <a:latin typeface="Myriad Pro" panose="020B0503030403020204" pitchFamily="34" charset="0"/>
                </a:rPr>
                <a:t>J </a:t>
              </a:r>
              <a:endParaRPr lang="en-US" sz="3600" dirty="0">
                <a:latin typeface="Myriad Pro" panose="020B0503030403020204" pitchFamily="34" charset="0"/>
              </a:endParaRPr>
            </a:p>
            <a:p>
              <a:pPr algn="ctr"/>
              <a:r>
                <a:rPr lang="pl-PL" sz="3600" dirty="0">
                  <a:latin typeface="Myriad Pro" panose="020B0503030403020204" pitchFamily="34" charset="0"/>
                </a:rPr>
                <a:t>S </a:t>
              </a:r>
              <a:endParaRPr lang="en-US" sz="3600" dirty="0">
                <a:latin typeface="Myriad Pro" panose="020B0503030403020204" pitchFamily="34" charset="0"/>
              </a:endParaRPr>
            </a:p>
            <a:p>
              <a:pPr algn="ctr"/>
              <a:r>
                <a:rPr lang="pl-PL" sz="3600" dirty="0">
                  <a:latin typeface="Myriad Pro" panose="020B0503030403020204" pitchFamily="34" charset="0"/>
                </a:rPr>
                <a:t>W </a:t>
              </a:r>
              <a:endParaRPr lang="en-US" sz="3600" dirty="0">
                <a:latin typeface="Myriad Pro" panose="020B0503030403020204" pitchFamily="34" charset="0"/>
              </a:endParaRPr>
            </a:p>
            <a:p>
              <a:pPr algn="ctr"/>
              <a:r>
                <a:rPr lang="pl-PL" sz="3600" dirty="0">
                  <a:latin typeface="Myriad Pro" panose="020B0503030403020204" pitchFamily="34" charset="0"/>
                </a:rPr>
                <a:t>C </a:t>
              </a:r>
              <a:endParaRPr lang="en-US" sz="3600" dirty="0">
                <a:latin typeface="Myriad Pro" panose="020B0503030403020204" pitchFamily="34" charset="0"/>
              </a:endParaRPr>
            </a:p>
            <a:p>
              <a:pPr algn="ctr"/>
              <a:r>
                <a:rPr lang="pl-PL" sz="3600" dirty="0">
                  <a:latin typeface="Myriad Pro" panose="020B0503030403020204" pitchFamily="34" charset="0"/>
                </a:rPr>
                <a:t>P </a:t>
              </a:r>
              <a:endParaRPr lang="en-US" sz="3600" dirty="0">
                <a:latin typeface="Myriad Pro" panose="020B0503030403020204" pitchFamily="34" charset="0"/>
              </a:endParaRPr>
            </a:p>
            <a:p>
              <a:pPr algn="ctr"/>
              <a:r>
                <a:rPr lang="pl-PL" sz="3600" dirty="0">
                  <a:latin typeface="Myriad Pro" panose="020B0503030403020204" pitchFamily="34" charset="0"/>
                </a:rPr>
                <a:t>C</a:t>
              </a:r>
              <a:endParaRPr lang="en-US" sz="3600" dirty="0">
                <a:latin typeface="Myriad Pro" panose="020B0503030403020204" pitchFamily="34" charset="0"/>
              </a:endParaRPr>
            </a:p>
          </p:txBody>
        </p:sp>
        <p:sp>
          <p:nvSpPr>
            <p:cNvPr id="7" name="Rectangle 6"/>
            <p:cNvSpPr/>
            <p:nvPr/>
          </p:nvSpPr>
          <p:spPr>
            <a:xfrm>
              <a:off x="3739163" y="526670"/>
              <a:ext cx="599844" cy="3416320"/>
            </a:xfrm>
            <a:prstGeom prst="rect">
              <a:avLst/>
            </a:prstGeom>
          </p:spPr>
          <p:txBody>
            <a:bodyPr wrap="none">
              <a:spAutoFit/>
            </a:bodyPr>
            <a:lstStyle/>
            <a:p>
              <a:pPr algn="ctr"/>
              <a:r>
                <a:rPr lang="pt-BR" sz="3600" dirty="0">
                  <a:latin typeface="Myriad Pro" panose="020B0503030403020204" pitchFamily="34" charset="0"/>
                </a:rPr>
                <a:t>Q </a:t>
              </a:r>
            </a:p>
            <a:p>
              <a:pPr algn="ctr"/>
              <a:r>
                <a:rPr lang="pt-BR" sz="3600" dirty="0">
                  <a:latin typeface="Myriad Pro" panose="020B0503030403020204" pitchFamily="34" charset="0"/>
                </a:rPr>
                <a:t>P </a:t>
              </a:r>
            </a:p>
            <a:p>
              <a:pPr algn="ctr"/>
              <a:r>
                <a:rPr lang="pt-BR" sz="3600" dirty="0">
                  <a:latin typeface="Myriad Pro" panose="020B0503030403020204" pitchFamily="34" charset="0"/>
                </a:rPr>
                <a:t>R </a:t>
              </a:r>
            </a:p>
            <a:p>
              <a:pPr algn="ctr"/>
              <a:r>
                <a:rPr lang="pt-BR" sz="3600" dirty="0">
                  <a:latin typeface="Myriad Pro" panose="020B0503030403020204" pitchFamily="34" charset="0"/>
                </a:rPr>
                <a:t>O </a:t>
              </a:r>
            </a:p>
            <a:p>
              <a:pPr algn="ctr"/>
              <a:r>
                <a:rPr lang="pt-BR" sz="3600" dirty="0">
                  <a:latin typeface="Myriad Pro" panose="020B0503030403020204" pitchFamily="34" charset="0"/>
                </a:rPr>
                <a:t>A</a:t>
              </a:r>
            </a:p>
            <a:p>
              <a:pPr algn="ctr"/>
              <a:r>
                <a:rPr lang="pt-BR" sz="3600" dirty="0">
                  <a:latin typeface="Myriad Pro" panose="020B0503030403020204" pitchFamily="34" charset="0"/>
                </a:rPr>
                <a:t>O</a:t>
              </a:r>
              <a:endParaRPr lang="en-US" sz="3600" dirty="0">
                <a:latin typeface="Myriad Pro" panose="020B0503030403020204" pitchFamily="34" charset="0"/>
              </a:endParaRPr>
            </a:p>
          </p:txBody>
        </p:sp>
        <p:sp>
          <p:nvSpPr>
            <p:cNvPr id="8" name="Rectangle 7"/>
            <p:cNvSpPr/>
            <p:nvPr/>
          </p:nvSpPr>
          <p:spPr>
            <a:xfrm>
              <a:off x="4367395" y="526670"/>
              <a:ext cx="532518" cy="3416320"/>
            </a:xfrm>
            <a:prstGeom prst="rect">
              <a:avLst/>
            </a:prstGeom>
          </p:spPr>
          <p:txBody>
            <a:bodyPr wrap="none">
              <a:spAutoFit/>
            </a:bodyPr>
            <a:lstStyle/>
            <a:p>
              <a:pPr algn="ctr"/>
              <a:r>
                <a:rPr lang="en-US" sz="3600" dirty="0">
                  <a:latin typeface="Myriad Pro" panose="020B0503030403020204" pitchFamily="34" charset="0"/>
                </a:rPr>
                <a:t>Y </a:t>
              </a:r>
            </a:p>
            <a:p>
              <a:pPr algn="ctr"/>
              <a:r>
                <a:rPr lang="en-US" sz="3600" dirty="0">
                  <a:latin typeface="Myriad Pro" panose="020B0503030403020204" pitchFamily="34" charset="0"/>
                </a:rPr>
                <a:t>E </a:t>
              </a:r>
            </a:p>
            <a:p>
              <a:pPr algn="ctr"/>
              <a:r>
                <a:rPr lang="en-US" sz="3600" dirty="0">
                  <a:latin typeface="Myriad Pro" panose="020B0503030403020204" pitchFamily="34" charset="0"/>
                </a:rPr>
                <a:t>I </a:t>
              </a:r>
            </a:p>
            <a:p>
              <a:pPr algn="ctr"/>
              <a:r>
                <a:rPr lang="en-US" sz="3600" dirty="0">
                  <a:latin typeface="Myriad Pro" panose="020B0503030403020204" pitchFamily="34" charset="0"/>
                </a:rPr>
                <a:t>L </a:t>
              </a:r>
            </a:p>
            <a:p>
              <a:pPr algn="ctr"/>
              <a:r>
                <a:rPr lang="en-US" sz="3600" dirty="0">
                  <a:latin typeface="Myriad Pro" panose="020B0503030403020204" pitchFamily="34" charset="0"/>
                </a:rPr>
                <a:t>I </a:t>
              </a:r>
            </a:p>
            <a:p>
              <a:pPr algn="ctr"/>
              <a:r>
                <a:rPr lang="en-US" sz="3600" dirty="0">
                  <a:latin typeface="Myriad Pro" panose="020B0503030403020204" pitchFamily="34" charset="0"/>
                </a:rPr>
                <a:t>O</a:t>
              </a:r>
            </a:p>
          </p:txBody>
        </p:sp>
        <p:sp>
          <p:nvSpPr>
            <p:cNvPr id="9" name="Rectangle 8"/>
            <p:cNvSpPr/>
            <p:nvPr/>
          </p:nvSpPr>
          <p:spPr>
            <a:xfrm>
              <a:off x="4956196" y="526670"/>
              <a:ext cx="599844" cy="3416320"/>
            </a:xfrm>
            <a:prstGeom prst="rect">
              <a:avLst/>
            </a:prstGeom>
          </p:spPr>
          <p:txBody>
            <a:bodyPr wrap="none">
              <a:spAutoFit/>
            </a:bodyPr>
            <a:lstStyle/>
            <a:p>
              <a:pPr algn="ctr"/>
              <a:r>
                <a:rPr lang="pt-BR" sz="3600" dirty="0">
                  <a:latin typeface="Myriad Pro" panose="020B0503030403020204" pitchFamily="34" charset="0"/>
                </a:rPr>
                <a:t>D </a:t>
              </a:r>
            </a:p>
            <a:p>
              <a:pPr algn="ctr"/>
              <a:r>
                <a:rPr lang="pt-BR" sz="3600" dirty="0">
                  <a:latin typeface="Myriad Pro" panose="020B0503030403020204" pitchFamily="34" charset="0"/>
                </a:rPr>
                <a:t>A </a:t>
              </a:r>
            </a:p>
            <a:p>
              <a:pPr algn="ctr"/>
              <a:r>
                <a:rPr lang="pt-BR" sz="3600" dirty="0">
                  <a:latin typeface="Myriad Pro" panose="020B0503030403020204" pitchFamily="34" charset="0"/>
                </a:rPr>
                <a:t>T </a:t>
              </a:r>
            </a:p>
            <a:p>
              <a:pPr algn="ctr"/>
              <a:r>
                <a:rPr lang="pt-BR" sz="3600" dirty="0">
                  <a:latin typeface="Myriad Pro" panose="020B0503030403020204" pitchFamily="34" charset="0"/>
                </a:rPr>
                <a:t>O </a:t>
              </a:r>
            </a:p>
            <a:p>
              <a:pPr algn="ctr"/>
              <a:r>
                <a:rPr lang="pt-BR" sz="3600" dirty="0">
                  <a:latin typeface="Myriad Pro" panose="020B0503030403020204" pitchFamily="34" charset="0"/>
                </a:rPr>
                <a:t>N </a:t>
              </a:r>
            </a:p>
            <a:p>
              <a:pPr algn="ctr"/>
              <a:r>
                <a:rPr lang="pt-BR" sz="3600" dirty="0">
                  <a:latin typeface="Myriad Pro" panose="020B0503030403020204" pitchFamily="34" charset="0"/>
                </a:rPr>
                <a:t>K</a:t>
              </a:r>
              <a:endParaRPr lang="en-US" sz="3600" dirty="0">
                <a:latin typeface="Myriad Pro" panose="020B0503030403020204" pitchFamily="34" charset="0"/>
              </a:endParaRPr>
            </a:p>
          </p:txBody>
        </p:sp>
        <p:sp>
          <p:nvSpPr>
            <p:cNvPr id="10" name="Rectangle 9"/>
            <p:cNvSpPr/>
            <p:nvPr/>
          </p:nvSpPr>
          <p:spPr>
            <a:xfrm>
              <a:off x="5612323" y="526670"/>
              <a:ext cx="590226" cy="3416320"/>
            </a:xfrm>
            <a:prstGeom prst="rect">
              <a:avLst/>
            </a:prstGeom>
          </p:spPr>
          <p:txBody>
            <a:bodyPr wrap="none">
              <a:spAutoFit/>
            </a:bodyPr>
            <a:lstStyle/>
            <a:p>
              <a:pPr algn="ctr"/>
              <a:r>
                <a:rPr lang="pt-BR" sz="3600" dirty="0">
                  <a:latin typeface="Myriad Pro" panose="020B0503030403020204" pitchFamily="34" charset="0"/>
                </a:rPr>
                <a:t>D </a:t>
              </a:r>
            </a:p>
            <a:p>
              <a:pPr algn="ctr"/>
              <a:r>
                <a:rPr lang="pt-BR" sz="3600" dirty="0">
                  <a:latin typeface="Myriad Pro" panose="020B0503030403020204" pitchFamily="34" charset="0"/>
                </a:rPr>
                <a:t>K </a:t>
              </a:r>
            </a:p>
            <a:p>
              <a:pPr algn="ctr"/>
              <a:r>
                <a:rPr lang="pt-BR" sz="3600" dirty="0">
                  <a:latin typeface="Myriad Pro" panose="020B0503030403020204" pitchFamily="34" charset="0"/>
                </a:rPr>
                <a:t>E </a:t>
              </a:r>
            </a:p>
            <a:p>
              <a:pPr algn="ctr"/>
              <a:r>
                <a:rPr lang="pt-BR" sz="3600" dirty="0">
                  <a:latin typeface="Myriad Pro" panose="020B0503030403020204" pitchFamily="34" charset="0"/>
                </a:rPr>
                <a:t>U </a:t>
              </a:r>
            </a:p>
            <a:p>
              <a:pPr algn="ctr"/>
              <a:r>
                <a:rPr lang="pt-BR" sz="3600" dirty="0">
                  <a:latin typeface="Myriad Pro" panose="020B0503030403020204" pitchFamily="34" charset="0"/>
                </a:rPr>
                <a:t>T </a:t>
              </a:r>
            </a:p>
            <a:p>
              <a:pPr algn="ctr"/>
              <a:r>
                <a:rPr lang="pt-BR" sz="3600" dirty="0">
                  <a:latin typeface="Myriad Pro" panose="020B0503030403020204" pitchFamily="34" charset="0"/>
                </a:rPr>
                <a:t>R</a:t>
              </a:r>
              <a:endParaRPr lang="en-US" sz="3600" dirty="0">
                <a:latin typeface="Myriad Pro" panose="020B0503030403020204" pitchFamily="34" charset="0"/>
              </a:endParaRPr>
            </a:p>
          </p:txBody>
        </p:sp>
        <p:sp>
          <p:nvSpPr>
            <p:cNvPr id="11" name="Rectangle 10"/>
            <p:cNvSpPr/>
            <p:nvPr/>
          </p:nvSpPr>
          <p:spPr>
            <a:xfrm>
              <a:off x="6254135" y="526670"/>
              <a:ext cx="564578" cy="3416320"/>
            </a:xfrm>
            <a:prstGeom prst="rect">
              <a:avLst/>
            </a:prstGeom>
          </p:spPr>
          <p:txBody>
            <a:bodyPr wrap="none">
              <a:spAutoFit/>
            </a:bodyPr>
            <a:lstStyle/>
            <a:p>
              <a:pPr algn="ctr"/>
              <a:r>
                <a:rPr lang="pt-BR" sz="3600" dirty="0">
                  <a:latin typeface="Myriad Pro" panose="020B0503030403020204" pitchFamily="34" charset="0"/>
                </a:rPr>
                <a:t>A </a:t>
              </a:r>
            </a:p>
            <a:p>
              <a:pPr algn="ctr"/>
              <a:r>
                <a:rPr lang="pt-BR" sz="3600" dirty="0">
                  <a:latin typeface="Myriad Pro" panose="020B0503030403020204" pitchFamily="34" charset="0"/>
                </a:rPr>
                <a:t>S </a:t>
              </a:r>
            </a:p>
            <a:p>
              <a:pPr algn="ctr"/>
              <a:r>
                <a:rPr lang="pt-BR" sz="3600" dirty="0">
                  <a:latin typeface="Myriad Pro" panose="020B0503030403020204" pitchFamily="34" charset="0"/>
                </a:rPr>
                <a:t>P </a:t>
              </a:r>
            </a:p>
            <a:p>
              <a:pPr algn="ctr"/>
              <a:r>
                <a:rPr lang="pt-BR" sz="3600" dirty="0">
                  <a:latin typeface="Myriad Pro" panose="020B0503030403020204" pitchFamily="34" charset="0"/>
                </a:rPr>
                <a:t>R </a:t>
              </a:r>
            </a:p>
            <a:p>
              <a:pPr algn="ctr"/>
              <a:r>
                <a:rPr lang="pt-BR" sz="3600" dirty="0">
                  <a:latin typeface="Myriad Pro" panose="020B0503030403020204" pitchFamily="34" charset="0"/>
                </a:rPr>
                <a:t>Y </a:t>
              </a:r>
            </a:p>
            <a:p>
              <a:pPr algn="ctr"/>
              <a:r>
                <a:rPr lang="pt-BR" sz="3600" dirty="0">
                  <a:latin typeface="Myriad Pro" panose="020B0503030403020204" pitchFamily="34" charset="0"/>
                </a:rPr>
                <a:t>R</a:t>
              </a:r>
              <a:endParaRPr lang="en-US" sz="3600" dirty="0">
                <a:latin typeface="Myriad Pro" panose="020B0503030403020204" pitchFamily="34" charset="0"/>
              </a:endParaRPr>
            </a:p>
          </p:txBody>
        </p:sp>
        <p:sp>
          <p:nvSpPr>
            <p:cNvPr id="12" name="Rectangle 11"/>
            <p:cNvSpPr/>
            <p:nvPr/>
          </p:nvSpPr>
          <p:spPr>
            <a:xfrm>
              <a:off x="6861072" y="526670"/>
              <a:ext cx="673582" cy="3416320"/>
            </a:xfrm>
            <a:prstGeom prst="rect">
              <a:avLst/>
            </a:prstGeom>
          </p:spPr>
          <p:txBody>
            <a:bodyPr wrap="none">
              <a:spAutoFit/>
            </a:bodyPr>
            <a:lstStyle/>
            <a:p>
              <a:pPr algn="ctr"/>
              <a:r>
                <a:rPr lang="pt-BR" sz="3600" dirty="0">
                  <a:latin typeface="Myriad Pro" panose="020B0503030403020204" pitchFamily="34" charset="0"/>
                </a:rPr>
                <a:t>N </a:t>
              </a:r>
            </a:p>
            <a:p>
              <a:pPr algn="ctr"/>
              <a:r>
                <a:rPr lang="pt-BR" sz="3600" dirty="0">
                  <a:latin typeface="Myriad Pro" panose="020B0503030403020204" pitchFamily="34" charset="0"/>
                </a:rPr>
                <a:t>W </a:t>
              </a:r>
            </a:p>
            <a:p>
              <a:pPr algn="ctr"/>
              <a:r>
                <a:rPr lang="pt-BR" sz="3600" dirty="0">
                  <a:latin typeface="Myriad Pro" panose="020B0503030403020204" pitchFamily="34" charset="0"/>
                </a:rPr>
                <a:t>S </a:t>
              </a:r>
            </a:p>
            <a:p>
              <a:pPr algn="ctr"/>
              <a:r>
                <a:rPr lang="pt-BR" sz="3600" dirty="0">
                  <a:latin typeface="Myriad Pro" panose="020B0503030403020204" pitchFamily="34" charset="0"/>
                </a:rPr>
                <a:t>I </a:t>
              </a:r>
            </a:p>
            <a:p>
              <a:pPr algn="ctr"/>
              <a:r>
                <a:rPr lang="pt-BR" sz="3600" dirty="0">
                  <a:latin typeface="Myriad Pro" panose="020B0503030403020204" pitchFamily="34" charset="0"/>
                </a:rPr>
                <a:t>N </a:t>
              </a:r>
            </a:p>
            <a:p>
              <a:pPr algn="ctr"/>
              <a:r>
                <a:rPr lang="pt-BR" sz="3600" dirty="0">
                  <a:latin typeface="Myriad Pro" panose="020B0503030403020204" pitchFamily="34" charset="0"/>
                </a:rPr>
                <a:t>G</a:t>
              </a:r>
              <a:endParaRPr lang="en-US" sz="3600" dirty="0">
                <a:latin typeface="Myriad Pro" panose="020B0503030403020204" pitchFamily="34" charset="0"/>
              </a:endParaRPr>
            </a:p>
          </p:txBody>
        </p:sp>
        <p:sp>
          <p:nvSpPr>
            <p:cNvPr id="13" name="Rectangle 12"/>
            <p:cNvSpPr/>
            <p:nvPr/>
          </p:nvSpPr>
          <p:spPr>
            <a:xfrm>
              <a:off x="7596996" y="526670"/>
              <a:ext cx="556564" cy="3416320"/>
            </a:xfrm>
            <a:prstGeom prst="rect">
              <a:avLst/>
            </a:prstGeom>
          </p:spPr>
          <p:txBody>
            <a:bodyPr wrap="none">
              <a:spAutoFit/>
            </a:bodyPr>
            <a:lstStyle/>
            <a:p>
              <a:pPr algn="ctr"/>
              <a:r>
                <a:rPr lang="es-ES" sz="3600" dirty="0">
                  <a:latin typeface="Myriad Pro" panose="020B0503030403020204" pitchFamily="34" charset="0"/>
                </a:rPr>
                <a:t>C </a:t>
              </a:r>
            </a:p>
            <a:p>
              <a:pPr algn="ctr"/>
              <a:r>
                <a:rPr lang="es-ES" sz="3600" dirty="0">
                  <a:latin typeface="Myriad Pro" panose="020B0503030403020204" pitchFamily="34" charset="0"/>
                </a:rPr>
                <a:t>I </a:t>
              </a:r>
            </a:p>
            <a:p>
              <a:pPr algn="ctr"/>
              <a:r>
                <a:rPr lang="es-ES" sz="3600" dirty="0">
                  <a:latin typeface="Myriad Pro" panose="020B0503030403020204" pitchFamily="34" charset="0"/>
                </a:rPr>
                <a:t>Y </a:t>
              </a:r>
            </a:p>
            <a:p>
              <a:pPr algn="ctr"/>
              <a:r>
                <a:rPr lang="es-ES" sz="3600" dirty="0">
                  <a:latin typeface="Myriad Pro" panose="020B0503030403020204" pitchFamily="34" charset="0"/>
                </a:rPr>
                <a:t>Y </a:t>
              </a:r>
            </a:p>
            <a:p>
              <a:pPr algn="ctr"/>
              <a:r>
                <a:rPr lang="es-ES" sz="3600" dirty="0">
                  <a:latin typeface="Myriad Pro" panose="020B0503030403020204" pitchFamily="34" charset="0"/>
                </a:rPr>
                <a:t>L </a:t>
              </a:r>
            </a:p>
            <a:p>
              <a:pPr algn="ctr"/>
              <a:r>
                <a:rPr lang="es-ES" sz="3600" dirty="0">
                  <a:latin typeface="Myriad Pro" panose="020B0503030403020204" pitchFamily="34" charset="0"/>
                </a:rPr>
                <a:t>M</a:t>
              </a:r>
              <a:endParaRPr lang="en-US" sz="3600" dirty="0">
                <a:latin typeface="Myriad Pro" panose="020B0503030403020204" pitchFamily="34" charset="0"/>
              </a:endParaRPr>
            </a:p>
          </p:txBody>
        </p:sp>
        <p:sp>
          <p:nvSpPr>
            <p:cNvPr id="14" name="Rectangle 13"/>
            <p:cNvSpPr/>
            <p:nvPr/>
          </p:nvSpPr>
          <p:spPr>
            <a:xfrm>
              <a:off x="8215902" y="526670"/>
              <a:ext cx="654346" cy="3416320"/>
            </a:xfrm>
            <a:prstGeom prst="rect">
              <a:avLst/>
            </a:prstGeom>
          </p:spPr>
          <p:txBody>
            <a:bodyPr wrap="none">
              <a:spAutoFit/>
            </a:bodyPr>
            <a:lstStyle/>
            <a:p>
              <a:pPr algn="ctr"/>
              <a:r>
                <a:rPr lang="pt-BR" sz="3600" dirty="0">
                  <a:latin typeface="Myriad Pro" panose="020B0503030403020204" pitchFamily="34" charset="0"/>
                </a:rPr>
                <a:t>E </a:t>
              </a:r>
            </a:p>
            <a:p>
              <a:pPr algn="ctr"/>
              <a:r>
                <a:rPr lang="pt-BR" sz="3600" dirty="0">
                  <a:latin typeface="Myriad Pro" panose="020B0503030403020204" pitchFamily="34" charset="0"/>
                </a:rPr>
                <a:t>M </a:t>
              </a:r>
            </a:p>
            <a:p>
              <a:pPr algn="ctr"/>
              <a:r>
                <a:rPr lang="pt-BR" sz="3600" dirty="0">
                  <a:latin typeface="Myriad Pro" panose="020B0503030403020204" pitchFamily="34" charset="0"/>
                </a:rPr>
                <a:t>B </a:t>
              </a:r>
            </a:p>
            <a:p>
              <a:pPr algn="ctr"/>
              <a:r>
                <a:rPr lang="pt-BR" sz="3600" dirty="0">
                  <a:latin typeface="Myriad Pro" panose="020B0503030403020204" pitchFamily="34" charset="0"/>
                </a:rPr>
                <a:t>N </a:t>
              </a:r>
            </a:p>
            <a:p>
              <a:pPr algn="ctr"/>
              <a:r>
                <a:rPr lang="pt-BR" sz="3600" dirty="0">
                  <a:latin typeface="Myriad Pro" panose="020B0503030403020204" pitchFamily="34" charset="0"/>
                </a:rPr>
                <a:t>T </a:t>
              </a:r>
            </a:p>
            <a:p>
              <a:pPr algn="ctr"/>
              <a:r>
                <a:rPr lang="pt-BR" sz="3600" dirty="0">
                  <a:latin typeface="Myriad Pro" panose="020B0503030403020204" pitchFamily="34" charset="0"/>
                </a:rPr>
                <a:t>Y</a:t>
              </a:r>
              <a:endParaRPr lang="en-US" sz="3600" dirty="0">
                <a:latin typeface="Myriad Pro" panose="020B0503030403020204" pitchFamily="34" charset="0"/>
              </a:endParaRPr>
            </a:p>
          </p:txBody>
        </p:sp>
      </p:grpSp>
      <p:sp>
        <p:nvSpPr>
          <p:cNvPr id="30" name="Rounded Rectangle 29"/>
          <p:cNvSpPr/>
          <p:nvPr/>
        </p:nvSpPr>
        <p:spPr>
          <a:xfrm>
            <a:off x="5549981" y="553967"/>
            <a:ext cx="3170938" cy="548640"/>
          </a:xfrm>
          <a:prstGeom prst="roundRect">
            <a:avLst>
              <a:gd name="adj" fmla="val 5000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a:stretch>
            <a:fillRect/>
          </a:stretch>
        </p:blipFill>
        <p:spPr>
          <a:xfrm>
            <a:off x="292522" y="0"/>
            <a:ext cx="2276475" cy="2447925"/>
          </a:xfrm>
          <a:prstGeom prst="rect">
            <a:avLst/>
          </a:prstGeom>
        </p:spPr>
      </p:pic>
      <p:pic>
        <p:nvPicPr>
          <p:cNvPr id="16" name="Picture 15"/>
          <p:cNvPicPr>
            <a:picLocks noChangeAspect="1"/>
          </p:cNvPicPr>
          <p:nvPr/>
        </p:nvPicPr>
        <p:blipFill>
          <a:blip r:embed="rId5"/>
          <a:stretch>
            <a:fillRect/>
          </a:stretch>
        </p:blipFill>
        <p:spPr>
          <a:xfrm>
            <a:off x="297829" y="2430801"/>
            <a:ext cx="2295525" cy="2381250"/>
          </a:xfrm>
          <a:prstGeom prst="rect">
            <a:avLst/>
          </a:prstGeom>
        </p:spPr>
      </p:pic>
      <p:pic>
        <p:nvPicPr>
          <p:cNvPr id="17" name="Picture 16"/>
          <p:cNvPicPr>
            <a:picLocks noChangeAspect="1"/>
          </p:cNvPicPr>
          <p:nvPr/>
        </p:nvPicPr>
        <p:blipFill>
          <a:blip r:embed="rId6"/>
          <a:stretch>
            <a:fillRect/>
          </a:stretch>
        </p:blipFill>
        <p:spPr>
          <a:xfrm>
            <a:off x="273472" y="4543425"/>
            <a:ext cx="2295525" cy="2314575"/>
          </a:xfrm>
          <a:prstGeom prst="rect">
            <a:avLst/>
          </a:prstGeom>
        </p:spPr>
      </p:pic>
      <p:pic>
        <p:nvPicPr>
          <p:cNvPr id="18" name="Picture 17"/>
          <p:cNvPicPr>
            <a:picLocks noChangeAspect="1"/>
          </p:cNvPicPr>
          <p:nvPr/>
        </p:nvPicPr>
        <p:blipFill>
          <a:blip r:embed="rId7"/>
          <a:stretch>
            <a:fillRect/>
          </a:stretch>
        </p:blipFill>
        <p:spPr>
          <a:xfrm>
            <a:off x="9248025" y="0"/>
            <a:ext cx="2286000" cy="2295525"/>
          </a:xfrm>
          <a:prstGeom prst="rect">
            <a:avLst/>
          </a:prstGeom>
        </p:spPr>
      </p:pic>
      <p:pic>
        <p:nvPicPr>
          <p:cNvPr id="19" name="Picture 18"/>
          <p:cNvPicPr>
            <a:picLocks noChangeAspect="1"/>
          </p:cNvPicPr>
          <p:nvPr/>
        </p:nvPicPr>
        <p:blipFill>
          <a:blip r:embed="rId8"/>
          <a:stretch>
            <a:fillRect/>
          </a:stretch>
        </p:blipFill>
        <p:spPr>
          <a:xfrm>
            <a:off x="9272382" y="2295927"/>
            <a:ext cx="2266950" cy="2324100"/>
          </a:xfrm>
          <a:prstGeom prst="rect">
            <a:avLst/>
          </a:prstGeom>
        </p:spPr>
      </p:pic>
      <p:pic>
        <p:nvPicPr>
          <p:cNvPr id="20" name="Picture 19"/>
          <p:cNvPicPr>
            <a:picLocks noChangeAspect="1"/>
          </p:cNvPicPr>
          <p:nvPr/>
        </p:nvPicPr>
        <p:blipFill>
          <a:blip r:embed="rId9"/>
          <a:stretch>
            <a:fillRect/>
          </a:stretch>
        </p:blipFill>
        <p:spPr>
          <a:xfrm>
            <a:off x="9314700" y="4572000"/>
            <a:ext cx="2219325" cy="2286000"/>
          </a:xfrm>
          <a:prstGeom prst="rect">
            <a:avLst/>
          </a:prstGeom>
        </p:spPr>
      </p:pic>
      <p:pic>
        <p:nvPicPr>
          <p:cNvPr id="21" name="Picture 20"/>
          <p:cNvPicPr>
            <a:picLocks noChangeAspect="1"/>
          </p:cNvPicPr>
          <p:nvPr/>
        </p:nvPicPr>
        <p:blipFill>
          <a:blip r:embed="rId10"/>
          <a:stretch>
            <a:fillRect/>
          </a:stretch>
        </p:blipFill>
        <p:spPr>
          <a:xfrm>
            <a:off x="3501151" y="4360545"/>
            <a:ext cx="2266950" cy="2305050"/>
          </a:xfrm>
          <a:prstGeom prst="rect">
            <a:avLst/>
          </a:prstGeom>
        </p:spPr>
      </p:pic>
      <p:pic>
        <p:nvPicPr>
          <p:cNvPr id="22" name="Picture 21"/>
          <p:cNvPicPr>
            <a:picLocks noChangeAspect="1"/>
          </p:cNvPicPr>
          <p:nvPr/>
        </p:nvPicPr>
        <p:blipFill>
          <a:blip r:embed="rId11"/>
          <a:stretch>
            <a:fillRect/>
          </a:stretch>
        </p:blipFill>
        <p:spPr>
          <a:xfrm>
            <a:off x="6120903" y="4389120"/>
            <a:ext cx="2286000" cy="2286000"/>
          </a:xfrm>
          <a:prstGeom prst="rect">
            <a:avLst/>
          </a:prstGeom>
        </p:spPr>
      </p:pic>
      <p:sp>
        <p:nvSpPr>
          <p:cNvPr id="26" name="Rounded Rectangle 25"/>
          <p:cNvSpPr/>
          <p:nvPr/>
        </p:nvSpPr>
        <p:spPr>
          <a:xfrm>
            <a:off x="3061180" y="2275775"/>
            <a:ext cx="3677465" cy="457200"/>
          </a:xfrm>
          <a:prstGeom prst="roundRect">
            <a:avLst>
              <a:gd name="adj" fmla="val 5000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3061180" y="2821298"/>
            <a:ext cx="3059724" cy="457200"/>
          </a:xfrm>
          <a:prstGeom prst="roundRect">
            <a:avLst>
              <a:gd name="adj" fmla="val 5000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3061180" y="1673765"/>
            <a:ext cx="3059723" cy="535666"/>
          </a:xfrm>
          <a:prstGeom prst="roundRect">
            <a:avLst>
              <a:gd name="adj" fmla="val 5000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3061180" y="3356525"/>
            <a:ext cx="2488801" cy="464847"/>
          </a:xfrm>
          <a:prstGeom prst="roundRect">
            <a:avLst>
              <a:gd name="adj" fmla="val 5000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3061180" y="1169094"/>
            <a:ext cx="3059724" cy="457200"/>
          </a:xfrm>
          <a:prstGeom prst="roundRect">
            <a:avLst>
              <a:gd name="adj" fmla="val 5000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6345416" y="1187835"/>
            <a:ext cx="2375503" cy="457200"/>
          </a:xfrm>
          <a:prstGeom prst="roundRect">
            <a:avLst>
              <a:gd name="adj" fmla="val 5000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5400000">
            <a:off x="6080890" y="2600422"/>
            <a:ext cx="2227941" cy="457200"/>
          </a:xfrm>
          <a:prstGeom prst="roundRect">
            <a:avLst>
              <a:gd name="adj" fmla="val 5000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43954" y="238308"/>
            <a:ext cx="7395789" cy="5968402"/>
          </a:xfrm>
          <a:prstGeom prst="rect">
            <a:avLst/>
          </a:prstGeom>
        </p:spPr>
      </p:pic>
      <p:pic>
        <p:nvPicPr>
          <p:cNvPr id="5" name="Picture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950732" y="975580"/>
            <a:ext cx="3495675" cy="2762250"/>
          </a:xfrm>
          <a:prstGeom prst="rect">
            <a:avLst/>
          </a:prstGeom>
        </p:spPr>
      </p:pic>
      <p:pic>
        <p:nvPicPr>
          <p:cNvPr id="34" name="Picture 33">
            <a:extLst>
              <a:ext uri="{FF2B5EF4-FFF2-40B4-BE49-F238E27FC236}">
                <a16:creationId xmlns:a16="http://schemas.microsoft.com/office/drawing/2014/main" id="{77288C4A-6247-4C91-B74B-A38CDBD71BEE}"/>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0558342" y="170146"/>
            <a:ext cx="1504742" cy="721495"/>
          </a:xfrm>
          <a:prstGeom prst="rect">
            <a:avLst/>
          </a:prstGeom>
        </p:spPr>
      </p:pic>
    </p:spTree>
    <p:custDataLst>
      <p:tags r:id="rId1"/>
    </p:custDataLst>
    <p:extLst>
      <p:ext uri="{BB962C8B-B14F-4D97-AF65-F5344CB8AC3E}">
        <p14:creationId xmlns:p14="http://schemas.microsoft.com/office/powerpoint/2010/main" val="266649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1000"/>
                                        <p:tgtEl>
                                          <p:spTgt spid="3"/>
                                        </p:tgtEl>
                                      </p:cBhvr>
                                    </p:animEffect>
                                    <p:anim calcmode="lin" valueType="num">
                                      <p:cBhvr>
                                        <p:cTn id="64" dur="1000" fill="hold"/>
                                        <p:tgtEl>
                                          <p:spTgt spid="3"/>
                                        </p:tgtEl>
                                        <p:attrNameLst>
                                          <p:attrName>ppt_x</p:attrName>
                                        </p:attrNameLst>
                                      </p:cBhvr>
                                      <p:tavLst>
                                        <p:tav tm="0">
                                          <p:val>
                                            <p:strVal val="#ppt_x"/>
                                          </p:val>
                                        </p:tav>
                                        <p:tav tm="100000">
                                          <p:val>
                                            <p:strVal val="#ppt_x"/>
                                          </p:val>
                                        </p:tav>
                                      </p:tavLst>
                                    </p:anim>
                                    <p:anim calcmode="lin" valueType="num">
                                      <p:cBhvr>
                                        <p:cTn id="6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1000"/>
                                        <p:tgtEl>
                                          <p:spTgt spid="5"/>
                                        </p:tgtEl>
                                      </p:cBhvr>
                                    </p:animEffect>
                                    <p:anim calcmode="lin" valueType="num">
                                      <p:cBhvr>
                                        <p:cTn id="71" dur="1000" fill="hold"/>
                                        <p:tgtEl>
                                          <p:spTgt spid="5"/>
                                        </p:tgtEl>
                                        <p:attrNameLst>
                                          <p:attrName>ppt_x</p:attrName>
                                        </p:attrNameLst>
                                      </p:cBhvr>
                                      <p:tavLst>
                                        <p:tav tm="0">
                                          <p:val>
                                            <p:strVal val="#ppt_x"/>
                                          </p:val>
                                        </p:tav>
                                        <p:tav tm="100000">
                                          <p:val>
                                            <p:strVal val="#ppt_x"/>
                                          </p:val>
                                        </p:tav>
                                      </p:tavLst>
                                    </p:anim>
                                    <p:anim calcmode="lin" valueType="num">
                                      <p:cBhvr>
                                        <p:cTn id="72" dur="1000" fill="hold"/>
                                        <p:tgtEl>
                                          <p:spTgt spid="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78" restart="whenNotActive" fill="hold" evtFilter="cancelBubble" nodeType="interactiveSeq">
                <p:stCondLst>
                  <p:cond evt="onClick" delay="0">
                    <p:tgtEl>
                      <p:spTgt spid="21"/>
                    </p:tgtEl>
                  </p:cond>
                </p:stCondLst>
                <p:endSync evt="end" delay="0">
                  <p:rtn val="all"/>
                </p:endSync>
                <p:childTnLst>
                  <p:par>
                    <p:cTn id="79" fill="hold">
                      <p:stCondLst>
                        <p:cond delay="0"/>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up)">
                                      <p:cBhvr>
                                        <p:cTn id="83" dur="500"/>
                                        <p:tgtEl>
                                          <p:spTgt spid="30"/>
                                        </p:tgtEl>
                                      </p:cBhvr>
                                    </p:animEffect>
                                  </p:childTnLst>
                                </p:cTn>
                              </p:par>
                            </p:childTnLst>
                          </p:cTn>
                        </p:par>
                      </p:childTnLst>
                    </p:cTn>
                  </p:par>
                </p:childTnLst>
              </p:cTn>
              <p:nextCondLst>
                <p:cond evt="onClick" delay="0">
                  <p:tgtEl>
                    <p:spTgt spid="21"/>
                  </p:tgtEl>
                </p:cond>
              </p:nextCondLst>
            </p:seq>
            <p:seq concurrent="1" nextAc="seek">
              <p:cTn id="84" restart="whenNotActive" fill="hold" evtFilter="cancelBubble" nodeType="interactiveSeq">
                <p:stCondLst>
                  <p:cond evt="onClick" delay="0">
                    <p:tgtEl>
                      <p:spTgt spid="20"/>
                    </p:tgtEl>
                  </p:cond>
                </p:stCondLst>
                <p:endSync evt="end" delay="0">
                  <p:rtn val="all"/>
                </p:endSync>
                <p:childTnLst>
                  <p:par>
                    <p:cTn id="85" fill="hold">
                      <p:stCondLst>
                        <p:cond delay="0"/>
                      </p:stCondLst>
                      <p:childTnLst>
                        <p:par>
                          <p:cTn id="86" fill="hold">
                            <p:stCondLst>
                              <p:cond delay="0"/>
                            </p:stCondLst>
                            <p:childTnLst>
                              <p:par>
                                <p:cTn id="87" presetID="22" presetClass="entr" presetSubtype="1" fill="hold" grpId="0" nodeType="click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childTnLst>
                    </p:cTn>
                  </p:par>
                </p:childTnLst>
              </p:cTn>
              <p:nextCondLst>
                <p:cond evt="onClick" delay="0">
                  <p:tgtEl>
                    <p:spTgt spid="20"/>
                  </p:tgtEl>
                </p:cond>
              </p:nextCondLst>
            </p:seq>
            <p:seq concurrent="1" nextAc="seek">
              <p:cTn id="90" restart="whenNotActive" fill="hold" evtFilter="cancelBubble" nodeType="interactiveSeq">
                <p:stCondLst>
                  <p:cond evt="onClick" delay="0">
                    <p:tgtEl>
                      <p:spTgt spid="15"/>
                    </p:tgtEl>
                  </p:cond>
                </p:stCondLst>
                <p:endSync evt="end" delay="0">
                  <p:rtn val="all"/>
                </p:endSync>
                <p:childTnLst>
                  <p:par>
                    <p:cTn id="91" fill="hold">
                      <p:stCondLst>
                        <p:cond delay="0"/>
                      </p:stCondLst>
                      <p:childTnLst>
                        <p:par>
                          <p:cTn id="92" fill="hold">
                            <p:stCondLst>
                              <p:cond delay="0"/>
                            </p:stCondLst>
                            <p:childTnLst>
                              <p:par>
                                <p:cTn id="93" presetID="22" presetClass="entr" presetSubtype="1" fill="hold" grpId="0" nodeType="click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wipe(up)">
                                      <p:cBhvr>
                                        <p:cTn id="95" dur="500"/>
                                        <p:tgtEl>
                                          <p:spTgt spid="26"/>
                                        </p:tgtEl>
                                      </p:cBhvr>
                                    </p:animEffect>
                                  </p:childTnLst>
                                </p:cTn>
                              </p:par>
                            </p:childTnLst>
                          </p:cTn>
                        </p:par>
                      </p:childTnLst>
                    </p:cTn>
                  </p:par>
                </p:childTnLst>
              </p:cTn>
              <p:nextCondLst>
                <p:cond evt="onClick" delay="0">
                  <p:tgtEl>
                    <p:spTgt spid="15"/>
                  </p:tgtEl>
                </p:cond>
              </p:nextCondLst>
            </p:seq>
            <p:seq concurrent="1" nextAc="seek">
              <p:cTn id="96" restart="whenNotActive" fill="hold" evtFilter="cancelBubble" nodeType="interactiveSeq">
                <p:stCondLst>
                  <p:cond evt="onClick" delay="0">
                    <p:tgtEl>
                      <p:spTgt spid="22"/>
                    </p:tgtEl>
                  </p:cond>
                </p:stCondLst>
                <p:endSync evt="end" delay="0">
                  <p:rtn val="all"/>
                </p:endSync>
                <p:childTnLst>
                  <p:par>
                    <p:cTn id="97" fill="hold">
                      <p:stCondLst>
                        <p:cond delay="0"/>
                      </p:stCondLst>
                      <p:childTnLst>
                        <p:par>
                          <p:cTn id="98" fill="hold">
                            <p:stCondLst>
                              <p:cond delay="0"/>
                            </p:stCondLst>
                            <p:childTnLst>
                              <p:par>
                                <p:cTn id="99" presetID="22" presetClass="entr" presetSubtype="1" fill="hold" grpId="0" nodeType="click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wipe(up)">
                                      <p:cBhvr>
                                        <p:cTn id="101" dur="500"/>
                                        <p:tgtEl>
                                          <p:spTgt spid="27"/>
                                        </p:tgtEl>
                                      </p:cBhvr>
                                    </p:animEffect>
                                  </p:childTnLst>
                                </p:cTn>
                              </p:par>
                            </p:childTnLst>
                          </p:cTn>
                        </p:par>
                      </p:childTnLst>
                    </p:cTn>
                  </p:par>
                </p:childTnLst>
              </p:cTn>
              <p:nextCondLst>
                <p:cond evt="onClick" delay="0">
                  <p:tgtEl>
                    <p:spTgt spid="22"/>
                  </p:tgtEl>
                </p:cond>
              </p:nextCondLst>
            </p:seq>
            <p:seq concurrent="1" nextAc="seek">
              <p:cTn id="102" restart="whenNotActive" fill="hold" evtFilter="cancelBubble" nodeType="interactiveSeq">
                <p:stCondLst>
                  <p:cond evt="onClick" delay="0">
                    <p:tgtEl>
                      <p:spTgt spid="18"/>
                    </p:tgtEl>
                  </p:cond>
                </p:stCondLst>
                <p:endSync evt="end" delay="0">
                  <p:rtn val="all"/>
                </p:endSync>
                <p:childTnLst>
                  <p:par>
                    <p:cTn id="103" fill="hold">
                      <p:stCondLst>
                        <p:cond delay="0"/>
                      </p:stCondLst>
                      <p:childTnLst>
                        <p:par>
                          <p:cTn id="104" fill="hold">
                            <p:stCondLst>
                              <p:cond delay="0"/>
                            </p:stCondLst>
                            <p:childTnLst>
                              <p:par>
                                <p:cTn id="105" presetID="22" presetClass="entr" presetSubtype="1" fill="hold" grpId="0" nodeType="click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nextCondLst>
                <p:cond evt="onClick" delay="0">
                  <p:tgtEl>
                    <p:spTgt spid="18"/>
                  </p:tgtEl>
                </p:cond>
              </p:nextCondLst>
            </p:seq>
            <p:seq concurrent="1" nextAc="seek">
              <p:cTn id="108" restart="whenNotActive" fill="hold" evtFilter="cancelBubble" nodeType="interactiveSeq">
                <p:stCondLst>
                  <p:cond evt="onClick" delay="0">
                    <p:tgtEl>
                      <p:spTgt spid="17"/>
                    </p:tgtEl>
                  </p:cond>
                </p:stCondLst>
                <p:endSync evt="end" delay="0">
                  <p:rtn val="all"/>
                </p:endSync>
                <p:childTnLst>
                  <p:par>
                    <p:cTn id="109" fill="hold">
                      <p:stCondLst>
                        <p:cond delay="0"/>
                      </p:stCondLst>
                      <p:childTnLst>
                        <p:par>
                          <p:cTn id="110" fill="hold">
                            <p:stCondLst>
                              <p:cond delay="0"/>
                            </p:stCondLst>
                            <p:childTnLst>
                              <p:par>
                                <p:cTn id="111" presetID="22" presetClass="entr" presetSubtype="1" fill="hold" grpId="0" nodeType="click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up)">
                                      <p:cBhvr>
                                        <p:cTn id="113" dur="500"/>
                                        <p:tgtEl>
                                          <p:spTgt spid="29"/>
                                        </p:tgtEl>
                                      </p:cBhvr>
                                    </p:animEffect>
                                  </p:childTnLst>
                                </p:cTn>
                              </p:par>
                            </p:childTnLst>
                          </p:cTn>
                        </p:par>
                      </p:childTnLst>
                    </p:cTn>
                  </p:par>
                </p:childTnLst>
              </p:cTn>
              <p:nextCondLst>
                <p:cond evt="onClick" delay="0">
                  <p:tgtEl>
                    <p:spTgt spid="17"/>
                  </p:tgtEl>
                </p:cond>
              </p:nextCondLst>
            </p:seq>
            <p:seq concurrent="1" nextAc="seek">
              <p:cTn id="114" restart="whenNotActive" fill="hold" evtFilter="cancelBubble" nodeType="interactiveSeq">
                <p:stCondLst>
                  <p:cond evt="onClick" delay="0">
                    <p:tgtEl>
                      <p:spTgt spid="19"/>
                    </p:tgtEl>
                  </p:cond>
                </p:stCondLst>
                <p:endSync evt="end" delay="0">
                  <p:rtn val="all"/>
                </p:endSync>
                <p:childTnLst>
                  <p:par>
                    <p:cTn id="115" fill="hold">
                      <p:stCondLst>
                        <p:cond delay="0"/>
                      </p:stCondLst>
                      <p:childTnLst>
                        <p:par>
                          <p:cTn id="116" fill="hold">
                            <p:stCondLst>
                              <p:cond delay="0"/>
                            </p:stCondLst>
                            <p:childTnLst>
                              <p:par>
                                <p:cTn id="117" presetID="22" presetClass="entr" presetSubtype="1" fill="hold" grpId="0" nodeType="click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wipe(up)">
                                      <p:cBhvr>
                                        <p:cTn id="119" dur="500"/>
                                        <p:tgtEl>
                                          <p:spTgt spid="32"/>
                                        </p:tgtEl>
                                      </p:cBhvr>
                                    </p:animEffect>
                                  </p:child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16"/>
                    </p:tgtEl>
                  </p:cond>
                </p:stCondLst>
                <p:endSync evt="end" delay="0">
                  <p:rtn val="all"/>
                </p:endSync>
                <p:childTnLst>
                  <p:par>
                    <p:cTn id="121" fill="hold">
                      <p:stCondLst>
                        <p:cond delay="0"/>
                      </p:stCondLst>
                      <p:childTnLst>
                        <p:par>
                          <p:cTn id="122" fill="hold">
                            <p:stCondLst>
                              <p:cond delay="0"/>
                            </p:stCondLst>
                            <p:childTnLst>
                              <p:par>
                                <p:cTn id="123" presetID="22" presetClass="entr" presetSubtype="1" fill="hold" grpId="0" nodeType="clickEffect">
                                  <p:stCondLst>
                                    <p:cond delay="0"/>
                                  </p:stCondLst>
                                  <p:childTnLst>
                                    <p:set>
                                      <p:cBhvr>
                                        <p:cTn id="124" dur="1" fill="hold">
                                          <p:stCondLst>
                                            <p:cond delay="0"/>
                                          </p:stCondLst>
                                        </p:cTn>
                                        <p:tgtEl>
                                          <p:spTgt spid="33"/>
                                        </p:tgtEl>
                                        <p:attrNameLst>
                                          <p:attrName>style.visibility</p:attrName>
                                        </p:attrNameLst>
                                      </p:cBhvr>
                                      <p:to>
                                        <p:strVal val="visible"/>
                                      </p:to>
                                    </p:set>
                                    <p:animEffect transition="in" filter="wipe(up)">
                                      <p:cBhvr>
                                        <p:cTn id="125" dur="500"/>
                                        <p:tgtEl>
                                          <p:spTgt spid="33"/>
                                        </p:tgtEl>
                                      </p:cBhvr>
                                    </p:animEffect>
                                  </p:childTnLst>
                                </p:cTn>
                              </p:par>
                            </p:childTnLst>
                          </p:cTn>
                        </p:par>
                      </p:childTnLst>
                    </p:cTn>
                  </p:par>
                </p:childTnLst>
              </p:cTn>
              <p:nextCondLst>
                <p:cond evt="onClick" delay="0">
                  <p:tgtEl>
                    <p:spTgt spid="16"/>
                  </p:tgtEl>
                </p:cond>
              </p:nextCondLst>
            </p:seq>
          </p:childTnLst>
        </p:cTn>
      </p:par>
    </p:tnLst>
    <p:bldLst>
      <p:bldP spid="30" grpId="0" animBg="1"/>
      <p:bldP spid="26" grpId="0" animBg="1"/>
      <p:bldP spid="27" grpId="0" animBg="1"/>
      <p:bldP spid="28" grpId="0" animBg="1"/>
      <p:bldP spid="29" grpId="0" animBg="1"/>
      <p:bldP spid="31" grpId="0" animBg="1"/>
      <p:bldP spid="32" grpId="0" animBg="1"/>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Google Shape;1250;p36"/>
          <p:cNvSpPr/>
          <p:nvPr/>
        </p:nvSpPr>
        <p:spPr>
          <a:xfrm>
            <a:off x="2233217" y="1656813"/>
            <a:ext cx="7453538" cy="2675200"/>
          </a:xfrm>
          <a:prstGeom prst="roundRect">
            <a:avLst>
              <a:gd name="adj" fmla="val 3557"/>
            </a:avLst>
          </a:prstGeom>
          <a:solidFill>
            <a:srgbClr val="FFFFFF"/>
          </a:solidFill>
          <a:ln w="19050" cap="flat" cmpd="sng">
            <a:solidFill>
              <a:srgbClr val="363535"/>
            </a:solidFill>
            <a:prstDash val="solid"/>
            <a:round/>
            <a:headEnd type="none" w="sm" len="sm"/>
            <a:tailEnd type="none" w="sm" len="sm"/>
          </a:ln>
          <a:effectLst>
            <a:outerShdw blurRad="28575" dist="28575" dir="2400000" algn="bl" rotWithShape="0">
              <a:srgbClr val="363535">
                <a:alpha val="37000"/>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nvGrpSpPr>
          <p:cNvPr id="37" name="Google Shape;6013;p72"/>
          <p:cNvGrpSpPr/>
          <p:nvPr/>
        </p:nvGrpSpPr>
        <p:grpSpPr>
          <a:xfrm>
            <a:off x="9085696" y="2805023"/>
            <a:ext cx="1202117" cy="1152717"/>
            <a:chOff x="3240443" y="3395537"/>
            <a:chExt cx="452077" cy="469137"/>
          </a:xfrm>
        </p:grpSpPr>
        <p:sp>
          <p:nvSpPr>
            <p:cNvPr id="38" name="Google Shape;6014;p72"/>
            <p:cNvSpPr/>
            <p:nvPr/>
          </p:nvSpPr>
          <p:spPr>
            <a:xfrm>
              <a:off x="3240443" y="3395537"/>
              <a:ext cx="452077" cy="469137"/>
            </a:xfrm>
            <a:custGeom>
              <a:avLst/>
              <a:gdLst/>
              <a:ahLst/>
              <a:cxnLst/>
              <a:rect l="l" t="t" r="r" b="b"/>
              <a:pathLst>
                <a:path w="14893" h="15455" extrusionOk="0">
                  <a:moveTo>
                    <a:pt x="9051" y="1"/>
                  </a:moveTo>
                  <a:cubicBezTo>
                    <a:pt x="8480" y="1"/>
                    <a:pt x="7966" y="353"/>
                    <a:pt x="7756" y="877"/>
                  </a:cubicBezTo>
                  <a:cubicBezTo>
                    <a:pt x="7533" y="1001"/>
                    <a:pt x="7351" y="1177"/>
                    <a:pt x="7223" y="1391"/>
                  </a:cubicBezTo>
                  <a:cubicBezTo>
                    <a:pt x="6856" y="1287"/>
                    <a:pt x="6454" y="1236"/>
                    <a:pt x="6021" y="1236"/>
                  </a:cubicBezTo>
                  <a:cubicBezTo>
                    <a:pt x="5742" y="1236"/>
                    <a:pt x="5450" y="1257"/>
                    <a:pt x="5147" y="1300"/>
                  </a:cubicBezTo>
                  <a:cubicBezTo>
                    <a:pt x="4200" y="1434"/>
                    <a:pt x="3319" y="1829"/>
                    <a:pt x="2534" y="2466"/>
                  </a:cubicBezTo>
                  <a:cubicBezTo>
                    <a:pt x="1829" y="3038"/>
                    <a:pt x="1229" y="3800"/>
                    <a:pt x="796" y="4671"/>
                  </a:cubicBezTo>
                  <a:cubicBezTo>
                    <a:pt x="277" y="5718"/>
                    <a:pt x="1" y="6894"/>
                    <a:pt x="1" y="8075"/>
                  </a:cubicBezTo>
                  <a:cubicBezTo>
                    <a:pt x="1" y="9351"/>
                    <a:pt x="324" y="10612"/>
                    <a:pt x="934" y="11721"/>
                  </a:cubicBezTo>
                  <a:cubicBezTo>
                    <a:pt x="2086" y="13807"/>
                    <a:pt x="4253" y="15188"/>
                    <a:pt x="6733" y="15421"/>
                  </a:cubicBezTo>
                  <a:cubicBezTo>
                    <a:pt x="6975" y="15445"/>
                    <a:pt x="7219" y="15454"/>
                    <a:pt x="7456" y="15454"/>
                  </a:cubicBezTo>
                  <a:cubicBezTo>
                    <a:pt x="9418" y="15454"/>
                    <a:pt x="11179" y="14692"/>
                    <a:pt x="12284" y="13360"/>
                  </a:cubicBezTo>
                  <a:cubicBezTo>
                    <a:pt x="13731" y="11612"/>
                    <a:pt x="13712" y="10084"/>
                    <a:pt x="13440" y="9108"/>
                  </a:cubicBezTo>
                  <a:cubicBezTo>
                    <a:pt x="13378" y="8889"/>
                    <a:pt x="13303" y="8684"/>
                    <a:pt x="13212" y="8485"/>
                  </a:cubicBezTo>
                  <a:cubicBezTo>
                    <a:pt x="13545" y="8327"/>
                    <a:pt x="13811" y="8041"/>
                    <a:pt x="13945" y="7680"/>
                  </a:cubicBezTo>
                  <a:lnTo>
                    <a:pt x="13978" y="7575"/>
                  </a:lnTo>
                  <a:lnTo>
                    <a:pt x="14040" y="7551"/>
                  </a:lnTo>
                  <a:cubicBezTo>
                    <a:pt x="14554" y="7323"/>
                    <a:pt x="14892" y="6804"/>
                    <a:pt x="14892" y="6237"/>
                  </a:cubicBezTo>
                  <a:cubicBezTo>
                    <a:pt x="14888" y="5666"/>
                    <a:pt x="14554" y="5152"/>
                    <a:pt x="14040" y="4923"/>
                  </a:cubicBezTo>
                  <a:lnTo>
                    <a:pt x="13978" y="4899"/>
                  </a:lnTo>
                  <a:lnTo>
                    <a:pt x="13945" y="4795"/>
                  </a:lnTo>
                  <a:cubicBezTo>
                    <a:pt x="13754" y="4271"/>
                    <a:pt x="13279" y="3910"/>
                    <a:pt x="12736" y="3857"/>
                  </a:cubicBezTo>
                  <a:cubicBezTo>
                    <a:pt x="13022" y="3538"/>
                    <a:pt x="13198" y="3119"/>
                    <a:pt x="13198" y="2657"/>
                  </a:cubicBezTo>
                  <a:cubicBezTo>
                    <a:pt x="13198" y="1667"/>
                    <a:pt x="12393" y="862"/>
                    <a:pt x="11398" y="862"/>
                  </a:cubicBezTo>
                  <a:cubicBezTo>
                    <a:pt x="11113" y="862"/>
                    <a:pt x="10836" y="929"/>
                    <a:pt x="10594" y="1053"/>
                  </a:cubicBezTo>
                  <a:cubicBezTo>
                    <a:pt x="10517" y="986"/>
                    <a:pt x="10436" y="929"/>
                    <a:pt x="10346" y="877"/>
                  </a:cubicBezTo>
                  <a:cubicBezTo>
                    <a:pt x="10132" y="353"/>
                    <a:pt x="9618" y="1"/>
                    <a:pt x="9051" y="1"/>
                  </a:cubicBezTo>
                  <a:close/>
                </a:path>
              </a:pathLst>
            </a:custGeom>
            <a:solidFill>
              <a:srgbClr val="FFFFFF"/>
            </a:solidFill>
            <a:ln>
              <a:noFill/>
            </a:ln>
            <a:effectLst>
              <a:outerShdw blurRad="28575" dist="38100" dir="2280000" algn="bl" rotWithShape="0">
                <a:srgbClr val="363535">
                  <a:alpha val="35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39" name="Google Shape;6015;p72"/>
            <p:cNvSpPr/>
            <p:nvPr/>
          </p:nvSpPr>
          <p:spPr>
            <a:xfrm>
              <a:off x="3252008" y="3483024"/>
              <a:ext cx="396831" cy="335696"/>
            </a:xfrm>
            <a:custGeom>
              <a:avLst/>
              <a:gdLst/>
              <a:ahLst/>
              <a:cxnLst/>
              <a:rect l="l" t="t" r="r" b="b"/>
              <a:pathLst>
                <a:path w="13073" h="11059" extrusionOk="0">
                  <a:moveTo>
                    <a:pt x="9141" y="5827"/>
                  </a:moveTo>
                  <a:cubicBezTo>
                    <a:pt x="9416" y="5827"/>
                    <a:pt x="9717" y="5963"/>
                    <a:pt x="9946" y="6214"/>
                  </a:cubicBezTo>
                  <a:cubicBezTo>
                    <a:pt x="10321" y="6634"/>
                    <a:pt x="10359" y="7209"/>
                    <a:pt x="10031" y="7510"/>
                  </a:cubicBezTo>
                  <a:cubicBezTo>
                    <a:pt x="9900" y="7626"/>
                    <a:pt x="9733" y="7681"/>
                    <a:pt x="9555" y="7681"/>
                  </a:cubicBezTo>
                  <a:cubicBezTo>
                    <a:pt x="9280" y="7681"/>
                    <a:pt x="8979" y="7547"/>
                    <a:pt x="8750" y="7295"/>
                  </a:cubicBezTo>
                  <a:cubicBezTo>
                    <a:pt x="8374" y="6876"/>
                    <a:pt x="8341" y="6295"/>
                    <a:pt x="8669" y="6001"/>
                  </a:cubicBezTo>
                  <a:cubicBezTo>
                    <a:pt x="8798" y="5883"/>
                    <a:pt x="8964" y="5827"/>
                    <a:pt x="9141" y="5827"/>
                  </a:cubicBezTo>
                  <a:close/>
                  <a:moveTo>
                    <a:pt x="5625" y="1"/>
                  </a:moveTo>
                  <a:cubicBezTo>
                    <a:pt x="5410" y="1"/>
                    <a:pt x="5175" y="18"/>
                    <a:pt x="4918" y="55"/>
                  </a:cubicBezTo>
                  <a:cubicBezTo>
                    <a:pt x="1919" y="483"/>
                    <a:pt x="0" y="4762"/>
                    <a:pt x="1871" y="8143"/>
                  </a:cubicBezTo>
                  <a:cubicBezTo>
                    <a:pt x="2951" y="10097"/>
                    <a:pt x="5039" y="11058"/>
                    <a:pt x="6993" y="11058"/>
                  </a:cubicBezTo>
                  <a:cubicBezTo>
                    <a:pt x="8417" y="11058"/>
                    <a:pt x="9770" y="10547"/>
                    <a:pt x="10607" y="9538"/>
                  </a:cubicBezTo>
                  <a:cubicBezTo>
                    <a:pt x="13073" y="6562"/>
                    <a:pt x="9840" y="5196"/>
                    <a:pt x="8469" y="4067"/>
                  </a:cubicBezTo>
                  <a:cubicBezTo>
                    <a:pt x="7673" y="3414"/>
                    <a:pt x="8647" y="1"/>
                    <a:pt x="5625" y="1"/>
                  </a:cubicBezTo>
                  <a:close/>
                </a:path>
              </a:pathLst>
            </a:custGeom>
            <a:solidFill>
              <a:srgbClr val="FFFDE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40" name="Google Shape;6016;p72"/>
            <p:cNvSpPr/>
            <p:nvPr/>
          </p:nvSpPr>
          <p:spPr>
            <a:xfrm>
              <a:off x="3292746" y="3483084"/>
              <a:ext cx="356095" cy="335635"/>
            </a:xfrm>
            <a:custGeom>
              <a:avLst/>
              <a:gdLst/>
              <a:ahLst/>
              <a:cxnLst/>
              <a:rect l="l" t="t" r="r" b="b"/>
              <a:pathLst>
                <a:path w="11731" h="11057" extrusionOk="0">
                  <a:moveTo>
                    <a:pt x="4258" y="1"/>
                  </a:moveTo>
                  <a:cubicBezTo>
                    <a:pt x="4097" y="1"/>
                    <a:pt x="3924" y="11"/>
                    <a:pt x="3738" y="33"/>
                  </a:cubicBezTo>
                  <a:cubicBezTo>
                    <a:pt x="5747" y="356"/>
                    <a:pt x="5185" y="3813"/>
                    <a:pt x="6218" y="4389"/>
                  </a:cubicBezTo>
                  <a:cubicBezTo>
                    <a:pt x="7303" y="4680"/>
                    <a:pt x="8180" y="5827"/>
                    <a:pt x="8199" y="5913"/>
                  </a:cubicBezTo>
                  <a:cubicBezTo>
                    <a:pt x="8342" y="5979"/>
                    <a:pt x="8485" y="6080"/>
                    <a:pt x="8604" y="6212"/>
                  </a:cubicBezTo>
                  <a:cubicBezTo>
                    <a:pt x="8979" y="6632"/>
                    <a:pt x="9017" y="7207"/>
                    <a:pt x="8689" y="7508"/>
                  </a:cubicBezTo>
                  <a:cubicBezTo>
                    <a:pt x="8560" y="7624"/>
                    <a:pt x="8393" y="7679"/>
                    <a:pt x="8217" y="7679"/>
                  </a:cubicBezTo>
                  <a:cubicBezTo>
                    <a:pt x="8089" y="7679"/>
                    <a:pt x="7956" y="7649"/>
                    <a:pt x="7828" y="7594"/>
                  </a:cubicBezTo>
                  <a:cubicBezTo>
                    <a:pt x="7713" y="7788"/>
                    <a:pt x="7575" y="7988"/>
                    <a:pt x="7404" y="8198"/>
                  </a:cubicBezTo>
                  <a:cubicBezTo>
                    <a:pt x="6703" y="9067"/>
                    <a:pt x="5569" y="9508"/>
                    <a:pt x="4373" y="9508"/>
                  </a:cubicBezTo>
                  <a:cubicBezTo>
                    <a:pt x="2735" y="9508"/>
                    <a:pt x="982" y="8680"/>
                    <a:pt x="76" y="6998"/>
                  </a:cubicBezTo>
                  <a:cubicBezTo>
                    <a:pt x="54" y="6950"/>
                    <a:pt x="25" y="6898"/>
                    <a:pt x="1" y="6845"/>
                  </a:cubicBezTo>
                  <a:lnTo>
                    <a:pt x="1" y="6845"/>
                  </a:lnTo>
                  <a:cubicBezTo>
                    <a:pt x="120" y="7289"/>
                    <a:pt x="296" y="7722"/>
                    <a:pt x="529" y="8141"/>
                  </a:cubicBezTo>
                  <a:cubicBezTo>
                    <a:pt x="1609" y="10095"/>
                    <a:pt x="3697" y="11056"/>
                    <a:pt x="5651" y="11056"/>
                  </a:cubicBezTo>
                  <a:cubicBezTo>
                    <a:pt x="7075" y="11056"/>
                    <a:pt x="8428" y="10545"/>
                    <a:pt x="9265" y="9536"/>
                  </a:cubicBezTo>
                  <a:cubicBezTo>
                    <a:pt x="11731" y="6560"/>
                    <a:pt x="8613" y="4627"/>
                    <a:pt x="7127" y="4065"/>
                  </a:cubicBezTo>
                  <a:cubicBezTo>
                    <a:pt x="6160" y="3700"/>
                    <a:pt x="7305" y="1"/>
                    <a:pt x="4258" y="1"/>
                  </a:cubicBezTo>
                  <a:close/>
                </a:path>
              </a:pathLst>
            </a:custGeom>
            <a:solidFill>
              <a:srgbClr val="363535">
                <a:alpha val="156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41" name="Google Shape;6017;p72"/>
            <p:cNvSpPr/>
            <p:nvPr/>
          </p:nvSpPr>
          <p:spPr>
            <a:xfrm>
              <a:off x="3373949" y="3516142"/>
              <a:ext cx="68086" cy="56885"/>
            </a:xfrm>
            <a:custGeom>
              <a:avLst/>
              <a:gdLst/>
              <a:ahLst/>
              <a:cxnLst/>
              <a:rect l="l" t="t" r="r" b="b"/>
              <a:pathLst>
                <a:path w="2243" h="1874" extrusionOk="0">
                  <a:moveTo>
                    <a:pt x="1639" y="0"/>
                  </a:moveTo>
                  <a:cubicBezTo>
                    <a:pt x="1394" y="0"/>
                    <a:pt x="1095" y="191"/>
                    <a:pt x="987" y="210"/>
                  </a:cubicBezTo>
                  <a:cubicBezTo>
                    <a:pt x="839" y="239"/>
                    <a:pt x="206" y="220"/>
                    <a:pt x="121" y="586"/>
                  </a:cubicBezTo>
                  <a:cubicBezTo>
                    <a:pt x="1" y="1096"/>
                    <a:pt x="582" y="1153"/>
                    <a:pt x="682" y="1238"/>
                  </a:cubicBezTo>
                  <a:cubicBezTo>
                    <a:pt x="892" y="1420"/>
                    <a:pt x="915" y="1825"/>
                    <a:pt x="1154" y="1867"/>
                  </a:cubicBezTo>
                  <a:cubicBezTo>
                    <a:pt x="1178" y="1872"/>
                    <a:pt x="1202" y="1874"/>
                    <a:pt x="1227" y="1874"/>
                  </a:cubicBezTo>
                  <a:cubicBezTo>
                    <a:pt x="1749" y="1874"/>
                    <a:pt x="2243" y="832"/>
                    <a:pt x="1934" y="186"/>
                  </a:cubicBezTo>
                  <a:cubicBezTo>
                    <a:pt x="1869" y="47"/>
                    <a:pt x="1761" y="0"/>
                    <a:pt x="1639" y="0"/>
                  </a:cubicBezTo>
                  <a:close/>
                </a:path>
              </a:pathLst>
            </a:custGeom>
            <a:solidFill>
              <a:srgbClr val="A3E9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42" name="Google Shape;6018;p72"/>
            <p:cNvSpPr/>
            <p:nvPr/>
          </p:nvSpPr>
          <p:spPr>
            <a:xfrm>
              <a:off x="3320370" y="3581833"/>
              <a:ext cx="68086" cy="57401"/>
            </a:xfrm>
            <a:custGeom>
              <a:avLst/>
              <a:gdLst/>
              <a:ahLst/>
              <a:cxnLst/>
              <a:rect l="l" t="t" r="r" b="b"/>
              <a:pathLst>
                <a:path w="2243" h="1891" extrusionOk="0">
                  <a:moveTo>
                    <a:pt x="1227" y="1"/>
                  </a:moveTo>
                  <a:cubicBezTo>
                    <a:pt x="921" y="1"/>
                    <a:pt x="732" y="519"/>
                    <a:pt x="633" y="622"/>
                  </a:cubicBezTo>
                  <a:cubicBezTo>
                    <a:pt x="528" y="727"/>
                    <a:pt x="0" y="1084"/>
                    <a:pt x="148" y="1432"/>
                  </a:cubicBezTo>
                  <a:cubicBezTo>
                    <a:pt x="239" y="1652"/>
                    <a:pt x="392" y="1712"/>
                    <a:pt x="545" y="1712"/>
                  </a:cubicBezTo>
                  <a:cubicBezTo>
                    <a:pt x="723" y="1712"/>
                    <a:pt x="901" y="1631"/>
                    <a:pt x="978" y="1631"/>
                  </a:cubicBezTo>
                  <a:cubicBezTo>
                    <a:pt x="981" y="1631"/>
                    <a:pt x="983" y="1631"/>
                    <a:pt x="985" y="1632"/>
                  </a:cubicBezTo>
                  <a:cubicBezTo>
                    <a:pt x="1222" y="1656"/>
                    <a:pt x="1442" y="1891"/>
                    <a:pt x="1637" y="1891"/>
                  </a:cubicBezTo>
                  <a:cubicBezTo>
                    <a:pt x="1670" y="1891"/>
                    <a:pt x="1702" y="1884"/>
                    <a:pt x="1733" y="1869"/>
                  </a:cubicBezTo>
                  <a:cubicBezTo>
                    <a:pt x="2242" y="1632"/>
                    <a:pt x="2042" y="412"/>
                    <a:pt x="1385" y="46"/>
                  </a:cubicBezTo>
                  <a:cubicBezTo>
                    <a:pt x="1329" y="14"/>
                    <a:pt x="1277" y="1"/>
                    <a:pt x="1227" y="1"/>
                  </a:cubicBezTo>
                  <a:close/>
                </a:path>
              </a:pathLst>
            </a:custGeom>
            <a:solidFill>
              <a:srgbClr val="F79CD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43" name="Google Shape;6019;p72"/>
            <p:cNvSpPr/>
            <p:nvPr/>
          </p:nvSpPr>
          <p:spPr>
            <a:xfrm>
              <a:off x="3337856" y="3680854"/>
              <a:ext cx="69817" cy="55641"/>
            </a:xfrm>
            <a:custGeom>
              <a:avLst/>
              <a:gdLst/>
              <a:ahLst/>
              <a:cxnLst/>
              <a:rect l="l" t="t" r="r" b="b"/>
              <a:pathLst>
                <a:path w="2300" h="1833" extrusionOk="0">
                  <a:moveTo>
                    <a:pt x="1740" y="0"/>
                  </a:moveTo>
                  <a:cubicBezTo>
                    <a:pt x="1521" y="0"/>
                    <a:pt x="1310" y="171"/>
                    <a:pt x="1224" y="183"/>
                  </a:cubicBezTo>
                  <a:cubicBezTo>
                    <a:pt x="1207" y="185"/>
                    <a:pt x="1190" y="186"/>
                    <a:pt x="1173" y="186"/>
                  </a:cubicBezTo>
                  <a:cubicBezTo>
                    <a:pt x="973" y="186"/>
                    <a:pt x="762" y="61"/>
                    <a:pt x="592" y="61"/>
                  </a:cubicBezTo>
                  <a:cubicBezTo>
                    <a:pt x="537" y="61"/>
                    <a:pt x="487" y="74"/>
                    <a:pt x="442" y="107"/>
                  </a:cubicBezTo>
                  <a:cubicBezTo>
                    <a:pt x="0" y="444"/>
                    <a:pt x="447" y="1602"/>
                    <a:pt x="1167" y="1816"/>
                  </a:cubicBezTo>
                  <a:cubicBezTo>
                    <a:pt x="1204" y="1827"/>
                    <a:pt x="1239" y="1832"/>
                    <a:pt x="1272" y="1832"/>
                  </a:cubicBezTo>
                  <a:cubicBezTo>
                    <a:pt x="1624" y="1832"/>
                    <a:pt x="1702" y="1223"/>
                    <a:pt x="1780" y="1097"/>
                  </a:cubicBezTo>
                  <a:cubicBezTo>
                    <a:pt x="1862" y="969"/>
                    <a:pt x="2299" y="507"/>
                    <a:pt x="2086" y="202"/>
                  </a:cubicBezTo>
                  <a:cubicBezTo>
                    <a:pt x="1980" y="50"/>
                    <a:pt x="1859" y="0"/>
                    <a:pt x="1740" y="0"/>
                  </a:cubicBezTo>
                  <a:close/>
                </a:path>
              </a:pathLst>
            </a:custGeom>
            <a:solidFill>
              <a:srgbClr val="FFE2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44" name="Google Shape;6020;p72"/>
            <p:cNvSpPr/>
            <p:nvPr/>
          </p:nvSpPr>
          <p:spPr>
            <a:xfrm>
              <a:off x="3418573" y="3720682"/>
              <a:ext cx="65385" cy="54669"/>
            </a:xfrm>
            <a:custGeom>
              <a:avLst/>
              <a:gdLst/>
              <a:ahLst/>
              <a:cxnLst/>
              <a:rect l="l" t="t" r="r" b="b"/>
              <a:pathLst>
                <a:path w="2154" h="1801" extrusionOk="0">
                  <a:moveTo>
                    <a:pt x="1167" y="0"/>
                  </a:moveTo>
                  <a:cubicBezTo>
                    <a:pt x="676" y="0"/>
                    <a:pt x="1" y="667"/>
                    <a:pt x="16" y="1303"/>
                  </a:cubicBezTo>
                  <a:cubicBezTo>
                    <a:pt x="26" y="1621"/>
                    <a:pt x="363" y="1651"/>
                    <a:pt x="624" y="1651"/>
                  </a:cubicBezTo>
                  <a:cubicBezTo>
                    <a:pt x="685" y="1651"/>
                    <a:pt x="742" y="1649"/>
                    <a:pt x="789" y="1649"/>
                  </a:cubicBezTo>
                  <a:cubicBezTo>
                    <a:pt x="835" y="1649"/>
                    <a:pt x="873" y="1650"/>
                    <a:pt x="897" y="1656"/>
                  </a:cubicBezTo>
                  <a:cubicBezTo>
                    <a:pt x="993" y="1678"/>
                    <a:pt x="1271" y="1800"/>
                    <a:pt x="1515" y="1800"/>
                  </a:cubicBezTo>
                  <a:cubicBezTo>
                    <a:pt x="1646" y="1800"/>
                    <a:pt x="1767" y="1765"/>
                    <a:pt x="1844" y="1661"/>
                  </a:cubicBezTo>
                  <a:cubicBezTo>
                    <a:pt x="2154" y="1242"/>
                    <a:pt x="1644" y="956"/>
                    <a:pt x="1587" y="837"/>
                  </a:cubicBezTo>
                  <a:cubicBezTo>
                    <a:pt x="1468" y="585"/>
                    <a:pt x="1611" y="209"/>
                    <a:pt x="1411" y="71"/>
                  </a:cubicBezTo>
                  <a:cubicBezTo>
                    <a:pt x="1339" y="22"/>
                    <a:pt x="1256" y="0"/>
                    <a:pt x="1167" y="0"/>
                  </a:cubicBezTo>
                  <a:close/>
                </a:path>
              </a:pathLst>
            </a:custGeom>
            <a:solidFill>
              <a:srgbClr val="9395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45" name="Google Shape;6021;p72"/>
            <p:cNvSpPr/>
            <p:nvPr/>
          </p:nvSpPr>
          <p:spPr>
            <a:xfrm>
              <a:off x="3278752" y="3475586"/>
              <a:ext cx="336728" cy="350752"/>
            </a:xfrm>
            <a:custGeom>
              <a:avLst/>
              <a:gdLst/>
              <a:ahLst/>
              <a:cxnLst/>
              <a:rect l="l" t="t" r="r" b="b"/>
              <a:pathLst>
                <a:path w="11093" h="11555" extrusionOk="0">
                  <a:moveTo>
                    <a:pt x="4691" y="499"/>
                  </a:moveTo>
                  <a:cubicBezTo>
                    <a:pt x="6450" y="499"/>
                    <a:pt x="6646" y="1835"/>
                    <a:pt x="6817" y="3022"/>
                  </a:cubicBezTo>
                  <a:cubicBezTo>
                    <a:pt x="6922" y="3750"/>
                    <a:pt x="7017" y="4374"/>
                    <a:pt x="7507" y="4545"/>
                  </a:cubicBezTo>
                  <a:cubicBezTo>
                    <a:pt x="8603" y="4932"/>
                    <a:pt x="9998" y="5813"/>
                    <a:pt x="10341" y="7031"/>
                  </a:cubicBezTo>
                  <a:cubicBezTo>
                    <a:pt x="10564" y="7835"/>
                    <a:pt x="10293" y="8707"/>
                    <a:pt x="9535" y="9621"/>
                  </a:cubicBezTo>
                  <a:cubicBezTo>
                    <a:pt x="8776" y="10536"/>
                    <a:pt x="7528" y="11056"/>
                    <a:pt x="6120" y="11056"/>
                  </a:cubicBezTo>
                  <a:cubicBezTo>
                    <a:pt x="5940" y="11056"/>
                    <a:pt x="5756" y="11047"/>
                    <a:pt x="5570" y="11030"/>
                  </a:cubicBezTo>
                  <a:cubicBezTo>
                    <a:pt x="3694" y="10854"/>
                    <a:pt x="2066" y="9821"/>
                    <a:pt x="1209" y="8269"/>
                  </a:cubicBezTo>
                  <a:cubicBezTo>
                    <a:pt x="295" y="6617"/>
                    <a:pt x="257" y="4622"/>
                    <a:pt x="1104" y="2922"/>
                  </a:cubicBezTo>
                  <a:cubicBezTo>
                    <a:pt x="1766" y="1590"/>
                    <a:pt x="2851" y="722"/>
                    <a:pt x="4075" y="546"/>
                  </a:cubicBezTo>
                  <a:cubicBezTo>
                    <a:pt x="4299" y="514"/>
                    <a:pt x="4504" y="499"/>
                    <a:pt x="4691" y="499"/>
                  </a:cubicBezTo>
                  <a:close/>
                  <a:moveTo>
                    <a:pt x="4695" y="0"/>
                  </a:moveTo>
                  <a:cubicBezTo>
                    <a:pt x="4478" y="0"/>
                    <a:pt x="4248" y="18"/>
                    <a:pt x="4004" y="52"/>
                  </a:cubicBezTo>
                  <a:cubicBezTo>
                    <a:pt x="3294" y="151"/>
                    <a:pt x="2637" y="452"/>
                    <a:pt x="2042" y="933"/>
                  </a:cubicBezTo>
                  <a:cubicBezTo>
                    <a:pt x="1486" y="1385"/>
                    <a:pt x="1005" y="1999"/>
                    <a:pt x="657" y="2699"/>
                  </a:cubicBezTo>
                  <a:cubicBezTo>
                    <a:pt x="229" y="3560"/>
                    <a:pt x="0" y="4532"/>
                    <a:pt x="0" y="5507"/>
                  </a:cubicBezTo>
                  <a:cubicBezTo>
                    <a:pt x="0" y="6560"/>
                    <a:pt x="267" y="7597"/>
                    <a:pt x="766" y="8507"/>
                  </a:cubicBezTo>
                  <a:cubicBezTo>
                    <a:pt x="1709" y="10206"/>
                    <a:pt x="3485" y="11335"/>
                    <a:pt x="5522" y="11530"/>
                  </a:cubicBezTo>
                  <a:cubicBezTo>
                    <a:pt x="5722" y="11544"/>
                    <a:pt x="5922" y="11554"/>
                    <a:pt x="6122" y="11554"/>
                  </a:cubicBezTo>
                  <a:cubicBezTo>
                    <a:pt x="7674" y="11554"/>
                    <a:pt x="9069" y="10972"/>
                    <a:pt x="9921" y="9944"/>
                  </a:cubicBezTo>
                  <a:cubicBezTo>
                    <a:pt x="10788" y="8898"/>
                    <a:pt x="11093" y="7869"/>
                    <a:pt x="10821" y="6898"/>
                  </a:cubicBezTo>
                  <a:cubicBezTo>
                    <a:pt x="10431" y="5493"/>
                    <a:pt x="8878" y="4499"/>
                    <a:pt x="7669" y="4075"/>
                  </a:cubicBezTo>
                  <a:cubicBezTo>
                    <a:pt x="7469" y="4003"/>
                    <a:pt x="7388" y="3470"/>
                    <a:pt x="7313" y="2950"/>
                  </a:cubicBezTo>
                  <a:cubicBezTo>
                    <a:pt x="7217" y="2289"/>
                    <a:pt x="7098" y="1471"/>
                    <a:pt x="6650" y="865"/>
                  </a:cubicBezTo>
                  <a:cubicBezTo>
                    <a:pt x="6399" y="522"/>
                    <a:pt x="6065" y="280"/>
                    <a:pt x="5656" y="142"/>
                  </a:cubicBezTo>
                  <a:cubicBezTo>
                    <a:pt x="5374" y="47"/>
                    <a:pt x="5053" y="0"/>
                    <a:pt x="4695" y="0"/>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46" name="Google Shape;6022;p72"/>
            <p:cNvSpPr/>
            <p:nvPr/>
          </p:nvSpPr>
          <p:spPr>
            <a:xfrm>
              <a:off x="3500291" y="3655355"/>
              <a:ext cx="71122" cy="65324"/>
            </a:xfrm>
            <a:custGeom>
              <a:avLst/>
              <a:gdLst/>
              <a:ahLst/>
              <a:cxnLst/>
              <a:rect l="l" t="t" r="r" b="b"/>
              <a:pathLst>
                <a:path w="2343" h="2152" extrusionOk="0">
                  <a:moveTo>
                    <a:pt x="962" y="300"/>
                  </a:moveTo>
                  <a:cubicBezTo>
                    <a:pt x="1195" y="300"/>
                    <a:pt x="1457" y="418"/>
                    <a:pt x="1657" y="638"/>
                  </a:cubicBezTo>
                  <a:cubicBezTo>
                    <a:pt x="1976" y="994"/>
                    <a:pt x="2019" y="1480"/>
                    <a:pt x="1752" y="1719"/>
                  </a:cubicBezTo>
                  <a:cubicBezTo>
                    <a:pt x="1649" y="1810"/>
                    <a:pt x="1517" y="1854"/>
                    <a:pt x="1376" y="1854"/>
                  </a:cubicBezTo>
                  <a:cubicBezTo>
                    <a:pt x="1143" y="1854"/>
                    <a:pt x="884" y="1735"/>
                    <a:pt x="686" y="1513"/>
                  </a:cubicBezTo>
                  <a:cubicBezTo>
                    <a:pt x="367" y="1161"/>
                    <a:pt x="323" y="675"/>
                    <a:pt x="591" y="433"/>
                  </a:cubicBezTo>
                  <a:cubicBezTo>
                    <a:pt x="690" y="342"/>
                    <a:pt x="824" y="300"/>
                    <a:pt x="962" y="300"/>
                  </a:cubicBezTo>
                  <a:close/>
                  <a:moveTo>
                    <a:pt x="963" y="1"/>
                  </a:moveTo>
                  <a:cubicBezTo>
                    <a:pt x="749" y="1"/>
                    <a:pt x="548" y="70"/>
                    <a:pt x="391" y="214"/>
                  </a:cubicBezTo>
                  <a:cubicBezTo>
                    <a:pt x="0" y="566"/>
                    <a:pt x="29" y="1238"/>
                    <a:pt x="462" y="1719"/>
                  </a:cubicBezTo>
                  <a:cubicBezTo>
                    <a:pt x="719" y="2004"/>
                    <a:pt x="1062" y="2152"/>
                    <a:pt x="1380" y="2152"/>
                  </a:cubicBezTo>
                  <a:cubicBezTo>
                    <a:pt x="1591" y="2152"/>
                    <a:pt x="1795" y="2084"/>
                    <a:pt x="1952" y="1941"/>
                  </a:cubicBezTo>
                  <a:cubicBezTo>
                    <a:pt x="2342" y="1590"/>
                    <a:pt x="2309" y="913"/>
                    <a:pt x="1881" y="438"/>
                  </a:cubicBezTo>
                  <a:cubicBezTo>
                    <a:pt x="1622" y="153"/>
                    <a:pt x="1280" y="1"/>
                    <a:pt x="963" y="1"/>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47" name="Google Shape;6023;p72"/>
            <p:cNvSpPr/>
            <p:nvPr/>
          </p:nvSpPr>
          <p:spPr>
            <a:xfrm>
              <a:off x="3340132" y="3676301"/>
              <a:ext cx="72184" cy="64747"/>
            </a:xfrm>
            <a:custGeom>
              <a:avLst/>
              <a:gdLst/>
              <a:ahLst/>
              <a:cxnLst/>
              <a:rect l="l" t="t" r="r" b="b"/>
              <a:pathLst>
                <a:path w="2378" h="2133" extrusionOk="0">
                  <a:moveTo>
                    <a:pt x="1666" y="300"/>
                  </a:moveTo>
                  <a:cubicBezTo>
                    <a:pt x="1751" y="300"/>
                    <a:pt x="1819" y="342"/>
                    <a:pt x="1886" y="438"/>
                  </a:cubicBezTo>
                  <a:cubicBezTo>
                    <a:pt x="2006" y="605"/>
                    <a:pt x="1767" y="914"/>
                    <a:pt x="1653" y="1066"/>
                  </a:cubicBezTo>
                  <a:cubicBezTo>
                    <a:pt x="1620" y="1104"/>
                    <a:pt x="1596" y="1137"/>
                    <a:pt x="1577" y="1166"/>
                  </a:cubicBezTo>
                  <a:cubicBezTo>
                    <a:pt x="1549" y="1214"/>
                    <a:pt x="1530" y="1275"/>
                    <a:pt x="1501" y="1366"/>
                  </a:cubicBezTo>
                  <a:cubicBezTo>
                    <a:pt x="1394" y="1701"/>
                    <a:pt x="1311" y="1831"/>
                    <a:pt x="1191" y="1831"/>
                  </a:cubicBezTo>
                  <a:cubicBezTo>
                    <a:pt x="1173" y="1831"/>
                    <a:pt x="1154" y="1828"/>
                    <a:pt x="1134" y="1823"/>
                  </a:cubicBezTo>
                  <a:cubicBezTo>
                    <a:pt x="739" y="1704"/>
                    <a:pt x="425" y="1229"/>
                    <a:pt x="358" y="842"/>
                  </a:cubicBezTo>
                  <a:cubicBezTo>
                    <a:pt x="315" y="629"/>
                    <a:pt x="354" y="457"/>
                    <a:pt x="458" y="376"/>
                  </a:cubicBezTo>
                  <a:cubicBezTo>
                    <a:pt x="473" y="366"/>
                    <a:pt x="492" y="361"/>
                    <a:pt x="515" y="361"/>
                  </a:cubicBezTo>
                  <a:cubicBezTo>
                    <a:pt x="578" y="361"/>
                    <a:pt x="658" y="385"/>
                    <a:pt x="739" y="414"/>
                  </a:cubicBezTo>
                  <a:cubicBezTo>
                    <a:pt x="847" y="446"/>
                    <a:pt x="969" y="485"/>
                    <a:pt x="1095" y="485"/>
                  </a:cubicBezTo>
                  <a:cubicBezTo>
                    <a:pt x="1119" y="485"/>
                    <a:pt x="1143" y="483"/>
                    <a:pt x="1167" y="480"/>
                  </a:cubicBezTo>
                  <a:cubicBezTo>
                    <a:pt x="1224" y="471"/>
                    <a:pt x="1282" y="443"/>
                    <a:pt x="1354" y="409"/>
                  </a:cubicBezTo>
                  <a:cubicBezTo>
                    <a:pt x="1483" y="341"/>
                    <a:pt x="1583" y="300"/>
                    <a:pt x="1666" y="300"/>
                  </a:cubicBezTo>
                  <a:close/>
                  <a:moveTo>
                    <a:pt x="1673" y="1"/>
                  </a:moveTo>
                  <a:cubicBezTo>
                    <a:pt x="1486" y="1"/>
                    <a:pt x="1313" y="91"/>
                    <a:pt x="1215" y="143"/>
                  </a:cubicBezTo>
                  <a:cubicBezTo>
                    <a:pt x="1182" y="157"/>
                    <a:pt x="1143" y="176"/>
                    <a:pt x="1125" y="181"/>
                  </a:cubicBezTo>
                  <a:cubicBezTo>
                    <a:pt x="1115" y="182"/>
                    <a:pt x="1105" y="182"/>
                    <a:pt x="1095" y="182"/>
                  </a:cubicBezTo>
                  <a:cubicBezTo>
                    <a:pt x="1015" y="182"/>
                    <a:pt x="922" y="153"/>
                    <a:pt x="829" y="124"/>
                  </a:cubicBezTo>
                  <a:cubicBezTo>
                    <a:pt x="728" y="94"/>
                    <a:pt x="620" y="62"/>
                    <a:pt x="515" y="62"/>
                  </a:cubicBezTo>
                  <a:cubicBezTo>
                    <a:pt x="433" y="62"/>
                    <a:pt x="352" y="81"/>
                    <a:pt x="277" y="137"/>
                  </a:cubicBezTo>
                  <a:cubicBezTo>
                    <a:pt x="77" y="291"/>
                    <a:pt x="1" y="566"/>
                    <a:pt x="58" y="900"/>
                  </a:cubicBezTo>
                  <a:cubicBezTo>
                    <a:pt x="144" y="1366"/>
                    <a:pt x="521" y="1952"/>
                    <a:pt x="1048" y="2108"/>
                  </a:cubicBezTo>
                  <a:cubicBezTo>
                    <a:pt x="1101" y="2128"/>
                    <a:pt x="1149" y="2132"/>
                    <a:pt x="1196" y="2132"/>
                  </a:cubicBezTo>
                  <a:cubicBezTo>
                    <a:pt x="1349" y="2132"/>
                    <a:pt x="1486" y="2057"/>
                    <a:pt x="1587" y="1908"/>
                  </a:cubicBezTo>
                  <a:cubicBezTo>
                    <a:pt x="1686" y="1771"/>
                    <a:pt x="1743" y="1590"/>
                    <a:pt x="1787" y="1457"/>
                  </a:cubicBezTo>
                  <a:cubicBezTo>
                    <a:pt x="1800" y="1409"/>
                    <a:pt x="1824" y="1343"/>
                    <a:pt x="1835" y="1323"/>
                  </a:cubicBezTo>
                  <a:cubicBezTo>
                    <a:pt x="1844" y="1309"/>
                    <a:pt x="1868" y="1280"/>
                    <a:pt x="1892" y="1247"/>
                  </a:cubicBezTo>
                  <a:cubicBezTo>
                    <a:pt x="2048" y="1042"/>
                    <a:pt x="2377" y="609"/>
                    <a:pt x="2134" y="267"/>
                  </a:cubicBezTo>
                  <a:cubicBezTo>
                    <a:pt x="1995" y="64"/>
                    <a:pt x="1829" y="1"/>
                    <a:pt x="1673" y="1"/>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48" name="Google Shape;6024;p72"/>
            <p:cNvSpPr/>
            <p:nvPr/>
          </p:nvSpPr>
          <p:spPr>
            <a:xfrm>
              <a:off x="3414019" y="3716007"/>
              <a:ext cx="73884" cy="63776"/>
            </a:xfrm>
            <a:custGeom>
              <a:avLst/>
              <a:gdLst/>
              <a:ahLst/>
              <a:cxnLst/>
              <a:rect l="l" t="t" r="r" b="b"/>
              <a:pathLst>
                <a:path w="2434" h="2101" extrusionOk="0">
                  <a:moveTo>
                    <a:pt x="1313" y="307"/>
                  </a:moveTo>
                  <a:cubicBezTo>
                    <a:pt x="1376" y="307"/>
                    <a:pt x="1431" y="322"/>
                    <a:pt x="1476" y="354"/>
                  </a:cubicBezTo>
                  <a:cubicBezTo>
                    <a:pt x="1524" y="387"/>
                    <a:pt x="1528" y="510"/>
                    <a:pt x="1528" y="629"/>
                  </a:cubicBezTo>
                  <a:cubicBezTo>
                    <a:pt x="1533" y="763"/>
                    <a:pt x="1537" y="920"/>
                    <a:pt x="1605" y="1053"/>
                  </a:cubicBezTo>
                  <a:cubicBezTo>
                    <a:pt x="1629" y="1106"/>
                    <a:pt x="1671" y="1153"/>
                    <a:pt x="1728" y="1206"/>
                  </a:cubicBezTo>
                  <a:cubicBezTo>
                    <a:pt x="1943" y="1415"/>
                    <a:pt x="2009" y="1539"/>
                    <a:pt x="1871" y="1725"/>
                  </a:cubicBezTo>
                  <a:cubicBezTo>
                    <a:pt x="1828" y="1783"/>
                    <a:pt x="1751" y="1804"/>
                    <a:pt x="1662" y="1804"/>
                  </a:cubicBezTo>
                  <a:cubicBezTo>
                    <a:pt x="1507" y="1804"/>
                    <a:pt x="1315" y="1740"/>
                    <a:pt x="1200" y="1701"/>
                  </a:cubicBezTo>
                  <a:cubicBezTo>
                    <a:pt x="1152" y="1686"/>
                    <a:pt x="1114" y="1672"/>
                    <a:pt x="1080" y="1663"/>
                  </a:cubicBezTo>
                  <a:cubicBezTo>
                    <a:pt x="1045" y="1654"/>
                    <a:pt x="999" y="1652"/>
                    <a:pt x="952" y="1652"/>
                  </a:cubicBezTo>
                  <a:cubicBezTo>
                    <a:pt x="923" y="1652"/>
                    <a:pt x="894" y="1653"/>
                    <a:pt x="867" y="1653"/>
                  </a:cubicBezTo>
                  <a:cubicBezTo>
                    <a:pt x="850" y="1653"/>
                    <a:pt x="834" y="1653"/>
                    <a:pt x="819" y="1653"/>
                  </a:cubicBezTo>
                  <a:cubicBezTo>
                    <a:pt x="451" y="1653"/>
                    <a:pt x="324" y="1600"/>
                    <a:pt x="319" y="1453"/>
                  </a:cubicBezTo>
                  <a:cubicBezTo>
                    <a:pt x="304" y="1035"/>
                    <a:pt x="657" y="591"/>
                    <a:pt x="1000" y="401"/>
                  </a:cubicBezTo>
                  <a:cubicBezTo>
                    <a:pt x="1115" y="339"/>
                    <a:pt x="1222" y="307"/>
                    <a:pt x="1313" y="307"/>
                  </a:cubicBezTo>
                  <a:close/>
                  <a:moveTo>
                    <a:pt x="1314" y="0"/>
                  </a:moveTo>
                  <a:cubicBezTo>
                    <a:pt x="1172" y="0"/>
                    <a:pt x="1016" y="44"/>
                    <a:pt x="857" y="134"/>
                  </a:cubicBezTo>
                  <a:cubicBezTo>
                    <a:pt x="438" y="363"/>
                    <a:pt x="0" y="901"/>
                    <a:pt x="19" y="1453"/>
                  </a:cubicBezTo>
                  <a:cubicBezTo>
                    <a:pt x="23" y="1672"/>
                    <a:pt x="152" y="1834"/>
                    <a:pt x="381" y="1901"/>
                  </a:cubicBezTo>
                  <a:cubicBezTo>
                    <a:pt x="519" y="1946"/>
                    <a:pt x="677" y="1949"/>
                    <a:pt x="807" y="1949"/>
                  </a:cubicBezTo>
                  <a:cubicBezTo>
                    <a:pt x="829" y="1949"/>
                    <a:pt x="851" y="1949"/>
                    <a:pt x="871" y="1949"/>
                  </a:cubicBezTo>
                  <a:cubicBezTo>
                    <a:pt x="906" y="1949"/>
                    <a:pt x="949" y="1946"/>
                    <a:pt x="980" y="1946"/>
                  </a:cubicBezTo>
                  <a:cubicBezTo>
                    <a:pt x="995" y="1946"/>
                    <a:pt x="1007" y="1947"/>
                    <a:pt x="1014" y="1949"/>
                  </a:cubicBezTo>
                  <a:cubicBezTo>
                    <a:pt x="1029" y="1953"/>
                    <a:pt x="1066" y="1967"/>
                    <a:pt x="1104" y="1982"/>
                  </a:cubicBezTo>
                  <a:cubicBezTo>
                    <a:pt x="1238" y="2024"/>
                    <a:pt x="1457" y="2101"/>
                    <a:pt x="1666" y="2101"/>
                  </a:cubicBezTo>
                  <a:cubicBezTo>
                    <a:pt x="1838" y="2101"/>
                    <a:pt x="2000" y="2053"/>
                    <a:pt x="2114" y="1901"/>
                  </a:cubicBezTo>
                  <a:cubicBezTo>
                    <a:pt x="2433" y="1468"/>
                    <a:pt x="2086" y="1129"/>
                    <a:pt x="1937" y="987"/>
                  </a:cubicBezTo>
                  <a:cubicBezTo>
                    <a:pt x="1914" y="963"/>
                    <a:pt x="1880" y="930"/>
                    <a:pt x="1871" y="915"/>
                  </a:cubicBezTo>
                  <a:cubicBezTo>
                    <a:pt x="1838" y="839"/>
                    <a:pt x="1833" y="725"/>
                    <a:pt x="1833" y="615"/>
                  </a:cubicBezTo>
                  <a:cubicBezTo>
                    <a:pt x="1829" y="429"/>
                    <a:pt x="1823" y="215"/>
                    <a:pt x="1642" y="97"/>
                  </a:cubicBezTo>
                  <a:cubicBezTo>
                    <a:pt x="1548" y="33"/>
                    <a:pt x="1436" y="0"/>
                    <a:pt x="1314" y="0"/>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49" name="Google Shape;6025;p72"/>
            <p:cNvSpPr/>
            <p:nvPr/>
          </p:nvSpPr>
          <p:spPr>
            <a:xfrm>
              <a:off x="3315574" y="3577340"/>
              <a:ext cx="71152" cy="66447"/>
            </a:xfrm>
            <a:custGeom>
              <a:avLst/>
              <a:gdLst/>
              <a:ahLst/>
              <a:cxnLst/>
              <a:rect l="l" t="t" r="r" b="b"/>
              <a:pathLst>
                <a:path w="2344" h="2189" extrusionOk="0">
                  <a:moveTo>
                    <a:pt x="1385" y="302"/>
                  </a:moveTo>
                  <a:cubicBezTo>
                    <a:pt x="1414" y="302"/>
                    <a:pt x="1443" y="311"/>
                    <a:pt x="1472" y="327"/>
                  </a:cubicBezTo>
                  <a:cubicBezTo>
                    <a:pt x="1838" y="527"/>
                    <a:pt x="2038" y="1055"/>
                    <a:pt x="2029" y="1446"/>
                  </a:cubicBezTo>
                  <a:cubicBezTo>
                    <a:pt x="2020" y="1670"/>
                    <a:pt x="1948" y="1826"/>
                    <a:pt x="1829" y="1884"/>
                  </a:cubicBezTo>
                  <a:cubicBezTo>
                    <a:pt x="1820" y="1887"/>
                    <a:pt x="1810" y="1889"/>
                    <a:pt x="1800" y="1889"/>
                  </a:cubicBezTo>
                  <a:cubicBezTo>
                    <a:pt x="1740" y="1889"/>
                    <a:pt x="1651" y="1837"/>
                    <a:pt x="1563" y="1789"/>
                  </a:cubicBezTo>
                  <a:cubicBezTo>
                    <a:pt x="1444" y="1722"/>
                    <a:pt x="1310" y="1646"/>
                    <a:pt x="1158" y="1632"/>
                  </a:cubicBezTo>
                  <a:cubicBezTo>
                    <a:pt x="1150" y="1631"/>
                    <a:pt x="1142" y="1631"/>
                    <a:pt x="1133" y="1631"/>
                  </a:cubicBezTo>
                  <a:cubicBezTo>
                    <a:pt x="1083" y="1631"/>
                    <a:pt x="1027" y="1645"/>
                    <a:pt x="963" y="1665"/>
                  </a:cubicBezTo>
                  <a:cubicBezTo>
                    <a:pt x="859" y="1693"/>
                    <a:pt x="774" y="1710"/>
                    <a:pt x="703" y="1710"/>
                  </a:cubicBezTo>
                  <a:cubicBezTo>
                    <a:pt x="580" y="1710"/>
                    <a:pt x="501" y="1658"/>
                    <a:pt x="444" y="1522"/>
                  </a:cubicBezTo>
                  <a:cubicBezTo>
                    <a:pt x="368" y="1332"/>
                    <a:pt x="662" y="1079"/>
                    <a:pt x="805" y="956"/>
                  </a:cubicBezTo>
                  <a:cubicBezTo>
                    <a:pt x="849" y="923"/>
                    <a:pt x="877" y="899"/>
                    <a:pt x="901" y="875"/>
                  </a:cubicBezTo>
                  <a:cubicBezTo>
                    <a:pt x="939" y="832"/>
                    <a:pt x="972" y="775"/>
                    <a:pt x="1020" y="694"/>
                  </a:cubicBezTo>
                  <a:cubicBezTo>
                    <a:pt x="1177" y="417"/>
                    <a:pt x="1281" y="302"/>
                    <a:pt x="1385" y="302"/>
                  </a:cubicBezTo>
                  <a:close/>
                  <a:moveTo>
                    <a:pt x="1385" y="0"/>
                  </a:moveTo>
                  <a:cubicBezTo>
                    <a:pt x="1269" y="0"/>
                    <a:pt x="1154" y="49"/>
                    <a:pt x="1049" y="147"/>
                  </a:cubicBezTo>
                  <a:cubicBezTo>
                    <a:pt x="924" y="261"/>
                    <a:pt x="829" y="422"/>
                    <a:pt x="758" y="547"/>
                  </a:cubicBezTo>
                  <a:cubicBezTo>
                    <a:pt x="734" y="589"/>
                    <a:pt x="695" y="651"/>
                    <a:pt x="682" y="666"/>
                  </a:cubicBezTo>
                  <a:cubicBezTo>
                    <a:pt x="673" y="679"/>
                    <a:pt x="644" y="703"/>
                    <a:pt x="610" y="727"/>
                  </a:cubicBezTo>
                  <a:cubicBezTo>
                    <a:pt x="416" y="899"/>
                    <a:pt x="1" y="1246"/>
                    <a:pt x="168" y="1637"/>
                  </a:cubicBezTo>
                  <a:cubicBezTo>
                    <a:pt x="291" y="1935"/>
                    <a:pt x="509" y="2008"/>
                    <a:pt x="707" y="2008"/>
                  </a:cubicBezTo>
                  <a:cubicBezTo>
                    <a:pt x="837" y="2008"/>
                    <a:pt x="959" y="1976"/>
                    <a:pt x="1038" y="1956"/>
                  </a:cubicBezTo>
                  <a:cubicBezTo>
                    <a:pt x="1073" y="1946"/>
                    <a:pt x="1115" y="1932"/>
                    <a:pt x="1134" y="1932"/>
                  </a:cubicBezTo>
                  <a:cubicBezTo>
                    <a:pt x="1220" y="1941"/>
                    <a:pt x="1319" y="1998"/>
                    <a:pt x="1415" y="2050"/>
                  </a:cubicBezTo>
                  <a:cubicBezTo>
                    <a:pt x="1534" y="2118"/>
                    <a:pt x="1662" y="2189"/>
                    <a:pt x="1800" y="2189"/>
                  </a:cubicBezTo>
                  <a:cubicBezTo>
                    <a:pt x="1848" y="2189"/>
                    <a:pt x="1901" y="2179"/>
                    <a:pt x="1958" y="2155"/>
                  </a:cubicBezTo>
                  <a:cubicBezTo>
                    <a:pt x="2181" y="2050"/>
                    <a:pt x="2315" y="1793"/>
                    <a:pt x="2329" y="1455"/>
                  </a:cubicBezTo>
                  <a:cubicBezTo>
                    <a:pt x="2343" y="980"/>
                    <a:pt x="2101" y="332"/>
                    <a:pt x="1620" y="66"/>
                  </a:cubicBezTo>
                  <a:cubicBezTo>
                    <a:pt x="1542" y="22"/>
                    <a:pt x="1463" y="0"/>
                    <a:pt x="1385" y="0"/>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50" name="Google Shape;6026;p72"/>
            <p:cNvSpPr/>
            <p:nvPr/>
          </p:nvSpPr>
          <p:spPr>
            <a:xfrm>
              <a:off x="3369487" y="3511558"/>
              <a:ext cx="74461" cy="66052"/>
            </a:xfrm>
            <a:custGeom>
              <a:avLst/>
              <a:gdLst/>
              <a:ahLst/>
              <a:cxnLst/>
              <a:rect l="l" t="t" r="r" b="b"/>
              <a:pathLst>
                <a:path w="2453" h="2176" extrusionOk="0">
                  <a:moveTo>
                    <a:pt x="1786" y="299"/>
                  </a:moveTo>
                  <a:cubicBezTo>
                    <a:pt x="1867" y="299"/>
                    <a:pt x="1914" y="333"/>
                    <a:pt x="1947" y="400"/>
                  </a:cubicBezTo>
                  <a:cubicBezTo>
                    <a:pt x="2124" y="776"/>
                    <a:pt x="1982" y="1323"/>
                    <a:pt x="1743" y="1633"/>
                  </a:cubicBezTo>
                  <a:cubicBezTo>
                    <a:pt x="1620" y="1789"/>
                    <a:pt x="1490" y="1874"/>
                    <a:pt x="1372" y="1874"/>
                  </a:cubicBezTo>
                  <a:cubicBezTo>
                    <a:pt x="1358" y="1874"/>
                    <a:pt x="1343" y="1873"/>
                    <a:pt x="1329" y="1870"/>
                  </a:cubicBezTo>
                  <a:cubicBezTo>
                    <a:pt x="1267" y="1861"/>
                    <a:pt x="1215" y="1747"/>
                    <a:pt x="1167" y="1637"/>
                  </a:cubicBezTo>
                  <a:cubicBezTo>
                    <a:pt x="1110" y="1519"/>
                    <a:pt x="1044" y="1376"/>
                    <a:pt x="929" y="1275"/>
                  </a:cubicBezTo>
                  <a:cubicBezTo>
                    <a:pt x="886" y="1237"/>
                    <a:pt x="829" y="1218"/>
                    <a:pt x="753" y="1189"/>
                  </a:cubicBezTo>
                  <a:cubicBezTo>
                    <a:pt x="477" y="1086"/>
                    <a:pt x="363" y="1000"/>
                    <a:pt x="415" y="771"/>
                  </a:cubicBezTo>
                  <a:cubicBezTo>
                    <a:pt x="457" y="571"/>
                    <a:pt x="848" y="543"/>
                    <a:pt x="1039" y="523"/>
                  </a:cubicBezTo>
                  <a:cubicBezTo>
                    <a:pt x="1090" y="519"/>
                    <a:pt x="1129" y="519"/>
                    <a:pt x="1162" y="508"/>
                  </a:cubicBezTo>
                  <a:cubicBezTo>
                    <a:pt x="1215" y="499"/>
                    <a:pt x="1277" y="475"/>
                    <a:pt x="1362" y="433"/>
                  </a:cubicBezTo>
                  <a:cubicBezTo>
                    <a:pt x="1562" y="347"/>
                    <a:pt x="1696" y="299"/>
                    <a:pt x="1786" y="299"/>
                  </a:cubicBezTo>
                  <a:close/>
                  <a:moveTo>
                    <a:pt x="1781" y="1"/>
                  </a:moveTo>
                  <a:cubicBezTo>
                    <a:pt x="1758" y="1"/>
                    <a:pt x="1734" y="2"/>
                    <a:pt x="1710" y="5"/>
                  </a:cubicBezTo>
                  <a:cubicBezTo>
                    <a:pt x="1538" y="23"/>
                    <a:pt x="1367" y="104"/>
                    <a:pt x="1239" y="161"/>
                  </a:cubicBezTo>
                  <a:cubicBezTo>
                    <a:pt x="1191" y="181"/>
                    <a:pt x="1129" y="209"/>
                    <a:pt x="1110" y="214"/>
                  </a:cubicBezTo>
                  <a:cubicBezTo>
                    <a:pt x="1090" y="218"/>
                    <a:pt x="1053" y="223"/>
                    <a:pt x="1015" y="223"/>
                  </a:cubicBezTo>
                  <a:cubicBezTo>
                    <a:pt x="753" y="247"/>
                    <a:pt x="215" y="290"/>
                    <a:pt x="119" y="704"/>
                  </a:cubicBezTo>
                  <a:cubicBezTo>
                    <a:pt x="0" y="1223"/>
                    <a:pt x="453" y="1394"/>
                    <a:pt x="644" y="1471"/>
                  </a:cubicBezTo>
                  <a:cubicBezTo>
                    <a:pt x="677" y="1480"/>
                    <a:pt x="719" y="1499"/>
                    <a:pt x="734" y="1508"/>
                  </a:cubicBezTo>
                  <a:cubicBezTo>
                    <a:pt x="800" y="1565"/>
                    <a:pt x="848" y="1666"/>
                    <a:pt x="890" y="1765"/>
                  </a:cubicBezTo>
                  <a:cubicBezTo>
                    <a:pt x="972" y="1937"/>
                    <a:pt x="1062" y="2128"/>
                    <a:pt x="1272" y="2165"/>
                  </a:cubicBezTo>
                  <a:cubicBezTo>
                    <a:pt x="1305" y="2176"/>
                    <a:pt x="1338" y="2176"/>
                    <a:pt x="1371" y="2176"/>
                  </a:cubicBezTo>
                  <a:cubicBezTo>
                    <a:pt x="1586" y="2176"/>
                    <a:pt x="1800" y="2051"/>
                    <a:pt x="1982" y="1818"/>
                  </a:cubicBezTo>
                  <a:cubicBezTo>
                    <a:pt x="2272" y="1442"/>
                    <a:pt x="2452" y="771"/>
                    <a:pt x="2219" y="271"/>
                  </a:cubicBezTo>
                  <a:cubicBezTo>
                    <a:pt x="2134" y="92"/>
                    <a:pt x="1980" y="1"/>
                    <a:pt x="1781" y="1"/>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51" name="Google Shape;6027;p72"/>
            <p:cNvSpPr/>
            <p:nvPr/>
          </p:nvSpPr>
          <p:spPr>
            <a:xfrm>
              <a:off x="3525001" y="3741020"/>
              <a:ext cx="9258" cy="19640"/>
            </a:xfrm>
            <a:custGeom>
              <a:avLst/>
              <a:gdLst/>
              <a:ahLst/>
              <a:cxnLst/>
              <a:rect l="l" t="t" r="r" b="b"/>
              <a:pathLst>
                <a:path w="305" h="647" extrusionOk="0">
                  <a:moveTo>
                    <a:pt x="151" y="1"/>
                  </a:moveTo>
                  <a:cubicBezTo>
                    <a:pt x="139" y="1"/>
                    <a:pt x="127" y="2"/>
                    <a:pt x="115" y="5"/>
                  </a:cubicBezTo>
                  <a:cubicBezTo>
                    <a:pt x="48" y="20"/>
                    <a:pt x="1" y="86"/>
                    <a:pt x="1" y="154"/>
                  </a:cubicBezTo>
                  <a:lnTo>
                    <a:pt x="1" y="491"/>
                  </a:lnTo>
                  <a:cubicBezTo>
                    <a:pt x="1" y="563"/>
                    <a:pt x="48" y="624"/>
                    <a:pt x="115" y="644"/>
                  </a:cubicBezTo>
                  <a:cubicBezTo>
                    <a:pt x="126" y="646"/>
                    <a:pt x="136" y="647"/>
                    <a:pt x="146" y="647"/>
                  </a:cubicBezTo>
                  <a:cubicBezTo>
                    <a:pt x="233" y="647"/>
                    <a:pt x="305" y="580"/>
                    <a:pt x="305" y="491"/>
                  </a:cubicBezTo>
                  <a:lnTo>
                    <a:pt x="305" y="154"/>
                  </a:lnTo>
                  <a:cubicBezTo>
                    <a:pt x="305" y="69"/>
                    <a:pt x="235" y="1"/>
                    <a:pt x="151" y="1"/>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52" name="Google Shape;6028;p72"/>
            <p:cNvSpPr/>
            <p:nvPr/>
          </p:nvSpPr>
          <p:spPr>
            <a:xfrm>
              <a:off x="3500140" y="3726723"/>
              <a:ext cx="9289" cy="19518"/>
            </a:xfrm>
            <a:custGeom>
              <a:avLst/>
              <a:gdLst/>
              <a:ahLst/>
              <a:cxnLst/>
              <a:rect l="l" t="t" r="r" b="b"/>
              <a:pathLst>
                <a:path w="306" h="643" extrusionOk="0">
                  <a:moveTo>
                    <a:pt x="152" y="1"/>
                  </a:moveTo>
                  <a:cubicBezTo>
                    <a:pt x="140" y="1"/>
                    <a:pt x="127" y="2"/>
                    <a:pt x="115" y="5"/>
                  </a:cubicBezTo>
                  <a:cubicBezTo>
                    <a:pt x="48" y="19"/>
                    <a:pt x="0" y="82"/>
                    <a:pt x="0" y="153"/>
                  </a:cubicBezTo>
                  <a:lnTo>
                    <a:pt x="0" y="491"/>
                  </a:lnTo>
                  <a:cubicBezTo>
                    <a:pt x="0" y="562"/>
                    <a:pt x="48" y="625"/>
                    <a:pt x="115" y="638"/>
                  </a:cubicBezTo>
                  <a:cubicBezTo>
                    <a:pt x="127" y="641"/>
                    <a:pt x="140" y="643"/>
                    <a:pt x="152" y="643"/>
                  </a:cubicBezTo>
                  <a:cubicBezTo>
                    <a:pt x="236" y="643"/>
                    <a:pt x="306" y="574"/>
                    <a:pt x="306" y="491"/>
                  </a:cubicBezTo>
                  <a:lnTo>
                    <a:pt x="306" y="153"/>
                  </a:lnTo>
                  <a:cubicBezTo>
                    <a:pt x="306" y="70"/>
                    <a:pt x="236" y="1"/>
                    <a:pt x="152" y="1"/>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53" name="Google Shape;6029;p72"/>
            <p:cNvSpPr/>
            <p:nvPr/>
          </p:nvSpPr>
          <p:spPr>
            <a:xfrm>
              <a:off x="3319915" y="3557396"/>
              <a:ext cx="22311" cy="24982"/>
            </a:xfrm>
            <a:custGeom>
              <a:avLst/>
              <a:gdLst/>
              <a:ahLst/>
              <a:cxnLst/>
              <a:rect l="l" t="t" r="r" b="b"/>
              <a:pathLst>
                <a:path w="735" h="823" extrusionOk="0">
                  <a:moveTo>
                    <a:pt x="448" y="1"/>
                  </a:moveTo>
                  <a:cubicBezTo>
                    <a:pt x="359" y="1"/>
                    <a:pt x="274" y="47"/>
                    <a:pt x="229" y="127"/>
                  </a:cubicBezTo>
                  <a:cubicBezTo>
                    <a:pt x="163" y="242"/>
                    <a:pt x="106" y="356"/>
                    <a:pt x="58" y="470"/>
                  </a:cubicBezTo>
                  <a:cubicBezTo>
                    <a:pt x="1" y="594"/>
                    <a:pt x="58" y="741"/>
                    <a:pt x="181" y="798"/>
                  </a:cubicBezTo>
                  <a:cubicBezTo>
                    <a:pt x="215" y="813"/>
                    <a:pt x="249" y="822"/>
                    <a:pt x="286" y="822"/>
                  </a:cubicBezTo>
                  <a:cubicBezTo>
                    <a:pt x="381" y="822"/>
                    <a:pt x="472" y="765"/>
                    <a:pt x="515" y="675"/>
                  </a:cubicBezTo>
                  <a:cubicBezTo>
                    <a:pt x="558" y="575"/>
                    <a:pt x="610" y="475"/>
                    <a:pt x="667" y="375"/>
                  </a:cubicBezTo>
                  <a:cubicBezTo>
                    <a:pt x="734" y="255"/>
                    <a:pt x="691" y="99"/>
                    <a:pt x="572" y="33"/>
                  </a:cubicBezTo>
                  <a:cubicBezTo>
                    <a:pt x="532" y="11"/>
                    <a:pt x="490" y="1"/>
                    <a:pt x="44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54" name="Google Shape;6030;p72"/>
            <p:cNvSpPr/>
            <p:nvPr/>
          </p:nvSpPr>
          <p:spPr>
            <a:xfrm>
              <a:off x="3337704" y="3536025"/>
              <a:ext cx="18942" cy="17576"/>
            </a:xfrm>
            <a:custGeom>
              <a:avLst/>
              <a:gdLst/>
              <a:ahLst/>
              <a:cxnLst/>
              <a:rect l="l" t="t" r="r" b="b"/>
              <a:pathLst>
                <a:path w="624" h="579" extrusionOk="0">
                  <a:moveTo>
                    <a:pt x="344" y="0"/>
                  </a:moveTo>
                  <a:cubicBezTo>
                    <a:pt x="273" y="0"/>
                    <a:pt x="203" y="30"/>
                    <a:pt x="153" y="89"/>
                  </a:cubicBezTo>
                  <a:cubicBezTo>
                    <a:pt x="133" y="117"/>
                    <a:pt x="109" y="141"/>
                    <a:pt x="86" y="174"/>
                  </a:cubicBezTo>
                  <a:cubicBezTo>
                    <a:pt x="1" y="280"/>
                    <a:pt x="19" y="441"/>
                    <a:pt x="129" y="526"/>
                  </a:cubicBezTo>
                  <a:cubicBezTo>
                    <a:pt x="172" y="559"/>
                    <a:pt x="229" y="579"/>
                    <a:pt x="281" y="579"/>
                  </a:cubicBezTo>
                  <a:cubicBezTo>
                    <a:pt x="357" y="579"/>
                    <a:pt x="429" y="546"/>
                    <a:pt x="481" y="484"/>
                  </a:cubicBezTo>
                  <a:cubicBezTo>
                    <a:pt x="500" y="455"/>
                    <a:pt x="519" y="436"/>
                    <a:pt x="538" y="412"/>
                  </a:cubicBezTo>
                  <a:cubicBezTo>
                    <a:pt x="623" y="308"/>
                    <a:pt x="614" y="150"/>
                    <a:pt x="505" y="60"/>
                  </a:cubicBezTo>
                  <a:cubicBezTo>
                    <a:pt x="458" y="20"/>
                    <a:pt x="401" y="0"/>
                    <a:pt x="34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55" name="Google Shape;6031;p72"/>
            <p:cNvSpPr/>
            <p:nvPr/>
          </p:nvSpPr>
          <p:spPr>
            <a:xfrm>
              <a:off x="3570232" y="3464264"/>
              <a:ext cx="28200" cy="28230"/>
            </a:xfrm>
            <a:custGeom>
              <a:avLst/>
              <a:gdLst/>
              <a:ahLst/>
              <a:cxnLst/>
              <a:rect l="l" t="t" r="r" b="b"/>
              <a:pathLst>
                <a:path w="929" h="930" extrusionOk="0">
                  <a:moveTo>
                    <a:pt x="462" y="1"/>
                  </a:moveTo>
                  <a:cubicBezTo>
                    <a:pt x="205" y="1"/>
                    <a:pt x="1" y="210"/>
                    <a:pt x="1" y="462"/>
                  </a:cubicBezTo>
                  <a:cubicBezTo>
                    <a:pt x="1" y="719"/>
                    <a:pt x="205" y="930"/>
                    <a:pt x="462" y="930"/>
                  </a:cubicBezTo>
                  <a:cubicBezTo>
                    <a:pt x="719" y="930"/>
                    <a:pt x="928" y="719"/>
                    <a:pt x="928" y="462"/>
                  </a:cubicBezTo>
                  <a:cubicBezTo>
                    <a:pt x="928" y="210"/>
                    <a:pt x="719" y="1"/>
                    <a:pt x="462" y="1"/>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56" name="Google Shape;6032;p72"/>
            <p:cNvSpPr/>
            <p:nvPr/>
          </p:nvSpPr>
          <p:spPr>
            <a:xfrm>
              <a:off x="3567196" y="3540032"/>
              <a:ext cx="13629" cy="11960"/>
            </a:xfrm>
            <a:custGeom>
              <a:avLst/>
              <a:gdLst/>
              <a:ahLst/>
              <a:cxnLst/>
              <a:rect l="l" t="t" r="r" b="b"/>
              <a:pathLst>
                <a:path w="449" h="394" extrusionOk="0">
                  <a:moveTo>
                    <a:pt x="226" y="0"/>
                  </a:moveTo>
                  <a:cubicBezTo>
                    <a:pt x="196" y="0"/>
                    <a:pt x="166" y="8"/>
                    <a:pt x="138" y="23"/>
                  </a:cubicBezTo>
                  <a:cubicBezTo>
                    <a:pt x="39" y="71"/>
                    <a:pt x="0" y="190"/>
                    <a:pt x="48" y="285"/>
                  </a:cubicBezTo>
                  <a:cubicBezTo>
                    <a:pt x="85" y="354"/>
                    <a:pt x="151" y="394"/>
                    <a:pt x="221" y="394"/>
                  </a:cubicBezTo>
                  <a:cubicBezTo>
                    <a:pt x="252" y="394"/>
                    <a:pt x="284" y="386"/>
                    <a:pt x="314" y="370"/>
                  </a:cubicBezTo>
                  <a:cubicBezTo>
                    <a:pt x="410" y="323"/>
                    <a:pt x="448" y="205"/>
                    <a:pt x="400" y="109"/>
                  </a:cubicBezTo>
                  <a:cubicBezTo>
                    <a:pt x="367" y="42"/>
                    <a:pt x="297" y="0"/>
                    <a:pt x="226" y="0"/>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57" name="Google Shape;6033;p72"/>
            <p:cNvSpPr/>
            <p:nvPr/>
          </p:nvSpPr>
          <p:spPr>
            <a:xfrm>
              <a:off x="3491458" y="3438157"/>
              <a:ext cx="42952" cy="47354"/>
            </a:xfrm>
            <a:custGeom>
              <a:avLst/>
              <a:gdLst/>
              <a:ahLst/>
              <a:cxnLst/>
              <a:rect l="l" t="t" r="r" b="b"/>
              <a:pathLst>
                <a:path w="1415" h="1560" extrusionOk="0">
                  <a:moveTo>
                    <a:pt x="710" y="0"/>
                  </a:moveTo>
                  <a:cubicBezTo>
                    <a:pt x="685" y="0"/>
                    <a:pt x="660" y="16"/>
                    <a:pt x="649" y="47"/>
                  </a:cubicBezTo>
                  <a:lnTo>
                    <a:pt x="491" y="489"/>
                  </a:lnTo>
                  <a:cubicBezTo>
                    <a:pt x="482" y="509"/>
                    <a:pt x="467" y="527"/>
                    <a:pt x="453" y="533"/>
                  </a:cubicBezTo>
                  <a:lnTo>
                    <a:pt x="58" y="709"/>
                  </a:lnTo>
                  <a:cubicBezTo>
                    <a:pt x="1" y="737"/>
                    <a:pt x="1" y="823"/>
                    <a:pt x="58" y="852"/>
                  </a:cubicBezTo>
                  <a:lnTo>
                    <a:pt x="453" y="1028"/>
                  </a:lnTo>
                  <a:cubicBezTo>
                    <a:pt x="467" y="1037"/>
                    <a:pt x="482" y="1052"/>
                    <a:pt x="491" y="1070"/>
                  </a:cubicBezTo>
                  <a:lnTo>
                    <a:pt x="649" y="1513"/>
                  </a:lnTo>
                  <a:cubicBezTo>
                    <a:pt x="660" y="1544"/>
                    <a:pt x="685" y="1559"/>
                    <a:pt x="710" y="1559"/>
                  </a:cubicBezTo>
                  <a:cubicBezTo>
                    <a:pt x="735" y="1559"/>
                    <a:pt x="760" y="1544"/>
                    <a:pt x="772" y="1513"/>
                  </a:cubicBezTo>
                  <a:lnTo>
                    <a:pt x="929" y="1070"/>
                  </a:lnTo>
                  <a:cubicBezTo>
                    <a:pt x="934" y="1052"/>
                    <a:pt x="948" y="1037"/>
                    <a:pt x="967" y="1028"/>
                  </a:cubicBezTo>
                  <a:lnTo>
                    <a:pt x="1363" y="852"/>
                  </a:lnTo>
                  <a:cubicBezTo>
                    <a:pt x="1414" y="823"/>
                    <a:pt x="1414" y="737"/>
                    <a:pt x="1363" y="709"/>
                  </a:cubicBezTo>
                  <a:lnTo>
                    <a:pt x="967" y="533"/>
                  </a:lnTo>
                  <a:cubicBezTo>
                    <a:pt x="948" y="527"/>
                    <a:pt x="934" y="509"/>
                    <a:pt x="929" y="489"/>
                  </a:cubicBezTo>
                  <a:lnTo>
                    <a:pt x="772" y="47"/>
                  </a:lnTo>
                  <a:cubicBezTo>
                    <a:pt x="760" y="16"/>
                    <a:pt x="735" y="0"/>
                    <a:pt x="710" y="0"/>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sp>
          <p:nvSpPr>
            <p:cNvPr id="58" name="Google Shape;6034;p72"/>
            <p:cNvSpPr/>
            <p:nvPr/>
          </p:nvSpPr>
          <p:spPr>
            <a:xfrm>
              <a:off x="3591330" y="3555059"/>
              <a:ext cx="59132" cy="63837"/>
            </a:xfrm>
            <a:custGeom>
              <a:avLst/>
              <a:gdLst/>
              <a:ahLst/>
              <a:cxnLst/>
              <a:rect l="l" t="t" r="r" b="b"/>
              <a:pathLst>
                <a:path w="1948" h="2103" extrusionOk="0">
                  <a:moveTo>
                    <a:pt x="974" y="1"/>
                  </a:moveTo>
                  <a:cubicBezTo>
                    <a:pt x="939" y="1"/>
                    <a:pt x="905" y="21"/>
                    <a:pt x="890" y="62"/>
                  </a:cubicBezTo>
                  <a:lnTo>
                    <a:pt x="672" y="661"/>
                  </a:lnTo>
                  <a:cubicBezTo>
                    <a:pt x="662" y="685"/>
                    <a:pt x="644" y="709"/>
                    <a:pt x="620" y="719"/>
                  </a:cubicBezTo>
                  <a:lnTo>
                    <a:pt x="77" y="956"/>
                  </a:lnTo>
                  <a:cubicBezTo>
                    <a:pt x="0" y="989"/>
                    <a:pt x="0" y="1109"/>
                    <a:pt x="77" y="1147"/>
                  </a:cubicBezTo>
                  <a:lnTo>
                    <a:pt x="620" y="1385"/>
                  </a:lnTo>
                  <a:cubicBezTo>
                    <a:pt x="644" y="1395"/>
                    <a:pt x="662" y="1413"/>
                    <a:pt x="672" y="1442"/>
                  </a:cubicBezTo>
                  <a:lnTo>
                    <a:pt x="890" y="2042"/>
                  </a:lnTo>
                  <a:cubicBezTo>
                    <a:pt x="905" y="2082"/>
                    <a:pt x="939" y="2103"/>
                    <a:pt x="974" y="2103"/>
                  </a:cubicBezTo>
                  <a:cubicBezTo>
                    <a:pt x="1008" y="2103"/>
                    <a:pt x="1043" y="2082"/>
                    <a:pt x="1057" y="2042"/>
                  </a:cubicBezTo>
                  <a:lnTo>
                    <a:pt x="1277" y="1442"/>
                  </a:lnTo>
                  <a:cubicBezTo>
                    <a:pt x="1286" y="1413"/>
                    <a:pt x="1305" y="1395"/>
                    <a:pt x="1329" y="1385"/>
                  </a:cubicBezTo>
                  <a:lnTo>
                    <a:pt x="1866" y="1147"/>
                  </a:lnTo>
                  <a:cubicBezTo>
                    <a:pt x="1947" y="1109"/>
                    <a:pt x="1947" y="989"/>
                    <a:pt x="1866" y="956"/>
                  </a:cubicBezTo>
                  <a:lnTo>
                    <a:pt x="1329" y="719"/>
                  </a:lnTo>
                  <a:cubicBezTo>
                    <a:pt x="1305" y="709"/>
                    <a:pt x="1286" y="685"/>
                    <a:pt x="1277" y="661"/>
                  </a:cubicBezTo>
                  <a:lnTo>
                    <a:pt x="1057" y="62"/>
                  </a:lnTo>
                  <a:cubicBezTo>
                    <a:pt x="1043" y="21"/>
                    <a:pt x="1008" y="1"/>
                    <a:pt x="974" y="1"/>
                  </a:cubicBezTo>
                  <a:close/>
                </a:path>
              </a:pathLst>
            </a:custGeom>
            <a:solidFill>
              <a:srgbClr val="36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63535"/>
                </a:solidFill>
                <a:effectLst/>
                <a:uLnTx/>
                <a:uFillTx/>
              </a:endParaRPr>
            </a:p>
          </p:txBody>
        </p:sp>
      </p:grpSp>
      <p:pic>
        <p:nvPicPr>
          <p:cNvPr id="59" name="Picture 58">
            <a:extLst>
              <a:ext uri="{FF2B5EF4-FFF2-40B4-BE49-F238E27FC236}">
                <a16:creationId xmlns:a16="http://schemas.microsoft.com/office/drawing/2014/main" id="{77288C4A-6247-4C91-B74B-A38CDBD71BE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873022" y="280455"/>
            <a:ext cx="1704537" cy="817293"/>
          </a:xfrm>
          <a:prstGeom prst="rect">
            <a:avLst/>
          </a:prstGeom>
        </p:spPr>
      </p:pic>
      <p:sp>
        <p:nvSpPr>
          <p:cNvPr id="60" name="Rectangle 59"/>
          <p:cNvSpPr/>
          <p:nvPr/>
        </p:nvSpPr>
        <p:spPr>
          <a:xfrm>
            <a:off x="1367867" y="328307"/>
            <a:ext cx="2976328" cy="769441"/>
          </a:xfrm>
          <a:prstGeom prst="rect">
            <a:avLst/>
          </a:prstGeom>
        </p:spPr>
        <p:txBody>
          <a:bodyPr wrap="none">
            <a:spAutoFit/>
          </a:bodyPr>
          <a:lstStyle/>
          <a:p>
            <a:r>
              <a:rPr lang="en-US" sz="4400" b="1" dirty="0">
                <a:solidFill>
                  <a:sysClr val="windowText" lastClr="000000"/>
                </a:solidFill>
                <a:latin typeface="Myriad Pro" panose="020B0503030403020204" pitchFamily="34" charset="0"/>
              </a:rPr>
              <a:t>3 PROJECT </a:t>
            </a:r>
            <a:endParaRPr lang="en-US" sz="4400" b="1" dirty="0">
              <a:solidFill>
                <a:srgbClr val="FFCC00"/>
              </a:solidFill>
              <a:latin typeface="Myriad Pro" panose="020B0503030403020204" pitchFamily="34" charset="0"/>
            </a:endParaRPr>
          </a:p>
        </p:txBody>
      </p:sp>
      <p:sp>
        <p:nvSpPr>
          <p:cNvPr id="61" name="TextBox 60"/>
          <p:cNvSpPr txBox="1"/>
          <p:nvPr/>
        </p:nvSpPr>
        <p:spPr>
          <a:xfrm>
            <a:off x="3139820" y="1686556"/>
            <a:ext cx="5828775" cy="1107996"/>
          </a:xfrm>
          <a:prstGeom prst="rect">
            <a:avLst/>
          </a:prstGeom>
          <a:noFill/>
        </p:spPr>
        <p:txBody>
          <a:bodyPr wrap="none" rtlCol="0">
            <a:spAutoFit/>
          </a:bodyPr>
          <a:lstStyle/>
          <a:p>
            <a:r>
              <a:rPr lang="en-US" sz="6600" dirty="0">
                <a:latin typeface="Myriad Pro" panose="020B0503030403020204" pitchFamily="34" charset="0"/>
              </a:rPr>
              <a:t>What we can do</a:t>
            </a:r>
          </a:p>
        </p:txBody>
      </p:sp>
      <p:pic>
        <p:nvPicPr>
          <p:cNvPr id="62" name="Picture 61"/>
          <p:cNvPicPr>
            <a:picLocks noChangeAspect="1"/>
          </p:cNvPicPr>
          <p:nvPr/>
        </p:nvPicPr>
        <p:blipFill>
          <a:blip r:embed="rId5" cstate="print">
            <a:extLst>
              <a:ext uri="{BEBA8EAE-BF5A-486C-A8C5-ECC9F3942E4B}">
                <a14:imgProps xmlns:a14="http://schemas.microsoft.com/office/drawing/2010/main">
                  <a14:imgLayer r:embed="rId6">
                    <a14:imgEffect>
                      <a14:backgroundRemoval t="5959" b="100000" l="0" r="98800">
                        <a14:foregroundMark x1="38022" y1="9994" x2="31899" y2="15084"/>
                        <a14:foregroundMark x1="31899" y1="9745" x2="33140" y2="14649"/>
                        <a14:foregroundMark x1="28506" y1="38485" x2="24741" y2="72688"/>
                        <a14:foregroundMark x1="47249" y1="53755" x2="48076" y2="78336"/>
                        <a14:foregroundMark x1="993" y1="97703" x2="16053" y2="92800"/>
                        <a14:foregroundMark x1="69921" y1="95841" x2="97187" y2="93606"/>
                        <a14:foregroundMark x1="57964" y1="76350" x2="96111" y2="64929"/>
                        <a14:foregroundMark x1="56351" y1="74674" x2="97435" y2="62694"/>
                        <a14:foregroundMark x1="49566" y1="76102" x2="98800" y2="58411"/>
                      </a14:backgroundRemoval>
                    </a14:imgEffect>
                  </a14:imgLayer>
                </a14:imgProps>
              </a:ext>
              <a:ext uri="{28A0092B-C50C-407E-A947-70E740481C1C}">
                <a14:useLocalDpi xmlns:a14="http://schemas.microsoft.com/office/drawing/2010/main" val="0"/>
              </a:ext>
            </a:extLst>
          </a:blip>
          <a:stretch>
            <a:fillRect/>
          </a:stretch>
        </p:blipFill>
        <p:spPr>
          <a:xfrm flipH="1">
            <a:off x="-19464" y="2417987"/>
            <a:ext cx="6638627" cy="4425751"/>
          </a:xfrm>
          <a:prstGeom prst="rect">
            <a:avLst/>
          </a:prstGeom>
        </p:spPr>
      </p:pic>
    </p:spTree>
    <p:custDataLst>
      <p:tags r:id="rId1"/>
    </p:custDataLst>
    <p:extLst>
      <p:ext uri="{BB962C8B-B14F-4D97-AF65-F5344CB8AC3E}">
        <p14:creationId xmlns:p14="http://schemas.microsoft.com/office/powerpoint/2010/main" val="1332568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41445" y="232011"/>
            <a:ext cx="2620370" cy="7779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ysClr val="windowText" lastClr="000000"/>
                </a:solidFill>
                <a:latin typeface="Myriad Pro" panose="020B0503030403020204" pitchFamily="34" charset="0"/>
              </a:rPr>
              <a:t>Let’s write.</a:t>
            </a:r>
          </a:p>
        </p:txBody>
      </p:sp>
      <p:sp>
        <p:nvSpPr>
          <p:cNvPr id="4" name="Rectangle 3"/>
          <p:cNvSpPr/>
          <p:nvPr/>
        </p:nvSpPr>
        <p:spPr>
          <a:xfrm>
            <a:off x="1460308" y="3214047"/>
            <a:ext cx="2456597" cy="914400"/>
          </a:xfrm>
          <a:prstGeom prst="rect">
            <a:avLst/>
          </a:prstGeom>
          <a:solidFill>
            <a:srgbClr val="FF0000"/>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omic Sans MS" panose="030F0702030302020204" pitchFamily="66" charset="0"/>
              </a:rPr>
              <a:t>play the guitar</a:t>
            </a:r>
          </a:p>
        </p:txBody>
      </p:sp>
      <p:sp>
        <p:nvSpPr>
          <p:cNvPr id="5" name="Rectangle 4"/>
          <p:cNvSpPr/>
          <p:nvPr/>
        </p:nvSpPr>
        <p:spPr>
          <a:xfrm rot="20911324">
            <a:off x="8645408" y="2295150"/>
            <a:ext cx="2456597" cy="914400"/>
          </a:xfrm>
          <a:prstGeom prst="rect">
            <a:avLst/>
          </a:prstGeom>
          <a:solidFill>
            <a:srgbClr val="00B050"/>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omic Sans MS" panose="030F0702030302020204" pitchFamily="66" charset="0"/>
              </a:rPr>
              <a:t>paint</a:t>
            </a:r>
          </a:p>
        </p:txBody>
      </p:sp>
      <p:pic>
        <p:nvPicPr>
          <p:cNvPr id="6" name="Picture 5"/>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959" b="100000" l="0" r="98800">
                        <a14:foregroundMark x1="38022" y1="9994" x2="31899" y2="15084"/>
                        <a14:foregroundMark x1="31899" y1="9745" x2="33140" y2="14649"/>
                        <a14:foregroundMark x1="28506" y1="38485" x2="24741" y2="72688"/>
                        <a14:foregroundMark x1="47249" y1="53755" x2="48076" y2="78336"/>
                        <a14:foregroundMark x1="993" y1="97703" x2="16053" y2="92800"/>
                        <a14:foregroundMark x1="69921" y1="95841" x2="97187" y2="93606"/>
                        <a14:foregroundMark x1="57964" y1="76350" x2="96111" y2="64929"/>
                        <a14:foregroundMark x1="56351" y1="74674" x2="97435" y2="62694"/>
                        <a14:foregroundMark x1="49566" y1="76102" x2="98800" y2="58411"/>
                      </a14:backgroundRemoval>
                    </a14:imgEffect>
                  </a14:imgLayer>
                </a14:imgProps>
              </a:ext>
              <a:ext uri="{28A0092B-C50C-407E-A947-70E740481C1C}">
                <a14:useLocalDpi xmlns:a14="http://schemas.microsoft.com/office/drawing/2010/main" val="0"/>
              </a:ext>
            </a:extLst>
          </a:blip>
          <a:srcRect l="15925" t="1" r="38470" b="33183"/>
          <a:stretch/>
        </p:blipFill>
        <p:spPr>
          <a:xfrm>
            <a:off x="4036164" y="3268639"/>
            <a:ext cx="3674822" cy="3589361"/>
          </a:xfrm>
          <a:prstGeom prst="rect">
            <a:avLst/>
          </a:prstGeom>
        </p:spPr>
      </p:pic>
      <p:sp>
        <p:nvSpPr>
          <p:cNvPr id="7" name="Rounded Rectangular Callout 6"/>
          <p:cNvSpPr/>
          <p:nvPr/>
        </p:nvSpPr>
        <p:spPr>
          <a:xfrm>
            <a:off x="678973" y="4572750"/>
            <a:ext cx="4019268" cy="926547"/>
          </a:xfrm>
          <a:prstGeom prst="wedgeRoundRectCallout">
            <a:avLst>
              <a:gd name="adj1" fmla="val 56460"/>
              <a:gd name="adj2" fmla="val -653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ysClr val="windowText" lastClr="000000"/>
                </a:solidFill>
                <a:latin typeface="Myriad Pro" panose="020B0503030403020204" pitchFamily="34" charset="0"/>
              </a:rPr>
              <a:t>What you can’t do?</a:t>
            </a:r>
          </a:p>
        </p:txBody>
      </p:sp>
      <p:sp>
        <p:nvSpPr>
          <p:cNvPr id="8" name="Rounded Rectangular Callout 7"/>
          <p:cNvSpPr/>
          <p:nvPr/>
        </p:nvSpPr>
        <p:spPr>
          <a:xfrm>
            <a:off x="7464185" y="4572749"/>
            <a:ext cx="4259242" cy="926547"/>
          </a:xfrm>
          <a:prstGeom prst="wedgeRoundRectCallout">
            <a:avLst>
              <a:gd name="adj1" fmla="val -55934"/>
              <a:gd name="adj2" fmla="val -358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ysClr val="windowText" lastClr="000000"/>
                </a:solidFill>
                <a:latin typeface="Myriad Pro" panose="020B0503030403020204" pitchFamily="34" charset="0"/>
              </a:rPr>
              <a:t>What you can do?</a:t>
            </a:r>
          </a:p>
        </p:txBody>
      </p:sp>
      <p:sp>
        <p:nvSpPr>
          <p:cNvPr id="9" name="Rectangle 8"/>
          <p:cNvSpPr/>
          <p:nvPr/>
        </p:nvSpPr>
        <p:spPr>
          <a:xfrm rot="1122149">
            <a:off x="1281749" y="2507400"/>
            <a:ext cx="2456597" cy="914400"/>
          </a:xfrm>
          <a:prstGeom prst="rect">
            <a:avLst/>
          </a:prstGeom>
          <a:solidFill>
            <a:srgbClr val="FF0000"/>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omic Sans MS" panose="030F0702030302020204" pitchFamily="66" charset="0"/>
              </a:rPr>
              <a:t>sing</a:t>
            </a:r>
          </a:p>
        </p:txBody>
      </p:sp>
      <p:sp>
        <p:nvSpPr>
          <p:cNvPr id="10" name="Rectangle 9"/>
          <p:cNvSpPr/>
          <p:nvPr/>
        </p:nvSpPr>
        <p:spPr>
          <a:xfrm>
            <a:off x="1951630" y="1651379"/>
            <a:ext cx="2456597" cy="914400"/>
          </a:xfrm>
          <a:prstGeom prst="rect">
            <a:avLst/>
          </a:prstGeom>
          <a:solidFill>
            <a:srgbClr val="FF0000"/>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omic Sans MS" panose="030F0702030302020204" pitchFamily="66" charset="0"/>
              </a:rPr>
              <a:t>cook</a:t>
            </a:r>
          </a:p>
        </p:txBody>
      </p:sp>
      <p:sp>
        <p:nvSpPr>
          <p:cNvPr id="11" name="Rectangle 10"/>
          <p:cNvSpPr/>
          <p:nvPr/>
        </p:nvSpPr>
        <p:spPr>
          <a:xfrm>
            <a:off x="7865660" y="1250577"/>
            <a:ext cx="2456597" cy="914400"/>
          </a:xfrm>
          <a:prstGeom prst="rect">
            <a:avLst/>
          </a:prstGeom>
          <a:solidFill>
            <a:srgbClr val="00B050"/>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omic Sans MS" panose="030F0702030302020204" pitchFamily="66" charset="0"/>
              </a:rPr>
              <a:t>play the drums</a:t>
            </a:r>
          </a:p>
        </p:txBody>
      </p:sp>
      <p:sp>
        <p:nvSpPr>
          <p:cNvPr id="12" name="Rectangle 11"/>
          <p:cNvSpPr/>
          <p:nvPr/>
        </p:nvSpPr>
        <p:spPr>
          <a:xfrm>
            <a:off x="8128044" y="3268639"/>
            <a:ext cx="2456597" cy="914400"/>
          </a:xfrm>
          <a:prstGeom prst="rect">
            <a:avLst/>
          </a:prstGeom>
          <a:solidFill>
            <a:srgbClr val="00B050"/>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omic Sans MS" panose="030F0702030302020204" pitchFamily="66" charset="0"/>
              </a:rPr>
              <a:t>write</a:t>
            </a:r>
          </a:p>
        </p:txBody>
      </p:sp>
      <p:pic>
        <p:nvPicPr>
          <p:cNvPr id="13" name="Picture 12">
            <a:extLst>
              <a:ext uri="{FF2B5EF4-FFF2-40B4-BE49-F238E27FC236}">
                <a16:creationId xmlns:a16="http://schemas.microsoft.com/office/drawing/2014/main" id="{77288C4A-6247-4C91-B74B-A38CDBD71BE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558342" y="170146"/>
            <a:ext cx="1504742" cy="721495"/>
          </a:xfrm>
          <a:prstGeom prst="rect">
            <a:avLst/>
          </a:prstGeom>
        </p:spPr>
      </p:pic>
    </p:spTree>
    <p:custDataLst>
      <p:tags r:id="rId1"/>
    </p:custDataLst>
    <p:extLst>
      <p:ext uri="{BB962C8B-B14F-4D97-AF65-F5344CB8AC3E}">
        <p14:creationId xmlns:p14="http://schemas.microsoft.com/office/powerpoint/2010/main" val="390594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79.Unit 6 - Fun time and Project"/>
  <p:tag name="ISPRING_PLAYERS_CUSTOMIZATION_2" val="UEsDBBQAAgAIAOOGAlPDxJh2RwMAAOEJAAAUAAAAdW5pdmVyc2FsL3BsYXllci54bWytVltv0zAUfu6k/YfI74tbCmyrkiFAqngANKnc3io3OU1MEzvYzrLu13Pi3ENamESlVsnx+T6fy+fjem8e08R5AKW5FD5ZuHPigAhkyEXkk69f1lc35M3d5YWXJewIyuGhT3LBSwBLiBOCDhTPDILvmYl90jO4yEycTHGpuDn6ZDlH7nan5YJcXszQRWifxMZkK0qLonC5RoSItEzykkS7gUxppkCDMKBoFQZxGuzK/B2N31QKao4Z6B4yM8/fuCZpOR41H5AUS1eqiL6Yzxf0x6ePmyCGlF1xoQ0TARAHKzmzpdyx4PBJhnkCurTNvCrIDRhTBmFtM8+s+OJGOFoFPqkctilozSLQbiIiQlu/hrMhqDCNdctEuBXsgUeszG2ray/boo5Ex1KZIDc1+gDHnWQq3Lb2nr9HJyL29gnTcc2nB7lY/gOvk7F+2/J9MhabUb5LuI5xqQ/prNNJ0OGuXmprbGX7tZHtumQijoJfOVcQ2tdv7QmYL0i1YStzG6eriwAX8GnNAiPV8T3CULq1bNxWKW6lFNeCWg633X3TUZAm2z0wkytoSjXzHngI8jNTyvbrzqgcPDoy1lg6BHu0SrluUtcQLzZp8uofelP6jVrzU5/rjAX8j8Z8QKK2JlyE8Ljm6GMgxZoawGKXNtdkiVvu2cWk813aO0wDU3cSsCmYiGOYigDPfsgMo52dnoKCYhpdglyNsL2Fk+CYR3GCXzPJMF49SZMydZhk6C2cBCcyOExAW/NJ4E7JAjPUeZbhAPizeH+utx2h45aMdNmK0aMT49ALcm1kyp+s0gdz0qyspM+c3ssL59SnAb3NeAu5np9DjCbBIK5mLuzPEeBceOBQbAY8V7XVzXCIT8z68mk04EvTfTljmulcGrZZZRnPcTB5Vnk15zjPRj4h7FmemPf9hIaXh4WOEp6+N6a4vuNZlcWGP4FT8LD8a7BYYqmdGEq9++T1zbLHgFrEyTjY3ppO7biXoqmD61L7Vv3adjQ3VK2VSmanJOXVvagw1Tx4h3KMlMxFOBKAbVhNrxOcx28VMCeBPWa0eIHHQ2Y+eYkPdc63r267lK8Xtw3WxnVfbVzF8ozrqA64kx+tD1KbiFfPNXz8DVBLAwQUAAIACABZWSlVyqMDbmwGAAAoGQAAHQAAAHVuaXZlcnNhbC9jb21tb25fbWVzc2FnZXMubG5nrVnbbuM2EH0vsP9AGAjQAtvsboFdFEXiBS0zthBZ1Ep0vGlRCIxF20Qk0dXFifvUr+mH9Us6pGTH3gskOQGSIJIxZ4bDM2eG9MXHxyRGG5HlUqWXvXfnb3tIpHMVyXR52Zuyq59/7aG84GnEY5WKy16qeuhj/9UPFzFPlyVfCvj/1Q8IXSQiz+Ex7+unp2cko8ueNwixZZEgsAcOCbFv49DBA+KEA2xdh4yGAzKy3V5/pFABPyuB7sRSpikEgdTCvMhjGYmLNzVqNyeUMToJPewSp9cfqKJQCRrw7DQ0F9/YI8xs6oaDKQC7Qa/v8o1c8gJSiO5KgE/z07ADwpjtjgARz+dgIO9kLIstCkRRQC5ORXXsIen1g9MzyKi3Sx9T6665mw5tCmnz/SprBhJWWEZSoZRnmUlcB0DPwbfEDwOLAKiGpiwMpp5HfUaGEKFmi0zKuNoQmaNUFSgv12uVFSJCMjWE4kcZTlSn3ATXthuCe7O++rXt2Ow2nFCda1ZmKQLnL+bEpf4EO0foi8ULwHs+CYjLIJ3emDLa63uZyEVaiAytV6pQXfA0zUI3pFehRacuqxmHzj5NSWB23p1OBsQ/0yV9xiiD9ew+Cs46OLoBP98g1A04O41QMwwJmGD/usqJ5RN4MQxnNhv3+lYmuKbNgyxWSAbrTIuS2PC4rPhVa2eTu53SYc+rdWMX94DP75usLTqB+rsNHToCsbRHEJZK1jzdIkct1Y+/fPjw+O79h586wQRAKOcYCBmk929bALnMp04lCqFLPsNu67/d7OiUObYLhK7/6WYN1L0BvsLfRrup7wPJa4bagVEMnQuHGMW4VSVa8Y3QzWcjxYPRBygCmdV9R38wV/AiLRsrbEgnGEgEdcV829IEhUJQWbZ9XclOWaxUBu5yFMmc38VALe1Ts0p/vq7qr+KW0lIFAhaphMv0vNn1zHUoHhqSTYDdeKTVYr8oQDqCN5Te6LJ5DS4e0ljxCC0yAYA0QHy9juW8FtGa917Mt41R+HgGTQzITp0A9Gu4e9PrkzRCw4zrxXZE8XFAfADIeC6yE2xDw3VjjnAcd0MY26OxA79MhzCWy1UMv0XXODwCTPBEo1LUcoyDYEb9oU6aVmOO1jzPH1QWHbH0cD+bgG3XolAIFjsA181yDwz8kDD7ZZmYF81gECU2/K7rCpYKBAyZEQNdUkmZF1A2yToWhTDRSr0UPq8GJbFQUF+xgNnJcB+8m2JrpLmDp641DgdsL6EOL9P5qqUdFOc36+OwGkqgySHnG2Oq0WDW/AzqAmJIu1jQa9DA6y4WtwSGRPjTZHMwrYLu7URpJ3pzrjUm3taDhGbTRqoyhzc6JSBNZkfy825uAgJ93WU2dr6jrRXqbhJbyo2AOLJIZI2OQO4tMtRF9Wlq/x5eYdsxnfpL6vGtmfp4tOHpXB8n5lzv6RY+i2RkPtO0N/7/KuXfiBe11J/VXcIdks9nXeM5aizfqQheFCJZF02udcLq8E+JQpf4d0Nos/TT/O+H8hfZmYMx/tn7c3Rc6LJHjUE8M1Ptd+ulI6knfwIDi26OMGPE7a3G2u3AprojNp87nuxs9+romGGnC9Xe2qU1gKvQqRjBGHJsIg9g1EmgC7W3NWePw/DNqaO9/YwMAptB15mJu1wWjZ5NPbfur6acT2+sBzPrUbNhNnPI0S0HQMYygfijFpjTCdlloGoRRyuZqTKOTPnH8t60CchtmYivp+FFphLzNub5jv5Vm/r4nCiqxfmVU6/DPLWv4Nb7c1DAp+9SQLAPY4yFXUvPPpau9rilEZSPToXDgt3oBHWU8GK+gna8UGUatQSqjmBDcoUBrF5zIHjWPIXVAF+EUb1F9dvfOoHoiQ5ElOzB/nBVIfI/O4PoZewxqsuLQjwWzUDTgWFRENKrK5jkFosmC4YHxyGbhzZW9VF5Z9fy5MxsYP+LHEl51RQTlcCr82a/TF/YGbJgxrA1nkD9BabcVJnB0NkFYUc3i059ONLVlWsBEAwQTBaxQOSR63rrgqovfkCZzSGt15/w7B5knSkVd4rNbKAup6Lbmp7uQMoilmmnyJ/XVPWCme2FeDg0F0KQSTjv31czRAQHznl9MxSrZWswa4xd6Bpf4IlIFl0BfUL2Fz76UsNcIDiK628m/vvn3yb76pKw1mSQver5SfQ2X/ft/VNuvtO4eHPwFcf/UEsDBBQAAgAIAFlZKVU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WVkpVaenV+h8BAAAbxcAACcAAAB1bml2ZXJzYWwvZmxhc2hfcHVibGlzaGluZ19zZXR0aW5ncy54bWzlWN1u2zYUvvdTEBp6WStpkzUNZAeZLSNGHTuz1K7BMAS0RFtcKFIlKbvu1Z5mD7Yn2aHoOHbitHRWD2l7ETgiz/nO4Xd+eKTg5GPO0JRIRQVvePv1PQ8RnoiU8knDext3nh95SGnMU8wEJw2PCw+dNGtBUY4YVVlEtAZRhQCGq+NCN7xM6+LY92ezWZ2qQppdwUoN+KqeiNwvJFGEayL9guE5/Oh5QZS3QHAAgL9c8IVas1ZDKLBI5yItGUE0Bc85NYfCrMOwyjzfio1wcj2RouRpSzAhkZyMGt5PrbC93355I2Oh2jQn3HCimrBolvUxTlNqvMAsop8IygidZODu4YGHZjTVWcN7cWBQQNq/j1Jh26Njg9ISwAHXC/icaJxije2jtafJR61uFuxSOuc4p0kMO8icv+G146uo122HV/1BHEZXZ/F5z/qwhVIcvo+3UIq7cS/cRt4V/uzyIhz2uv03V/Fg0Iu7F7dawOgaIYG/zlgAzIpSJmRJWKCzMh9xTBnk6B0aFdGQ5QzLCYlFh0IQx5gp4qE/CzL5tcSM6jkUwx4UwzUhxakqSKKHJmwNT8uSeLdwFhAcg1jepsTrZUq8Olo7um+t3x5ro5cB1honGSQPrFWuBf7q0o0YNWWEE02nkJjkziHHJWNRWRRC6qZxurK9urj04QGYYCz4GnPmGY0ES5d8kXxE0j7OyUrFRdeUd0By30NjiDEDJgcF4SjCHKqcamA3WQKocqQ01VV1dxbSp5JihgAP2hBB59E9tpMMS7UW1GVgTW0lzd/7QhP1h2XbLj0oGjEKVkxqOcmHPEVtiWfQlVzELwh3ETuDvGEmd4h0ckJitYUkOmXMRfg3UbIUzUWJGL0GTgSCqipz+C8jaLV3obEUebUK3VUjVVE4pWRG0hMXQ5dgIi9BE1p5wYi2Fj6U9BMakbGQgEvwFCiGdaosfn0r4AIrdQuKb3x8ZjtSt98O3z8zB8TpFPNkS3AoRZIXeif4eI640Dd6QEeCS4igCUpK02rP5Wz1x4dh2Q0gzl8pGmv4iuYlw18TfknICvQOQ74bK9sE/oseOJvN8LQqdFO8FTSUOIWQWEzYSKCTU764PRwAE8yR4GyOcAKXsTJtY0pFqWDFNggLrR7vodWHNK2eJnDrgEWZEukEubf/4uXB4c+vjl4f1/1//vr7+WeVFmPKBcPGnJ1TWg/OQW5ad6ahLyh9Zia6p9sRMjeJmt4zunnOc1Dv9uNweNqKu++68eUGgIq9+/dx4JtZYfPoUA1QT3VyiMLTYesMDcPobS+Ojl0yqi+geHWSQU6OzauF01gwDN85YQPhToUSRk5wAxepwRsXqaEdDS5WxgInF6DVT2zrgmbPaE4h4b6JwnWqoUfV/LdRt/955LeFv6O6JVgm2c7y6MforLsM0HdM+9N+F/6eX1jPsbwmEsVCMOV0s5WaUU7+1zaxnnBReN79ZdBr/wAt+YkyaJ+WnxHXvhsG/sYvtGYnp5zmQKt5+Vh+1m0eHuwF/uatWg3Q1j+SN2v/AlBLAwQUAAIACABZWSlVvOlThncDAADoDAAAIQAAAHVuaXZlcnNhbC9mbGFzaF9za2luX3NldHRpbmdzLnhtbJVXXW/aMBR9769A7L2swMYqBSS+JlXr2mpF9NkhF7Bw7Mh26Niv33XsJA4kDW1Uqb7nHPt++VoN1IHyzhGkooKPu/3u5KbTCTaplMD1CuKEEQ0dTmIYd9/eBt2exQUT8hW0pnynjCW3dWg07oap1oLfbgTXuMktFzImrDv58jP7CXoZs00l0KdrNVuygfKYb/0fs8VVEnfGcDZazO+bBBsRJ4SfHsVO3IZkc9hJkfLIuDYwX5Nsf0pAMsoPrR4xqvSDhrji0/Ju2V/2r5MkEpQC49L9Ytqffm9VMRICK6IfDX8Mp1dqyqM+LsyZ7EgV1Zls1B8NRsMmWUJ2UE3yfLm4Wwya+Rx3r1blQ7+sQMNf3Ro5dv4J5Kc2F0mafKZHEil2JqFnmpH5WjVMkAivHwoW9+ZrFZiAzEGtDakYjbAMQka2Fb+ar4nclEv3pz8kAnO3pWAvpghn08N0SMhgsiVMQdDLlxZUe/H+nGq8TQXBN5WkFwzxhaSqQiuNJfEPvFMe+SxnKSlrwdIY5tZln1kFSsF8Pstmi88tbJ6PEo6XRM9aUp8wt5dUz1pSX03Nnjk7XfLPISvK22JGXE1bioAwcILLImv5MofNWY/muiv/dGfJSbGIYJI12IrGYMoX9DKb9ap34VbAyZHuiMbn6bfhhacsHhX0zgDXc/UdFmiqGdQ13kakUqEzCK+r4dcgVmKfEDXVj7DVObtqLAtj3o1KPsy62vNaphct77Yr8mbXHY2vyrgbE3kAuRKCqW7H6fAm4jb2fb5UmLmNryrIB74VniZzrEnEhQZ1LVnYy3ilP0RrstnH6FLjAUVKbWXrCxi4Y+sqy9M4BLnEhqCgXJKrNsvb092e4a9eU3iHqCpoAK1S73E7TijL2Z7BdQAQudk71C0sEqdMUwZHYA71DFnATZEFCtu/Ll7TXdWe9CxXNaQbRGWnnE0oD6gRrNEvkYd6CVwx5zUJVRZZZaa0Tf58WJpu9Y63a9dKlZ0Rr0shFquST5Jq8aqJ1G7Tcu2CJ0eYchpnIwgB7/gaxGqYEInLSwbmQV3YSxfM81VsVozWGqRJYgbtpF8nyZDzKbvCCzrZSgB/wmbGG+8V+AWnUBAZPRUUF3sjbNUYIz6e2cDGUR8nOuh5JlscvyYx5dT8izJPlRYx/ZfttXQvj7s4H1FucD/EJv8BUEsDBBQAAgAIAFlZKVUX293YdwQAAPkWAAAmAAAAdW5pdmVyc2FsL2h0bWxfcHVibGlzaGluZ19zZXR0aW5ncy54bWzdWFFT2zgQfudXaHzTx8bQ0itlnDBcYoZMQ5KL3V6ZmxtGsZVYhyy5kpw0fbpfcz/sfsmtrCQkEKjCkHboAwNe73672t1vtTg4+ZIzNCFSUcHr3kFt30OEJyKlfFz3PsRnL488pDTmKWaCk7rHhYdOGntBUQ4ZVVlEtAZVhQCGq+NC171M6+LY96fTaY2qQpq3gpUa8FUtEblfSKII10T6BcMz+KVnBVHeHMEBAH5ywedmjb09hAKLdCHSkhFEU4icU3MozM51zjzfag1xcj2WouRpUzAhkRwP694vzbB10Hq90LFILZoTblKiGiA0Yn2M05SaIDCL6FeCMkLHGUT75tBDU5rqrO69OjQooO3fRamw7cmxQWkKSAHXc/icaJxije2j9afJF60WAitKZxznNInhDTLHr3ut+CrqtFvhVbcXh9HVeXzRsTFsYRSHn+ItjOJ23Am30XeFP7/sh4NOu/v+Ku71OnG7f2MFGV1LSOCvZyyAzIpSJmSZsEBnZT7kmDJo0VtpVERDkzMsxyQWZxSKOMJMEQ/9XZDx7yVmVM+AC/vAhWtCilNVkEQPTNnqnpYl8W7gLCAEBrW8aYl3y5Z4e7R2dN96vznWxigDrDVOMmgekFWhBf6qaKFGDYtwoukEGpPcOuSoZCwqi0JI3TBBV75XhcsY7oEJRoKvZc48o6Fg6TJfJB+StItzqF//jHtoBEVlkLpeQTiKMAdWUw3pTJYWqhwqTXXF5rO59qmkmCFgLIwdgi6iO+lNMizVWhWXlTRkShp/doUm6i+bXiu6VzViFLyYXnLSD3mKWhJPYQq5qPcJd1E7h0ZhplmIdApCYrWFJjplzEX5D1GyFM1EiRi9hpwIBDQqc/grI2h1WKGRFHklZVhppKoUTiiZkvTExdEluMhLsITRXTCirYfPJf2KhmQkJOASPIEUg5wqi1/bCrjASt2A4kWML+wIandb4acX5oA4nWCebAkO3CN5oXeCj2eIC72wg3QkuIQKmqKkNK3euZyt9vgyLOkPdX6iaqzhK5qXDD8l/DIhK9A7LPluvGxT+G9G4Ow2w5OK6Ia8FTRQnEJJLCa8SGDIUz6/LhwAE8yR4GyGcAK3rzJjY0JFqUBiB4SFVo+P0NpDm1ZPY9jrwKNMiXSC3D949frwza9vj94d1/z//vn35YNG872kz7BxZxeT5r2Lj5vVrfXnG0YPLEF3bM+EzE2jpnecbl7sHMzb3TgcnDbj9sd2fLkBoMre3fs48M1ysHlXqDamW6vC8MftClF4Omieo0EYfejE0bFLD3UF0FUnGXThyPz34LQIDMKPTtiQYidqhJETXM9Fq/feRWtgl4H+yiLgFAIM97EdVjDeGc0ptNizoKoTax7F8ufB1I1bPX2QqpbcO2IqwTLJdtY5z3h6/ria/MSZ3tj9atNNhSKSU2P0na6sn/l/0Assr4lEsRBMOV1dpWaUk+86FdabLQov2r/1Oq2ddh11a7tnQfWnTZ99Wn4HXPvwF/gbP7HugXz9c3Vj739QSwMEFAACAAgAWVkpVVRzGYWwAQAAgQYAAB8AAAB1bml2ZXJzYWwvaHRtbF9za2luX3NldHRpbmdzLmpzjZRBb4IwFMfvfgrCrouZ6IbupuKSJR6WzNuyQ8EnEkvbtIXJjN99tDptoWzSC/331/f6HvR/6Hn14ye+9+wd9Luev9lzrYHSNggLuLcXcNdCrhZ8gbM1rLIccEbAbyDlZe9FP14RZ2if6LBx9a4CCyOiT104c4ncJQqXWLrEL5e4d4nfdoHn4k6FGQ2PCykp6SeUSCCyTyjPkWb8uxf9mGU2YFoC/wfdoASsoI/BeBZ1kteIo1kYzScml9CcIVItaUr7MUp2KacFWZ/zD9Uw6W3FgNcffteVFmdCvkrIm4kXg0WwCLpJxkEIOOedRNNg+uSEMYoBmwWFo/Fo+gdqBW43tEGXmcjkLx0G4TAcmTRDKbS6NF9Eg2hoY6SO1epmK/mJk7CXXcUwjCrgt4SirGA3fEDGaao60kZDNZwopmidkfTERRM1nJw6rArb9W9o5+jHlK8vf8WDGibTaoZ1zbQDSV6cb+TJIIxrt7XXXXuultPQhEOTv5p1CtHIunQZRbfVNXLcbnKl23tk03vU/KMuHPEd8BWluDbVOk8htWN7n6ZLOI+Z3FxQaTeod/wBUEsDBBQAAgAIAFlZKVXahn1hYAAAAGIAAAAcAAAAdW5pdmVyc2FsL2xvY2FsX3NldHRpbmdzLnhtbLOxr8jNUShLLSrOzM+zVTLUM1BSSM1Lzk/JzEu3VQoNcdO1UFIoLknMS0nMyc9LtVXKy1dSsLfjssnJT07MCU4tKQEqLFYoyEmsTC0KSc0FMkpS/RJzgSrDw42V9O24AFBLAwQUAAIACABZWSlVg+wKbxwGAABHEwAAFwAAAHVuaXZlcnNhbC91bml2ZXJzYWwucG5n7Zd7UNJZFMev62MrN9fN7LGpla3ZTqY5REai9NC1tlkt22J9pJkmtZS6ICmBUI4zWZuRPUwU+c1WjjWaxFCZq4JlhZPAr4dJhttvSuGXoRiRKBGwsNU+mtmd2f7mjzt37r2fe8+555z7nbkH18fHTZ705SQAwOS1a2ISAXDFAfAJZ4KHfSbe6HbT3rlQE+NWgUaF36B94EZa+d1KAIQczzcZ7vbxxLw1SVQAvDoczUWaey4LgCl9a2NWfl+YNtwXxfmK6Lsvw+pf6h0zIdA90ft87KQb8z0S5ywV1lTfqWznzgu2uqTlb07V5mxU3ce+unRKCc/z351AZHfnB6O1t5ioLwArSjtdAEiM8QLgaCAFgH1Ty10BOFvqB8Cc2AEA8o4LxK9v4/NC/aM0qsXwXDty9fkO/RLOLOSa6c4X9vuk0i7lV0nLRlY46Lg4z7pw5AbPwRXWn9l+vzJ3m8L7LZXnoNqheheQR4pbV0fvG/dymC3Y49gvHx84zg4IMF+RJQV+CvbVH6mIN1ydGYj62d1p3xS3Do3AQqzXAmI6y6R+IizYqaPz+7cc5HEIVukTS1gU6aDd4cblycuhqjHE1lGPWHVjB6QaK46VP3TepBawipSxDEVmmoHCZ7DIGqyOxu/HlWPKR09JrMMSlgCjHzWhkERvKJCMWTpU/zgw6Rz7RcfsNvFpIUIgwBYqU2Lr4aJt3Q9KGKHDY3hYz+tM2o9BhZpkZoCcMWLRlEFj8LNa8YEzuHWOmDy4e8/ULaMUXVovqF/GGGC+uIZIWG9m216hETpoQdX2In4E0ddYWJkpKhEs9JnNenVXi8IyqlLbUD+dalPfE8MbBoYEOFF6b6XKLCwaRGBqQASK4XCVkWbSLsc1wun0oGyNlGAaVOpxkDzgNJWvFVXDTPdBfI5ORThjieRJFdoGeJtYRNuVzYp+zcupETliT/RfVJMgD2kXbYWPtSI2EWR7OnqsJaxTBOCXBIxUWYz31L/BjwluFt7sKLnOqt1hrZEqiqOlSnMD2oAOe1rUqd8o9nKSXqDN1GgzfUQQiS7jbHERSZA+CesAvSwuRtGqZHrESY2VqWjzEblF+7BPYhNjzKR8OoMfAXO5R5OFSxD0hnr5FXZ8k+J97hV12YukhpHkPShyeUJ6KEw2BjGsW4jePTLD5s8uKGu4CycaftWiFloPtUfYJN8+IKNEC1qQpsZimWzY8hC/x/1RK8qDSx636nprWZA9Q81qTBpKzx96hm2MVVgjdQLMBpEOambCKZqQ9yW2UVTRP7GcxrDW1LLT+cHTNGw1BJHm+/VQWsNuk3syQwUeMotPtJaWvdlNPpxS8byrk64yw2R/93bruCUq+KKmIHX/JQJaMdP2ebkoBx4SYKQamhFnxvGC3r6bQeaPRnVhcdY0zSjSMdRl8FMJOoe69CyGHJ97OkOHIJm/SQh7CFfCXuZWd8UWKbQvv71X0h3yzId8iu21lNPWekw0Ox3uZSMp2a3d7ONUOt9MErMTyPxZOFvXyQbu35Iq9rOn8GfdoaNFdD6bOEMWyOw6ybt8ImFxQ7+Pl9l2vj1ETxY+hqi7Q6eP+gYtnKrBom969LgrrDqaTis0M3S/hKOFpsgorKPAIDOvn/Ugy3o2R5dCgE0NMDtbwahBeDY1VNW2aFcoocXSorIdztVUjDylKKa8U4VorNn3aNLLMNcsf0glcoMpURzuD0nE5UYVWUMn74QuVqIXSitj97LSRAFNBPSRjBo6Uj2WLohAmyWKvjRptnHhWrsjHC6iH9pUZk8it9du+Hom24aTWgwQkmGTKYWjRfJh2tDuJpJxJOdxbpuiyiJs+oeGwGW823/Gfwmnei5F8Zdsyb1xaOm7ly7vzy7lUd9HUPNTf6RDuPp6797bGRAhdnVUSc3/XvBcloyXd8G6Z+NNGfzVdjkAX9t9A2scLqw49IH2nthYbuglQTMzD4ffmpEpW4023Heo8YsF/77lA7n+r9OdqBN1ok7UiTpRJ+pEnagTdaJO9ONQ9dzyt9+Uw+GcqjDx+FMCltKy8Y/vSqPPx5hZldb2OkIWilbuExVcta+DtbHxMY2rthb/DlBLAwQUAAIACABZWSlVPMoRpUsAAABqAAAAGwAAAHVuaXZlcnNhbC91bml2ZXJzYWwucG5nLnhtbLOxr8jNUShLLSrOzM+zVTLUM1Cyt+PlsikoSi3LTC1XqACKGekZQICSQqWtkgkStzwzpSTDVsnCwBAhlpGamZ5RYqtkhiSoDzQSAFBLAQIAABQAAgAIAOOGAlPDxJh2RwMAAOEJAAAUAAAAAAAAAAEAAAAAAAAAAAB1bml2ZXJzYWwvcGxheWVyLnhtbFBLAQIAABQAAgAIAFlZKVXKowNubAYAACgZAAAdAAAAAAAAAAEAAAAAAHkDAAB1bml2ZXJzYWwvY29tbW9uX21lc3NhZ2VzLmxuZ1BLAQIAABQAAgAIAFlZKVUVHmAbowAAAH8BAAAuAAAAAAAAAAEAAAAAACAKAAB1bml2ZXJzYWwvcGxheWJhY2tfYW5kX25hdmlnYXRpb25fc2V0dGluZ3MueG1sUEsBAgAAFAACAAgAWVkpVaenV+h8BAAAbxcAACcAAAAAAAAAAQAAAAAADwsAAHVuaXZlcnNhbC9mbGFzaF9wdWJsaXNoaW5nX3NldHRpbmdzLnhtbFBLAQIAABQAAgAIAFlZKVW86VOGdwMAAOgMAAAhAAAAAAAAAAEAAAAAANAPAAB1bml2ZXJzYWwvZmxhc2hfc2tpbl9zZXR0aW5ncy54bWxQSwECAAAUAAIACABZWSlVF9vd2HcEAAD5FgAAJgAAAAAAAAABAAAAAACGEwAAdW5pdmVyc2FsL2h0bWxfcHVibGlzaGluZ19zZXR0aW5ncy54bWxQSwECAAAUAAIACABZWSlVVHMZhbABAACBBgAAHwAAAAAAAAABAAAAAABBGAAAdW5pdmVyc2FsL2h0bWxfc2tpbl9zZXR0aW5ncy5qc1BLAQIAABQAAgAIAFlZKVXahn1hYAAAAGIAAAAcAAAAAAAAAAEAAAAAAC4aAAB1bml2ZXJzYWwvbG9jYWxfc2V0dGluZ3MueG1sUEsBAgAAFAACAAgAWVkpVYPsCm8cBgAARxMAABcAAAAAAAAAAAAAAAAAyBoAAHVuaXZlcnNhbC91bml2ZXJzYWwucG5nUEsBAgAAFAACAAgAWVkpVTzKEaVLAAAAagAAABsAAAAAAAAAAQAAAAAAGSEAAHVuaXZlcnNhbC91bml2ZXJzYWwucG5nLnhtbFBLBQYAAAAACgAKAAYDAACdIQAAAAA="/>
  <p:tag name="ISPRING_LMS_API_VERSION" val="SCORM 2004 (2nd edition)"/>
  <p:tag name="ISPRING_ULTRA_SCORM_COURSE_ID" val="CD9BA9F5-8D2F-4A45-BAF4-8B33A4A8AB2E"/>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FFFD\uFFFD|x{7070F873-55FB-4E49-8DA2-6F658BF36F6A}&quot;,&quot;C:\\Users\\Admin\\Desktop\\BAI GIANG PPT WW3 CHUAN 08-9-2022\\Unit 6&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90,&quot;optimizeImageForResolution&quot;:&quot;T_FALSE&quot;},&quot;audioQuality&quot;:90,&quot;videoQuality&quot;:80},&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ULTRA_SCORM_SLIDE_COUNT" val="21"/>
  <p:tag name="ISPRING_SCORM_RATE_SLIDES" val="0"/>
  <p:tag name="ISPRING_SCORM_RATE_QUIZZES" val="0"/>
  <p:tag name="ISPRING_SCORM_PASSING_SCORE" val="0.000000"/>
  <p:tag name="ISPRING_CURRENT_PLAYER_ID" val="universal"/>
  <p:tag name="ISPRING_PRESENTATION_TITLE" val="79.Unit 6 - Fun time and Project"/>
</p:tagLst>
</file>

<file path=ppt/tags/tag2.xml><?xml version="1.0" encoding="utf-8"?>
<p:tagLst xmlns:a="http://schemas.openxmlformats.org/drawingml/2006/main" xmlns:r="http://schemas.openxmlformats.org/officeDocument/2006/relationships" xmlns:p="http://schemas.openxmlformats.org/presentationml/2006/main">
  <p:tag name="GENSWF_SLIDE_UID" val="{5D0FF40F-CD26-408C-B3CD-8B0C7AD7AFA7}:259"/>
</p:tagLst>
</file>

<file path=ppt/tags/tag3.xml><?xml version="1.0" encoding="utf-8"?>
<p:tagLst xmlns:a="http://schemas.openxmlformats.org/drawingml/2006/main" xmlns:r="http://schemas.openxmlformats.org/officeDocument/2006/relationships" xmlns:p="http://schemas.openxmlformats.org/presentationml/2006/main">
  <p:tag name="GENSWF_SLIDE_UID" val="{47002E30-A781-43F3-AADB-BCEC06D70B26}:263"/>
</p:tagLst>
</file>

<file path=ppt/tags/tag4.xml><?xml version="1.0" encoding="utf-8"?>
<p:tagLst xmlns:a="http://schemas.openxmlformats.org/drawingml/2006/main" xmlns:r="http://schemas.openxmlformats.org/officeDocument/2006/relationships" xmlns:p="http://schemas.openxmlformats.org/presentationml/2006/main">
  <p:tag name="GENSWF_SLIDE_UID" val="{5150C540-6870-4A8E-B134-E5714F4C514E}:265"/>
</p:tagLst>
</file>

<file path=ppt/tags/tag5.xml><?xml version="1.0" encoding="utf-8"?>
<p:tagLst xmlns:a="http://schemas.openxmlformats.org/drawingml/2006/main" xmlns:r="http://schemas.openxmlformats.org/officeDocument/2006/relationships" xmlns:p="http://schemas.openxmlformats.org/presentationml/2006/main">
  <p:tag name="GENSWF_SLIDE_UID" val="{BC482351-EF3C-46AF-BFF0-C8C43A31036B}:264"/>
</p:tagLst>
</file>

<file path=ppt/tags/tag6.xml><?xml version="1.0" encoding="utf-8"?>
<p:tagLst xmlns:a="http://schemas.openxmlformats.org/drawingml/2006/main" xmlns:r="http://schemas.openxmlformats.org/officeDocument/2006/relationships" xmlns:p="http://schemas.openxmlformats.org/presentationml/2006/main">
  <p:tag name="GENSWF_SLIDE_UID" val="{B4EC7658-9757-4AD4-A719-5AB9B8AE2F4B}:276"/>
</p:tagLst>
</file>

<file path=ppt/theme/theme1.xml><?xml version="1.0" encoding="utf-8"?>
<a:theme xmlns:a="http://schemas.openxmlformats.org/drawingml/2006/main" name="Science Subject for Pre-K: Identify Basic Colors and Explore Color Mixing by Slidesgo">
  <a:themeElements>
    <a:clrScheme name="Simple Light">
      <a:dk1>
        <a:srgbClr val="000000"/>
      </a:dk1>
      <a:lt1>
        <a:srgbClr val="FFFFFF"/>
      </a:lt1>
      <a:dk2>
        <a:srgbClr val="E0E0E0"/>
      </a:dk2>
      <a:lt2>
        <a:srgbClr val="FFFDEA"/>
      </a:lt2>
      <a:accent1>
        <a:srgbClr val="F3DF4E"/>
      </a:accent1>
      <a:accent2>
        <a:srgbClr val="54CEEA"/>
      </a:accent2>
      <a:accent3>
        <a:srgbClr val="26E288"/>
      </a:accent3>
      <a:accent4>
        <a:srgbClr val="F6A049"/>
      </a:accent4>
      <a:accent5>
        <a:srgbClr val="FC595D"/>
      </a:accent5>
      <a:accent6>
        <a:srgbClr val="9658F3"/>
      </a:accent6>
      <a:hlink>
        <a:srgbClr val="F6A0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1860</TotalTime>
  <Words>276</Words>
  <Application>Microsoft Macintosh PowerPoint</Application>
  <PresentationFormat>Widescreen</PresentationFormat>
  <Paragraphs>87</Paragraphs>
  <Slides>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Arial</vt:lpstr>
      <vt:lpstr>Calibri</vt:lpstr>
      <vt:lpstr>Chelsea Market</vt:lpstr>
      <vt:lpstr>Comic Sans MS</vt:lpstr>
      <vt:lpstr>Myriad Pro</vt:lpstr>
      <vt:lpstr>PT Sans</vt:lpstr>
      <vt:lpstr>Questrial</vt:lpstr>
      <vt:lpstr>Roboto Condensed Light</vt:lpstr>
      <vt:lpstr>Science Subject for Pre-K: Identify Basic Colors and Explore Color Mixing by Slidesgo</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79.Unit 6 - Fun time and Project</dc:title>
  <dc:creator>Le Thi Phep</dc:creator>
  <cp:lastModifiedBy>A34498 Đỗ Thu Trang</cp:lastModifiedBy>
  <cp:revision>54</cp:revision>
  <dcterms:created xsi:type="dcterms:W3CDTF">2022-03-31T04:10:35Z</dcterms:created>
  <dcterms:modified xsi:type="dcterms:W3CDTF">2026-02-04T10:07:15Z</dcterms:modified>
</cp:coreProperties>
</file>