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9"/>
  </p:notesMasterIdLst>
  <p:sldIdLst>
    <p:sldId id="256" r:id="rId4"/>
    <p:sldId id="258" r:id="rId5"/>
    <p:sldId id="269" r:id="rId6"/>
    <p:sldId id="271" r:id="rId7"/>
    <p:sldId id="273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84869" autoAdjust="0"/>
  </p:normalViewPr>
  <p:slideViewPr>
    <p:cSldViewPr snapToGrid="0">
      <p:cViewPr varScale="1">
        <p:scale>
          <a:sx n="94" d="100"/>
          <a:sy n="94" d="100"/>
        </p:scale>
        <p:origin x="1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6C85-37BC-4044-AD24-850F170F9E9D}" type="datetimeFigureOut">
              <a:rPr lang="en-US" smtClean="0"/>
              <a:t>2/4/26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6DA28-CA6B-4250-8800-BA68B669E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9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200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6532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0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59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28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55434" y="0"/>
            <a:ext cx="11439727" cy="6857979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339400" y="1514200"/>
            <a:ext cx="7513200" cy="38296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1" name="Google Shape;11;p2"/>
          <p:cNvCxnSpPr/>
          <p:nvPr/>
        </p:nvCxnSpPr>
        <p:spPr>
          <a:xfrm>
            <a:off x="3430400" y="4155800"/>
            <a:ext cx="533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3430400" y="2963667"/>
            <a:ext cx="533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11040250" y="-62237"/>
            <a:ext cx="1740524" cy="179528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3135800" y="1998467"/>
            <a:ext cx="5920400" cy="193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3135800" y="4382733"/>
            <a:ext cx="5920400" cy="4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67867" y="-28667"/>
            <a:ext cx="1028000" cy="68868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7889975" y="5320178"/>
            <a:ext cx="4632472" cy="1185191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638076" y="-337843"/>
            <a:ext cx="948989" cy="1057731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1079067" y="6278203"/>
            <a:ext cx="3330068" cy="3202541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756574" y="-194975"/>
            <a:ext cx="137244" cy="734988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639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75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11653792" y="2373797"/>
            <a:ext cx="27305" cy="77932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" name="Google Shape;55;p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60000" y="1662565"/>
            <a:ext cx="10272000" cy="4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marL="1219170" lvl="1" indent="-406390" rtl="0">
              <a:spcBef>
                <a:spcPts val="6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66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9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120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756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120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756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120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756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120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756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502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33" name="Google Shape;133;p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134" name="Google Shape;134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Google Shape;135;p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1" name="Google Shape;151;p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167" name="Google Shape;167;p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504800" cy="1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627600" y="4158833"/>
            <a:ext cx="45048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7158000" y="4140233"/>
            <a:ext cx="42360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ubTitle" idx="3"/>
          </p:nvPr>
        </p:nvSpPr>
        <p:spPr>
          <a:xfrm>
            <a:off x="1209200" y="34485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4"/>
          </p:nvPr>
        </p:nvSpPr>
        <p:spPr>
          <a:xfrm>
            <a:off x="7605200" y="3429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850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7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80" name="Google Shape;180;p7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181" name="Google Shape;181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2" name="Google Shape;182;p7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83" name="Google Shape;183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8" name="Google Shape;198;p7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99" name="Google Shape;199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214" name="Google Shape;214;p7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7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7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7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7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116400" cy="19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subTitle" idx="1"/>
          </p:nvPr>
        </p:nvSpPr>
        <p:spPr>
          <a:xfrm>
            <a:off x="7605197" y="1156267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ubTitle" idx="2"/>
          </p:nvPr>
        </p:nvSpPr>
        <p:spPr>
          <a:xfrm>
            <a:off x="7605197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subTitle" idx="3"/>
          </p:nvPr>
        </p:nvSpPr>
        <p:spPr>
          <a:xfrm>
            <a:off x="1209200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subTitle" idx="4"/>
          </p:nvPr>
        </p:nvSpPr>
        <p:spPr>
          <a:xfrm>
            <a:off x="1209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5" name="Google Shape;225;p7"/>
          <p:cNvSpPr txBox="1">
            <a:spLocks noGrp="1"/>
          </p:cNvSpPr>
          <p:nvPr>
            <p:ph type="subTitle" idx="5"/>
          </p:nvPr>
        </p:nvSpPr>
        <p:spPr>
          <a:xfrm>
            <a:off x="7605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6" name="Google Shape;226;p7"/>
          <p:cNvSpPr txBox="1">
            <a:spLocks noGrp="1"/>
          </p:cNvSpPr>
          <p:nvPr>
            <p:ph type="subTitle" idx="6"/>
          </p:nvPr>
        </p:nvSpPr>
        <p:spPr>
          <a:xfrm>
            <a:off x="7605200" y="17197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849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29" name="Google Shape;229;p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1" name="Google Shape;251;p8"/>
          <p:cNvSpPr txBox="1">
            <a:spLocks noGrp="1"/>
          </p:cNvSpPr>
          <p:nvPr>
            <p:ph type="title"/>
          </p:nvPr>
        </p:nvSpPr>
        <p:spPr>
          <a:xfrm>
            <a:off x="7085700" y="1309333"/>
            <a:ext cx="4146000" cy="1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8"/>
          <p:cNvSpPr txBox="1">
            <a:spLocks noGrp="1"/>
          </p:cNvSpPr>
          <p:nvPr>
            <p:ph type="subTitle" idx="1"/>
          </p:nvPr>
        </p:nvSpPr>
        <p:spPr>
          <a:xfrm>
            <a:off x="8321500" y="3522767"/>
            <a:ext cx="2910400" cy="1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72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lt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4297600" y="2094600"/>
            <a:ext cx="3596800" cy="26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32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57" name="Google Shape;257;p1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276" name="Google Shape;276;p10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10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151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997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81" name="Google Shape;281;p1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300" name="Google Shape;300;p1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056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2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04" name="Google Shape;304;p12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2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2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2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2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2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2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2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12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12"/>
          <p:cNvSpPr txBox="1">
            <a:spLocks noGrp="1"/>
          </p:cNvSpPr>
          <p:nvPr>
            <p:ph type="subTitle" idx="1"/>
          </p:nvPr>
        </p:nvSpPr>
        <p:spPr>
          <a:xfrm>
            <a:off x="1072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7" name="Google Shape;327;p12"/>
          <p:cNvSpPr txBox="1">
            <a:spLocks noGrp="1"/>
          </p:cNvSpPr>
          <p:nvPr>
            <p:ph type="subTitle" idx="2"/>
          </p:nvPr>
        </p:nvSpPr>
        <p:spPr>
          <a:xfrm>
            <a:off x="7778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8" name="Google Shape;328;p12"/>
          <p:cNvSpPr txBox="1">
            <a:spLocks noGrp="1"/>
          </p:cNvSpPr>
          <p:nvPr>
            <p:ph type="subTitle" idx="3"/>
          </p:nvPr>
        </p:nvSpPr>
        <p:spPr>
          <a:xfrm>
            <a:off x="1072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9" name="Google Shape;329;p12"/>
          <p:cNvSpPr txBox="1">
            <a:spLocks noGrp="1"/>
          </p:cNvSpPr>
          <p:nvPr>
            <p:ph type="subTitle" idx="4"/>
          </p:nvPr>
        </p:nvSpPr>
        <p:spPr>
          <a:xfrm>
            <a:off x="7778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0" name="Google Shape;330;p12"/>
          <p:cNvSpPr txBox="1">
            <a:spLocks noGrp="1"/>
          </p:cNvSpPr>
          <p:nvPr>
            <p:ph type="subTitle" idx="5"/>
          </p:nvPr>
        </p:nvSpPr>
        <p:spPr>
          <a:xfrm>
            <a:off x="4425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1" name="Google Shape;331;p12"/>
          <p:cNvSpPr txBox="1">
            <a:spLocks noGrp="1"/>
          </p:cNvSpPr>
          <p:nvPr>
            <p:ph type="subTitle" idx="6"/>
          </p:nvPr>
        </p:nvSpPr>
        <p:spPr>
          <a:xfrm>
            <a:off x="4425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2" name="Google Shape;332;p1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2"/>
          <p:cNvSpPr txBox="1">
            <a:spLocks noGrp="1"/>
          </p:cNvSpPr>
          <p:nvPr>
            <p:ph type="subTitle" idx="7"/>
          </p:nvPr>
        </p:nvSpPr>
        <p:spPr>
          <a:xfrm>
            <a:off x="1072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4" name="Google Shape;334;p12"/>
          <p:cNvSpPr txBox="1">
            <a:spLocks noGrp="1"/>
          </p:cNvSpPr>
          <p:nvPr>
            <p:ph type="subTitle" idx="8"/>
          </p:nvPr>
        </p:nvSpPr>
        <p:spPr>
          <a:xfrm>
            <a:off x="7778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5" name="Google Shape;335;p12"/>
          <p:cNvSpPr txBox="1">
            <a:spLocks noGrp="1"/>
          </p:cNvSpPr>
          <p:nvPr>
            <p:ph type="subTitle" idx="9"/>
          </p:nvPr>
        </p:nvSpPr>
        <p:spPr>
          <a:xfrm>
            <a:off x="1072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6" name="Google Shape;336;p12"/>
          <p:cNvSpPr txBox="1">
            <a:spLocks noGrp="1"/>
          </p:cNvSpPr>
          <p:nvPr>
            <p:ph type="subTitle" idx="13"/>
          </p:nvPr>
        </p:nvSpPr>
        <p:spPr>
          <a:xfrm>
            <a:off x="7778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7" name="Google Shape;337;p12"/>
          <p:cNvSpPr txBox="1">
            <a:spLocks noGrp="1"/>
          </p:cNvSpPr>
          <p:nvPr>
            <p:ph type="subTitle" idx="14"/>
          </p:nvPr>
        </p:nvSpPr>
        <p:spPr>
          <a:xfrm>
            <a:off x="4425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8" name="Google Shape;338;p12"/>
          <p:cNvSpPr txBox="1">
            <a:spLocks noGrp="1"/>
          </p:cNvSpPr>
          <p:nvPr>
            <p:ph type="subTitle" idx="15"/>
          </p:nvPr>
        </p:nvSpPr>
        <p:spPr>
          <a:xfrm>
            <a:off x="4425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7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415433" y="1828033"/>
            <a:ext cx="3744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415433" y="3491967"/>
            <a:ext cx="3744000" cy="1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424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5311600" y="2344236"/>
            <a:ext cx="5920400" cy="1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7834400" y="3783336"/>
            <a:ext cx="3397600" cy="61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10231679" y="-383351"/>
            <a:ext cx="1051683" cy="1148784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179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15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97" name="Google Shape;397;p15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416" name="Google Shape;416;p15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Google Shape;417;p15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15"/>
          <p:cNvSpPr txBox="1">
            <a:spLocks noGrp="1"/>
          </p:cNvSpPr>
          <p:nvPr>
            <p:ph type="title"/>
          </p:nvPr>
        </p:nvSpPr>
        <p:spPr>
          <a:xfrm>
            <a:off x="960000" y="1979267"/>
            <a:ext cx="4692400" cy="22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 rot="684086">
            <a:off x="7726910" y="2272962"/>
            <a:ext cx="2505033" cy="2384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941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1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422" name="Google Shape;422;p1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423" name="Google Shape;423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24" name="Google Shape;424;p1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425" name="Google Shape;425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1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441" name="Google Shape;441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456" name="Google Shape;456;p1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2" name="Google Shape;462;p16"/>
          <p:cNvSpPr txBox="1">
            <a:spLocks noGrp="1"/>
          </p:cNvSpPr>
          <p:nvPr>
            <p:ph type="subTitle" idx="1"/>
          </p:nvPr>
        </p:nvSpPr>
        <p:spPr>
          <a:xfrm>
            <a:off x="1209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3" name="Google Shape;463;p16"/>
          <p:cNvSpPr txBox="1">
            <a:spLocks noGrp="1"/>
          </p:cNvSpPr>
          <p:nvPr>
            <p:ph type="subTitle" idx="2"/>
          </p:nvPr>
        </p:nvSpPr>
        <p:spPr>
          <a:xfrm>
            <a:off x="7605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4" name="Google Shape;464;p16"/>
          <p:cNvSpPr txBox="1">
            <a:spLocks noGrp="1"/>
          </p:cNvSpPr>
          <p:nvPr>
            <p:ph type="subTitle" idx="3"/>
          </p:nvPr>
        </p:nvSpPr>
        <p:spPr>
          <a:xfrm>
            <a:off x="1209200" y="2704367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5" name="Google Shape;465;p16"/>
          <p:cNvSpPr txBox="1">
            <a:spLocks noGrp="1"/>
          </p:cNvSpPr>
          <p:nvPr>
            <p:ph type="subTitle" idx="4"/>
          </p:nvPr>
        </p:nvSpPr>
        <p:spPr>
          <a:xfrm>
            <a:off x="7236633" y="2413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6" name="Google Shape;466;p16"/>
          <p:cNvSpPr txBox="1">
            <a:spLocks noGrp="1"/>
          </p:cNvSpPr>
          <p:nvPr>
            <p:ph type="subTitle" idx="5"/>
          </p:nvPr>
        </p:nvSpPr>
        <p:spPr>
          <a:xfrm>
            <a:off x="1209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7" name="Google Shape;467;p16"/>
          <p:cNvSpPr txBox="1">
            <a:spLocks noGrp="1"/>
          </p:cNvSpPr>
          <p:nvPr>
            <p:ph type="subTitle" idx="6"/>
          </p:nvPr>
        </p:nvSpPr>
        <p:spPr>
          <a:xfrm>
            <a:off x="7605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8" name="Google Shape;468;p16"/>
          <p:cNvSpPr txBox="1">
            <a:spLocks noGrp="1"/>
          </p:cNvSpPr>
          <p:nvPr>
            <p:ph type="subTitle" idx="7"/>
          </p:nvPr>
        </p:nvSpPr>
        <p:spPr>
          <a:xfrm>
            <a:off x="1209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9" name="Google Shape;469;p16"/>
          <p:cNvSpPr txBox="1">
            <a:spLocks noGrp="1"/>
          </p:cNvSpPr>
          <p:nvPr>
            <p:ph type="subTitle" idx="8"/>
          </p:nvPr>
        </p:nvSpPr>
        <p:spPr>
          <a:xfrm>
            <a:off x="7605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0" name="Google Shape;470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40000" cy="132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067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473" name="Google Shape;473;p17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4156200" y="4864317"/>
            <a:ext cx="3879600" cy="12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6" name="Google Shape;496;p17"/>
          <p:cNvSpPr txBox="1">
            <a:spLocks noGrp="1"/>
          </p:cNvSpPr>
          <p:nvPr>
            <p:ph type="title"/>
          </p:nvPr>
        </p:nvSpPr>
        <p:spPr>
          <a:xfrm>
            <a:off x="2558200" y="2151784"/>
            <a:ext cx="7075600" cy="197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7" name="Google Shape;497;p17"/>
          <p:cNvSpPr txBox="1">
            <a:spLocks noGrp="1"/>
          </p:cNvSpPr>
          <p:nvPr>
            <p:ph type="title" idx="2" hasCustomPrompt="1"/>
          </p:nvPr>
        </p:nvSpPr>
        <p:spPr>
          <a:xfrm>
            <a:off x="5125000" y="788084"/>
            <a:ext cx="19420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498" name="Google Shape;498;p17"/>
          <p:cNvGrpSpPr/>
          <p:nvPr/>
        </p:nvGrpSpPr>
        <p:grpSpPr>
          <a:xfrm rot="-697126" flipH="1">
            <a:off x="759050" y="-468403"/>
            <a:ext cx="1740524" cy="1795281"/>
            <a:chOff x="1492000" y="427450"/>
            <a:chExt cx="1188000" cy="1225375"/>
          </a:xfrm>
        </p:grpSpPr>
        <p:sp>
          <p:nvSpPr>
            <p:cNvPr id="499" name="Google Shape;499;p17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981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65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0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65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560" name="Google Shape;560;p2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1" name="Google Shape;561;p2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0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52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2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85" name="Google Shape;585;p2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604" name="Google Shape;604;p2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Google Shape;605;p21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 hasCustomPrompt="1"/>
          </p:nvPr>
        </p:nvSpPr>
        <p:spPr>
          <a:xfrm>
            <a:off x="2357600" y="2172317"/>
            <a:ext cx="7476800" cy="18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7" name="Google Shape;607;p21"/>
          <p:cNvSpPr txBox="1">
            <a:spLocks noGrp="1"/>
          </p:cNvSpPr>
          <p:nvPr>
            <p:ph type="body" idx="1"/>
          </p:nvPr>
        </p:nvSpPr>
        <p:spPr>
          <a:xfrm>
            <a:off x="3613400" y="3801256"/>
            <a:ext cx="49652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555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22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10" name="Google Shape;610;p22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611" name="Google Shape;611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12" name="Google Shape;612;p22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13" name="Google Shape;613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8" name="Google Shape;628;p22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29" name="Google Shape;629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644" name="Google Shape;644;p22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22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22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22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22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50" name="Google Shape;650;p22"/>
          <p:cNvSpPr txBox="1">
            <a:spLocks noGrp="1"/>
          </p:cNvSpPr>
          <p:nvPr>
            <p:ph type="title" hasCustomPrompt="1"/>
          </p:nvPr>
        </p:nvSpPr>
        <p:spPr>
          <a:xfrm>
            <a:off x="960000" y="1524933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1" name="Google Shape;651;p22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2" name="Google Shape;652;p22"/>
          <p:cNvSpPr txBox="1">
            <a:spLocks noGrp="1"/>
          </p:cNvSpPr>
          <p:nvPr>
            <p:ph type="title" idx="3" hasCustomPrompt="1"/>
          </p:nvPr>
        </p:nvSpPr>
        <p:spPr>
          <a:xfrm>
            <a:off x="6792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960000" y="258611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4"/>
          </p:nvPr>
        </p:nvSpPr>
        <p:spPr>
          <a:xfrm>
            <a:off x="960000" y="498946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5"/>
          </p:nvPr>
        </p:nvSpPr>
        <p:spPr>
          <a:xfrm>
            <a:off x="7055600" y="4989500"/>
            <a:ext cx="417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778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58" name="Google Shape;658;p23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659" name="Google Shape;659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60" name="Google Shape;660;p23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61" name="Google Shape;661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77" name="Google Shape;677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692" name="Google Shape;692;p23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3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3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3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3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8" name="Google Shape;698;p23"/>
          <p:cNvSpPr txBox="1">
            <a:spLocks noGrp="1"/>
          </p:cNvSpPr>
          <p:nvPr>
            <p:ph type="subTitle" idx="1"/>
          </p:nvPr>
        </p:nvSpPr>
        <p:spPr>
          <a:xfrm>
            <a:off x="960000" y="3511117"/>
            <a:ext cx="27648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99" name="Google Shape;699;p23"/>
          <p:cNvSpPr txBox="1">
            <a:spLocks noGrp="1"/>
          </p:cNvSpPr>
          <p:nvPr>
            <p:ph type="title"/>
          </p:nvPr>
        </p:nvSpPr>
        <p:spPr>
          <a:xfrm>
            <a:off x="960000" y="1936267"/>
            <a:ext cx="21616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629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2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702" name="Google Shape;702;p2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721" name="Google Shape;721;p24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Google Shape;722;p24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24"/>
          <p:cNvSpPr txBox="1">
            <a:spLocks noGrp="1"/>
          </p:cNvSpPr>
          <p:nvPr>
            <p:ph type="ctrTitle"/>
          </p:nvPr>
        </p:nvSpPr>
        <p:spPr>
          <a:xfrm>
            <a:off x="3135833" y="720000"/>
            <a:ext cx="5920400" cy="123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24" name="Google Shape;724;p24"/>
          <p:cNvSpPr txBox="1"/>
          <p:nvPr/>
        </p:nvSpPr>
        <p:spPr>
          <a:xfrm>
            <a:off x="3229617" y="4992767"/>
            <a:ext cx="5732800" cy="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CREDITS: This presentation template was created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including icons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and infographics &amp; images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 </a:t>
            </a:r>
            <a:endParaRPr sz="1600" kern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25" name="Google Shape;725;p24"/>
          <p:cNvSpPr txBox="1">
            <a:spLocks noGrp="1"/>
          </p:cNvSpPr>
          <p:nvPr>
            <p:ph type="subTitle" idx="1"/>
          </p:nvPr>
        </p:nvSpPr>
        <p:spPr>
          <a:xfrm>
            <a:off x="3940800" y="2668600"/>
            <a:ext cx="4310400" cy="23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726" name="Google Shape;726;p24"/>
          <p:cNvGrpSpPr/>
          <p:nvPr/>
        </p:nvGrpSpPr>
        <p:grpSpPr>
          <a:xfrm rot="697126">
            <a:off x="10957966" y="-492253"/>
            <a:ext cx="1740524" cy="1795281"/>
            <a:chOff x="1492000" y="427450"/>
            <a:chExt cx="1188000" cy="1225375"/>
          </a:xfrm>
        </p:grpSpPr>
        <p:sp>
          <p:nvSpPr>
            <p:cNvPr id="727" name="Google Shape;727;p24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994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740" name="Google Shape;740;p2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741" name="Google Shape;741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42" name="Google Shape;742;p2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743" name="Google Shape;743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58" name="Google Shape;758;p2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759" name="Google Shape;759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774" name="Google Shape;774;p2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0" name="Google Shape;780;p25"/>
          <p:cNvSpPr txBox="1">
            <a:spLocks noGrp="1"/>
          </p:cNvSpPr>
          <p:nvPr>
            <p:ph type="subTitle" idx="1"/>
          </p:nvPr>
        </p:nvSpPr>
        <p:spPr>
          <a:xfrm>
            <a:off x="8403967" y="3429000"/>
            <a:ext cx="28284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8910000" y="1936284"/>
            <a:ext cx="23220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071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9892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600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842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0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72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5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553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9584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154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3006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290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624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194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9613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88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37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82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176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630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3825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880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33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6045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961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3408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1847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1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5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27D68-E842-4A82-A431-9BFA5C88AF4A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8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862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857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0" r:id="rId3"/>
    <p:sldLayoutId id="2147483693" r:id="rId4"/>
    <p:sldLayoutId id="2147483694" r:id="rId5"/>
    <p:sldLayoutId id="2147483696" r:id="rId6"/>
    <p:sldLayoutId id="2147483698" r:id="rId7"/>
    <p:sldLayoutId id="2147483700" r:id="rId8"/>
    <p:sldLayoutId id="2147483701" r:id="rId9"/>
    <p:sldLayoutId id="2147483702" r:id="rId10"/>
    <p:sldLayoutId id="2147483703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audio" Target="../media/media1.wav"/><Relationship Id="rId7" Type="http://schemas.openxmlformats.org/officeDocument/2006/relationships/image" Target="../media/image4.tiff"/><Relationship Id="rId12" Type="http://schemas.openxmlformats.org/officeDocument/2006/relationships/image" Target="../media/image1.png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image" Target="../media/image3.tiff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tiff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microsoft.com/office/2007/relationships/media" Target="../media/media2.wav"/><Relationship Id="rId7" Type="http://schemas.openxmlformats.org/officeDocument/2006/relationships/image" Target="../media/image8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11.png"/><Relationship Id="rId4" Type="http://schemas.openxmlformats.org/officeDocument/2006/relationships/audio" Target="../media/media2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3" name="Google Shape;793;p29"/>
          <p:cNvCxnSpPr/>
          <p:nvPr/>
        </p:nvCxnSpPr>
        <p:spPr>
          <a:xfrm>
            <a:off x="732500" y="-21233"/>
            <a:ext cx="0" cy="687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955433" y="-21233"/>
            <a:ext cx="0" cy="687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6394771" y="5913296"/>
            <a:ext cx="3080933" cy="427896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6" name="Google Shape;806;p29"/>
          <p:cNvGrpSpPr/>
          <p:nvPr/>
        </p:nvGrpSpPr>
        <p:grpSpPr>
          <a:xfrm rot="6705569">
            <a:off x="1063944" y="1799498"/>
            <a:ext cx="1075517" cy="562313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8066" y="2082638"/>
            <a:ext cx="5920400" cy="19304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29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3719189" y="4538085"/>
            <a:ext cx="4740077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75000"/>
                  </a:schemeClr>
                </a:solidFill>
                <a:latin typeface="Myriad Pro" panose="020B0503030403020204" pitchFamily="34" charset="0"/>
              </a:rPr>
              <a:t>Lesson 1 – Task 1, 2, 3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948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22" y="0"/>
            <a:ext cx="509985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278391">
            <a:off x="534769" y="2063481"/>
            <a:ext cx="3504322" cy="2731036"/>
          </a:xfrm>
        </p:spPr>
        <p:txBody>
          <a:bodyPr/>
          <a:lstStyle/>
          <a:p>
            <a:r>
              <a:rPr lang="pt-BR" sz="2800" dirty="0">
                <a:latin typeface="Myriad Pro" panose="020B0503030403020204" pitchFamily="34" charset="0"/>
              </a:rPr>
              <a:t>Children with musical instruments, </a:t>
            </a:r>
            <a:br>
              <a:rPr lang="pt-BR" sz="2800" dirty="0">
                <a:latin typeface="Myriad Pro" panose="020B0503030403020204" pitchFamily="34" charset="0"/>
              </a:rPr>
            </a:br>
            <a:r>
              <a:rPr lang="pt-BR" sz="2800" dirty="0">
                <a:latin typeface="Myriad Pro" panose="020B0503030403020204" pitchFamily="34" charset="0"/>
              </a:rPr>
              <a:t>Rio de Janeiro, Brazil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sp>
        <p:nvSpPr>
          <p:cNvPr id="30" name="Google Shape;1011;p49"/>
          <p:cNvSpPr/>
          <p:nvPr/>
        </p:nvSpPr>
        <p:spPr>
          <a:xfrm rot="18154406" flipH="1">
            <a:off x="1535700" y="1465844"/>
            <a:ext cx="1252392" cy="11995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roup 44"/>
          <p:cNvGrpSpPr/>
          <p:nvPr/>
        </p:nvGrpSpPr>
        <p:grpSpPr>
          <a:xfrm>
            <a:off x="7121631" y="4260259"/>
            <a:ext cx="4849789" cy="2393204"/>
            <a:chOff x="7121631" y="4260259"/>
            <a:chExt cx="4849789" cy="2393204"/>
          </a:xfrm>
        </p:grpSpPr>
        <p:sp>
          <p:nvSpPr>
            <p:cNvPr id="4" name="Rounded Rectangle 3"/>
            <p:cNvSpPr/>
            <p:nvPr/>
          </p:nvSpPr>
          <p:spPr>
            <a:xfrm>
              <a:off x="7121631" y="4260259"/>
              <a:ext cx="4849789" cy="239320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63787" y="4528843"/>
              <a:ext cx="40044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Myriad Pro" panose="020B0503030403020204" pitchFamily="34" charset="0"/>
                </a:rPr>
                <a:t>Look. Tick what you see.</a:t>
              </a:r>
            </a:p>
          </p:txBody>
        </p:sp>
        <p:grpSp>
          <p:nvGrpSpPr>
            <p:cNvPr id="11" name="Google Shape;343;p28"/>
            <p:cNvGrpSpPr/>
            <p:nvPr/>
          </p:nvGrpSpPr>
          <p:grpSpPr>
            <a:xfrm>
              <a:off x="11274170" y="4528843"/>
              <a:ext cx="312204" cy="385734"/>
              <a:chOff x="1731151" y="1748550"/>
              <a:chExt cx="228625" cy="313175"/>
            </a:xfrm>
          </p:grpSpPr>
          <p:sp>
            <p:nvSpPr>
              <p:cNvPr id="12" name="Google Shape;344;p28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345;p28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46;p28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47;p28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48;p28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49;p28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50;p28"/>
              <p:cNvSpPr/>
              <p:nvPr/>
            </p:nvSpPr>
            <p:spPr>
              <a:xfrm>
                <a:off x="1731151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808493" y="5114081"/>
            <a:ext cx="1130974" cy="523220"/>
            <a:chOff x="7808493" y="5125007"/>
            <a:chExt cx="1130974" cy="523220"/>
          </a:xfrm>
        </p:grpSpPr>
        <p:sp>
          <p:nvSpPr>
            <p:cNvPr id="6" name="Rectangle 5"/>
            <p:cNvSpPr/>
            <p:nvPr/>
          </p:nvSpPr>
          <p:spPr>
            <a:xfrm>
              <a:off x="7808493" y="516696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265693" y="5125007"/>
              <a:ext cx="673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hat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808493" y="5910521"/>
            <a:ext cx="1581097" cy="523220"/>
            <a:chOff x="7808493" y="5910521"/>
            <a:chExt cx="1581097" cy="523220"/>
          </a:xfrm>
        </p:grpSpPr>
        <p:sp>
          <p:nvSpPr>
            <p:cNvPr id="33" name="Rectangle 32"/>
            <p:cNvSpPr/>
            <p:nvPr/>
          </p:nvSpPr>
          <p:spPr>
            <a:xfrm>
              <a:off x="7808493" y="5952477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65693" y="5910521"/>
              <a:ext cx="11238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T-shirt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897677" y="5139814"/>
            <a:ext cx="1616813" cy="523220"/>
            <a:chOff x="9897677" y="5139814"/>
            <a:chExt cx="1616813" cy="523220"/>
          </a:xfrm>
        </p:grpSpPr>
        <p:sp>
          <p:nvSpPr>
            <p:cNvPr id="35" name="Rectangle 34"/>
            <p:cNvSpPr/>
            <p:nvPr/>
          </p:nvSpPr>
          <p:spPr>
            <a:xfrm>
              <a:off x="9897677" y="518177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54877" y="5139814"/>
              <a:ext cx="11596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yellow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897677" y="5925328"/>
            <a:ext cx="1511335" cy="523220"/>
            <a:chOff x="9897677" y="5925328"/>
            <a:chExt cx="1511335" cy="523220"/>
          </a:xfrm>
        </p:grpSpPr>
        <p:sp>
          <p:nvSpPr>
            <p:cNvPr id="37" name="Rectangle 36"/>
            <p:cNvSpPr/>
            <p:nvPr/>
          </p:nvSpPr>
          <p:spPr>
            <a:xfrm>
              <a:off x="9897677" y="596728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354877" y="5925328"/>
              <a:ext cx="1054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green</a:t>
              </a:r>
            </a:p>
          </p:txBody>
        </p:sp>
      </p:grpSp>
      <p:sp>
        <p:nvSpPr>
          <p:cNvPr id="40" name="Google Shape;2874;p59"/>
          <p:cNvSpPr/>
          <p:nvPr/>
        </p:nvSpPr>
        <p:spPr>
          <a:xfrm>
            <a:off x="7837730" y="521018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874;p59"/>
          <p:cNvSpPr/>
          <p:nvPr/>
        </p:nvSpPr>
        <p:spPr>
          <a:xfrm>
            <a:off x="7808493" y="597163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874;p59"/>
          <p:cNvSpPr/>
          <p:nvPr/>
        </p:nvSpPr>
        <p:spPr>
          <a:xfrm>
            <a:off x="9902895" y="5242124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874;p59"/>
          <p:cNvSpPr/>
          <p:nvPr/>
        </p:nvSpPr>
        <p:spPr>
          <a:xfrm>
            <a:off x="9917833" y="6001937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2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17357" y="2354832"/>
            <a:ext cx="11165305" cy="3588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83"/>
          <a:stretch/>
        </p:blipFill>
        <p:spPr>
          <a:xfrm>
            <a:off x="9327551" y="1571294"/>
            <a:ext cx="2105533" cy="221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/>
          <a:stretch/>
        </p:blipFill>
        <p:spPr>
          <a:xfrm>
            <a:off x="4908208" y="1533603"/>
            <a:ext cx="2011661" cy="225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-1595" r="25678" b="1595"/>
          <a:stretch/>
        </p:blipFill>
        <p:spPr>
          <a:xfrm>
            <a:off x="7132216" y="1525247"/>
            <a:ext cx="1973180" cy="2263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r="14114"/>
          <a:stretch/>
        </p:blipFill>
        <p:spPr>
          <a:xfrm>
            <a:off x="2762424" y="1530053"/>
            <a:ext cx="1925052" cy="2258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b="13390"/>
          <a:stretch/>
        </p:blipFill>
        <p:spPr>
          <a:xfrm>
            <a:off x="675443" y="1525247"/>
            <a:ext cx="1895792" cy="226304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1574" y="4168496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693185" y="4149215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93897" y="4278695"/>
            <a:ext cx="2440283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speak</a:t>
            </a:r>
          </a:p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English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87041" y="4110868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348552" y="4110867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write</a:t>
            </a:r>
          </a:p>
        </p:txBody>
      </p:sp>
      <p:pic>
        <p:nvPicPr>
          <p:cNvPr id="14" name="6.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7357" y="-21274"/>
            <a:ext cx="1019895" cy="1019895"/>
          </a:xfrm>
          <a:prstGeom prst="rect">
            <a:avLst/>
          </a:prstGeom>
        </p:spPr>
      </p:pic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7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328" end="1008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2291" y="182275"/>
            <a:ext cx="453767" cy="453767"/>
          </a:xfrm>
          <a:prstGeom prst="rect">
            <a:avLst/>
          </a:prstGeom>
        </p:spPr>
      </p:pic>
      <p:pic>
        <p:nvPicPr>
          <p:cNvPr id="33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163" end="3722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2499" y="224661"/>
            <a:ext cx="443559" cy="443559"/>
          </a:xfrm>
          <a:prstGeom prst="rect">
            <a:avLst/>
          </a:prstGeom>
        </p:spPr>
      </p:pic>
      <p:pic>
        <p:nvPicPr>
          <p:cNvPr id="32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340" end="8574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5876" y="141746"/>
            <a:ext cx="505061" cy="505061"/>
          </a:xfrm>
          <a:prstGeom prst="rect">
            <a:avLst/>
          </a:prstGeom>
        </p:spPr>
      </p:pic>
      <p:pic>
        <p:nvPicPr>
          <p:cNvPr id="31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44" end="11236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6763" y="141746"/>
            <a:ext cx="446384" cy="446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49" y="0"/>
            <a:ext cx="9305879" cy="6204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0"/>
          <a:stretch/>
        </p:blipFill>
        <p:spPr>
          <a:xfrm flipH="1">
            <a:off x="55004" y="2756165"/>
            <a:ext cx="1945179" cy="3371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96"/>
          <a:stretch/>
        </p:blipFill>
        <p:spPr>
          <a:xfrm flipH="1">
            <a:off x="9757611" y="2544071"/>
            <a:ext cx="2122604" cy="38557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55927" y="6104266"/>
            <a:ext cx="1220973" cy="5822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Alex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7547" y="6124769"/>
            <a:ext cx="1343618" cy="5654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Sophie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775662" y="3294305"/>
            <a:ext cx="4248909" cy="1352496"/>
          </a:xfrm>
          <a:prstGeom prst="wedgeEllipseCallout">
            <a:avLst>
              <a:gd name="adj1" fmla="val -56971"/>
              <a:gd name="adj2" fmla="val 275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Yes, he is.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And he can cook!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7096394" y="1818279"/>
            <a:ext cx="3123949" cy="1481851"/>
          </a:xfrm>
          <a:prstGeom prst="wedgeEllipseCallout">
            <a:avLst>
              <a:gd name="adj1" fmla="val 40563"/>
              <a:gd name="adj2" fmla="val 547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Is he in the kitchen?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477301" y="577630"/>
            <a:ext cx="4746137" cy="1098198"/>
          </a:xfrm>
          <a:prstGeom prst="wedgeEllipseCallout">
            <a:avLst>
              <a:gd name="adj1" fmla="val -29725"/>
              <a:gd name="adj2" fmla="val 1005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That’s my brother.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6016250" y="4089184"/>
            <a:ext cx="4487120" cy="1211491"/>
          </a:xfrm>
          <a:prstGeom prst="wedgeEllipseCallout">
            <a:avLst>
              <a:gd name="adj1" fmla="val 56634"/>
              <a:gd name="adj2" fmla="val 418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Oh! That’s great!</a:t>
            </a:r>
          </a:p>
          <a:p>
            <a:pPr algn="ctr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016115" y="5407609"/>
            <a:ext cx="8036498" cy="1334960"/>
            <a:chOff x="2016115" y="5407609"/>
            <a:chExt cx="8036498" cy="1334960"/>
          </a:xfrm>
        </p:grpSpPr>
        <p:sp>
          <p:nvSpPr>
            <p:cNvPr id="10" name="Rounded Rectangle 9"/>
            <p:cNvSpPr/>
            <p:nvPr/>
          </p:nvSpPr>
          <p:spPr>
            <a:xfrm>
              <a:off x="2016115" y="5407609"/>
              <a:ext cx="8036498" cy="1334960"/>
            </a:xfrm>
            <a:prstGeom prst="round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63128" y="5504280"/>
              <a:ext cx="39727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Myriad Pro" panose="020B0503030403020204" pitchFamily="34" charset="0"/>
                </a:rPr>
                <a:t>1</a:t>
              </a:r>
              <a:r>
                <a:rPr lang="en-US" sz="3600" dirty="0">
                  <a:latin typeface="Myriad Pro" panose="020B0503030403020204" pitchFamily="34" charset="0"/>
                </a:rPr>
                <a:t> Is that her cousin?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5981" y="6026416"/>
              <a:ext cx="433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Myriad Pro" panose="020B0503030403020204" pitchFamily="34" charset="0"/>
                </a:rPr>
                <a:t>2</a:t>
              </a:r>
              <a:r>
                <a:rPr lang="en-US" sz="3600" dirty="0">
                  <a:latin typeface="Myriad Pro" panose="020B0503030403020204" pitchFamily="34" charset="0"/>
                </a:rPr>
                <a:t> Is he in the kitchen?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47763" y="5995314"/>
            <a:ext cx="1248339" cy="646331"/>
            <a:chOff x="7347763" y="5995314"/>
            <a:chExt cx="1248339" cy="646331"/>
          </a:xfrm>
        </p:grpSpPr>
        <p:sp>
          <p:nvSpPr>
            <p:cNvPr id="18" name="Rectangle 17"/>
            <p:cNvSpPr/>
            <p:nvPr/>
          </p:nvSpPr>
          <p:spPr>
            <a:xfrm>
              <a:off x="7347763" y="6106063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82866" y="5995314"/>
              <a:ext cx="813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90511" y="5428758"/>
            <a:ext cx="1177614" cy="646331"/>
            <a:chOff x="8690511" y="5428758"/>
            <a:chExt cx="1177614" cy="646331"/>
          </a:xfrm>
        </p:grpSpPr>
        <p:sp>
          <p:nvSpPr>
            <p:cNvPr id="20" name="Rectangle 19"/>
            <p:cNvSpPr/>
            <p:nvPr/>
          </p:nvSpPr>
          <p:spPr>
            <a:xfrm>
              <a:off x="8690511" y="5539507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5614" y="5428758"/>
              <a:ext cx="7425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47763" y="5428758"/>
            <a:ext cx="2520362" cy="1199789"/>
            <a:chOff x="7347763" y="5428758"/>
            <a:chExt cx="2520362" cy="1199789"/>
          </a:xfrm>
        </p:grpSpPr>
        <p:sp>
          <p:nvSpPr>
            <p:cNvPr id="16" name="Rectangle 15"/>
            <p:cNvSpPr/>
            <p:nvPr/>
          </p:nvSpPr>
          <p:spPr>
            <a:xfrm>
              <a:off x="7347763" y="5539507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82866" y="5428758"/>
              <a:ext cx="813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690511" y="6092965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25614" y="5982216"/>
              <a:ext cx="7425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</p:grpSp>
      <p:sp>
        <p:nvSpPr>
          <p:cNvPr id="25" name="Google Shape;2874;p59"/>
          <p:cNvSpPr/>
          <p:nvPr/>
        </p:nvSpPr>
        <p:spPr>
          <a:xfrm>
            <a:off x="8693203" y="5593699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874;p59"/>
          <p:cNvSpPr/>
          <p:nvPr/>
        </p:nvSpPr>
        <p:spPr>
          <a:xfrm>
            <a:off x="7341674" y="6184445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6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61" y="58023"/>
            <a:ext cx="727368" cy="727368"/>
          </a:xfrm>
          <a:prstGeom prst="rect">
            <a:avLst/>
          </a:prstGeom>
        </p:spPr>
      </p:pic>
      <p:pic>
        <p:nvPicPr>
          <p:cNvPr id="3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36" name="6.2">
            <a:hlinkClick r:id="" action="ppaction://media"/>
            <a:extLst>
              <a:ext uri="{FF2B5EF4-FFF2-40B4-BE49-F238E27FC236}">
                <a16:creationId xmlns:a16="http://schemas.microsoft.com/office/drawing/2014/main" id="{64755E9D-CB21-43AC-8E4D-6CFF3FDBB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18" end="11446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8672" y="822471"/>
            <a:ext cx="469830" cy="469830"/>
          </a:xfrm>
          <a:prstGeom prst="rect">
            <a:avLst/>
          </a:prstGeom>
        </p:spPr>
      </p:pic>
      <p:pic>
        <p:nvPicPr>
          <p:cNvPr id="37" name="6.2">
            <a:hlinkClick r:id="" action="ppaction://media"/>
            <a:extLst>
              <a:ext uri="{FF2B5EF4-FFF2-40B4-BE49-F238E27FC236}">
                <a16:creationId xmlns:a16="http://schemas.microsoft.com/office/drawing/2014/main" id="{D27B19BB-D8D2-4246-9448-9FE53875F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353" end="8644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5268" y="1649240"/>
            <a:ext cx="471268" cy="471268"/>
          </a:xfrm>
          <a:prstGeom prst="rect">
            <a:avLst/>
          </a:prstGeom>
        </p:spPr>
      </p:pic>
      <p:pic>
        <p:nvPicPr>
          <p:cNvPr id="38" name="6.2">
            <a:hlinkClick r:id="" action="ppaction://media"/>
            <a:extLst>
              <a:ext uri="{FF2B5EF4-FFF2-40B4-BE49-F238E27FC236}">
                <a16:creationId xmlns:a16="http://schemas.microsoft.com/office/drawing/2014/main" id="{F5297CDB-891C-43BA-B1CD-E2F5D2D6F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214" end="3870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29" y="2537057"/>
            <a:ext cx="439607" cy="439607"/>
          </a:xfrm>
          <a:prstGeom prst="rect">
            <a:avLst/>
          </a:prstGeom>
        </p:spPr>
      </p:pic>
      <p:pic>
        <p:nvPicPr>
          <p:cNvPr id="39" name="6.2">
            <a:hlinkClick r:id="" action="ppaction://media"/>
            <a:extLst>
              <a:ext uri="{FF2B5EF4-FFF2-40B4-BE49-F238E27FC236}">
                <a16:creationId xmlns:a16="http://schemas.microsoft.com/office/drawing/2014/main" id="{1784D58A-71B7-40F1-B38B-D20DEA089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0097" y="3935344"/>
            <a:ext cx="425961" cy="425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06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7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1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3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96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3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70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36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327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4" y="2213060"/>
            <a:ext cx="3147670" cy="4644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39" y="1399412"/>
            <a:ext cx="1400370" cy="5458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73" y="1213648"/>
            <a:ext cx="1657581" cy="5830114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3498757" y="1213649"/>
            <a:ext cx="2410278" cy="998507"/>
          </a:xfrm>
          <a:prstGeom prst="wedgeEllipseCallout">
            <a:avLst>
              <a:gd name="adj1" fmla="val -35715"/>
              <a:gd name="adj2" fmla="val 716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Cook!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432" y="75291"/>
            <a:ext cx="3934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Myriad Pro" panose="020B0503030403020204" pitchFamily="34" charset="0"/>
              </a:rPr>
              <a:t>Where am I?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5360584" y="1956412"/>
            <a:ext cx="3848764" cy="1591363"/>
          </a:xfrm>
          <a:prstGeom prst="wedgeEllipseCallout">
            <a:avLst>
              <a:gd name="adj1" fmla="val 62194"/>
              <a:gd name="adj2" fmla="val 295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in the living room?</a:t>
            </a:r>
          </a:p>
          <a:p>
            <a:pPr algn="ctr"/>
            <a:endParaRPr lang="en-US" dirty="0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4094105" y="3169947"/>
            <a:ext cx="1672863" cy="918916"/>
          </a:xfrm>
          <a:prstGeom prst="wedgeEllipseCallout">
            <a:avLst>
              <a:gd name="adj1" fmla="val -65203"/>
              <a:gd name="adj2" fmla="val 310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No!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5360584" y="3819878"/>
            <a:ext cx="3848764" cy="1591363"/>
          </a:xfrm>
          <a:prstGeom prst="wedgeEllipseCallout">
            <a:avLst>
              <a:gd name="adj1" fmla="val 63132"/>
              <a:gd name="adj2" fmla="val -226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in the kitchen?</a:t>
            </a:r>
          </a:p>
          <a:p>
            <a:pPr algn="ctr"/>
            <a:endParaRPr lang="en-US" dirty="0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3920640" y="4849127"/>
            <a:ext cx="1672863" cy="918916"/>
          </a:xfrm>
          <a:prstGeom prst="wedgeEllipseCallout">
            <a:avLst>
              <a:gd name="adj1" fmla="val -68799"/>
              <a:gd name="adj2" fmla="val -501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Yes!</a:t>
            </a: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6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1.Unit 6-Lesson1- Period1-Task 1, 2,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pV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lW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qVY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pV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lW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qVY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lWKVXahn1hYAAAAGIAAAAcAAAAdW5pdmVyc2FsL2xvY2FsX3NldHRpbmdzLnhtbLOxr8jNUShLLSrOzM+zVTLUM1BSSM1Lzk/JzEu3VQoNcdO1UFIoLknMS0nMyc9LtVXKy1dSsLfjssnJT07MCU4tKQEqLFYoyEmsTC0KSc0FMkpS/RJzgSrDw42V9O24AFBLAwQUAAIACACqV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qVilVPMoRpUsAAABqAAAAGwAAAHVuaXZlcnNhbC91bml2ZXJzYWwucG5nLnhtbLOxr8jNUShLLSrOzM+zVTLUM1Cyt+PlsikoSi3LTC1XqACKGekZQICSQqWtkgkStzwzpSTDVsnCwBAhlpGamZ5RYqtkhiSoDzQSAFBLAQIAABQAAgAIAOOGAlPDxJh2RwMAAOEJAAAUAAAAAAAAAAEAAAAAAAAAAAB1bml2ZXJzYWwvcGxheWVyLnhtbFBLAQIAABQAAgAIAKlWKVXKowNubAYAACgZAAAdAAAAAAAAAAEAAAAAAHkDAAB1bml2ZXJzYWwvY29tbW9uX21lc3NhZ2VzLmxuZ1BLAQIAABQAAgAIAKlWKVUVHmAbowAAAH8BAAAuAAAAAAAAAAEAAAAAACAKAAB1bml2ZXJzYWwvcGxheWJhY2tfYW5kX25hdmlnYXRpb25fc2V0dGluZ3MueG1sUEsBAgAAFAACAAgAqVYpVaenV+h8BAAAbxcAACcAAAAAAAAAAQAAAAAADwsAAHVuaXZlcnNhbC9mbGFzaF9wdWJsaXNoaW5nX3NldHRpbmdzLnhtbFBLAQIAABQAAgAIAKlWKVW86VOGdwMAAOgMAAAhAAAAAAAAAAEAAAAAANAPAAB1bml2ZXJzYWwvZmxhc2hfc2tpbl9zZXR0aW5ncy54bWxQSwECAAAUAAIACACpVilVF9vd2HcEAAD5FgAAJgAAAAAAAAABAAAAAACGEwAAdW5pdmVyc2FsL2h0bWxfcHVibGlzaGluZ19zZXR0aW5ncy54bWxQSwECAAAUAAIACACpVilVVHMZhbABAACBBgAAHwAAAAAAAAABAAAAAABBGAAAdW5pdmVyc2FsL2h0bWxfc2tpbl9zZXR0aW5ncy5qc1BLAQIAABQAAgAIAKlWKVXahn1hYAAAAGIAAAAcAAAAAAAAAAEAAAAAAC4aAAB1bml2ZXJzYWwvbG9jYWxfc2V0dGluZ3MueG1sUEsBAgAAFAACAAgAqlYpVYPsCm8cBgAARxMAABcAAAAAAAAAAAAAAAAAyBoAAHVuaXZlcnNhbC91bml2ZXJzYWwucG5nUEsBAgAAFAACAAgAqlYpVTzKEaVLAAAAagAAABsAAAAAAAAAAQAAAAAAGSEAAHVuaXZlcnNhbC91bml2ZXJzYWwucG5nLnhtbFBLBQYAAAAACgAKAAYDAACdIQAAAAA="/>
  <p:tag name="ISPRING_LMS_API_VERSION" val="SCORM 2004 (2nd edition)"/>
  <p:tag name="ISPRING_ULTRA_SCORM_COURSE_ID" val="C328473B-2A39-45E7-B3EA-06720F6A27F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1.Unit 6-Lesson1- Period1-Task 1, 2, 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5DD093-D66D-48B4-A729-A6881E157F7B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66163E-B53F-4C47-88B7-6445F644A427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F15757-5B76-4F73-960D-884CB395998F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3167E-7502-4484-9FDF-C5B68A3E727C}:2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61107F-1D40-4C32-B29E-907A1B78BCA6}: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113</Words>
  <Application>Microsoft Macintosh PowerPoint</Application>
  <PresentationFormat>Widescreen</PresentationFormat>
  <Paragraphs>36</Paragraphs>
  <Slides>5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20" baseType="lpstr">
      <vt:lpstr>Arial</vt:lpstr>
      <vt:lpstr>Bebas Neue</vt:lpstr>
      <vt:lpstr>Calibri</vt:lpstr>
      <vt:lpstr>Calibri Light</vt:lpstr>
      <vt:lpstr>Comic Sans MS</vt:lpstr>
      <vt:lpstr>Itim</vt:lpstr>
      <vt:lpstr>Merriweather</vt:lpstr>
      <vt:lpstr>Muli</vt:lpstr>
      <vt:lpstr>Myriad Pro</vt:lpstr>
      <vt:lpstr>Nunito</vt:lpstr>
      <vt:lpstr>PT Sans</vt:lpstr>
      <vt:lpstr>Roboto</vt:lpstr>
      <vt:lpstr>Office Theme</vt:lpstr>
      <vt:lpstr>Online Notebook by Slidesgo</vt:lpstr>
      <vt:lpstr>P.E. Subject for Middle School - 6th Grade: Sports &amp; Games by Slidesgo</vt:lpstr>
      <vt:lpstr>Unit 6:  My Hobby</vt:lpstr>
      <vt:lpstr>Children with musical instruments,  Rio de Janeiro, Brazil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71.Unit 6-Lesson1- Period1-Task 1, 2, 3</dc:title>
  <dc:creator>Le Thi Phep</dc:creator>
  <cp:lastModifiedBy>A34498 Đỗ Thu Trang</cp:lastModifiedBy>
  <cp:revision>66</cp:revision>
  <dcterms:created xsi:type="dcterms:W3CDTF">2022-02-23T16:05:03Z</dcterms:created>
  <dcterms:modified xsi:type="dcterms:W3CDTF">2026-02-04T09:51:04Z</dcterms:modified>
</cp:coreProperties>
</file>