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7" r:id="rId1"/>
    <p:sldMasterId id="2147483881" r:id="rId2"/>
  </p:sldMasterIdLst>
  <p:notesMasterIdLst>
    <p:notesMasterId r:id="rId9"/>
  </p:notesMasterIdLst>
  <p:sldIdLst>
    <p:sldId id="611" r:id="rId3"/>
    <p:sldId id="614" r:id="rId4"/>
    <p:sldId id="615" r:id="rId5"/>
    <p:sldId id="616" r:id="rId6"/>
    <p:sldId id="618" r:id="rId7"/>
    <p:sldId id="62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A1D9DA"/>
    <a:srgbClr val="6600FF"/>
    <a:srgbClr val="FF0066"/>
    <a:srgbClr val="660033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4" autoAdjust="0"/>
    <p:restoredTop sz="95209" autoAdjust="0"/>
  </p:normalViewPr>
  <p:slideViewPr>
    <p:cSldViewPr snapToGrid="0">
      <p:cViewPr varScale="1">
        <p:scale>
          <a:sx n="61" d="100"/>
          <a:sy n="61" d="100"/>
        </p:scale>
        <p:origin x="102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D5BE0-0F78-4251-8B26-C3637952B1C3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775DA-6A11-4CB7-97CA-4B1C87D9F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18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CEAD27-88DA-4343-A648-C591357880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F3D6C8-A4C4-423F-842F-F4F963F699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4463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CEAD27-88DA-4343-A648-C591357880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F3D6C8-A4C4-423F-842F-F4F963F699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151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CEAD27-88DA-4343-A648-C591357880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F3D6C8-A4C4-423F-842F-F4F963F699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2920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76400"/>
            <a:ext cx="103632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6D1E84-FFAA-4D35-9D19-AE164EBC164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170532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22C93-D738-4D30-8A28-48950D58B8C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6410201"/>
      </p:ext>
    </p:extLst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E2F414-267C-4308-904F-BAE5E05F3EA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6471877"/>
      </p:ext>
    </p:extLst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73E0D-B416-435B-83AA-070D1823138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1114284"/>
      </p:ext>
    </p:extLst>
  </p:cSld>
  <p:clrMapOvr>
    <a:masterClrMapping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4C2ADB-6FB3-4126-9D1E-6583792748C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7966550"/>
      </p:ext>
    </p:extLst>
  </p:cSld>
  <p:clrMapOvr>
    <a:masterClrMapping/>
  </p:clrMapOvr>
  <p:transition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60107C-EEA3-49A9-BD94-89CDCC84805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7744315"/>
      </p:ext>
    </p:extLst>
  </p:cSld>
  <p:clrMapOvr>
    <a:masterClrMapping/>
  </p:clrMapOvr>
  <p:transition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BAD392-AEDB-43A7-B8C2-E8E7C81B4AE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1624850"/>
      </p:ext>
    </p:extLst>
  </p:cSld>
  <p:clrMapOvr>
    <a:masterClrMapping/>
  </p:clrMapOvr>
  <p:transition>
    <p:wedg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527356-D9E6-46E3-9B0B-3A86D74489A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3375201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CEAD27-88DA-4343-A648-C591357880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F3D6C8-A4C4-423F-842F-F4F963F699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43393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B8B2FA-51A6-4DB4-B0C5-A7B09095594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7592971"/>
      </p:ext>
    </p:extLst>
  </p:cSld>
  <p:clrMapOvr>
    <a:masterClrMapping/>
  </p:clrMapOvr>
  <p:transition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4F2A2-70FE-43C1-9778-B47825B074C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4530156"/>
      </p:ext>
    </p:extLst>
  </p:cSld>
  <p:clrMapOvr>
    <a:masterClrMapping/>
  </p:clrMapOvr>
  <p:transition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81000"/>
            <a:ext cx="27432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0264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E5BCB9-3795-41CE-B8B9-675605E77B6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7183618"/>
      </p:ext>
    </p:extLst>
  </p:cSld>
  <p:clrMapOvr>
    <a:masterClrMapping/>
  </p:clrMapOvr>
  <p:transition>
    <p:wedg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381000"/>
            <a:ext cx="10972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251887-5753-457C-9598-7222B9C18E7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2754760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CEAD27-88DA-4343-A648-C591357880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F3D6C8-A4C4-423F-842F-F4F963F699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5967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CEAD27-88DA-4343-A648-C591357880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F3D6C8-A4C4-423F-842F-F4F963F699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9589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CEAD27-88DA-4343-A648-C591357880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F3D6C8-A4C4-423F-842F-F4F963F699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4529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CEAD27-88DA-4343-A648-C591357880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F3D6C8-A4C4-423F-842F-F4F963F699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1518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CEAD27-88DA-4343-A648-C591357880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F3D6C8-A4C4-423F-842F-F4F963F699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8566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CEAD27-88DA-4343-A648-C591357880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F3D6C8-A4C4-423F-842F-F4F963F699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5845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CEAD27-88DA-4343-A648-C591357880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F3D6C8-A4C4-423F-842F-F4F963F699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1878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CEAD27-88DA-4343-A648-C591357880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F3D6C8-A4C4-423F-842F-F4F963F699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5444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26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26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26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77D22B-BA01-42B0-A355-66B62724EE0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093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426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426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0" grpId="0"/>
      <p:bldP spid="242691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10" Type="http://schemas.openxmlformats.org/officeDocument/2006/relationships/audio" Target="../media/audio1.wav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image" Target="../media/image6.jpg"/><Relationship Id="rId4" Type="http://schemas.openxmlformats.org/officeDocument/2006/relationships/audio" Target="../media/audio1.wav"/><Relationship Id="rId9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507565" y="855857"/>
            <a:ext cx="1040670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14557" y="1718126"/>
            <a:ext cx="9615645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 THỨC ÂM NHẠC: NHẠC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SĨ LƯU HỮU PHỨC VÀ BÀI HÁT REO VANG BÌNH MINH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576"/>
            <a:ext cx="3649160" cy="103048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286382" y="291988"/>
            <a:ext cx="1483035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 24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14556" y="1011540"/>
            <a:ext cx="9615645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 THỨC ÂM NHẠC: NHẠC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SĨ LƯU HỮU PHƯỚC VÀ BÀI HÁT REO VANG BÌNH MINH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49160" cy="103048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05551" y="2194699"/>
            <a:ext cx="7444696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 TẬP BÀI HÁT: TÌNH BẠN TUỔI THƠ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774" y="149717"/>
            <a:ext cx="804797" cy="68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974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7" name="chuyen trag ngă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31" y="1762760"/>
            <a:ext cx="4134620" cy="3657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58356" y="2475320"/>
            <a:ext cx="1728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 Tìm hiểu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923" y="573087"/>
            <a:ext cx="6096706" cy="46261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28873" cy="7774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9468" y="1005814"/>
            <a:ext cx="4137783" cy="46369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kumimoji="0" lang="en-US" sz="2400" b="1" i="0" u="none" strike="noStrike" kern="1200" cap="none" spc="0" normalizeH="0" noProof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thành kiến thức</a:t>
            </a:r>
            <a:endParaRPr kumimoji="0" lang="en-US" sz="2400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37606" y="162205"/>
            <a:ext cx="7449393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defRPr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NHẠC SĨ LƯU HỮU PHƯỚC VÀ BÀI HÁT REO VANG BÌNH MINH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596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7" name="chuyen trag ngă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100213"/>
            <a:ext cx="7025268" cy="697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200"/>
              </a:spcBef>
              <a:spcAft>
                <a:spcPts val="200"/>
              </a:spcAft>
              <a:defRPr/>
            </a:pPr>
            <a:r>
              <a:rPr lang="it-IT" b="1" dirty="0">
                <a:latin typeface="Times New Roman"/>
                <a:ea typeface="Times New Roman"/>
                <a:cs typeface="Times New Roman"/>
              </a:rPr>
              <a:t>Câu hỏi nhóm 1: </a:t>
            </a:r>
            <a:r>
              <a:rPr lang="it-IT" dirty="0">
                <a:latin typeface="Times New Roman"/>
                <a:ea typeface="Times New Roman"/>
                <a:cs typeface="Times New Roman"/>
              </a:rPr>
              <a:t> Cuộc đời và sự nghiệp sáng tác của nhạc sĩ </a:t>
            </a:r>
            <a:endParaRPr lang="it-IT" dirty="0" smtClean="0">
              <a:latin typeface="Times New Roman"/>
              <a:ea typeface="Times New Roman"/>
              <a:cs typeface="Times New Roman"/>
            </a:endParaRPr>
          </a:p>
          <a:p>
            <a:pPr lvl="0" algn="just">
              <a:spcBef>
                <a:spcPts val="200"/>
              </a:spcBef>
              <a:spcAft>
                <a:spcPts val="200"/>
              </a:spcAft>
              <a:defRPr/>
            </a:pPr>
            <a:r>
              <a:rPr lang="it-IT" dirty="0" smtClean="0">
                <a:latin typeface="Times New Roman"/>
                <a:ea typeface="Times New Roman"/>
                <a:cs typeface="Times New Roman"/>
              </a:rPr>
              <a:t>Lưu Hữu Phước ? </a:t>
            </a:r>
            <a:r>
              <a:rPr lang="it-IT" dirty="0">
                <a:latin typeface="Times New Roman"/>
                <a:ea typeface="Times New Roman"/>
                <a:cs typeface="Times New Roman"/>
              </a:rPr>
              <a:t>Kể tên một số tác phẩm của nhạc sĩ Lưu Hữu Phước </a:t>
            </a:r>
            <a:endParaRPr lang="en-US" dirty="0">
              <a:latin typeface=".VnTime"/>
              <a:ea typeface="Times New Roman"/>
              <a:cs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" y="1809920"/>
            <a:ext cx="66201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200"/>
              </a:spcBef>
              <a:spcAft>
                <a:spcPts val="200"/>
              </a:spcAft>
              <a:defRPr/>
            </a:pPr>
            <a:r>
              <a:rPr lang="pt-BR" b="1" dirty="0">
                <a:latin typeface="Times New Roman"/>
                <a:ea typeface="Times New Roman"/>
                <a:cs typeface="Times New Roman"/>
              </a:rPr>
              <a:t>Câu hỏi nhóm 2: </a:t>
            </a:r>
            <a:r>
              <a:rPr lang="pt-BR" dirty="0" smtClean="0">
                <a:latin typeface="Times New Roman"/>
                <a:ea typeface="Times New Roman"/>
                <a:cs typeface="Times New Roman"/>
              </a:rPr>
              <a:t>Nêu đôi nét về bài hát Reo vang bình minh</a:t>
            </a:r>
            <a:endParaRPr lang="en-US" dirty="0">
              <a:latin typeface=".VnTime"/>
              <a:ea typeface="Times New Roman"/>
              <a:cs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874" y="-1"/>
            <a:ext cx="5461307" cy="33565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43185"/>
            <a:ext cx="6310989" cy="92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689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6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88164" cy="396241"/>
          </a:xfrm>
          <a:prstGeom prst="rect">
            <a:avLst/>
          </a:prstGeom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5788163" y="-1"/>
            <a:ext cx="6299759" cy="6936059"/>
            <a:chOff x="960" y="96"/>
            <a:chExt cx="3888" cy="4128"/>
          </a:xfrm>
        </p:grpSpPr>
        <p:pic>
          <p:nvPicPr>
            <p:cNvPr id="12" name="Picture 11" descr="Picture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96"/>
              <a:ext cx="3888" cy="4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960" y="96"/>
              <a:ext cx="3888" cy="4128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96" y="2588736"/>
            <a:ext cx="4914571" cy="139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7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10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NGHE MAU RAO VAG B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60093" y="4758999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1371" cy="34410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286" y="1564105"/>
            <a:ext cx="529390" cy="5293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234" y="3429000"/>
            <a:ext cx="529390" cy="5293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962" y="1564105"/>
            <a:ext cx="529390" cy="5293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760" y="1564105"/>
            <a:ext cx="529390" cy="5293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091" y="3429000"/>
            <a:ext cx="529390" cy="5293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49455" y="2397931"/>
            <a:ext cx="3198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Nghe 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</a:rPr>
              <a:t>lại bài hát và </a:t>
            </a:r>
            <a:r>
              <a:rPr lang="en-US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gõ 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</a:rPr>
              <a:t>theo nhịp 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1958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chuyen trag ngăn.wav"/>
          </p:stSnd>
        </p:sndAc>
      </p:transition>
    </mc:Choice>
    <mc:Fallback xmlns="">
      <p:transition spd="slow">
        <p:fade/>
        <p:sndAc>
          <p:stSnd>
            <p:snd r:embed="rId9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50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2721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951" y="4479164"/>
            <a:ext cx="2012948" cy="23788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482" y="-1"/>
            <a:ext cx="5744519" cy="68580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36218" y="3164896"/>
            <a:ext cx="36519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Hát cả bài các hình thức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93308" y="2525177"/>
            <a:ext cx="4137783" cy="46369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  <a:endParaRPr kumimoji="0" lang="en-US" sz="2400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4573" y="2045876"/>
            <a:ext cx="5002909" cy="417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 TẬP BÀI HÁT: TÌNH BẠN TUỔI THƠ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889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9" name="chuyen trag ngă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xtured">
  <a:themeElements>
    <a:clrScheme name="Textured 7">
      <a:dk1>
        <a:srgbClr val="000000"/>
      </a:dk1>
      <a:lt1>
        <a:srgbClr val="DBDAC2"/>
      </a:lt1>
      <a:dk2>
        <a:srgbClr val="827F4C"/>
      </a:dk2>
      <a:lt2>
        <a:srgbClr val="C0BC94"/>
      </a:lt2>
      <a:accent1>
        <a:srgbClr val="AAA578"/>
      </a:accent1>
      <a:accent2>
        <a:srgbClr val="A2A4AC"/>
      </a:accent2>
      <a:accent3>
        <a:srgbClr val="EAEADD"/>
      </a:accent3>
      <a:accent4>
        <a:srgbClr val="000000"/>
      </a:accent4>
      <a:accent5>
        <a:srgbClr val="D2CFBE"/>
      </a:accent5>
      <a:accent6>
        <a:srgbClr val="92949B"/>
      </a:accent6>
      <a:hlink>
        <a:srgbClr val="5B8800"/>
      </a:hlink>
      <a:folHlink>
        <a:srgbClr val="686532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10160</TotalTime>
  <Words>136</Words>
  <Application>Microsoft Office PowerPoint</Application>
  <PresentationFormat>Widescreen</PresentationFormat>
  <Paragraphs>15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.VnTime</vt:lpstr>
      <vt:lpstr>Arial</vt:lpstr>
      <vt:lpstr>Calibri</vt:lpstr>
      <vt:lpstr>Tahoma</vt:lpstr>
      <vt:lpstr>Times New Roman</vt:lpstr>
      <vt:lpstr>Wingdings</vt:lpstr>
      <vt:lpstr>1_Office Theme</vt:lpstr>
      <vt:lpstr>Textured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Techsi.vn</cp:lastModifiedBy>
  <cp:revision>1279</cp:revision>
  <dcterms:created xsi:type="dcterms:W3CDTF">2020-08-30T12:35:12Z</dcterms:created>
  <dcterms:modified xsi:type="dcterms:W3CDTF">2026-02-25T02:17:24Z</dcterms:modified>
</cp:coreProperties>
</file>