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"/>
  </p:notesMasterIdLst>
  <p:sldIdLst>
    <p:sldId id="513" r:id="rId2"/>
    <p:sldId id="564" r:id="rId3"/>
    <p:sldId id="567" r:id="rId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69" d="100"/>
          <a:sy n="69" d="100"/>
        </p:scale>
        <p:origin x="72" y="16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4</a:t>
            </a:r>
          </a:p>
        </p:txBody>
      </p:sp>
      <p:pic>
        <p:nvPicPr>
          <p:cNvPr id="2" name="FILE_20220310_080323_Thoại 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019" y="551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781300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4340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5126038" y="3756025"/>
            <a:ext cx="54673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868488" y="2100263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pic>
        <p:nvPicPr>
          <p:cNvPr id="14343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5038"/>
            <a:ext cx="46656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" name="FILE_20220310_080323_Thoại 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33900" y="50899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84" grpId="0"/>
      <p:bldP spid="204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12759</TotalTime>
  <Words>17</Words>
  <Application>Microsoft Office PowerPoint</Application>
  <PresentationFormat>Custom</PresentationFormat>
  <Paragraphs>4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Techsi.vn</cp:lastModifiedBy>
  <cp:revision>653</cp:revision>
  <dcterms:created xsi:type="dcterms:W3CDTF">2010-04-30T18:19:48Z</dcterms:created>
  <dcterms:modified xsi:type="dcterms:W3CDTF">2026-02-25T02:20:46Z</dcterms:modified>
</cp:coreProperties>
</file>