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6"/>
  </p:notesMasterIdLst>
  <p:sldIdLst>
    <p:sldId id="482" r:id="rId2"/>
    <p:sldId id="544" r:id="rId3"/>
    <p:sldId id="576" r:id="rId4"/>
    <p:sldId id="592" r:id="rId5"/>
  </p:sldIdLst>
  <p:sldSz cx="12192000" cy="6858000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13CB"/>
    <a:srgbClr val="66FF66"/>
    <a:srgbClr val="FF0000"/>
    <a:srgbClr val="CCFFFF"/>
    <a:srgbClr val="FFFFCC"/>
    <a:srgbClr val="FBF4D9"/>
    <a:srgbClr val="FF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0" autoAdjust="0"/>
    <p:restoredTop sz="94660"/>
  </p:normalViewPr>
  <p:slideViewPr>
    <p:cSldViewPr>
      <p:cViewPr varScale="1">
        <p:scale>
          <a:sx n="61" d="100"/>
          <a:sy n="61" d="100"/>
        </p:scale>
        <p:origin x="72" y="24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defRPr sz="1200"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D723B26E-D55F-4B50-B7A1-C5E80E76BA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9778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569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1141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7129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2284413" algn="l" rtl="0" eaLnBrk="0" fontAlgn="base" hangingPunct="0">
      <a:spcBef>
        <a:spcPct val="30000"/>
      </a:spcBef>
      <a:spcAft>
        <a:spcPct val="0"/>
      </a:spcAft>
      <a:defRPr sz="15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857271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6pPr>
    <a:lvl7pPr marL="3428726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7pPr>
    <a:lvl8pPr marL="4000180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8pPr>
    <a:lvl9pPr marL="4571634" algn="l" defTabSz="1142909" rtl="0" eaLnBrk="1" latinLnBrk="0" hangingPunct="1">
      <a:defRPr sz="15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23B26E-D55F-4B50-B7A1-C5E80E76BA0B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7856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3D28A-D2FA-4145-AA81-B5334A4E6D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3029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C0EFC94-1DAE-48B1-A99A-EDA72639E39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863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98D8E6A-4F95-4FB5-B2DE-37AF3DF6983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105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68BF5A8-C66B-4C82-B64F-202214B1E11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6042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5F20CF-37DD-4756-B0CE-7E9F35229BF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8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F3020E-0408-4278-8DE1-10D8C6327FA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2495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EDA7699-CF97-4E51-9FF3-E2768FD470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2503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AE72E-F5B3-461E-9529-3F334D0F994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3454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14C9FA9-93BD-4046-B289-B70DC4A5A6D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32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DB70B9D-8ADF-4B4B-83C4-E176DEDECBD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0792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4118CA4-1BF8-4E12-842C-F5563AB749F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253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B4FD90F9-5570-4A05-A2CF-9A22C5C428E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7115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3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5.wdp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4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microsoft.com/office/2007/relationships/hdphoto" Target="../media/hdphoto4.wdp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microsoft.com/office/2007/relationships/hdphoto" Target="../media/hdphoto6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6" name="Rectangle 5"/>
          <p:cNvSpPr>
            <a:spLocks noChangeArrowheads="1"/>
          </p:cNvSpPr>
          <p:nvPr/>
        </p:nvSpPr>
        <p:spPr bwMode="auto">
          <a:xfrm>
            <a:off x="6453093" y="6070369"/>
            <a:ext cx="487184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Lương Thị Trà Giang</a:t>
            </a:r>
            <a:endParaRPr lang="en-US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8" name="Rectangle 5"/>
          <p:cNvSpPr>
            <a:spLocks noChangeArrowheads="1"/>
          </p:cNvSpPr>
          <p:nvPr/>
        </p:nvSpPr>
        <p:spPr bwMode="auto">
          <a:xfrm>
            <a:off x="6464201" y="2204864"/>
            <a:ext cx="4279477" cy="6501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5243" tIns="47621" rIns="95243" bIns="47621">
            <a:spAutoFit/>
          </a:bodyPr>
          <a:lstStyle/>
          <a:p>
            <a:pPr eaLnBrk="1" hangingPunct="1"/>
            <a:r>
              <a:rPr lang="en-US" sz="3600" b="1" dirty="0">
                <a:solidFill>
                  <a:srgbClr val="1713C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2 – CHỦ ĐỀ 6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0C891B2-5536-473E-978C-89BA28AA1C7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saturation sat="200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15880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FCEE1C6-4141-45DB-9773-AA5A372152C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080" y="2806877"/>
            <a:ext cx="3263492" cy="326349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C872CF-F448-4BF9-BB24-D7AE6D54EC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8845" y="-17043"/>
            <a:ext cx="7134037" cy="20991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009"/>
    </mc:Choice>
    <mc:Fallback xmlns="">
      <p:transition spd="slow" advTm="11009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5E3AD5-BD5D-43C3-86D6-14F3393425E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51"/>
          <a:stretch/>
        </p:blipFill>
        <p:spPr>
          <a:xfrm>
            <a:off x="3724984" y="230877"/>
            <a:ext cx="7915632" cy="600643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15C3371-2C07-4ED3-994D-DE8A7BC42CE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5750" r="24945" b="1701"/>
          <a:stretch/>
        </p:blipFill>
        <p:spPr>
          <a:xfrm>
            <a:off x="400608" y="3634391"/>
            <a:ext cx="3324376" cy="258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562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52" name="Picture 51">
            <a:extLst>
              <a:ext uri="{FF2B5EF4-FFF2-40B4-BE49-F238E27FC236}">
                <a16:creationId xmlns:a16="http://schemas.microsoft.com/office/drawing/2014/main" id="{9AFA7A4C-186E-4F4A-AFEC-CECFD9ECA7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1824" y="273918"/>
            <a:ext cx="6969325" cy="5798148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id="{C3821BD1-10A1-4BCB-8C67-BB0B310E01B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40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003" t="65750" r="24945" b="1701"/>
          <a:stretch/>
        </p:blipFill>
        <p:spPr>
          <a:xfrm>
            <a:off x="400608" y="3301889"/>
            <a:ext cx="3906118" cy="2913359"/>
          </a:xfrm>
          <a:prstGeom prst="rect">
            <a:avLst/>
          </a:prstGeom>
        </p:spPr>
      </p:pic>
      <p:pic>
        <p:nvPicPr>
          <p:cNvPr id="63" name="Picture 11">
            <a:extLst>
              <a:ext uri="{FF2B5EF4-FFF2-40B4-BE49-F238E27FC236}">
                <a16:creationId xmlns:a16="http://schemas.microsoft.com/office/drawing/2014/main" id="{FDC4C0A4-F993-93DC-10B6-6761E3A676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9936" y="2060848"/>
            <a:ext cx="270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26">
            <a:extLst>
              <a:ext uri="{FF2B5EF4-FFF2-40B4-BE49-F238E27FC236}">
                <a16:creationId xmlns:a16="http://schemas.microsoft.com/office/drawing/2014/main" id="{19882C6E-EB57-CC64-4C8D-100BF9F2CF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 t="43108" r="46437" b="53632"/>
          <a:stretch>
            <a:fillRect/>
          </a:stretch>
        </p:blipFill>
        <p:spPr bwMode="auto">
          <a:xfrm>
            <a:off x="7035350" y="2060848"/>
            <a:ext cx="271353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1">
            <a:extLst>
              <a:ext uri="{FF2B5EF4-FFF2-40B4-BE49-F238E27FC236}">
                <a16:creationId xmlns:a16="http://schemas.microsoft.com/office/drawing/2014/main" id="{656F3579-DE71-3F8E-2CBC-0BEBA69EF2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1471" y="2060848"/>
            <a:ext cx="270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1">
            <a:extLst>
              <a:ext uri="{FF2B5EF4-FFF2-40B4-BE49-F238E27FC236}">
                <a16:creationId xmlns:a16="http://schemas.microsoft.com/office/drawing/2014/main" id="{567B56EA-D6F9-BB37-C64B-2E04DD8A9A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906" y="3267390"/>
            <a:ext cx="270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7" name="Picture 11">
            <a:extLst>
              <a:ext uri="{FF2B5EF4-FFF2-40B4-BE49-F238E27FC236}">
                <a16:creationId xmlns:a16="http://schemas.microsoft.com/office/drawing/2014/main" id="{466A679A-B033-2017-AB68-5376620BA8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2144" y="3272706"/>
            <a:ext cx="270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" name="Picture 11">
            <a:extLst>
              <a:ext uri="{FF2B5EF4-FFF2-40B4-BE49-F238E27FC236}">
                <a16:creationId xmlns:a16="http://schemas.microsoft.com/office/drawing/2014/main" id="{2D7D201B-E735-2E83-6B4E-A45C3FBC12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970" y="4489708"/>
            <a:ext cx="270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" name="Picture 11">
            <a:extLst>
              <a:ext uri="{FF2B5EF4-FFF2-40B4-BE49-F238E27FC236}">
                <a16:creationId xmlns:a16="http://schemas.microsoft.com/office/drawing/2014/main" id="{98020F42-A64A-FA8B-CDF0-AC35A3E306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4891" y="5835978"/>
            <a:ext cx="270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" name="Picture 11">
            <a:extLst>
              <a:ext uri="{FF2B5EF4-FFF2-40B4-BE49-F238E27FC236}">
                <a16:creationId xmlns:a16="http://schemas.microsoft.com/office/drawing/2014/main" id="{9EBF4D12-D510-C120-E746-06D90ABB0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8430" y="5812683"/>
            <a:ext cx="270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" name="Picture 26">
            <a:extLst>
              <a:ext uri="{FF2B5EF4-FFF2-40B4-BE49-F238E27FC236}">
                <a16:creationId xmlns:a16="http://schemas.microsoft.com/office/drawing/2014/main" id="{77236732-AB73-3FEA-3963-FC4C81E1EB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 t="43108" r="46437" b="53632"/>
          <a:stretch>
            <a:fillRect/>
          </a:stretch>
        </p:blipFill>
        <p:spPr bwMode="auto">
          <a:xfrm>
            <a:off x="10632504" y="2060848"/>
            <a:ext cx="271353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" name="Picture 26">
            <a:extLst>
              <a:ext uri="{FF2B5EF4-FFF2-40B4-BE49-F238E27FC236}">
                <a16:creationId xmlns:a16="http://schemas.microsoft.com/office/drawing/2014/main" id="{6FE043AB-069E-5E58-BEBF-89781B7FC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 t="43108" r="46437" b="53632"/>
          <a:stretch>
            <a:fillRect/>
          </a:stretch>
        </p:blipFill>
        <p:spPr bwMode="auto">
          <a:xfrm>
            <a:off x="10248029" y="3277183"/>
            <a:ext cx="271353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3" name="Picture 26">
            <a:extLst>
              <a:ext uri="{FF2B5EF4-FFF2-40B4-BE49-F238E27FC236}">
                <a16:creationId xmlns:a16="http://schemas.microsoft.com/office/drawing/2014/main" id="{A005D07A-E44D-3EBF-C78B-2262B9C7DC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 t="43108" r="46437" b="53632"/>
          <a:stretch>
            <a:fillRect/>
          </a:stretch>
        </p:blipFill>
        <p:spPr bwMode="auto">
          <a:xfrm>
            <a:off x="6456040" y="4489708"/>
            <a:ext cx="271353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" name="Picture 26">
            <a:extLst>
              <a:ext uri="{FF2B5EF4-FFF2-40B4-BE49-F238E27FC236}">
                <a16:creationId xmlns:a16="http://schemas.microsoft.com/office/drawing/2014/main" id="{C0816D73-2558-90B2-2E21-1C01C520B5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 t="43108" r="46437" b="53632"/>
          <a:stretch>
            <a:fillRect/>
          </a:stretch>
        </p:blipFill>
        <p:spPr bwMode="auto">
          <a:xfrm>
            <a:off x="6621228" y="3267390"/>
            <a:ext cx="271353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5" name="Picture 11">
            <a:extLst>
              <a:ext uri="{FF2B5EF4-FFF2-40B4-BE49-F238E27FC236}">
                <a16:creationId xmlns:a16="http://schemas.microsoft.com/office/drawing/2014/main" id="{AEF984B0-9474-EFE9-37CA-D3D6D113AE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5242" y="4494651"/>
            <a:ext cx="270030" cy="360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" name="Picture 26">
            <a:extLst>
              <a:ext uri="{FF2B5EF4-FFF2-40B4-BE49-F238E27FC236}">
                <a16:creationId xmlns:a16="http://schemas.microsoft.com/office/drawing/2014/main" id="{A220717A-248B-12B9-6D78-D57CEF1E6F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 t="43108" r="46437" b="53632"/>
          <a:stretch>
            <a:fillRect/>
          </a:stretch>
        </p:blipFill>
        <p:spPr bwMode="auto">
          <a:xfrm>
            <a:off x="10230236" y="4531114"/>
            <a:ext cx="271353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" name="Picture 26">
            <a:extLst>
              <a:ext uri="{FF2B5EF4-FFF2-40B4-BE49-F238E27FC236}">
                <a16:creationId xmlns:a16="http://schemas.microsoft.com/office/drawing/2014/main" id="{8DC742A7-EF4D-EEF9-F3BE-3BEED29AB7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 t="43108" r="46437" b="53632"/>
          <a:stretch>
            <a:fillRect/>
          </a:stretch>
        </p:blipFill>
        <p:spPr bwMode="auto">
          <a:xfrm>
            <a:off x="6802777" y="5793453"/>
            <a:ext cx="271353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8" name="Picture 26">
            <a:extLst>
              <a:ext uri="{FF2B5EF4-FFF2-40B4-BE49-F238E27FC236}">
                <a16:creationId xmlns:a16="http://schemas.microsoft.com/office/drawing/2014/main" id="{8116C285-614E-66CB-63D5-E5A478E18B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0" t="43108" r="46437" b="53632"/>
          <a:stretch>
            <a:fillRect/>
          </a:stretch>
        </p:blipFill>
        <p:spPr bwMode="auto">
          <a:xfrm>
            <a:off x="10768180" y="5815408"/>
            <a:ext cx="271353" cy="3186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5941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C15B0D3-B347-4FBD-B060-526FF43D1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-33577"/>
            <a:ext cx="12192000" cy="689157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7C598B-EDDB-4C2D-3032-44654B0BE89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52662"/>
          <a:stretch/>
        </p:blipFill>
        <p:spPr>
          <a:xfrm flipH="1">
            <a:off x="389276" y="3789046"/>
            <a:ext cx="5706724" cy="2453904"/>
          </a:xfrm>
          <a:prstGeom prst="rect">
            <a:avLst/>
          </a:prstGeom>
        </p:spPr>
      </p:pic>
      <p:sp>
        <p:nvSpPr>
          <p:cNvPr id="2" name="Rectangle 4">
            <a:extLst>
              <a:ext uri="{FF2B5EF4-FFF2-40B4-BE49-F238E27FC236}">
                <a16:creationId xmlns:a16="http://schemas.microsoft.com/office/drawing/2014/main" id="{76FDC5D2-C96A-8D3E-4436-F644257A065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vi-V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74DCE0-F469-19EF-ACCF-5F55CAB91FE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137162" y="238469"/>
            <a:ext cx="5587082" cy="600972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F27D42-FC18-5C2C-2804-4B7B3EC73F0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5487" y="1628800"/>
            <a:ext cx="5214301" cy="2054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624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997521371"/>
</p:tagLst>
</file>

<file path=ppt/theme/theme1.xml><?xml version="1.0" encoding="utf-8"?>
<a:theme xmlns:a="http://schemas.openxmlformats.org/drawingml/2006/main" name="Default Design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8135</TotalTime>
  <Words>11</Words>
  <Application>Microsoft Office PowerPoint</Application>
  <PresentationFormat>Widescreen</PresentationFormat>
  <Paragraphs>3</Paragraphs>
  <Slides>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Calibri</vt:lpstr>
      <vt:lpstr>Calibri Light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</vt:vector>
  </TitlesOfParts>
  <Company>HOME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Minh Hien</dc:creator>
  <cp:lastModifiedBy>Techsi.vn</cp:lastModifiedBy>
  <cp:revision>643</cp:revision>
  <dcterms:created xsi:type="dcterms:W3CDTF">2010-04-30T18:19:48Z</dcterms:created>
  <dcterms:modified xsi:type="dcterms:W3CDTF">2026-02-25T01:53:09Z</dcterms:modified>
</cp:coreProperties>
</file>