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  <p:sldMasterId id="2147483682" r:id="rId2"/>
  </p:sldMasterIdLst>
  <p:notesMasterIdLst>
    <p:notesMasterId r:id="rId20"/>
  </p:notesMasterIdLst>
  <p:sldIdLst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257" r:id="rId12"/>
    <p:sldId id="258" r:id="rId13"/>
    <p:sldId id="259" r:id="rId14"/>
    <p:sldId id="260" r:id="rId15"/>
    <p:sldId id="261" r:id="rId16"/>
    <p:sldId id="262" r:id="rId17"/>
    <p:sldId id="264" r:id="rId18"/>
    <p:sldId id="26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0673" autoAdjust="0"/>
  </p:normalViewPr>
  <p:slideViewPr>
    <p:cSldViewPr snapToGrid="0">
      <p:cViewPr varScale="1">
        <p:scale>
          <a:sx n="77" d="100"/>
          <a:sy n="77" d="100"/>
        </p:scale>
        <p:origin x="8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setrinh1292@gmail.com" userId="8f9b99ffd9b2316f" providerId="LiveId" clId="{662B1970-2E1D-4A1C-96EE-0D436397F01A}"/>
    <pc:docChg chg="undo custSel addSld delSld modSld sldOrd">
      <pc:chgData name="rosetrinh1292@gmail.com" userId="8f9b99ffd9b2316f" providerId="LiveId" clId="{662B1970-2E1D-4A1C-96EE-0D436397F01A}" dt="2023-08-17T19:25:56.870" v="1568" actId="20578"/>
      <pc:docMkLst>
        <pc:docMk/>
      </pc:docMkLst>
      <pc:sldChg chg="addSp delSp modSp mod">
        <pc:chgData name="rosetrinh1292@gmail.com" userId="8f9b99ffd9b2316f" providerId="LiveId" clId="{662B1970-2E1D-4A1C-96EE-0D436397F01A}" dt="2023-08-17T18:52:27.929" v="1307" actId="1076"/>
        <pc:sldMkLst>
          <pc:docMk/>
          <pc:sldMk cId="712744892" sldId="257"/>
        </pc:sldMkLst>
        <pc:spChg chg="del">
          <ac:chgData name="rosetrinh1292@gmail.com" userId="8f9b99ffd9b2316f" providerId="LiveId" clId="{662B1970-2E1D-4A1C-96EE-0D436397F01A}" dt="2023-08-17T18:42:04.997" v="1219" actId="931"/>
          <ac:spMkLst>
            <pc:docMk/>
            <pc:sldMk cId="712744892" sldId="257"/>
            <ac:spMk id="3" creationId="{5DDC95B6-6BA6-C248-1F34-523ABB65AA9C}"/>
          </ac:spMkLst>
        </pc:spChg>
        <pc:spChg chg="add mod">
          <ac:chgData name="rosetrinh1292@gmail.com" userId="8f9b99ffd9b2316f" providerId="LiveId" clId="{662B1970-2E1D-4A1C-96EE-0D436397F01A}" dt="2023-08-17T18:52:27.929" v="1307" actId="1076"/>
          <ac:spMkLst>
            <pc:docMk/>
            <pc:sldMk cId="712744892" sldId="257"/>
            <ac:spMk id="10" creationId="{6ABAE09C-BBE2-BB81-0E7D-D4C4CE056CF9}"/>
          </ac:spMkLst>
        </pc:spChg>
        <pc:picChg chg="mod">
          <ac:chgData name="rosetrinh1292@gmail.com" userId="8f9b99ffd9b2316f" providerId="LiveId" clId="{662B1970-2E1D-4A1C-96EE-0D436397F01A}" dt="2023-08-17T18:43:43.425" v="1234" actId="1076"/>
          <ac:picMkLst>
            <pc:docMk/>
            <pc:sldMk cId="712744892" sldId="257"/>
            <ac:picMk id="4" creationId="{720C135B-D43E-005B-2818-8E2FB36719D0}"/>
          </ac:picMkLst>
        </pc:picChg>
        <pc:picChg chg="add mod">
          <ac:chgData name="rosetrinh1292@gmail.com" userId="8f9b99ffd9b2316f" providerId="LiveId" clId="{662B1970-2E1D-4A1C-96EE-0D436397F01A}" dt="2023-08-17T18:40:03.205" v="1215"/>
          <ac:picMkLst>
            <pc:docMk/>
            <pc:sldMk cId="712744892" sldId="257"/>
            <ac:picMk id="5" creationId="{B8A154A8-C985-6B6C-619B-CE64F4FA185D}"/>
          </ac:picMkLst>
        </pc:picChg>
        <pc:picChg chg="add del mod">
          <ac:chgData name="rosetrinh1292@gmail.com" userId="8f9b99ffd9b2316f" providerId="LiveId" clId="{662B1970-2E1D-4A1C-96EE-0D436397F01A}" dt="2023-08-17T18:40:35.555" v="1218" actId="478"/>
          <ac:picMkLst>
            <pc:docMk/>
            <pc:sldMk cId="712744892" sldId="257"/>
            <ac:picMk id="6" creationId="{EA2B6D1A-CCB4-D72D-865D-C84C5480F43F}"/>
          </ac:picMkLst>
        </pc:picChg>
        <pc:picChg chg="add mod modCrop">
          <ac:chgData name="rosetrinh1292@gmail.com" userId="8f9b99ffd9b2316f" providerId="LiveId" clId="{662B1970-2E1D-4A1C-96EE-0D436397F01A}" dt="2023-08-17T18:43:30.665" v="1233" actId="14100"/>
          <ac:picMkLst>
            <pc:docMk/>
            <pc:sldMk cId="712744892" sldId="257"/>
            <ac:picMk id="8" creationId="{CAB712D3-4936-6B34-0FBE-0CD09732482D}"/>
          </ac:picMkLst>
        </pc:picChg>
        <pc:picChg chg="add mod modCrop">
          <ac:chgData name="rosetrinh1292@gmail.com" userId="8f9b99ffd9b2316f" providerId="LiveId" clId="{662B1970-2E1D-4A1C-96EE-0D436397F01A}" dt="2023-08-17T18:49:36.538" v="1276"/>
          <ac:picMkLst>
            <pc:docMk/>
            <pc:sldMk cId="712744892" sldId="257"/>
            <ac:picMk id="9" creationId="{F53373EE-3F4E-8D8B-5CC1-7145771806F1}"/>
          </ac:picMkLst>
        </pc:picChg>
        <pc:picChg chg="mod">
          <ac:chgData name="rosetrinh1292@gmail.com" userId="8f9b99ffd9b2316f" providerId="LiveId" clId="{662B1970-2E1D-4A1C-96EE-0D436397F01A}" dt="2023-08-17T18:42:08.413" v="1221" actId="1076"/>
          <ac:picMkLst>
            <pc:docMk/>
            <pc:sldMk cId="712744892" sldId="257"/>
            <ac:picMk id="1026" creationId="{536F9C4B-4220-ED70-FD77-BE3F25CD1E61}"/>
          </ac:picMkLst>
        </pc:picChg>
      </pc:sldChg>
      <pc:sldChg chg="addSp delSp modSp mod">
        <pc:chgData name="rosetrinh1292@gmail.com" userId="8f9b99ffd9b2316f" providerId="LiveId" clId="{662B1970-2E1D-4A1C-96EE-0D436397F01A}" dt="2023-08-17T18:52:41.413" v="1314"/>
        <pc:sldMkLst>
          <pc:docMk/>
          <pc:sldMk cId="3720835653" sldId="258"/>
        </pc:sldMkLst>
        <pc:spChg chg="del">
          <ac:chgData name="rosetrinh1292@gmail.com" userId="8f9b99ffd9b2316f" providerId="LiveId" clId="{662B1970-2E1D-4A1C-96EE-0D436397F01A}" dt="2023-08-17T18:44:12.332" v="1237" actId="478"/>
          <ac:spMkLst>
            <pc:docMk/>
            <pc:sldMk cId="3720835653" sldId="258"/>
            <ac:spMk id="2" creationId="{9B688DA2-2115-32BF-41BB-6FCE2CCA30B7}"/>
          </ac:spMkLst>
        </pc:spChg>
        <pc:spChg chg="del">
          <ac:chgData name="rosetrinh1292@gmail.com" userId="8f9b99ffd9b2316f" providerId="LiveId" clId="{662B1970-2E1D-4A1C-96EE-0D436397F01A}" dt="2023-08-17T18:44:15.900" v="1238" actId="478"/>
          <ac:spMkLst>
            <pc:docMk/>
            <pc:sldMk cId="3720835653" sldId="258"/>
            <ac:spMk id="3" creationId="{903329D9-940E-BE5F-9ADB-16D851669AD9}"/>
          </ac:spMkLst>
        </pc:spChg>
        <pc:spChg chg="add mod">
          <ac:chgData name="rosetrinh1292@gmail.com" userId="8f9b99ffd9b2316f" providerId="LiveId" clId="{662B1970-2E1D-4A1C-96EE-0D436397F01A}" dt="2023-08-17T18:52:41.413" v="1314"/>
          <ac:spMkLst>
            <pc:docMk/>
            <pc:sldMk cId="3720835653" sldId="258"/>
            <ac:spMk id="8" creationId="{CD83691B-A3B3-67F3-711F-B508034EB4A5}"/>
          </ac:spMkLst>
        </pc:spChg>
        <pc:picChg chg="add mod ord">
          <ac:chgData name="rosetrinh1292@gmail.com" userId="8f9b99ffd9b2316f" providerId="LiveId" clId="{662B1970-2E1D-4A1C-96EE-0D436397F01A}" dt="2023-08-17T18:43:56.349" v="1236" actId="167"/>
          <ac:picMkLst>
            <pc:docMk/>
            <pc:sldMk cId="3720835653" sldId="258"/>
            <ac:picMk id="5" creationId="{43CACD59-28C9-76AB-41C4-E99DD920C149}"/>
          </ac:picMkLst>
        </pc:picChg>
        <pc:picChg chg="add mod ord">
          <ac:chgData name="rosetrinh1292@gmail.com" userId="8f9b99ffd9b2316f" providerId="LiveId" clId="{662B1970-2E1D-4A1C-96EE-0D436397F01A}" dt="2023-08-17T18:43:56.349" v="1236" actId="167"/>
          <ac:picMkLst>
            <pc:docMk/>
            <pc:sldMk cId="3720835653" sldId="258"/>
            <ac:picMk id="6" creationId="{A005AA19-46EF-FDD5-CDB2-D62342E774F0}"/>
          </ac:picMkLst>
        </pc:picChg>
        <pc:picChg chg="add mod">
          <ac:chgData name="rosetrinh1292@gmail.com" userId="8f9b99ffd9b2316f" providerId="LiveId" clId="{662B1970-2E1D-4A1C-96EE-0D436397F01A}" dt="2023-08-17T18:49:44.421" v="1277"/>
          <ac:picMkLst>
            <pc:docMk/>
            <pc:sldMk cId="3720835653" sldId="258"/>
            <ac:picMk id="7" creationId="{5DEF053D-8324-0496-27BB-9857404234A4}"/>
          </ac:picMkLst>
        </pc:picChg>
      </pc:sldChg>
      <pc:sldChg chg="addSp delSp modSp mod">
        <pc:chgData name="rosetrinh1292@gmail.com" userId="8f9b99ffd9b2316f" providerId="LiveId" clId="{662B1970-2E1D-4A1C-96EE-0D436397F01A}" dt="2023-08-17T18:52:50.909" v="1322"/>
        <pc:sldMkLst>
          <pc:docMk/>
          <pc:sldMk cId="2604592151" sldId="259"/>
        </pc:sldMkLst>
        <pc:spChg chg="del">
          <ac:chgData name="rosetrinh1292@gmail.com" userId="8f9b99ffd9b2316f" providerId="LiveId" clId="{662B1970-2E1D-4A1C-96EE-0D436397F01A}" dt="2023-08-17T18:46:03.673" v="1259" actId="478"/>
          <ac:spMkLst>
            <pc:docMk/>
            <pc:sldMk cId="2604592151" sldId="259"/>
            <ac:spMk id="2" creationId="{CA13C60A-D1A9-A129-6833-02D0A23BC045}"/>
          </ac:spMkLst>
        </pc:spChg>
        <pc:spChg chg="del">
          <ac:chgData name="rosetrinh1292@gmail.com" userId="8f9b99ffd9b2316f" providerId="LiveId" clId="{662B1970-2E1D-4A1C-96EE-0D436397F01A}" dt="2023-08-17T18:46:06.152" v="1260" actId="478"/>
          <ac:spMkLst>
            <pc:docMk/>
            <pc:sldMk cId="2604592151" sldId="259"/>
            <ac:spMk id="3" creationId="{4A35A9B6-2808-4343-A1BE-E20192C125F5}"/>
          </ac:spMkLst>
        </pc:spChg>
        <pc:spChg chg="add mod">
          <ac:chgData name="rosetrinh1292@gmail.com" userId="8f9b99ffd9b2316f" providerId="LiveId" clId="{662B1970-2E1D-4A1C-96EE-0D436397F01A}" dt="2023-08-17T18:52:50.909" v="1322"/>
          <ac:spMkLst>
            <pc:docMk/>
            <pc:sldMk cId="2604592151" sldId="259"/>
            <ac:spMk id="8" creationId="{6A9ABC32-3322-0F78-609B-B152D1A61D05}"/>
          </ac:spMkLst>
        </pc:spChg>
        <pc:picChg chg="add mod ord">
          <ac:chgData name="rosetrinh1292@gmail.com" userId="8f9b99ffd9b2316f" providerId="LiveId" clId="{662B1970-2E1D-4A1C-96EE-0D436397F01A}" dt="2023-08-17T18:44:31.483" v="1240" actId="167"/>
          <ac:picMkLst>
            <pc:docMk/>
            <pc:sldMk cId="2604592151" sldId="259"/>
            <ac:picMk id="5" creationId="{457DEFEF-53E8-AD93-2622-CE1F3AB0E981}"/>
          </ac:picMkLst>
        </pc:picChg>
        <pc:picChg chg="add mod ord">
          <ac:chgData name="rosetrinh1292@gmail.com" userId="8f9b99ffd9b2316f" providerId="LiveId" clId="{662B1970-2E1D-4A1C-96EE-0D436397F01A}" dt="2023-08-17T18:44:31.483" v="1240" actId="167"/>
          <ac:picMkLst>
            <pc:docMk/>
            <pc:sldMk cId="2604592151" sldId="259"/>
            <ac:picMk id="6" creationId="{F05AB317-1BB5-DCD0-667E-1E23A8721EFB}"/>
          </ac:picMkLst>
        </pc:picChg>
        <pc:picChg chg="add mod">
          <ac:chgData name="rosetrinh1292@gmail.com" userId="8f9b99ffd9b2316f" providerId="LiveId" clId="{662B1970-2E1D-4A1C-96EE-0D436397F01A}" dt="2023-08-17T18:49:46.557" v="1278"/>
          <ac:picMkLst>
            <pc:docMk/>
            <pc:sldMk cId="2604592151" sldId="259"/>
            <ac:picMk id="7" creationId="{66709D51-3C2B-F100-7901-2D9833334263}"/>
          </ac:picMkLst>
        </pc:picChg>
      </pc:sldChg>
      <pc:sldChg chg="addSp delSp modSp mod">
        <pc:chgData name="rosetrinh1292@gmail.com" userId="8f9b99ffd9b2316f" providerId="LiveId" clId="{662B1970-2E1D-4A1C-96EE-0D436397F01A}" dt="2023-08-17T18:52:57.740" v="1330"/>
        <pc:sldMkLst>
          <pc:docMk/>
          <pc:sldMk cId="3987254693" sldId="260"/>
        </pc:sldMkLst>
        <pc:spChg chg="del">
          <ac:chgData name="rosetrinh1292@gmail.com" userId="8f9b99ffd9b2316f" providerId="LiveId" clId="{662B1970-2E1D-4A1C-96EE-0D436397F01A}" dt="2023-08-17T18:45:58.511" v="1258" actId="478"/>
          <ac:spMkLst>
            <pc:docMk/>
            <pc:sldMk cId="3987254693" sldId="260"/>
            <ac:spMk id="2" creationId="{D076F671-CDB1-C431-7A7A-0453C83B177E}"/>
          </ac:spMkLst>
        </pc:spChg>
        <pc:spChg chg="del">
          <ac:chgData name="rosetrinh1292@gmail.com" userId="8f9b99ffd9b2316f" providerId="LiveId" clId="{662B1970-2E1D-4A1C-96EE-0D436397F01A}" dt="2023-08-17T18:45:58.511" v="1258" actId="478"/>
          <ac:spMkLst>
            <pc:docMk/>
            <pc:sldMk cId="3987254693" sldId="260"/>
            <ac:spMk id="3" creationId="{96B4B02C-9D6E-5B9F-FAC1-08BCE6AE3F7E}"/>
          </ac:spMkLst>
        </pc:spChg>
        <pc:spChg chg="add mod">
          <ac:chgData name="rosetrinh1292@gmail.com" userId="8f9b99ffd9b2316f" providerId="LiveId" clId="{662B1970-2E1D-4A1C-96EE-0D436397F01A}" dt="2023-08-17T18:52:57.740" v="1330"/>
          <ac:spMkLst>
            <pc:docMk/>
            <pc:sldMk cId="3987254693" sldId="260"/>
            <ac:spMk id="8" creationId="{7E55519C-B271-CAC5-D9BB-A6498F7EAC31}"/>
          </ac:spMkLst>
        </pc:spChg>
        <pc:picChg chg="add mod ord">
          <ac:chgData name="rosetrinh1292@gmail.com" userId="8f9b99ffd9b2316f" providerId="LiveId" clId="{662B1970-2E1D-4A1C-96EE-0D436397F01A}" dt="2023-08-17T18:44:35.747" v="1242" actId="167"/>
          <ac:picMkLst>
            <pc:docMk/>
            <pc:sldMk cId="3987254693" sldId="260"/>
            <ac:picMk id="5" creationId="{81D04712-0C62-27CE-0199-4BFA6DA7AC64}"/>
          </ac:picMkLst>
        </pc:picChg>
        <pc:picChg chg="add mod ord">
          <ac:chgData name="rosetrinh1292@gmail.com" userId="8f9b99ffd9b2316f" providerId="LiveId" clId="{662B1970-2E1D-4A1C-96EE-0D436397F01A}" dt="2023-08-17T18:44:35.747" v="1242" actId="167"/>
          <ac:picMkLst>
            <pc:docMk/>
            <pc:sldMk cId="3987254693" sldId="260"/>
            <ac:picMk id="6" creationId="{AE949239-6A19-C106-3293-F02AB7EB640B}"/>
          </ac:picMkLst>
        </pc:picChg>
        <pc:picChg chg="add mod">
          <ac:chgData name="rosetrinh1292@gmail.com" userId="8f9b99ffd9b2316f" providerId="LiveId" clId="{662B1970-2E1D-4A1C-96EE-0D436397F01A}" dt="2023-08-17T18:49:48.918" v="1279"/>
          <ac:picMkLst>
            <pc:docMk/>
            <pc:sldMk cId="3987254693" sldId="260"/>
            <ac:picMk id="7" creationId="{D22583FB-515B-15C3-BBBF-D797325367DB}"/>
          </ac:picMkLst>
        </pc:picChg>
      </pc:sldChg>
      <pc:sldChg chg="addSp delSp modSp mod">
        <pc:chgData name="rosetrinh1292@gmail.com" userId="8f9b99ffd9b2316f" providerId="LiveId" clId="{662B1970-2E1D-4A1C-96EE-0D436397F01A}" dt="2023-08-17T18:53:10.392" v="1337"/>
        <pc:sldMkLst>
          <pc:docMk/>
          <pc:sldMk cId="426929709" sldId="261"/>
        </pc:sldMkLst>
        <pc:spChg chg="del">
          <ac:chgData name="rosetrinh1292@gmail.com" userId="8f9b99ffd9b2316f" providerId="LiveId" clId="{662B1970-2E1D-4A1C-96EE-0D436397F01A}" dt="2023-08-17T18:45:46.422" v="1257" actId="478"/>
          <ac:spMkLst>
            <pc:docMk/>
            <pc:sldMk cId="426929709" sldId="261"/>
            <ac:spMk id="2" creationId="{A8770EC1-40CA-881C-1A9B-CCBE2E5F1F7F}"/>
          </ac:spMkLst>
        </pc:spChg>
        <pc:spChg chg="del">
          <ac:chgData name="rosetrinh1292@gmail.com" userId="8f9b99ffd9b2316f" providerId="LiveId" clId="{662B1970-2E1D-4A1C-96EE-0D436397F01A}" dt="2023-08-17T18:45:43.261" v="1256" actId="478"/>
          <ac:spMkLst>
            <pc:docMk/>
            <pc:sldMk cId="426929709" sldId="261"/>
            <ac:spMk id="3" creationId="{43A8F486-2DE4-07AC-C36F-F8801059CC22}"/>
          </ac:spMkLst>
        </pc:spChg>
        <pc:spChg chg="add mod">
          <ac:chgData name="rosetrinh1292@gmail.com" userId="8f9b99ffd9b2316f" providerId="LiveId" clId="{662B1970-2E1D-4A1C-96EE-0D436397F01A}" dt="2023-08-17T18:53:10.392" v="1337"/>
          <ac:spMkLst>
            <pc:docMk/>
            <pc:sldMk cId="426929709" sldId="261"/>
            <ac:spMk id="8" creationId="{F451B612-435C-F491-419B-BE49F31D6528}"/>
          </ac:spMkLst>
        </pc:spChg>
        <pc:picChg chg="add mod ord">
          <ac:chgData name="rosetrinh1292@gmail.com" userId="8f9b99ffd9b2316f" providerId="LiveId" clId="{662B1970-2E1D-4A1C-96EE-0D436397F01A}" dt="2023-08-17T18:44:47.971" v="1244" actId="167"/>
          <ac:picMkLst>
            <pc:docMk/>
            <pc:sldMk cId="426929709" sldId="261"/>
            <ac:picMk id="5" creationId="{39A81D46-6188-F228-0851-374F1197D25B}"/>
          </ac:picMkLst>
        </pc:picChg>
        <pc:picChg chg="add mod">
          <ac:chgData name="rosetrinh1292@gmail.com" userId="8f9b99ffd9b2316f" providerId="LiveId" clId="{662B1970-2E1D-4A1C-96EE-0D436397F01A}" dt="2023-08-17T18:44:38.581" v="1243"/>
          <ac:picMkLst>
            <pc:docMk/>
            <pc:sldMk cId="426929709" sldId="261"/>
            <ac:picMk id="6" creationId="{1BBF1D55-77FC-410A-92E8-A08BD0E85482}"/>
          </ac:picMkLst>
        </pc:picChg>
        <pc:picChg chg="add mod">
          <ac:chgData name="rosetrinh1292@gmail.com" userId="8f9b99ffd9b2316f" providerId="LiveId" clId="{662B1970-2E1D-4A1C-96EE-0D436397F01A}" dt="2023-08-17T18:49:51.081" v="1280"/>
          <ac:picMkLst>
            <pc:docMk/>
            <pc:sldMk cId="426929709" sldId="261"/>
            <ac:picMk id="7" creationId="{2F703CF8-36A4-BB74-8CA7-1ECFB231C0C7}"/>
          </ac:picMkLst>
        </pc:picChg>
      </pc:sldChg>
      <pc:sldChg chg="addSp delSp modSp mod">
        <pc:chgData name="rosetrinh1292@gmail.com" userId="8f9b99ffd9b2316f" providerId="LiveId" clId="{662B1970-2E1D-4A1C-96EE-0D436397F01A}" dt="2023-08-17T18:53:20.680" v="1341" actId="1076"/>
        <pc:sldMkLst>
          <pc:docMk/>
          <pc:sldMk cId="3412854552" sldId="262"/>
        </pc:sldMkLst>
        <pc:spChg chg="del">
          <ac:chgData name="rosetrinh1292@gmail.com" userId="8f9b99ffd9b2316f" providerId="LiveId" clId="{662B1970-2E1D-4A1C-96EE-0D436397F01A}" dt="2023-08-17T18:45:34.542" v="1255" actId="478"/>
          <ac:spMkLst>
            <pc:docMk/>
            <pc:sldMk cId="3412854552" sldId="262"/>
            <ac:spMk id="2" creationId="{F2E068BA-77CA-B339-0D20-593E5F8DD460}"/>
          </ac:spMkLst>
        </pc:spChg>
        <pc:spChg chg="add mod">
          <ac:chgData name="rosetrinh1292@gmail.com" userId="8f9b99ffd9b2316f" providerId="LiveId" clId="{662B1970-2E1D-4A1C-96EE-0D436397F01A}" dt="2023-08-17T18:53:20.680" v="1341" actId="1076"/>
          <ac:spMkLst>
            <pc:docMk/>
            <pc:sldMk cId="3412854552" sldId="262"/>
            <ac:spMk id="6" creationId="{6ACCBCB9-849F-D823-B2BC-720DA2115386}"/>
          </ac:spMkLst>
        </pc:spChg>
        <pc:picChg chg="add mod ord">
          <ac:chgData name="rosetrinh1292@gmail.com" userId="8f9b99ffd9b2316f" providerId="LiveId" clId="{662B1970-2E1D-4A1C-96EE-0D436397F01A}" dt="2023-08-17T18:44:52.357" v="1246" actId="167"/>
          <ac:picMkLst>
            <pc:docMk/>
            <pc:sldMk cId="3412854552" sldId="262"/>
            <ac:picMk id="3" creationId="{CE1D0466-D248-F3D1-2EB6-116C8DAC5822}"/>
          </ac:picMkLst>
        </pc:picChg>
        <pc:picChg chg="add mod ord">
          <ac:chgData name="rosetrinh1292@gmail.com" userId="8f9b99ffd9b2316f" providerId="LiveId" clId="{662B1970-2E1D-4A1C-96EE-0D436397F01A}" dt="2023-08-17T18:44:52.357" v="1246" actId="167"/>
          <ac:picMkLst>
            <pc:docMk/>
            <pc:sldMk cId="3412854552" sldId="262"/>
            <ac:picMk id="4" creationId="{CCD887D5-17D0-1A45-51C3-23634A1B4866}"/>
          </ac:picMkLst>
        </pc:picChg>
        <pc:picChg chg="add mod">
          <ac:chgData name="rosetrinh1292@gmail.com" userId="8f9b99ffd9b2316f" providerId="LiveId" clId="{662B1970-2E1D-4A1C-96EE-0D436397F01A}" dt="2023-08-17T18:49:53.071" v="1281"/>
          <ac:picMkLst>
            <pc:docMk/>
            <pc:sldMk cId="3412854552" sldId="262"/>
            <ac:picMk id="5" creationId="{EA2236BF-0344-F912-AF81-E5F5D15DEB65}"/>
          </ac:picMkLst>
        </pc:picChg>
        <pc:picChg chg="mod">
          <ac:chgData name="rosetrinh1292@gmail.com" userId="8f9b99ffd9b2316f" providerId="LiveId" clId="{662B1970-2E1D-4A1C-96EE-0D436397F01A}" dt="2023-08-17T18:53:16.884" v="1340" actId="1076"/>
          <ac:picMkLst>
            <pc:docMk/>
            <pc:sldMk cId="3412854552" sldId="262"/>
            <ac:picMk id="12" creationId="{55E395A4-7082-00DB-E06B-5C4F2960B78C}"/>
          </ac:picMkLst>
        </pc:picChg>
      </pc:sldChg>
      <pc:sldChg chg="addSp delSp modSp mod">
        <pc:chgData name="rosetrinh1292@gmail.com" userId="8f9b99ffd9b2316f" providerId="LiveId" clId="{662B1970-2E1D-4A1C-96EE-0D436397F01A}" dt="2023-08-17T18:53:33.118" v="1348"/>
        <pc:sldMkLst>
          <pc:docMk/>
          <pc:sldMk cId="2752344692" sldId="264"/>
        </pc:sldMkLst>
        <pc:spChg chg="del">
          <ac:chgData name="rosetrinh1292@gmail.com" userId="8f9b99ffd9b2316f" providerId="LiveId" clId="{662B1970-2E1D-4A1C-96EE-0D436397F01A}" dt="2023-08-17T18:45:01.962" v="1248" actId="478"/>
          <ac:spMkLst>
            <pc:docMk/>
            <pc:sldMk cId="2752344692" sldId="264"/>
            <ac:spMk id="2" creationId="{13B99BA2-95DB-FA1A-413D-E506221A417E}"/>
          </ac:spMkLst>
        </pc:spChg>
        <pc:spChg chg="del">
          <ac:chgData name="rosetrinh1292@gmail.com" userId="8f9b99ffd9b2316f" providerId="LiveId" clId="{662B1970-2E1D-4A1C-96EE-0D436397F01A}" dt="2023-08-17T18:44:58.652" v="1247" actId="478"/>
          <ac:spMkLst>
            <pc:docMk/>
            <pc:sldMk cId="2752344692" sldId="264"/>
            <ac:spMk id="3" creationId="{C6E77F6F-B71E-372A-0613-4B239373DF33}"/>
          </ac:spMkLst>
        </pc:spChg>
        <pc:spChg chg="add mod">
          <ac:chgData name="rosetrinh1292@gmail.com" userId="8f9b99ffd9b2316f" providerId="LiveId" clId="{662B1970-2E1D-4A1C-96EE-0D436397F01A}" dt="2023-08-17T18:53:33.118" v="1348"/>
          <ac:spMkLst>
            <pc:docMk/>
            <pc:sldMk cId="2752344692" sldId="264"/>
            <ac:spMk id="9" creationId="{1509EE0F-24BF-C045-1632-93010032EF6A}"/>
          </ac:spMkLst>
        </pc:spChg>
        <pc:picChg chg="add mod ord">
          <ac:chgData name="rosetrinh1292@gmail.com" userId="8f9b99ffd9b2316f" providerId="LiveId" clId="{662B1970-2E1D-4A1C-96EE-0D436397F01A}" dt="2023-08-17T18:46:43.028" v="1263" actId="167"/>
          <ac:picMkLst>
            <pc:docMk/>
            <pc:sldMk cId="2752344692" sldId="264"/>
            <ac:picMk id="5" creationId="{277E1624-D83D-DC3D-3094-31605CB58475}"/>
          </ac:picMkLst>
        </pc:picChg>
        <pc:picChg chg="add mod ord">
          <ac:chgData name="rosetrinh1292@gmail.com" userId="8f9b99ffd9b2316f" providerId="LiveId" clId="{662B1970-2E1D-4A1C-96EE-0D436397F01A}" dt="2023-08-17T18:45:05.005" v="1250" actId="167"/>
          <ac:picMkLst>
            <pc:docMk/>
            <pc:sldMk cId="2752344692" sldId="264"/>
            <ac:picMk id="6" creationId="{9CC3886C-5487-F970-F0C3-D2DEC03096ED}"/>
          </ac:picMkLst>
        </pc:picChg>
        <pc:picChg chg="add mod">
          <ac:chgData name="rosetrinh1292@gmail.com" userId="8f9b99ffd9b2316f" providerId="LiveId" clId="{662B1970-2E1D-4A1C-96EE-0D436397F01A}" dt="2023-08-17T18:49:55.210" v="1282"/>
          <ac:picMkLst>
            <pc:docMk/>
            <pc:sldMk cId="2752344692" sldId="264"/>
            <ac:picMk id="7" creationId="{1D650B06-8924-9A49-65CF-F7EAF1D37277}"/>
          </ac:picMkLst>
        </pc:picChg>
        <pc:picChg chg="add del mod">
          <ac:chgData name="rosetrinh1292@gmail.com" userId="8f9b99ffd9b2316f" providerId="LiveId" clId="{662B1970-2E1D-4A1C-96EE-0D436397F01A}" dt="2023-08-17T18:50:01.676" v="1284" actId="478"/>
          <ac:picMkLst>
            <pc:docMk/>
            <pc:sldMk cId="2752344692" sldId="264"/>
            <ac:picMk id="8" creationId="{481B320D-9568-63F5-B770-AC5293A39027}"/>
          </ac:picMkLst>
        </pc:picChg>
        <pc:picChg chg="mod">
          <ac:chgData name="rosetrinh1292@gmail.com" userId="8f9b99ffd9b2316f" providerId="LiveId" clId="{662B1970-2E1D-4A1C-96EE-0D436397F01A}" dt="2023-08-17T18:46:43.028" v="1263" actId="167"/>
          <ac:picMkLst>
            <pc:docMk/>
            <pc:sldMk cId="2752344692" sldId="264"/>
            <ac:picMk id="8202" creationId="{B1A66C9A-31CB-5D47-AF7F-2AD4F5642049}"/>
          </ac:picMkLst>
        </pc:picChg>
      </pc:sldChg>
      <pc:sldChg chg="addSp delSp modSp mod">
        <pc:chgData name="rosetrinh1292@gmail.com" userId="8f9b99ffd9b2316f" providerId="LiveId" clId="{662B1970-2E1D-4A1C-96EE-0D436397F01A}" dt="2023-08-17T18:53:44.172" v="1359"/>
        <pc:sldMkLst>
          <pc:docMk/>
          <pc:sldMk cId="870240539" sldId="265"/>
        </pc:sldMkLst>
        <pc:spChg chg="del">
          <ac:chgData name="rosetrinh1292@gmail.com" userId="8f9b99ffd9b2316f" providerId="LiveId" clId="{662B1970-2E1D-4A1C-96EE-0D436397F01A}" dt="2023-08-17T18:45:16.981" v="1253" actId="478"/>
          <ac:spMkLst>
            <pc:docMk/>
            <pc:sldMk cId="870240539" sldId="265"/>
            <ac:spMk id="2" creationId="{26B2FDED-D301-D78B-E6D9-A3FD69B5873A}"/>
          </ac:spMkLst>
        </pc:spChg>
        <pc:spChg chg="del">
          <ac:chgData name="rosetrinh1292@gmail.com" userId="8f9b99ffd9b2316f" providerId="LiveId" clId="{662B1970-2E1D-4A1C-96EE-0D436397F01A}" dt="2023-08-17T18:45:19.242" v="1254" actId="478"/>
          <ac:spMkLst>
            <pc:docMk/>
            <pc:sldMk cId="870240539" sldId="265"/>
            <ac:spMk id="3" creationId="{D5C95513-4D4F-2431-E67A-F4CADBD37FBB}"/>
          </ac:spMkLst>
        </pc:spChg>
        <pc:spChg chg="add mod">
          <ac:chgData name="rosetrinh1292@gmail.com" userId="8f9b99ffd9b2316f" providerId="LiveId" clId="{662B1970-2E1D-4A1C-96EE-0D436397F01A}" dt="2023-08-17T18:53:44.172" v="1359"/>
          <ac:spMkLst>
            <pc:docMk/>
            <pc:sldMk cId="870240539" sldId="265"/>
            <ac:spMk id="10" creationId="{9A3C1A88-12ED-1AE6-AAE3-4BDBFB32F2BE}"/>
          </ac:spMkLst>
        </pc:spChg>
        <pc:picChg chg="add mod ord">
          <ac:chgData name="rosetrinh1292@gmail.com" userId="8f9b99ffd9b2316f" providerId="LiveId" clId="{662B1970-2E1D-4A1C-96EE-0D436397F01A}" dt="2023-08-17T18:45:11.589" v="1252" actId="167"/>
          <ac:picMkLst>
            <pc:docMk/>
            <pc:sldMk cId="870240539" sldId="265"/>
            <ac:picMk id="5" creationId="{5EBBFACA-C811-1F6D-D11B-0686E4318857}"/>
          </ac:picMkLst>
        </pc:picChg>
        <pc:picChg chg="add mod ord">
          <ac:chgData name="rosetrinh1292@gmail.com" userId="8f9b99ffd9b2316f" providerId="LiveId" clId="{662B1970-2E1D-4A1C-96EE-0D436397F01A}" dt="2023-08-17T18:45:11.589" v="1252" actId="167"/>
          <ac:picMkLst>
            <pc:docMk/>
            <pc:sldMk cId="870240539" sldId="265"/>
            <ac:picMk id="6" creationId="{B1140954-9F18-7F60-97CC-C417FFC8ACB9}"/>
          </ac:picMkLst>
        </pc:picChg>
        <pc:picChg chg="add mod modCrop">
          <ac:chgData name="rosetrinh1292@gmail.com" userId="8f9b99ffd9b2316f" providerId="LiveId" clId="{662B1970-2E1D-4A1C-96EE-0D436397F01A}" dt="2023-08-17T18:48:37.825" v="1271" actId="1076"/>
          <ac:picMkLst>
            <pc:docMk/>
            <pc:sldMk cId="870240539" sldId="265"/>
            <ac:picMk id="8" creationId="{43D4FCCF-650A-ED88-6323-22028434BDA4}"/>
          </ac:picMkLst>
        </pc:picChg>
        <pc:picChg chg="add mod">
          <ac:chgData name="rosetrinh1292@gmail.com" userId="8f9b99ffd9b2316f" providerId="LiveId" clId="{662B1970-2E1D-4A1C-96EE-0D436397F01A}" dt="2023-08-17T18:50:03.789" v="1285"/>
          <ac:picMkLst>
            <pc:docMk/>
            <pc:sldMk cId="870240539" sldId="265"/>
            <ac:picMk id="9" creationId="{31912392-586A-4D7F-D8FD-B54C10A811E6}"/>
          </ac:picMkLst>
        </pc:picChg>
      </pc:sldChg>
      <pc:sldChg chg="addSp delSp modSp mod">
        <pc:chgData name="rosetrinh1292@gmail.com" userId="8f9b99ffd9b2316f" providerId="LiveId" clId="{662B1970-2E1D-4A1C-96EE-0D436397F01A}" dt="2023-08-16T10:28:16.378" v="300" actId="1076"/>
        <pc:sldMkLst>
          <pc:docMk/>
          <pc:sldMk cId="2532789998" sldId="393"/>
        </pc:sldMkLst>
        <pc:spChg chg="add mod">
          <ac:chgData name="rosetrinh1292@gmail.com" userId="8f9b99ffd9b2316f" providerId="LiveId" clId="{662B1970-2E1D-4A1C-96EE-0D436397F01A}" dt="2023-08-16T10:15:51.879" v="144" actId="164"/>
          <ac:spMkLst>
            <pc:docMk/>
            <pc:sldMk cId="2532789998" sldId="393"/>
            <ac:spMk id="10" creationId="{E029B1BB-8E99-DA20-6A7B-0F862BA1ECBE}"/>
          </ac:spMkLst>
        </pc:spChg>
        <pc:spChg chg="add mod">
          <ac:chgData name="rosetrinh1292@gmail.com" userId="8f9b99ffd9b2316f" providerId="LiveId" clId="{662B1970-2E1D-4A1C-96EE-0D436397F01A}" dt="2023-08-16T10:27:28.561" v="261" actId="1076"/>
          <ac:spMkLst>
            <pc:docMk/>
            <pc:sldMk cId="2532789998" sldId="393"/>
            <ac:spMk id="12" creationId="{8249F018-C37F-912D-30E7-0AADF2C0FC66}"/>
          </ac:spMkLst>
        </pc:spChg>
        <pc:spChg chg="add mod">
          <ac:chgData name="rosetrinh1292@gmail.com" userId="8f9b99ffd9b2316f" providerId="LiveId" clId="{662B1970-2E1D-4A1C-96EE-0D436397F01A}" dt="2023-08-16T10:27:03.574" v="258" actId="1076"/>
          <ac:spMkLst>
            <pc:docMk/>
            <pc:sldMk cId="2532789998" sldId="393"/>
            <ac:spMk id="18" creationId="{36337A7B-CF8B-FFAE-CE72-A8416BF6D14E}"/>
          </ac:spMkLst>
        </pc:spChg>
        <pc:spChg chg="add mod">
          <ac:chgData name="rosetrinh1292@gmail.com" userId="8f9b99ffd9b2316f" providerId="LiveId" clId="{662B1970-2E1D-4A1C-96EE-0D436397F01A}" dt="2023-08-16T10:27:09.525" v="259" actId="1076"/>
          <ac:spMkLst>
            <pc:docMk/>
            <pc:sldMk cId="2532789998" sldId="393"/>
            <ac:spMk id="19" creationId="{295BA892-E7CF-8A31-270D-DE50C62B988B}"/>
          </ac:spMkLst>
        </pc:spChg>
        <pc:spChg chg="add mod">
          <ac:chgData name="rosetrinh1292@gmail.com" userId="8f9b99ffd9b2316f" providerId="LiveId" clId="{662B1970-2E1D-4A1C-96EE-0D436397F01A}" dt="2023-08-16T10:27:15.666" v="260" actId="1076"/>
          <ac:spMkLst>
            <pc:docMk/>
            <pc:sldMk cId="2532789998" sldId="393"/>
            <ac:spMk id="20" creationId="{190409C5-3DBF-8D73-7F1D-44C449441730}"/>
          </ac:spMkLst>
        </pc:spChg>
        <pc:spChg chg="add mod">
          <ac:chgData name="rosetrinh1292@gmail.com" userId="8f9b99ffd9b2316f" providerId="LiveId" clId="{662B1970-2E1D-4A1C-96EE-0D436397F01A}" dt="2023-08-16T10:26:50.197" v="257" actId="1076"/>
          <ac:spMkLst>
            <pc:docMk/>
            <pc:sldMk cId="2532789998" sldId="393"/>
            <ac:spMk id="21" creationId="{9287D51A-46CA-073A-819D-DE426A06EA35}"/>
          </ac:spMkLst>
        </pc:spChg>
        <pc:spChg chg="add mod">
          <ac:chgData name="rosetrinh1292@gmail.com" userId="8f9b99ffd9b2316f" providerId="LiveId" clId="{662B1970-2E1D-4A1C-96EE-0D436397F01A}" dt="2023-08-16T10:26:35.754" v="255" actId="1076"/>
          <ac:spMkLst>
            <pc:docMk/>
            <pc:sldMk cId="2532789998" sldId="393"/>
            <ac:spMk id="22" creationId="{B87C5A7D-7BE9-868B-C78E-120CA1E904E0}"/>
          </ac:spMkLst>
        </pc:spChg>
        <pc:spChg chg="add mod">
          <ac:chgData name="rosetrinh1292@gmail.com" userId="8f9b99ffd9b2316f" providerId="LiveId" clId="{662B1970-2E1D-4A1C-96EE-0D436397F01A}" dt="2023-08-16T10:26:41.843" v="256" actId="1076"/>
          <ac:spMkLst>
            <pc:docMk/>
            <pc:sldMk cId="2532789998" sldId="393"/>
            <ac:spMk id="23" creationId="{1DA5E2E2-3D30-2022-26EC-A0CD6C706DCD}"/>
          </ac:spMkLst>
        </pc:spChg>
        <pc:spChg chg="add mod">
          <ac:chgData name="rosetrinh1292@gmail.com" userId="8f9b99ffd9b2316f" providerId="LiveId" clId="{662B1970-2E1D-4A1C-96EE-0D436397F01A}" dt="2023-08-16T10:28:05.040" v="297" actId="1076"/>
          <ac:spMkLst>
            <pc:docMk/>
            <pc:sldMk cId="2532789998" sldId="393"/>
            <ac:spMk id="24" creationId="{319A767D-1E72-66B9-B284-DAC04F9EF9A1}"/>
          </ac:spMkLst>
        </pc:spChg>
        <pc:grpChg chg="add mod">
          <ac:chgData name="rosetrinh1292@gmail.com" userId="8f9b99ffd9b2316f" providerId="LiveId" clId="{662B1970-2E1D-4A1C-96EE-0D436397F01A}" dt="2023-08-16T10:26:01.574" v="224" actId="1076"/>
          <ac:grpSpMkLst>
            <pc:docMk/>
            <pc:sldMk cId="2532789998" sldId="393"/>
            <ac:grpSpMk id="11" creationId="{7E272406-6C24-3FEB-E492-EF94780FEFC1}"/>
          </ac:grpSpMkLst>
        </pc:grpChg>
        <pc:picChg chg="ord">
          <ac:chgData name="rosetrinh1292@gmail.com" userId="8f9b99ffd9b2316f" providerId="LiveId" clId="{662B1970-2E1D-4A1C-96EE-0D436397F01A}" dt="2023-08-16T10:15:10.373" v="60" actId="166"/>
          <ac:picMkLst>
            <pc:docMk/>
            <pc:sldMk cId="2532789998" sldId="393"/>
            <ac:picMk id="2" creationId="{2C749B39-7217-51B1-26AF-7845784D6A67}"/>
          </ac:picMkLst>
        </pc:picChg>
        <pc:picChg chg="add mod ord modCrop">
          <ac:chgData name="rosetrinh1292@gmail.com" userId="8f9b99ffd9b2316f" providerId="LiveId" clId="{662B1970-2E1D-4A1C-96EE-0D436397F01A}" dt="2023-08-16T10:15:51.879" v="144" actId="164"/>
          <ac:picMkLst>
            <pc:docMk/>
            <pc:sldMk cId="2532789998" sldId="393"/>
            <ac:picMk id="4" creationId="{89270A19-F91C-DA9B-2A80-2CB1BBCE1279}"/>
          </ac:picMkLst>
        </pc:picChg>
        <pc:picChg chg="add del mod">
          <ac:chgData name="rosetrinh1292@gmail.com" userId="8f9b99ffd9b2316f" providerId="LiveId" clId="{662B1970-2E1D-4A1C-96EE-0D436397F01A}" dt="2023-08-16T10:06:03.510" v="10" actId="478"/>
          <ac:picMkLst>
            <pc:docMk/>
            <pc:sldMk cId="2532789998" sldId="393"/>
            <ac:picMk id="5" creationId="{3DEFE810-0F32-816F-F4CA-7F7AB7CA6494}"/>
          </ac:picMkLst>
        </pc:picChg>
        <pc:picChg chg="add del mod">
          <ac:chgData name="rosetrinh1292@gmail.com" userId="8f9b99ffd9b2316f" providerId="LiveId" clId="{662B1970-2E1D-4A1C-96EE-0D436397F01A}" dt="2023-08-16T10:06:31.905" v="12" actId="478"/>
          <ac:picMkLst>
            <pc:docMk/>
            <pc:sldMk cId="2532789998" sldId="393"/>
            <ac:picMk id="7" creationId="{70A81722-0205-11E0-AD41-8090E3CE9809}"/>
          </ac:picMkLst>
        </pc:picChg>
        <pc:picChg chg="add del mod">
          <ac:chgData name="rosetrinh1292@gmail.com" userId="8f9b99ffd9b2316f" providerId="LiveId" clId="{662B1970-2E1D-4A1C-96EE-0D436397F01A}" dt="2023-08-16T10:12:35.181" v="19" actId="478"/>
          <ac:picMkLst>
            <pc:docMk/>
            <pc:sldMk cId="2532789998" sldId="393"/>
            <ac:picMk id="9" creationId="{12598C5B-E5BC-9787-DEEF-70360A35EDCA}"/>
          </ac:picMkLst>
        </pc:picChg>
        <pc:picChg chg="add mod">
          <ac:chgData name="rosetrinh1292@gmail.com" userId="8f9b99ffd9b2316f" providerId="LiveId" clId="{662B1970-2E1D-4A1C-96EE-0D436397F01A}" dt="2023-08-16T10:26:35.754" v="255" actId="1076"/>
          <ac:picMkLst>
            <pc:docMk/>
            <pc:sldMk cId="2532789998" sldId="393"/>
            <ac:picMk id="13" creationId="{D02E1ED5-BDB5-E86E-A1F9-E2B444CC82BB}"/>
          </ac:picMkLst>
        </pc:picChg>
        <pc:picChg chg="add mod">
          <ac:chgData name="rosetrinh1292@gmail.com" userId="8f9b99ffd9b2316f" providerId="LiveId" clId="{662B1970-2E1D-4A1C-96EE-0D436397F01A}" dt="2023-08-16T10:26:50.197" v="257" actId="1076"/>
          <ac:picMkLst>
            <pc:docMk/>
            <pc:sldMk cId="2532789998" sldId="393"/>
            <ac:picMk id="14" creationId="{393732B2-EEB7-384A-6FAF-5B5598E9A7C0}"/>
          </ac:picMkLst>
        </pc:picChg>
        <pc:picChg chg="add mod">
          <ac:chgData name="rosetrinh1292@gmail.com" userId="8f9b99ffd9b2316f" providerId="LiveId" clId="{662B1970-2E1D-4A1C-96EE-0D436397F01A}" dt="2023-08-16T10:27:15.666" v="260" actId="1076"/>
          <ac:picMkLst>
            <pc:docMk/>
            <pc:sldMk cId="2532789998" sldId="393"/>
            <ac:picMk id="15" creationId="{F008B386-726F-2273-31AF-A35DC6CE2AF4}"/>
          </ac:picMkLst>
        </pc:picChg>
        <pc:picChg chg="add mod">
          <ac:chgData name="rosetrinh1292@gmail.com" userId="8f9b99ffd9b2316f" providerId="LiveId" clId="{662B1970-2E1D-4A1C-96EE-0D436397F01A}" dt="2023-08-16T10:27:03.574" v="258" actId="1076"/>
          <ac:picMkLst>
            <pc:docMk/>
            <pc:sldMk cId="2532789998" sldId="393"/>
            <ac:picMk id="16" creationId="{044B7D5E-E245-0FD6-8B88-621F536E74B5}"/>
          </ac:picMkLst>
        </pc:picChg>
        <pc:picChg chg="add mod">
          <ac:chgData name="rosetrinh1292@gmail.com" userId="8f9b99ffd9b2316f" providerId="LiveId" clId="{662B1970-2E1D-4A1C-96EE-0D436397F01A}" dt="2023-08-16T10:27:09.525" v="259" actId="1076"/>
          <ac:picMkLst>
            <pc:docMk/>
            <pc:sldMk cId="2532789998" sldId="393"/>
            <ac:picMk id="17" creationId="{908B167F-B2F2-AA79-0051-D4114728D584}"/>
          </ac:picMkLst>
        </pc:picChg>
        <pc:picChg chg="del">
          <ac:chgData name="rosetrinh1292@gmail.com" userId="8f9b99ffd9b2316f" providerId="LiveId" clId="{662B1970-2E1D-4A1C-96EE-0D436397F01A}" dt="2023-08-16T09:42:36.691" v="0" actId="478"/>
          <ac:picMkLst>
            <pc:docMk/>
            <pc:sldMk cId="2532789998" sldId="393"/>
            <ac:picMk id="26" creationId="{CCAD14E7-A983-5C5F-E870-2C75860E4DD1}"/>
          </ac:picMkLst>
        </pc:picChg>
        <pc:picChg chg="add mod">
          <ac:chgData name="rosetrinh1292@gmail.com" userId="8f9b99ffd9b2316f" providerId="LiveId" clId="{662B1970-2E1D-4A1C-96EE-0D436397F01A}" dt="2023-08-16T10:28:16.378" v="300" actId="1076"/>
          <ac:picMkLst>
            <pc:docMk/>
            <pc:sldMk cId="2532789998" sldId="393"/>
            <ac:picMk id="1026" creationId="{EACCEDBC-DD0F-1FFC-E647-5832A889B167}"/>
          </ac:picMkLst>
        </pc:picChg>
        <pc:picChg chg="add mod">
          <ac:chgData name="rosetrinh1292@gmail.com" userId="8f9b99ffd9b2316f" providerId="LiveId" clId="{662B1970-2E1D-4A1C-96EE-0D436397F01A}" dt="2023-08-16T10:26:41.843" v="256" actId="1076"/>
          <ac:picMkLst>
            <pc:docMk/>
            <pc:sldMk cId="2532789998" sldId="393"/>
            <ac:picMk id="1028" creationId="{B6FAC33F-D4B9-50B1-ECCD-6D0E1ED626FA}"/>
          </ac:picMkLst>
        </pc:picChg>
      </pc:sldChg>
      <pc:sldChg chg="addSp delSp modSp new mod delAnim modAnim">
        <pc:chgData name="rosetrinh1292@gmail.com" userId="8f9b99ffd9b2316f" providerId="LiveId" clId="{662B1970-2E1D-4A1C-96EE-0D436397F01A}" dt="2023-08-16T11:16:13.441" v="692" actId="478"/>
        <pc:sldMkLst>
          <pc:docMk/>
          <pc:sldMk cId="2996600111" sldId="394"/>
        </pc:sldMkLst>
        <pc:spChg chg="add del mod">
          <ac:chgData name="rosetrinh1292@gmail.com" userId="8f9b99ffd9b2316f" providerId="LiveId" clId="{662B1970-2E1D-4A1C-96EE-0D436397F01A}" dt="2023-08-16T10:46:21.400" v="383" actId="478"/>
          <ac:spMkLst>
            <pc:docMk/>
            <pc:sldMk cId="2996600111" sldId="394"/>
            <ac:spMk id="15" creationId="{2728500E-43C4-495D-0283-90DB64850A17}"/>
          </ac:spMkLst>
        </pc:spChg>
        <pc:spChg chg="add del mod">
          <ac:chgData name="rosetrinh1292@gmail.com" userId="8f9b99ffd9b2316f" providerId="LiveId" clId="{662B1970-2E1D-4A1C-96EE-0D436397F01A}" dt="2023-08-16T10:49:01.866" v="402" actId="478"/>
          <ac:spMkLst>
            <pc:docMk/>
            <pc:sldMk cId="2996600111" sldId="394"/>
            <ac:spMk id="20" creationId="{B0A80368-7E19-46A4-7C2A-0A0C41361F99}"/>
          </ac:spMkLst>
        </pc:spChg>
        <pc:spChg chg="add mod">
          <ac:chgData name="rosetrinh1292@gmail.com" userId="8f9b99ffd9b2316f" providerId="LiveId" clId="{662B1970-2E1D-4A1C-96EE-0D436397F01A}" dt="2023-08-16T11:09:43.052" v="635" actId="688"/>
          <ac:spMkLst>
            <pc:docMk/>
            <pc:sldMk cId="2996600111" sldId="394"/>
            <ac:spMk id="21" creationId="{72015FA1-4C8B-73C7-DD5F-1DD5BAE29C4D}"/>
          </ac:spMkLst>
        </pc:spChg>
        <pc:spChg chg="add del">
          <ac:chgData name="rosetrinh1292@gmail.com" userId="8f9b99ffd9b2316f" providerId="LiveId" clId="{662B1970-2E1D-4A1C-96EE-0D436397F01A}" dt="2023-08-16T10:58:13.448" v="498" actId="478"/>
          <ac:spMkLst>
            <pc:docMk/>
            <pc:sldMk cId="2996600111" sldId="394"/>
            <ac:spMk id="22" creationId="{FB27FFBC-7FD4-A9E9-A34B-B74E7FED8639}"/>
          </ac:spMkLst>
        </pc:spChg>
        <pc:spChg chg="add del">
          <ac:chgData name="rosetrinh1292@gmail.com" userId="8f9b99ffd9b2316f" providerId="LiveId" clId="{662B1970-2E1D-4A1C-96EE-0D436397F01A}" dt="2023-08-16T11:04:08.460" v="521" actId="478"/>
          <ac:spMkLst>
            <pc:docMk/>
            <pc:sldMk cId="2996600111" sldId="394"/>
            <ac:spMk id="23" creationId="{BE39304F-D95E-703A-0571-891890950A39}"/>
          </ac:spMkLst>
        </pc:spChg>
        <pc:spChg chg="add mod">
          <ac:chgData name="rosetrinh1292@gmail.com" userId="8f9b99ffd9b2316f" providerId="LiveId" clId="{662B1970-2E1D-4A1C-96EE-0D436397F01A}" dt="2023-08-16T11:12:43.720" v="673" actId="1076"/>
          <ac:spMkLst>
            <pc:docMk/>
            <pc:sldMk cId="2996600111" sldId="394"/>
            <ac:spMk id="26" creationId="{A7242FE8-D7E1-D46A-F32E-DE34235305B5}"/>
          </ac:spMkLst>
        </pc:spChg>
        <pc:spChg chg="add mod">
          <ac:chgData name="rosetrinh1292@gmail.com" userId="8f9b99ffd9b2316f" providerId="LiveId" clId="{662B1970-2E1D-4A1C-96EE-0D436397F01A}" dt="2023-08-16T11:12:43.720" v="673" actId="1076"/>
          <ac:spMkLst>
            <pc:docMk/>
            <pc:sldMk cId="2996600111" sldId="394"/>
            <ac:spMk id="27" creationId="{E0543C75-8ACA-81F8-7BE4-C4825B5E7055}"/>
          </ac:spMkLst>
        </pc:spChg>
        <pc:spChg chg="add mod">
          <ac:chgData name="rosetrinh1292@gmail.com" userId="8f9b99ffd9b2316f" providerId="LiveId" clId="{662B1970-2E1D-4A1C-96EE-0D436397F01A}" dt="2023-08-16T11:12:43.720" v="673" actId="1076"/>
          <ac:spMkLst>
            <pc:docMk/>
            <pc:sldMk cId="2996600111" sldId="394"/>
            <ac:spMk id="28" creationId="{C6DD1C9C-DCFD-4CED-77A3-612377D0A688}"/>
          </ac:spMkLst>
        </pc:spChg>
        <pc:spChg chg="add mod">
          <ac:chgData name="rosetrinh1292@gmail.com" userId="8f9b99ffd9b2316f" providerId="LiveId" clId="{662B1970-2E1D-4A1C-96EE-0D436397F01A}" dt="2023-08-16T11:12:50.663" v="674" actId="1076"/>
          <ac:spMkLst>
            <pc:docMk/>
            <pc:sldMk cId="2996600111" sldId="394"/>
            <ac:spMk id="29" creationId="{68ECD6DC-8DDC-97F1-DF94-56B5E4E4294F}"/>
          </ac:spMkLst>
        </pc:spChg>
        <pc:spChg chg="add mod">
          <ac:chgData name="rosetrinh1292@gmail.com" userId="8f9b99ffd9b2316f" providerId="LiveId" clId="{662B1970-2E1D-4A1C-96EE-0D436397F01A}" dt="2023-08-16T11:12:27.593" v="671" actId="1076"/>
          <ac:spMkLst>
            <pc:docMk/>
            <pc:sldMk cId="2996600111" sldId="394"/>
            <ac:spMk id="30" creationId="{452A9DF3-0164-7A6B-E3A7-1726190331A0}"/>
          </ac:spMkLst>
        </pc:spChg>
        <pc:spChg chg="add mod">
          <ac:chgData name="rosetrinh1292@gmail.com" userId="8f9b99ffd9b2316f" providerId="LiveId" clId="{662B1970-2E1D-4A1C-96EE-0D436397F01A}" dt="2023-08-16T11:12:43.720" v="673" actId="1076"/>
          <ac:spMkLst>
            <pc:docMk/>
            <pc:sldMk cId="2996600111" sldId="394"/>
            <ac:spMk id="31" creationId="{4F30B10D-F498-C8CA-3B42-679C6743B9EC}"/>
          </ac:spMkLst>
        </pc:spChg>
        <pc:spChg chg="add mod">
          <ac:chgData name="rosetrinh1292@gmail.com" userId="8f9b99ffd9b2316f" providerId="LiveId" clId="{662B1970-2E1D-4A1C-96EE-0D436397F01A}" dt="2023-08-16T11:12:43.720" v="673" actId="1076"/>
          <ac:spMkLst>
            <pc:docMk/>
            <pc:sldMk cId="2996600111" sldId="394"/>
            <ac:spMk id="2048" creationId="{E2B901B9-4904-83CF-CF8C-CDD088BE41B8}"/>
          </ac:spMkLst>
        </pc:spChg>
        <pc:spChg chg="add mod">
          <ac:chgData name="rosetrinh1292@gmail.com" userId="8f9b99ffd9b2316f" providerId="LiveId" clId="{662B1970-2E1D-4A1C-96EE-0D436397F01A}" dt="2023-08-16T11:12:43.720" v="673" actId="1076"/>
          <ac:spMkLst>
            <pc:docMk/>
            <pc:sldMk cId="2996600111" sldId="394"/>
            <ac:spMk id="2049" creationId="{7904DA77-981F-1629-A634-0ABB07C13B76}"/>
          </ac:spMkLst>
        </pc:spChg>
        <pc:spChg chg="add mod">
          <ac:chgData name="rosetrinh1292@gmail.com" userId="8f9b99ffd9b2316f" providerId="LiveId" clId="{662B1970-2E1D-4A1C-96EE-0D436397F01A}" dt="2023-08-16T11:12:50.663" v="674" actId="1076"/>
          <ac:spMkLst>
            <pc:docMk/>
            <pc:sldMk cId="2996600111" sldId="394"/>
            <ac:spMk id="2051" creationId="{6D09D6B0-D5BD-D5EC-7A1C-23B37F711AFE}"/>
          </ac:spMkLst>
        </pc:spChg>
        <pc:spChg chg="add mod">
          <ac:chgData name="rosetrinh1292@gmail.com" userId="8f9b99ffd9b2316f" providerId="LiveId" clId="{662B1970-2E1D-4A1C-96EE-0D436397F01A}" dt="2023-08-16T11:12:27.593" v="671" actId="1076"/>
          <ac:spMkLst>
            <pc:docMk/>
            <pc:sldMk cId="2996600111" sldId="394"/>
            <ac:spMk id="2053" creationId="{A96180CF-B078-D33A-3023-BB42F0569760}"/>
          </ac:spMkLst>
        </pc:spChg>
        <pc:spChg chg="add del mod">
          <ac:chgData name="rosetrinh1292@gmail.com" userId="8f9b99ffd9b2316f" providerId="LiveId" clId="{662B1970-2E1D-4A1C-96EE-0D436397F01A}" dt="2023-08-16T11:16:13.441" v="692" actId="478"/>
          <ac:spMkLst>
            <pc:docMk/>
            <pc:sldMk cId="2996600111" sldId="394"/>
            <ac:spMk id="2055" creationId="{0A3248EB-F0EA-C505-44F6-5A6437C2AEE1}"/>
          </ac:spMkLst>
        </pc:spChg>
        <pc:spChg chg="add del mod">
          <ac:chgData name="rosetrinh1292@gmail.com" userId="8f9b99ffd9b2316f" providerId="LiveId" clId="{662B1970-2E1D-4A1C-96EE-0D436397F01A}" dt="2023-08-16T11:13:58.035" v="682" actId="478"/>
          <ac:spMkLst>
            <pc:docMk/>
            <pc:sldMk cId="2996600111" sldId="394"/>
            <ac:spMk id="2056" creationId="{11C79CCA-0CAD-B491-F20C-ADE0BD9F7935}"/>
          </ac:spMkLst>
        </pc:spChg>
        <pc:spChg chg="add mod">
          <ac:chgData name="rosetrinh1292@gmail.com" userId="8f9b99ffd9b2316f" providerId="LiveId" clId="{662B1970-2E1D-4A1C-96EE-0D436397F01A}" dt="2023-08-16T11:15:30.521" v="689" actId="1076"/>
          <ac:spMkLst>
            <pc:docMk/>
            <pc:sldMk cId="2996600111" sldId="394"/>
            <ac:spMk id="2057" creationId="{822FB04B-57E5-96A0-F97A-90BC1CCAB26F}"/>
          </ac:spMkLst>
        </pc:spChg>
        <pc:spChg chg="add mod">
          <ac:chgData name="rosetrinh1292@gmail.com" userId="8f9b99ffd9b2316f" providerId="LiveId" clId="{662B1970-2E1D-4A1C-96EE-0D436397F01A}" dt="2023-08-16T11:15:36.820" v="691" actId="1076"/>
          <ac:spMkLst>
            <pc:docMk/>
            <pc:sldMk cId="2996600111" sldId="394"/>
            <ac:spMk id="2059" creationId="{9517477D-9468-6034-C463-E739B940E60A}"/>
          </ac:spMkLst>
        </pc:spChg>
        <pc:grpChg chg="add del mod">
          <ac:chgData name="rosetrinh1292@gmail.com" userId="8f9b99ffd9b2316f" providerId="LiveId" clId="{662B1970-2E1D-4A1C-96EE-0D436397F01A}" dt="2023-08-16T10:40:38.926" v="317" actId="21"/>
          <ac:grpSpMkLst>
            <pc:docMk/>
            <pc:sldMk cId="2996600111" sldId="394"/>
            <ac:grpSpMk id="9" creationId="{82B8D63F-CA02-C5F7-B55B-44D41E753ED6}"/>
          </ac:grpSpMkLst>
        </pc:grpChg>
        <pc:grpChg chg="add del mod">
          <ac:chgData name="rosetrinh1292@gmail.com" userId="8f9b99ffd9b2316f" providerId="LiveId" clId="{662B1970-2E1D-4A1C-96EE-0D436397F01A}" dt="2023-08-16T10:48:19.950" v="396" actId="478"/>
          <ac:grpSpMkLst>
            <pc:docMk/>
            <pc:sldMk cId="2996600111" sldId="394"/>
            <ac:grpSpMk id="17" creationId="{D90B04B2-86D9-0858-555F-F55F11CAC44B}"/>
          </ac:grpSpMkLst>
        </pc:grpChg>
        <pc:grpChg chg="add del mod">
          <ac:chgData name="rosetrinh1292@gmail.com" userId="8f9b99ffd9b2316f" providerId="LiveId" clId="{662B1970-2E1D-4A1C-96EE-0D436397F01A}" dt="2023-08-16T11:05:52.823" v="534" actId="21"/>
          <ac:grpSpMkLst>
            <pc:docMk/>
            <pc:sldMk cId="2996600111" sldId="394"/>
            <ac:grpSpMk id="24" creationId="{EDD6A412-2BEE-A5E6-BB05-941025EC5726}"/>
          </ac:grpSpMkLst>
        </pc:grpChg>
        <pc:picChg chg="add del mod ord modCrop">
          <ac:chgData name="rosetrinh1292@gmail.com" userId="8f9b99ffd9b2316f" providerId="LiveId" clId="{662B1970-2E1D-4A1C-96EE-0D436397F01A}" dt="2023-08-16T10:53:57.653" v="475" actId="478"/>
          <ac:picMkLst>
            <pc:docMk/>
            <pc:sldMk cId="2996600111" sldId="394"/>
            <ac:picMk id="3" creationId="{CC870BBE-DC6D-1D95-D366-90FC001C383B}"/>
          </ac:picMkLst>
        </pc:picChg>
        <pc:picChg chg="add del mod">
          <ac:chgData name="rosetrinh1292@gmail.com" userId="8f9b99ffd9b2316f" providerId="LiveId" clId="{662B1970-2E1D-4A1C-96EE-0D436397F01A}" dt="2023-08-16T10:33:04.800" v="309" actId="478"/>
          <ac:picMkLst>
            <pc:docMk/>
            <pc:sldMk cId="2996600111" sldId="394"/>
            <ac:picMk id="5" creationId="{1108D369-6728-E407-7A8C-32079E527041}"/>
          </ac:picMkLst>
        </pc:picChg>
        <pc:picChg chg="add mod modCrop">
          <ac:chgData name="rosetrinh1292@gmail.com" userId="8f9b99ffd9b2316f" providerId="LiveId" clId="{662B1970-2E1D-4A1C-96EE-0D436397F01A}" dt="2023-08-16T10:40:36.272" v="316" actId="164"/>
          <ac:picMkLst>
            <pc:docMk/>
            <pc:sldMk cId="2996600111" sldId="394"/>
            <ac:picMk id="7" creationId="{DDEC0E13-C6C3-A650-C008-7797F988688D}"/>
          </ac:picMkLst>
        </pc:picChg>
        <pc:picChg chg="add mod">
          <ac:chgData name="rosetrinh1292@gmail.com" userId="8f9b99ffd9b2316f" providerId="LiveId" clId="{662B1970-2E1D-4A1C-96EE-0D436397F01A}" dt="2023-08-16T10:40:36.272" v="316" actId="164"/>
          <ac:picMkLst>
            <pc:docMk/>
            <pc:sldMk cId="2996600111" sldId="394"/>
            <ac:picMk id="8" creationId="{0397261F-2CA8-1DB8-98CF-49B2AA3CE8A7}"/>
          </ac:picMkLst>
        </pc:picChg>
        <pc:picChg chg="add mod ord">
          <ac:chgData name="rosetrinh1292@gmail.com" userId="8f9b99ffd9b2316f" providerId="LiveId" clId="{662B1970-2E1D-4A1C-96EE-0D436397F01A}" dt="2023-08-16T10:42:38.543" v="336" actId="1076"/>
          <ac:picMkLst>
            <pc:docMk/>
            <pc:sldMk cId="2996600111" sldId="394"/>
            <ac:picMk id="10" creationId="{1CA8367B-A11F-FDE4-9555-AEC218A7DF0D}"/>
          </ac:picMkLst>
        </pc:picChg>
        <pc:picChg chg="add del mod modCrop">
          <ac:chgData name="rosetrinh1292@gmail.com" userId="8f9b99ffd9b2316f" providerId="LiveId" clId="{662B1970-2E1D-4A1C-96EE-0D436397F01A}" dt="2023-08-16T10:44:25.819" v="353" actId="478"/>
          <ac:picMkLst>
            <pc:docMk/>
            <pc:sldMk cId="2996600111" sldId="394"/>
            <ac:picMk id="12" creationId="{272F272A-1114-507A-04B8-C0816F300B23}"/>
          </ac:picMkLst>
        </pc:picChg>
        <pc:picChg chg="add del mod modCrop">
          <ac:chgData name="rosetrinh1292@gmail.com" userId="8f9b99ffd9b2316f" providerId="LiveId" clId="{662B1970-2E1D-4A1C-96EE-0D436397F01A}" dt="2023-08-16T10:45:45.864" v="370" actId="478"/>
          <ac:picMkLst>
            <pc:docMk/>
            <pc:sldMk cId="2996600111" sldId="394"/>
            <ac:picMk id="14" creationId="{C8FCFB7A-BF45-2A08-56D2-19CF24224099}"/>
          </ac:picMkLst>
        </pc:picChg>
        <pc:picChg chg="add mod">
          <ac:chgData name="rosetrinh1292@gmail.com" userId="8f9b99ffd9b2316f" providerId="LiveId" clId="{662B1970-2E1D-4A1C-96EE-0D436397F01A}" dt="2023-08-16T10:46:47.348" v="391"/>
          <ac:picMkLst>
            <pc:docMk/>
            <pc:sldMk cId="2996600111" sldId="394"/>
            <ac:picMk id="16" creationId="{0C2F6E20-6F82-8AA4-27E5-B41DCA767A70}"/>
          </ac:picMkLst>
        </pc:picChg>
        <pc:picChg chg="mod topLvl">
          <ac:chgData name="rosetrinh1292@gmail.com" userId="8f9b99ffd9b2316f" providerId="LiveId" clId="{662B1970-2E1D-4A1C-96EE-0D436397F01A}" dt="2023-08-16T11:11:45.145" v="664" actId="1076"/>
          <ac:picMkLst>
            <pc:docMk/>
            <pc:sldMk cId="2996600111" sldId="394"/>
            <ac:picMk id="18" creationId="{4A524937-2B55-BB37-0E15-D987D177F232}"/>
          </ac:picMkLst>
        </pc:picChg>
        <pc:picChg chg="del mod topLvl">
          <ac:chgData name="rosetrinh1292@gmail.com" userId="8f9b99ffd9b2316f" providerId="LiveId" clId="{662B1970-2E1D-4A1C-96EE-0D436397F01A}" dt="2023-08-16T10:48:19.950" v="396" actId="478"/>
          <ac:picMkLst>
            <pc:docMk/>
            <pc:sldMk cId="2996600111" sldId="394"/>
            <ac:picMk id="19" creationId="{8B10E03F-D234-B212-C0F8-02D29B5654AD}"/>
          </ac:picMkLst>
        </pc:picChg>
        <pc:picChg chg="add mod">
          <ac:chgData name="rosetrinh1292@gmail.com" userId="8f9b99ffd9b2316f" providerId="LiveId" clId="{662B1970-2E1D-4A1C-96EE-0D436397F01A}" dt="2023-08-16T11:12:58.928" v="675" actId="688"/>
          <ac:picMkLst>
            <pc:docMk/>
            <pc:sldMk cId="2996600111" sldId="394"/>
            <ac:picMk id="25" creationId="{8C0D0A2F-0063-49CA-8824-B63CD84E2476}"/>
          </ac:picMkLst>
        </pc:picChg>
        <pc:picChg chg="add del mod">
          <ac:chgData name="rosetrinh1292@gmail.com" userId="8f9b99ffd9b2316f" providerId="LiveId" clId="{662B1970-2E1D-4A1C-96EE-0D436397F01A}" dt="2023-08-16T10:58:48.421" v="504" actId="478"/>
          <ac:picMkLst>
            <pc:docMk/>
            <pc:sldMk cId="2996600111" sldId="394"/>
            <ac:picMk id="2050" creationId="{50966DE4-C66C-76DF-26B7-4599C45A73AB}"/>
          </ac:picMkLst>
        </pc:picChg>
        <pc:picChg chg="add mod">
          <ac:chgData name="rosetrinh1292@gmail.com" userId="8f9b99ffd9b2316f" providerId="LiveId" clId="{662B1970-2E1D-4A1C-96EE-0D436397F01A}" dt="2023-08-16T11:05:48.200" v="533" actId="164"/>
          <ac:picMkLst>
            <pc:docMk/>
            <pc:sldMk cId="2996600111" sldId="394"/>
            <ac:picMk id="2052" creationId="{E6F7F022-50C4-4263-77BB-36262B168976}"/>
          </ac:picMkLst>
        </pc:picChg>
        <pc:picChg chg="add del mod">
          <ac:chgData name="rosetrinh1292@gmail.com" userId="8f9b99ffd9b2316f" providerId="LiveId" clId="{662B1970-2E1D-4A1C-96EE-0D436397F01A}" dt="2023-08-16T11:01:48.268" v="519" actId="478"/>
          <ac:picMkLst>
            <pc:docMk/>
            <pc:sldMk cId="2996600111" sldId="394"/>
            <ac:picMk id="2054" creationId="{890511B9-D09E-C63A-804D-9B7899B20BBB}"/>
          </ac:picMkLst>
        </pc:picChg>
        <pc:picChg chg="add mod">
          <ac:chgData name="rosetrinh1292@gmail.com" userId="8f9b99ffd9b2316f" providerId="LiveId" clId="{662B1970-2E1D-4A1C-96EE-0D436397F01A}" dt="2023-08-16T11:05:48.200" v="533" actId="164"/>
          <ac:picMkLst>
            <pc:docMk/>
            <pc:sldMk cId="2996600111" sldId="394"/>
            <ac:picMk id="2058" creationId="{DE1D63B0-1951-13DD-13C2-F8C5C3553696}"/>
          </ac:picMkLst>
        </pc:picChg>
        <pc:picChg chg="add mod">
          <ac:chgData name="rosetrinh1292@gmail.com" userId="8f9b99ffd9b2316f" providerId="LiveId" clId="{662B1970-2E1D-4A1C-96EE-0D436397F01A}" dt="2023-08-16T11:05:48.200" v="533" actId="164"/>
          <ac:picMkLst>
            <pc:docMk/>
            <pc:sldMk cId="2996600111" sldId="394"/>
            <ac:picMk id="2060" creationId="{45A829A7-B845-95FD-241A-33A144CAD6D1}"/>
          </ac:picMkLst>
        </pc:picChg>
        <pc:picChg chg="add mod">
          <ac:chgData name="rosetrinh1292@gmail.com" userId="8f9b99ffd9b2316f" providerId="LiveId" clId="{662B1970-2E1D-4A1C-96EE-0D436397F01A}" dt="2023-08-16T11:05:48.200" v="533" actId="164"/>
          <ac:picMkLst>
            <pc:docMk/>
            <pc:sldMk cId="2996600111" sldId="394"/>
            <ac:picMk id="2062" creationId="{4659B5A7-DEB7-3621-3ADA-9C57E3352504}"/>
          </ac:picMkLst>
        </pc:picChg>
        <pc:picChg chg="add mod">
          <ac:chgData name="rosetrinh1292@gmail.com" userId="8f9b99ffd9b2316f" providerId="LiveId" clId="{662B1970-2E1D-4A1C-96EE-0D436397F01A}" dt="2023-08-16T11:05:48.200" v="533" actId="164"/>
          <ac:picMkLst>
            <pc:docMk/>
            <pc:sldMk cId="2996600111" sldId="394"/>
            <ac:picMk id="2066" creationId="{4D50862C-414F-9F6E-AC86-68716B29C28D}"/>
          </ac:picMkLst>
        </pc:picChg>
      </pc:sldChg>
      <pc:sldChg chg="modSp del mod">
        <pc:chgData name="rosetrinh1292@gmail.com" userId="8f9b99ffd9b2316f" providerId="LiveId" clId="{662B1970-2E1D-4A1C-96EE-0D436397F01A}" dt="2023-08-16T10:10:36.228" v="13" actId="47"/>
        <pc:sldMkLst>
          <pc:docMk/>
          <pc:sldMk cId="3893302315" sldId="394"/>
        </pc:sldMkLst>
        <pc:picChg chg="mod">
          <ac:chgData name="rosetrinh1292@gmail.com" userId="8f9b99ffd9b2316f" providerId="LiveId" clId="{662B1970-2E1D-4A1C-96EE-0D436397F01A}" dt="2023-08-16T10:05:56.945" v="8" actId="1076"/>
          <ac:picMkLst>
            <pc:docMk/>
            <pc:sldMk cId="3893302315" sldId="394"/>
            <ac:picMk id="9" creationId="{457951D6-7A50-941A-ED7B-A659225620B0}"/>
          </ac:picMkLst>
        </pc:picChg>
      </pc:sldChg>
      <pc:sldChg chg="addSp modSp new mod modAnim">
        <pc:chgData name="rosetrinh1292@gmail.com" userId="8f9b99ffd9b2316f" providerId="LiveId" clId="{662B1970-2E1D-4A1C-96EE-0D436397F01A}" dt="2023-08-16T10:52:10.813" v="474" actId="14100"/>
        <pc:sldMkLst>
          <pc:docMk/>
          <pc:sldMk cId="2856232489" sldId="395"/>
        </pc:sldMkLst>
        <pc:picChg chg="add mod">
          <ac:chgData name="rosetrinh1292@gmail.com" userId="8f9b99ffd9b2316f" providerId="LiveId" clId="{662B1970-2E1D-4A1C-96EE-0D436397F01A}" dt="2023-08-16T10:52:10.813" v="474" actId="14100"/>
          <ac:picMkLst>
            <pc:docMk/>
            <pc:sldMk cId="2856232489" sldId="395"/>
            <ac:picMk id="2" creationId="{E577F14E-396D-04A7-894A-4177187E43E7}"/>
          </ac:picMkLst>
        </pc:picChg>
      </pc:sldChg>
      <pc:sldChg chg="addSp modSp new mod ord modAnim">
        <pc:chgData name="rosetrinh1292@gmail.com" userId="8f9b99ffd9b2316f" providerId="LiveId" clId="{662B1970-2E1D-4A1C-96EE-0D436397F01A}" dt="2023-08-17T17:27:08.062" v="988" actId="1076"/>
        <pc:sldMkLst>
          <pc:docMk/>
          <pc:sldMk cId="2165794606" sldId="396"/>
        </pc:sldMkLst>
        <pc:spChg chg="add mod">
          <ac:chgData name="rosetrinh1292@gmail.com" userId="8f9b99ffd9b2316f" providerId="LiveId" clId="{662B1970-2E1D-4A1C-96EE-0D436397F01A}" dt="2023-08-16T11:20:26.821" v="729" actId="1076"/>
          <ac:spMkLst>
            <pc:docMk/>
            <pc:sldMk cId="2165794606" sldId="396"/>
            <ac:spMk id="3" creationId="{D480DD28-8B6A-4C2E-63E4-D4E62ABA55FE}"/>
          </ac:spMkLst>
        </pc:spChg>
        <pc:spChg chg="mod">
          <ac:chgData name="rosetrinh1292@gmail.com" userId="8f9b99ffd9b2316f" providerId="LiveId" clId="{662B1970-2E1D-4A1C-96EE-0D436397F01A}" dt="2023-08-16T11:20:21.187" v="728" actId="14100"/>
          <ac:spMkLst>
            <pc:docMk/>
            <pc:sldMk cId="2165794606" sldId="396"/>
            <ac:spMk id="6" creationId="{ACDC646B-3DDF-4544-BF54-466674DDBD39}"/>
          </ac:spMkLst>
        </pc:spChg>
        <pc:spChg chg="add mod">
          <ac:chgData name="rosetrinh1292@gmail.com" userId="8f9b99ffd9b2316f" providerId="LiveId" clId="{662B1970-2E1D-4A1C-96EE-0D436397F01A}" dt="2023-08-16T11:21:42.525" v="741" actId="1076"/>
          <ac:spMkLst>
            <pc:docMk/>
            <pc:sldMk cId="2165794606" sldId="396"/>
            <ac:spMk id="8" creationId="{47313164-78B4-11DC-162E-00AA29F2AB20}"/>
          </ac:spMkLst>
        </pc:spChg>
        <pc:spChg chg="add mod">
          <ac:chgData name="rosetrinh1292@gmail.com" userId="8f9b99ffd9b2316f" providerId="LiveId" clId="{662B1970-2E1D-4A1C-96EE-0D436397F01A}" dt="2023-08-16T11:21:42.525" v="741" actId="1076"/>
          <ac:spMkLst>
            <pc:docMk/>
            <pc:sldMk cId="2165794606" sldId="396"/>
            <ac:spMk id="9" creationId="{1F6CE3BC-7CC3-9B75-BE6F-A6E0A8F178D3}"/>
          </ac:spMkLst>
        </pc:spChg>
        <pc:spChg chg="add mod">
          <ac:chgData name="rosetrinh1292@gmail.com" userId="8f9b99ffd9b2316f" providerId="LiveId" clId="{662B1970-2E1D-4A1C-96EE-0D436397F01A}" dt="2023-08-16T11:21:42.525" v="741" actId="1076"/>
          <ac:spMkLst>
            <pc:docMk/>
            <pc:sldMk cId="2165794606" sldId="396"/>
            <ac:spMk id="10" creationId="{0BCC8BCB-8454-35EA-4363-05EC5ECE1C66}"/>
          </ac:spMkLst>
        </pc:spChg>
        <pc:spChg chg="add mod">
          <ac:chgData name="rosetrinh1292@gmail.com" userId="8f9b99ffd9b2316f" providerId="LiveId" clId="{662B1970-2E1D-4A1C-96EE-0D436397F01A}" dt="2023-08-16T11:21:42.525" v="741" actId="1076"/>
          <ac:spMkLst>
            <pc:docMk/>
            <pc:sldMk cId="2165794606" sldId="396"/>
            <ac:spMk id="11" creationId="{5F678F68-A5CE-0ACD-2D73-463B5AB3B917}"/>
          </ac:spMkLst>
        </pc:spChg>
        <pc:spChg chg="add mod">
          <ac:chgData name="rosetrinh1292@gmail.com" userId="8f9b99ffd9b2316f" providerId="LiveId" clId="{662B1970-2E1D-4A1C-96EE-0D436397F01A}" dt="2023-08-16T11:21:42.525" v="741" actId="1076"/>
          <ac:spMkLst>
            <pc:docMk/>
            <pc:sldMk cId="2165794606" sldId="396"/>
            <ac:spMk id="12" creationId="{EC3CD0EA-6033-1238-72B0-1696CF5E1618}"/>
          </ac:spMkLst>
        </pc:spChg>
        <pc:spChg chg="add mod">
          <ac:chgData name="rosetrinh1292@gmail.com" userId="8f9b99ffd9b2316f" providerId="LiveId" clId="{662B1970-2E1D-4A1C-96EE-0D436397F01A}" dt="2023-08-16T11:21:42.525" v="741" actId="1076"/>
          <ac:spMkLst>
            <pc:docMk/>
            <pc:sldMk cId="2165794606" sldId="396"/>
            <ac:spMk id="13" creationId="{81CC2AAF-8CD0-0881-D788-36435E560BD3}"/>
          </ac:spMkLst>
        </pc:spChg>
        <pc:spChg chg="add mod">
          <ac:chgData name="rosetrinh1292@gmail.com" userId="8f9b99ffd9b2316f" providerId="LiveId" clId="{662B1970-2E1D-4A1C-96EE-0D436397F01A}" dt="2023-08-16T11:21:42.525" v="741" actId="1076"/>
          <ac:spMkLst>
            <pc:docMk/>
            <pc:sldMk cId="2165794606" sldId="396"/>
            <ac:spMk id="14" creationId="{05737300-D3B1-D30E-9A4C-44A7DD8601F0}"/>
          </ac:spMkLst>
        </pc:spChg>
        <pc:spChg chg="add mod">
          <ac:chgData name="rosetrinh1292@gmail.com" userId="8f9b99ffd9b2316f" providerId="LiveId" clId="{662B1970-2E1D-4A1C-96EE-0D436397F01A}" dt="2023-08-16T11:21:42.525" v="741" actId="1076"/>
          <ac:spMkLst>
            <pc:docMk/>
            <pc:sldMk cId="2165794606" sldId="396"/>
            <ac:spMk id="15" creationId="{17EECC37-3774-A360-0573-0EDAC07C1F9D}"/>
          </ac:spMkLst>
        </pc:spChg>
        <pc:spChg chg="add mod">
          <ac:chgData name="rosetrinh1292@gmail.com" userId="8f9b99ffd9b2316f" providerId="LiveId" clId="{662B1970-2E1D-4A1C-96EE-0D436397F01A}" dt="2023-08-16T11:22:22.861" v="754" actId="1076"/>
          <ac:spMkLst>
            <pc:docMk/>
            <pc:sldMk cId="2165794606" sldId="396"/>
            <ac:spMk id="16" creationId="{6ED6E6FE-D7CB-173F-BF2E-DC786B06B03C}"/>
          </ac:spMkLst>
        </pc:spChg>
        <pc:spChg chg="add mod">
          <ac:chgData name="rosetrinh1292@gmail.com" userId="8f9b99ffd9b2316f" providerId="LiveId" clId="{662B1970-2E1D-4A1C-96EE-0D436397F01A}" dt="2023-08-16T11:22:37.333" v="761"/>
          <ac:spMkLst>
            <pc:docMk/>
            <pc:sldMk cId="2165794606" sldId="396"/>
            <ac:spMk id="17" creationId="{719FD2F3-8CBF-5FA4-76BB-BF5E725A1E79}"/>
          </ac:spMkLst>
        </pc:spChg>
        <pc:spChg chg="add mod">
          <ac:chgData name="rosetrinh1292@gmail.com" userId="8f9b99ffd9b2316f" providerId="LiveId" clId="{662B1970-2E1D-4A1C-96EE-0D436397F01A}" dt="2023-08-17T15:40:56.192" v="769" actId="114"/>
          <ac:spMkLst>
            <pc:docMk/>
            <pc:sldMk cId="2165794606" sldId="396"/>
            <ac:spMk id="18" creationId="{ED46BA17-79AF-717F-EAA3-CE19C8C566C6}"/>
          </ac:spMkLst>
        </pc:spChg>
        <pc:spChg chg="add mod">
          <ac:chgData name="rosetrinh1292@gmail.com" userId="8f9b99ffd9b2316f" providerId="LiveId" clId="{662B1970-2E1D-4A1C-96EE-0D436397F01A}" dt="2023-08-17T15:44:44.329" v="771" actId="1076"/>
          <ac:spMkLst>
            <pc:docMk/>
            <pc:sldMk cId="2165794606" sldId="396"/>
            <ac:spMk id="19" creationId="{C8088E6D-728B-15EC-1E42-A7FF4F4532AF}"/>
          </ac:spMkLst>
        </pc:spChg>
        <pc:spChg chg="add mod">
          <ac:chgData name="rosetrinh1292@gmail.com" userId="8f9b99ffd9b2316f" providerId="LiveId" clId="{662B1970-2E1D-4A1C-96EE-0D436397F01A}" dt="2023-08-17T15:44:50.146" v="773" actId="1076"/>
          <ac:spMkLst>
            <pc:docMk/>
            <pc:sldMk cId="2165794606" sldId="396"/>
            <ac:spMk id="20" creationId="{12A99D7A-1E89-5258-2A2F-F978DC645615}"/>
          </ac:spMkLst>
        </pc:spChg>
        <pc:spChg chg="add mod">
          <ac:chgData name="rosetrinh1292@gmail.com" userId="8f9b99ffd9b2316f" providerId="LiveId" clId="{662B1970-2E1D-4A1C-96EE-0D436397F01A}" dt="2023-08-17T15:44:56.388" v="775" actId="1076"/>
          <ac:spMkLst>
            <pc:docMk/>
            <pc:sldMk cId="2165794606" sldId="396"/>
            <ac:spMk id="21" creationId="{A5AA19CF-EA54-59A6-DD3B-81018048F7AB}"/>
          </ac:spMkLst>
        </pc:spChg>
        <pc:spChg chg="add mod">
          <ac:chgData name="rosetrinh1292@gmail.com" userId="8f9b99ffd9b2316f" providerId="LiveId" clId="{662B1970-2E1D-4A1C-96EE-0D436397F01A}" dt="2023-08-17T15:45:01.658" v="777" actId="1076"/>
          <ac:spMkLst>
            <pc:docMk/>
            <pc:sldMk cId="2165794606" sldId="396"/>
            <ac:spMk id="22" creationId="{C212752D-DB18-F65B-8D63-E18221474134}"/>
          </ac:spMkLst>
        </pc:spChg>
        <pc:grpChg chg="add mod ord">
          <ac:chgData name="rosetrinh1292@gmail.com" userId="8f9b99ffd9b2316f" providerId="LiveId" clId="{662B1970-2E1D-4A1C-96EE-0D436397F01A}" dt="2023-08-16T11:17:31.024" v="699" actId="167"/>
          <ac:grpSpMkLst>
            <pc:docMk/>
            <pc:sldMk cId="2165794606" sldId="396"/>
            <ac:grpSpMk id="4" creationId="{F20E709B-1FEB-2FD2-78BF-C46019C01467}"/>
          </ac:grpSpMkLst>
        </pc:grpChg>
        <pc:picChg chg="mod">
          <ac:chgData name="rosetrinh1292@gmail.com" userId="8f9b99ffd9b2316f" providerId="LiveId" clId="{662B1970-2E1D-4A1C-96EE-0D436397F01A}" dt="2023-08-16T11:17:28.387" v="698"/>
          <ac:picMkLst>
            <pc:docMk/>
            <pc:sldMk cId="2165794606" sldId="396"/>
            <ac:picMk id="5" creationId="{B13641C0-6857-D4E7-0083-7E55A8BD9EE5}"/>
          </ac:picMkLst>
        </pc:picChg>
        <pc:picChg chg="add mod ord">
          <ac:chgData name="rosetrinh1292@gmail.com" userId="8f9b99ffd9b2316f" providerId="LiveId" clId="{662B1970-2E1D-4A1C-96EE-0D436397F01A}" dt="2023-08-17T17:27:08.062" v="988" actId="1076"/>
          <ac:picMkLst>
            <pc:docMk/>
            <pc:sldMk cId="2165794606" sldId="396"/>
            <ac:picMk id="7" creationId="{A7BB9D6C-212C-804F-338B-7CC21B3FD5E9}"/>
          </ac:picMkLst>
        </pc:picChg>
      </pc:sldChg>
      <pc:sldChg chg="addSp delSp modSp new mod modAnim">
        <pc:chgData name="rosetrinh1292@gmail.com" userId="8f9b99ffd9b2316f" providerId="LiveId" clId="{662B1970-2E1D-4A1C-96EE-0D436397F01A}" dt="2023-08-17T19:23:18.794" v="1556"/>
        <pc:sldMkLst>
          <pc:docMk/>
          <pc:sldMk cId="2853571785" sldId="397"/>
        </pc:sldMkLst>
        <pc:spChg chg="add del">
          <ac:chgData name="rosetrinh1292@gmail.com" userId="8f9b99ffd9b2316f" providerId="LiveId" clId="{662B1970-2E1D-4A1C-96EE-0D436397F01A}" dt="2023-08-17T17:16:00.932" v="863" actId="478"/>
          <ac:spMkLst>
            <pc:docMk/>
            <pc:sldMk cId="2853571785" sldId="397"/>
            <ac:spMk id="3" creationId="{5979A497-94A3-F9C8-0C76-3B1FDE42C415}"/>
          </ac:spMkLst>
        </pc:spChg>
        <pc:spChg chg="add mod">
          <ac:chgData name="rosetrinh1292@gmail.com" userId="8f9b99ffd9b2316f" providerId="LiveId" clId="{662B1970-2E1D-4A1C-96EE-0D436397F01A}" dt="2023-08-17T17:25:20.279" v="979" actId="1076"/>
          <ac:spMkLst>
            <pc:docMk/>
            <pc:sldMk cId="2853571785" sldId="397"/>
            <ac:spMk id="4" creationId="{F007005E-CFC6-8893-5E55-388616C5DFB0}"/>
          </ac:spMkLst>
        </pc:spChg>
        <pc:spChg chg="mod">
          <ac:chgData name="rosetrinh1292@gmail.com" userId="8f9b99ffd9b2316f" providerId="LiveId" clId="{662B1970-2E1D-4A1C-96EE-0D436397F01A}" dt="2023-08-17T17:25:23" v="980" actId="1076"/>
          <ac:spMkLst>
            <pc:docMk/>
            <pc:sldMk cId="2853571785" sldId="397"/>
            <ac:spMk id="8" creationId="{D04C064C-E3AB-6A6C-DC1A-DC8FA8AFBE49}"/>
          </ac:spMkLst>
        </pc:spChg>
        <pc:spChg chg="mod">
          <ac:chgData name="rosetrinh1292@gmail.com" userId="8f9b99ffd9b2316f" providerId="LiveId" clId="{662B1970-2E1D-4A1C-96EE-0D436397F01A}" dt="2023-08-17T17:25:24.705" v="981" actId="1076"/>
          <ac:spMkLst>
            <pc:docMk/>
            <pc:sldMk cId="2853571785" sldId="397"/>
            <ac:spMk id="11" creationId="{8CA68FAB-2480-97F1-28C0-DF00E41D55A0}"/>
          </ac:spMkLst>
        </pc:spChg>
        <pc:spChg chg="mod">
          <ac:chgData name="rosetrinh1292@gmail.com" userId="8f9b99ffd9b2316f" providerId="LiveId" clId="{662B1970-2E1D-4A1C-96EE-0D436397F01A}" dt="2023-08-17T17:25:27.300" v="982" actId="1076"/>
          <ac:spMkLst>
            <pc:docMk/>
            <pc:sldMk cId="2853571785" sldId="397"/>
            <ac:spMk id="14" creationId="{04C60845-C9C7-ADF9-0E28-9D2CE0F5E726}"/>
          </ac:spMkLst>
        </pc:spChg>
        <pc:spChg chg="mod">
          <ac:chgData name="rosetrinh1292@gmail.com" userId="8f9b99ffd9b2316f" providerId="LiveId" clId="{662B1970-2E1D-4A1C-96EE-0D436397F01A}" dt="2023-08-17T17:25:29.864" v="983" actId="1076"/>
          <ac:spMkLst>
            <pc:docMk/>
            <pc:sldMk cId="2853571785" sldId="397"/>
            <ac:spMk id="17" creationId="{A6229B1D-454A-4CDE-4F1A-E622CBBF6880}"/>
          </ac:spMkLst>
        </pc:spChg>
        <pc:spChg chg="mod">
          <ac:chgData name="rosetrinh1292@gmail.com" userId="8f9b99ffd9b2316f" providerId="LiveId" clId="{662B1970-2E1D-4A1C-96EE-0D436397F01A}" dt="2023-08-17T17:25:34.985" v="984" actId="1076"/>
          <ac:spMkLst>
            <pc:docMk/>
            <pc:sldMk cId="2853571785" sldId="397"/>
            <ac:spMk id="20" creationId="{34923083-8029-113F-DB6A-03BAA1928733}"/>
          </ac:spMkLst>
        </pc:spChg>
        <pc:spChg chg="add mod">
          <ac:chgData name="rosetrinh1292@gmail.com" userId="8f9b99ffd9b2316f" providerId="LiveId" clId="{662B1970-2E1D-4A1C-96EE-0D436397F01A}" dt="2023-08-17T18:04:16.524" v="1048" actId="207"/>
          <ac:spMkLst>
            <pc:docMk/>
            <pc:sldMk cId="2853571785" sldId="397"/>
            <ac:spMk id="22" creationId="{A77FD163-2806-CBC9-28FE-C367B8C932BA}"/>
          </ac:spMkLst>
        </pc:spChg>
        <pc:spChg chg="add mod">
          <ac:chgData name="rosetrinh1292@gmail.com" userId="8f9b99ffd9b2316f" providerId="LiveId" clId="{662B1970-2E1D-4A1C-96EE-0D436397F01A}" dt="2023-08-17T18:08:49.408" v="1073" actId="164"/>
          <ac:spMkLst>
            <pc:docMk/>
            <pc:sldMk cId="2853571785" sldId="397"/>
            <ac:spMk id="24" creationId="{E35C19B7-7FFB-267B-3304-4D506C7459D9}"/>
          </ac:spMkLst>
        </pc:spChg>
        <pc:spChg chg="mod">
          <ac:chgData name="rosetrinh1292@gmail.com" userId="8f9b99ffd9b2316f" providerId="LiveId" clId="{662B1970-2E1D-4A1C-96EE-0D436397F01A}" dt="2023-08-17T18:09:43.886" v="1116"/>
          <ac:spMkLst>
            <pc:docMk/>
            <pc:sldMk cId="2853571785" sldId="397"/>
            <ac:spMk id="28" creationId="{C86C06FB-DD4B-D2B5-019E-6ED3FB7AED10}"/>
          </ac:spMkLst>
        </pc:spChg>
        <pc:spChg chg="mod">
          <ac:chgData name="rosetrinh1292@gmail.com" userId="8f9b99ffd9b2316f" providerId="LiveId" clId="{662B1970-2E1D-4A1C-96EE-0D436397F01A}" dt="2023-08-17T18:09:55.056" v="1122" actId="1076"/>
          <ac:spMkLst>
            <pc:docMk/>
            <pc:sldMk cId="2853571785" sldId="397"/>
            <ac:spMk id="31" creationId="{332D507F-E1D4-75E2-B23C-54CD143D9E96}"/>
          </ac:spMkLst>
        </pc:spChg>
        <pc:spChg chg="mod">
          <ac:chgData name="rosetrinh1292@gmail.com" userId="8f9b99ffd9b2316f" providerId="LiveId" clId="{662B1970-2E1D-4A1C-96EE-0D436397F01A}" dt="2023-08-17T18:09:40.150" v="1111"/>
          <ac:spMkLst>
            <pc:docMk/>
            <pc:sldMk cId="2853571785" sldId="397"/>
            <ac:spMk id="1027" creationId="{33F6D2BB-DB25-9A71-557E-F4C611F6010E}"/>
          </ac:spMkLst>
        </pc:spChg>
        <pc:spChg chg="mod">
          <ac:chgData name="rosetrinh1292@gmail.com" userId="8f9b99ffd9b2316f" providerId="LiveId" clId="{662B1970-2E1D-4A1C-96EE-0D436397F01A}" dt="2023-08-17T18:09:35.950" v="1105"/>
          <ac:spMkLst>
            <pc:docMk/>
            <pc:sldMk cId="2853571785" sldId="397"/>
            <ac:spMk id="1033" creationId="{AD7D81B3-F759-4C7F-2C30-7BFAA80ED7CC}"/>
          </ac:spMkLst>
        </pc:spChg>
        <pc:spChg chg="mod">
          <ac:chgData name="rosetrinh1292@gmail.com" userId="8f9b99ffd9b2316f" providerId="LiveId" clId="{662B1970-2E1D-4A1C-96EE-0D436397F01A}" dt="2023-08-17T18:09:25.125" v="1099"/>
          <ac:spMkLst>
            <pc:docMk/>
            <pc:sldMk cId="2853571785" sldId="397"/>
            <ac:spMk id="1037" creationId="{D1F1D3DD-87DC-CC30-F85C-C4DD46A70672}"/>
          </ac:spMkLst>
        </pc:spChg>
        <pc:spChg chg="mod">
          <ac:chgData name="rosetrinh1292@gmail.com" userId="8f9b99ffd9b2316f" providerId="LiveId" clId="{662B1970-2E1D-4A1C-96EE-0D436397F01A}" dt="2023-08-17T18:09:18.510" v="1093"/>
          <ac:spMkLst>
            <pc:docMk/>
            <pc:sldMk cId="2853571785" sldId="397"/>
            <ac:spMk id="1043" creationId="{F3A9F2F5-C7BF-137B-32C9-04AC03CFBE00}"/>
          </ac:spMkLst>
        </pc:spChg>
        <pc:spChg chg="mod">
          <ac:chgData name="rosetrinh1292@gmail.com" userId="8f9b99ffd9b2316f" providerId="LiveId" clId="{662B1970-2E1D-4A1C-96EE-0D436397F01A}" dt="2023-08-17T18:09:13.174" v="1087"/>
          <ac:spMkLst>
            <pc:docMk/>
            <pc:sldMk cId="2853571785" sldId="397"/>
            <ac:spMk id="1048" creationId="{136C0D6D-06F6-CB1B-CE0A-9124B64589EF}"/>
          </ac:spMkLst>
        </pc:spChg>
        <pc:spChg chg="add mod">
          <ac:chgData name="rosetrinh1292@gmail.com" userId="8f9b99ffd9b2316f" providerId="LiveId" clId="{662B1970-2E1D-4A1C-96EE-0D436397F01A}" dt="2023-08-17T18:36:00.963" v="1200" actId="1076"/>
          <ac:spMkLst>
            <pc:docMk/>
            <pc:sldMk cId="2853571785" sldId="397"/>
            <ac:spMk id="1049" creationId="{16529592-F302-6F78-F2E2-1116EBC965AF}"/>
          </ac:spMkLst>
        </pc:spChg>
        <pc:grpChg chg="add del mod">
          <ac:chgData name="rosetrinh1292@gmail.com" userId="8f9b99ffd9b2316f" providerId="LiveId" clId="{662B1970-2E1D-4A1C-96EE-0D436397F01A}" dt="2023-08-17T17:26:43.334" v="987" actId="478"/>
          <ac:grpSpMkLst>
            <pc:docMk/>
            <pc:sldMk cId="2853571785" sldId="397"/>
            <ac:grpSpMk id="5" creationId="{AAD852F3-C727-AE96-3023-7ABA53FA2DCD}"/>
          </ac:grpSpMkLst>
        </pc:grpChg>
        <pc:grpChg chg="add del mod">
          <ac:chgData name="rosetrinh1292@gmail.com" userId="8f9b99ffd9b2316f" providerId="LiveId" clId="{662B1970-2E1D-4A1C-96EE-0D436397F01A}" dt="2023-08-17T17:26:41.517" v="986" actId="478"/>
          <ac:grpSpMkLst>
            <pc:docMk/>
            <pc:sldMk cId="2853571785" sldId="397"/>
            <ac:grpSpMk id="6" creationId="{B8242C62-3E12-A053-9E3D-28AD49BB637F}"/>
          </ac:grpSpMkLst>
        </pc:grpChg>
        <pc:grpChg chg="add del mod">
          <ac:chgData name="rosetrinh1292@gmail.com" userId="8f9b99ffd9b2316f" providerId="LiveId" clId="{662B1970-2E1D-4A1C-96EE-0D436397F01A}" dt="2023-08-17T17:26:39.375" v="985" actId="478"/>
          <ac:grpSpMkLst>
            <pc:docMk/>
            <pc:sldMk cId="2853571785" sldId="397"/>
            <ac:grpSpMk id="9" creationId="{797370B6-B6DC-4819-CA4B-6A18BFBCC15D}"/>
          </ac:grpSpMkLst>
        </pc:grpChg>
        <pc:grpChg chg="add del mod">
          <ac:chgData name="rosetrinh1292@gmail.com" userId="8f9b99ffd9b2316f" providerId="LiveId" clId="{662B1970-2E1D-4A1C-96EE-0D436397F01A}" dt="2023-08-17T17:26:39.375" v="985" actId="478"/>
          <ac:grpSpMkLst>
            <pc:docMk/>
            <pc:sldMk cId="2853571785" sldId="397"/>
            <ac:grpSpMk id="12" creationId="{E791B9B8-F4F1-899D-8599-752D22B22A64}"/>
          </ac:grpSpMkLst>
        </pc:grpChg>
        <pc:grpChg chg="add del mod">
          <ac:chgData name="rosetrinh1292@gmail.com" userId="8f9b99ffd9b2316f" providerId="LiveId" clId="{662B1970-2E1D-4A1C-96EE-0D436397F01A}" dt="2023-08-17T17:26:39.375" v="985" actId="478"/>
          <ac:grpSpMkLst>
            <pc:docMk/>
            <pc:sldMk cId="2853571785" sldId="397"/>
            <ac:grpSpMk id="15" creationId="{937563FA-05CB-2AF7-EF89-C449F02FDD00}"/>
          </ac:grpSpMkLst>
        </pc:grpChg>
        <pc:grpChg chg="add del mod">
          <ac:chgData name="rosetrinh1292@gmail.com" userId="8f9b99ffd9b2316f" providerId="LiveId" clId="{662B1970-2E1D-4A1C-96EE-0D436397F01A}" dt="2023-08-17T17:26:39.375" v="985" actId="478"/>
          <ac:grpSpMkLst>
            <pc:docMk/>
            <pc:sldMk cId="2853571785" sldId="397"/>
            <ac:grpSpMk id="18" creationId="{4DA4CAA3-95F9-584D-99BA-C7CDC8EACDA7}"/>
          </ac:grpSpMkLst>
        </pc:grpChg>
        <pc:grpChg chg="add mod">
          <ac:chgData name="rosetrinh1292@gmail.com" userId="8f9b99ffd9b2316f" providerId="LiveId" clId="{662B1970-2E1D-4A1C-96EE-0D436397F01A}" dt="2023-08-17T18:02:56.337" v="1046" actId="1076"/>
          <ac:grpSpMkLst>
            <pc:docMk/>
            <pc:sldMk cId="2853571785" sldId="397"/>
            <ac:grpSpMk id="23" creationId="{92B7D99A-6B9C-37A3-37E1-8D161A351AA1}"/>
          </ac:grpSpMkLst>
        </pc:grpChg>
        <pc:grpChg chg="add del mod">
          <ac:chgData name="rosetrinh1292@gmail.com" userId="8f9b99ffd9b2316f" providerId="LiveId" clId="{662B1970-2E1D-4A1C-96EE-0D436397F01A}" dt="2023-08-17T18:11:05.978" v="1133" actId="21"/>
          <ac:grpSpMkLst>
            <pc:docMk/>
            <pc:sldMk cId="2853571785" sldId="397"/>
            <ac:grpSpMk id="25" creationId="{42AB9F3A-8829-A4E3-5E96-0D9FFD10F363}"/>
          </ac:grpSpMkLst>
        </pc:grpChg>
        <pc:grpChg chg="add del mod">
          <ac:chgData name="rosetrinh1292@gmail.com" userId="8f9b99ffd9b2316f" providerId="LiveId" clId="{662B1970-2E1D-4A1C-96EE-0D436397F01A}" dt="2023-08-17T18:11:41.642" v="1145" actId="21"/>
          <ac:grpSpMkLst>
            <pc:docMk/>
            <pc:sldMk cId="2853571785" sldId="397"/>
            <ac:grpSpMk id="26" creationId="{BC0655D1-38D9-4BD8-68A3-6D90A280F41B}"/>
          </ac:grpSpMkLst>
        </pc:grpChg>
        <pc:grpChg chg="add del mod">
          <ac:chgData name="rosetrinh1292@gmail.com" userId="8f9b99ffd9b2316f" providerId="LiveId" clId="{662B1970-2E1D-4A1C-96EE-0D436397F01A}" dt="2023-08-17T18:11:47.132" v="1147" actId="21"/>
          <ac:grpSpMkLst>
            <pc:docMk/>
            <pc:sldMk cId="2853571785" sldId="397"/>
            <ac:grpSpMk id="29" creationId="{4F665EF3-B7C8-EF58-D4F0-46033C98C1A2}"/>
          </ac:grpSpMkLst>
        </pc:grpChg>
        <pc:grpChg chg="add del mod">
          <ac:chgData name="rosetrinh1292@gmail.com" userId="8f9b99ffd9b2316f" providerId="LiveId" clId="{662B1970-2E1D-4A1C-96EE-0D436397F01A}" dt="2023-08-17T18:11:35.516" v="1143" actId="21"/>
          <ac:grpSpMkLst>
            <pc:docMk/>
            <pc:sldMk cId="2853571785" sldId="397"/>
            <ac:grpSpMk id="1024" creationId="{39E6BEB5-1707-E2A1-6E86-EC9A702582D8}"/>
          </ac:grpSpMkLst>
        </pc:grpChg>
        <pc:grpChg chg="add del mod">
          <ac:chgData name="rosetrinh1292@gmail.com" userId="8f9b99ffd9b2316f" providerId="LiveId" clId="{662B1970-2E1D-4A1C-96EE-0D436397F01A}" dt="2023-08-17T18:11:28.995" v="1141" actId="21"/>
          <ac:grpSpMkLst>
            <pc:docMk/>
            <pc:sldMk cId="2853571785" sldId="397"/>
            <ac:grpSpMk id="1029" creationId="{A3CCEDD8-4113-24F7-8493-05AC707636B9}"/>
          </ac:grpSpMkLst>
        </pc:grpChg>
        <pc:grpChg chg="add del mod">
          <ac:chgData name="rosetrinh1292@gmail.com" userId="8f9b99ffd9b2316f" providerId="LiveId" clId="{662B1970-2E1D-4A1C-96EE-0D436397F01A}" dt="2023-08-17T18:11:23.763" v="1139" actId="21"/>
          <ac:grpSpMkLst>
            <pc:docMk/>
            <pc:sldMk cId="2853571785" sldId="397"/>
            <ac:grpSpMk id="1034" creationId="{C7A69274-F21B-A6A3-5C59-F66F01130BC4}"/>
          </ac:grpSpMkLst>
        </pc:grpChg>
        <pc:grpChg chg="add del mod">
          <ac:chgData name="rosetrinh1292@gmail.com" userId="8f9b99ffd9b2316f" providerId="LiveId" clId="{662B1970-2E1D-4A1C-96EE-0D436397F01A}" dt="2023-08-17T18:11:18.245" v="1137" actId="21"/>
          <ac:grpSpMkLst>
            <pc:docMk/>
            <pc:sldMk cId="2853571785" sldId="397"/>
            <ac:grpSpMk id="1039" creationId="{5B59CD0B-116E-67D0-CE81-9B299E56589A}"/>
          </ac:grpSpMkLst>
        </pc:grpChg>
        <pc:grpChg chg="add del mod">
          <ac:chgData name="rosetrinh1292@gmail.com" userId="8f9b99ffd9b2316f" providerId="LiveId" clId="{662B1970-2E1D-4A1C-96EE-0D436397F01A}" dt="2023-08-17T18:11:11.813" v="1135" actId="21"/>
          <ac:grpSpMkLst>
            <pc:docMk/>
            <pc:sldMk cId="2853571785" sldId="397"/>
            <ac:grpSpMk id="1045" creationId="{59B01358-1037-2C86-CEAD-683954C2705E}"/>
          </ac:grpSpMkLst>
        </pc:grpChg>
        <pc:picChg chg="add del mod">
          <ac:chgData name="rosetrinh1292@gmail.com" userId="8f9b99ffd9b2316f" providerId="LiveId" clId="{662B1970-2E1D-4A1C-96EE-0D436397F01A}" dt="2023-08-17T17:14:57.194" v="860" actId="478"/>
          <ac:picMkLst>
            <pc:docMk/>
            <pc:sldMk cId="2853571785" sldId="397"/>
            <ac:picMk id="2" creationId="{DEA31C35-1F90-8712-25F4-431C3F942BF4}"/>
          </ac:picMkLst>
        </pc:picChg>
        <pc:picChg chg="mod">
          <ac:chgData name="rosetrinh1292@gmail.com" userId="8f9b99ffd9b2316f" providerId="LiveId" clId="{662B1970-2E1D-4A1C-96EE-0D436397F01A}" dt="2023-08-17T17:25:23" v="980" actId="1076"/>
          <ac:picMkLst>
            <pc:docMk/>
            <pc:sldMk cId="2853571785" sldId="397"/>
            <ac:picMk id="7" creationId="{F9AD5227-FC16-8847-A191-B96AA2A6F2FF}"/>
          </ac:picMkLst>
        </pc:picChg>
        <pc:picChg chg="mod">
          <ac:chgData name="rosetrinh1292@gmail.com" userId="8f9b99ffd9b2316f" providerId="LiveId" clId="{662B1970-2E1D-4A1C-96EE-0D436397F01A}" dt="2023-08-17T17:25:24.705" v="981" actId="1076"/>
          <ac:picMkLst>
            <pc:docMk/>
            <pc:sldMk cId="2853571785" sldId="397"/>
            <ac:picMk id="10" creationId="{910D966B-DFAF-D1D1-811E-3448FA6FBFC6}"/>
          </ac:picMkLst>
        </pc:picChg>
        <pc:picChg chg="mod">
          <ac:chgData name="rosetrinh1292@gmail.com" userId="8f9b99ffd9b2316f" providerId="LiveId" clId="{662B1970-2E1D-4A1C-96EE-0D436397F01A}" dt="2023-08-17T17:25:27.300" v="982" actId="1076"/>
          <ac:picMkLst>
            <pc:docMk/>
            <pc:sldMk cId="2853571785" sldId="397"/>
            <ac:picMk id="13" creationId="{FB9941B6-F488-BAA7-D7ED-0179AA5215D0}"/>
          </ac:picMkLst>
        </pc:picChg>
        <pc:picChg chg="mod">
          <ac:chgData name="rosetrinh1292@gmail.com" userId="8f9b99ffd9b2316f" providerId="LiveId" clId="{662B1970-2E1D-4A1C-96EE-0D436397F01A}" dt="2023-08-17T17:25:29.864" v="983" actId="1076"/>
          <ac:picMkLst>
            <pc:docMk/>
            <pc:sldMk cId="2853571785" sldId="397"/>
            <ac:picMk id="16" creationId="{FCFF201E-41E4-0A51-CDA7-14BA750C4D1C}"/>
          </ac:picMkLst>
        </pc:picChg>
        <pc:picChg chg="mod">
          <ac:chgData name="rosetrinh1292@gmail.com" userId="8f9b99ffd9b2316f" providerId="LiveId" clId="{662B1970-2E1D-4A1C-96EE-0D436397F01A}" dt="2023-08-17T17:25:34.985" v="984" actId="1076"/>
          <ac:picMkLst>
            <pc:docMk/>
            <pc:sldMk cId="2853571785" sldId="397"/>
            <ac:picMk id="19" creationId="{F3B09284-217A-6B12-D278-3A3D9DC1CEA5}"/>
          </ac:picMkLst>
        </pc:picChg>
        <pc:picChg chg="add mod">
          <ac:chgData name="rosetrinh1292@gmail.com" userId="8f9b99ffd9b2316f" providerId="LiveId" clId="{662B1970-2E1D-4A1C-96EE-0D436397F01A}" dt="2023-08-17T17:27:11.784" v="989"/>
          <ac:picMkLst>
            <pc:docMk/>
            <pc:sldMk cId="2853571785" sldId="397"/>
            <ac:picMk id="21" creationId="{9F760E7B-9C85-6D32-0EA7-635692C9DF21}"/>
          </ac:picMkLst>
        </pc:picChg>
        <pc:picChg chg="mod">
          <ac:chgData name="rosetrinh1292@gmail.com" userId="8f9b99ffd9b2316f" providerId="LiveId" clId="{662B1970-2E1D-4A1C-96EE-0D436397F01A}" dt="2023-08-17T18:08:57.567" v="1075" actId="1076"/>
          <ac:picMkLst>
            <pc:docMk/>
            <pc:sldMk cId="2853571785" sldId="397"/>
            <ac:picMk id="27" creationId="{D5D6B451-D7FA-F7C9-BBC0-70E1635D40FC}"/>
          </ac:picMkLst>
        </pc:picChg>
        <pc:picChg chg="mod">
          <ac:chgData name="rosetrinh1292@gmail.com" userId="8f9b99ffd9b2316f" providerId="LiveId" clId="{662B1970-2E1D-4A1C-96EE-0D436397F01A}" dt="2023-08-17T18:09:55.056" v="1122" actId="1076"/>
          <ac:picMkLst>
            <pc:docMk/>
            <pc:sldMk cId="2853571785" sldId="397"/>
            <ac:picMk id="30" creationId="{C97DD9C6-AB05-6F28-5037-B83667DA2222}"/>
          </ac:picMkLst>
        </pc:picChg>
        <pc:picChg chg="mod">
          <ac:chgData name="rosetrinh1292@gmail.com" userId="8f9b99ffd9b2316f" providerId="LiveId" clId="{662B1970-2E1D-4A1C-96EE-0D436397F01A}" dt="2023-08-17T18:09:36.857" v="1106" actId="1076"/>
          <ac:picMkLst>
            <pc:docMk/>
            <pc:sldMk cId="2853571785" sldId="397"/>
            <ac:picMk id="1025" creationId="{41401304-437F-6D71-05B4-A8843740263F}"/>
          </ac:picMkLst>
        </pc:picChg>
        <pc:picChg chg="add del mod">
          <ac:chgData name="rosetrinh1292@gmail.com" userId="8f9b99ffd9b2316f" providerId="LiveId" clId="{662B1970-2E1D-4A1C-96EE-0D436397F01A}" dt="2023-08-17T16:45:15.346" v="796" actId="478"/>
          <ac:picMkLst>
            <pc:docMk/>
            <pc:sldMk cId="2853571785" sldId="397"/>
            <ac:picMk id="1026" creationId="{045277D6-E570-85CA-F09C-F55DA562830C}"/>
          </ac:picMkLst>
        </pc:picChg>
        <pc:picChg chg="add del mod">
          <ac:chgData name="rosetrinh1292@gmail.com" userId="8f9b99ffd9b2316f" providerId="LiveId" clId="{662B1970-2E1D-4A1C-96EE-0D436397F01A}" dt="2023-08-17T16:49:41.220" v="809" actId="478"/>
          <ac:picMkLst>
            <pc:docMk/>
            <pc:sldMk cId="2853571785" sldId="397"/>
            <ac:picMk id="1028" creationId="{BD1EF33E-FDF9-E675-8340-9D14CEA7E6BB}"/>
          </ac:picMkLst>
        </pc:picChg>
        <pc:picChg chg="add del mod">
          <ac:chgData name="rosetrinh1292@gmail.com" userId="8f9b99ffd9b2316f" providerId="LiveId" clId="{662B1970-2E1D-4A1C-96EE-0D436397F01A}" dt="2023-08-17T17:14:57.931" v="861" actId="478"/>
          <ac:picMkLst>
            <pc:docMk/>
            <pc:sldMk cId="2853571785" sldId="397"/>
            <ac:picMk id="1030" creationId="{A59E5C48-6E3B-A5EE-ADE4-11D22A516DE0}"/>
          </ac:picMkLst>
        </pc:picChg>
        <pc:picChg chg="mod">
          <ac:chgData name="rosetrinh1292@gmail.com" userId="8f9b99ffd9b2316f" providerId="LiveId" clId="{662B1970-2E1D-4A1C-96EE-0D436397F01A}" dt="2023-08-17T18:09:26.904" v="1100" actId="1076"/>
          <ac:picMkLst>
            <pc:docMk/>
            <pc:sldMk cId="2853571785" sldId="397"/>
            <ac:picMk id="1031" creationId="{0C0EA6D3-72D3-C235-FB16-0B7FD9D943C2}"/>
          </ac:picMkLst>
        </pc:picChg>
        <pc:picChg chg="add mod">
          <ac:chgData name="rosetrinh1292@gmail.com" userId="8f9b99ffd9b2316f" providerId="LiveId" clId="{662B1970-2E1D-4A1C-96EE-0D436397F01A}" dt="2023-08-17T18:10:57.913" v="1132" actId="167"/>
          <ac:picMkLst>
            <pc:docMk/>
            <pc:sldMk cId="2853571785" sldId="397"/>
            <ac:picMk id="1032" creationId="{E8D90A59-066A-1C5F-2E60-98C61A7788C8}"/>
          </ac:picMkLst>
        </pc:picChg>
        <pc:picChg chg="mod">
          <ac:chgData name="rosetrinh1292@gmail.com" userId="8f9b99ffd9b2316f" providerId="LiveId" clId="{662B1970-2E1D-4A1C-96EE-0D436397F01A}" dt="2023-08-17T18:09:21.584" v="1094" actId="1076"/>
          <ac:picMkLst>
            <pc:docMk/>
            <pc:sldMk cId="2853571785" sldId="397"/>
            <ac:picMk id="1035" creationId="{938C3C6F-2555-94B2-2B12-7266304DA510}"/>
          </ac:picMkLst>
        </pc:picChg>
        <pc:picChg chg="add mod">
          <ac:chgData name="rosetrinh1292@gmail.com" userId="8f9b99ffd9b2316f" providerId="LiveId" clId="{662B1970-2E1D-4A1C-96EE-0D436397F01A}" dt="2023-08-17T17:25:20.279" v="979" actId="1076"/>
          <ac:picMkLst>
            <pc:docMk/>
            <pc:sldMk cId="2853571785" sldId="397"/>
            <ac:picMk id="1036" creationId="{5329EF1E-BC0C-C5EC-4D63-98D71AE0EEDE}"/>
          </ac:picMkLst>
        </pc:picChg>
        <pc:picChg chg="add del mod">
          <ac:chgData name="rosetrinh1292@gmail.com" userId="8f9b99ffd9b2316f" providerId="LiveId" clId="{662B1970-2E1D-4A1C-96EE-0D436397F01A}" dt="2023-08-17T17:35:39.182" v="997" actId="478"/>
          <ac:picMkLst>
            <pc:docMk/>
            <pc:sldMk cId="2853571785" sldId="397"/>
            <ac:picMk id="1038" creationId="{32C37CFA-F215-7468-B8F1-F641625C339D}"/>
          </ac:picMkLst>
        </pc:picChg>
        <pc:picChg chg="add mod">
          <ac:chgData name="rosetrinh1292@gmail.com" userId="8f9b99ffd9b2316f" providerId="LiveId" clId="{662B1970-2E1D-4A1C-96EE-0D436397F01A}" dt="2023-08-17T18:14:27.295" v="1167" actId="1076"/>
          <ac:picMkLst>
            <pc:docMk/>
            <pc:sldMk cId="2853571785" sldId="397"/>
            <ac:picMk id="1040" creationId="{352EBE85-CFA0-17D6-3078-3B15AA86BC6E}"/>
          </ac:picMkLst>
        </pc:picChg>
        <pc:picChg chg="mod">
          <ac:chgData name="rosetrinh1292@gmail.com" userId="8f9b99ffd9b2316f" providerId="LiveId" clId="{662B1970-2E1D-4A1C-96EE-0D436397F01A}" dt="2023-08-17T18:09:14.217" v="1088" actId="1076"/>
          <ac:picMkLst>
            <pc:docMk/>
            <pc:sldMk cId="2853571785" sldId="397"/>
            <ac:picMk id="1041" creationId="{1CD1DE9C-990A-9F58-3DEA-BCA3A4EDE90C}"/>
          </ac:picMkLst>
        </pc:picChg>
        <pc:picChg chg="add mod">
          <ac:chgData name="rosetrinh1292@gmail.com" userId="8f9b99ffd9b2316f" providerId="LiveId" clId="{662B1970-2E1D-4A1C-96EE-0D436397F01A}" dt="2023-08-17T18:14:19.998" v="1164" actId="14100"/>
          <ac:picMkLst>
            <pc:docMk/>
            <pc:sldMk cId="2853571785" sldId="397"/>
            <ac:picMk id="1042" creationId="{D88D3BA5-5802-71E2-08B7-F1E05B147FA5}"/>
          </ac:picMkLst>
        </pc:picChg>
        <pc:picChg chg="add mod">
          <ac:chgData name="rosetrinh1292@gmail.com" userId="8f9b99ffd9b2316f" providerId="LiveId" clId="{662B1970-2E1D-4A1C-96EE-0D436397F01A}" dt="2023-08-17T18:02:56.337" v="1046" actId="1076"/>
          <ac:picMkLst>
            <pc:docMk/>
            <pc:sldMk cId="2853571785" sldId="397"/>
            <ac:picMk id="1044" creationId="{A5E2C246-260D-3D99-0B75-D08A07B348E9}"/>
          </ac:picMkLst>
        </pc:picChg>
        <pc:picChg chg="add mod">
          <ac:chgData name="rosetrinh1292@gmail.com" userId="8f9b99ffd9b2316f" providerId="LiveId" clId="{662B1970-2E1D-4A1C-96EE-0D436397F01A}" dt="2023-08-17T18:08:49.408" v="1073" actId="164"/>
          <ac:picMkLst>
            <pc:docMk/>
            <pc:sldMk cId="2853571785" sldId="397"/>
            <ac:picMk id="1046" creationId="{0F611508-83EF-7E30-D927-5478FF9FC1F5}"/>
          </ac:picMkLst>
        </pc:picChg>
        <pc:picChg chg="mod">
          <ac:chgData name="rosetrinh1292@gmail.com" userId="8f9b99ffd9b2316f" providerId="LiveId" clId="{662B1970-2E1D-4A1C-96EE-0D436397F01A}" dt="2023-08-17T18:09:08.651" v="1082" actId="1076"/>
          <ac:picMkLst>
            <pc:docMk/>
            <pc:sldMk cId="2853571785" sldId="397"/>
            <ac:picMk id="1047" creationId="{3CF7A99D-23F3-C619-2274-1F7A92D9AEE5}"/>
          </ac:picMkLst>
        </pc:picChg>
        <pc:picChg chg="add mod">
          <ac:chgData name="rosetrinh1292@gmail.com" userId="8f9b99ffd9b2316f" providerId="LiveId" clId="{662B1970-2E1D-4A1C-96EE-0D436397F01A}" dt="2023-08-17T19:21:42.450" v="1549"/>
          <ac:picMkLst>
            <pc:docMk/>
            <pc:sldMk cId="2853571785" sldId="397"/>
            <ac:picMk id="1050" creationId="{B4A7E1C0-2DEA-0E41-D040-411F9F19B989}"/>
          </ac:picMkLst>
        </pc:picChg>
        <pc:picChg chg="add mod">
          <ac:chgData name="rosetrinh1292@gmail.com" userId="8f9b99ffd9b2316f" providerId="LiveId" clId="{662B1970-2E1D-4A1C-96EE-0D436397F01A}" dt="2023-08-17T19:21:48.563" v="1550"/>
          <ac:picMkLst>
            <pc:docMk/>
            <pc:sldMk cId="2853571785" sldId="397"/>
            <ac:picMk id="1051" creationId="{0BA2FBD7-2607-1C93-28F2-4BC39FBC6420}"/>
          </ac:picMkLst>
        </pc:picChg>
        <pc:picChg chg="add mod">
          <ac:chgData name="rosetrinh1292@gmail.com" userId="8f9b99ffd9b2316f" providerId="LiveId" clId="{662B1970-2E1D-4A1C-96EE-0D436397F01A}" dt="2023-08-17T19:22:40.845" v="1551"/>
          <ac:picMkLst>
            <pc:docMk/>
            <pc:sldMk cId="2853571785" sldId="397"/>
            <ac:picMk id="1052" creationId="{FEF9994F-0F91-190A-2EDA-BB0B43F821A2}"/>
          </ac:picMkLst>
        </pc:picChg>
        <pc:picChg chg="add mod">
          <ac:chgData name="rosetrinh1292@gmail.com" userId="8f9b99ffd9b2316f" providerId="LiveId" clId="{662B1970-2E1D-4A1C-96EE-0D436397F01A}" dt="2023-08-17T19:22:47.543" v="1552"/>
          <ac:picMkLst>
            <pc:docMk/>
            <pc:sldMk cId="2853571785" sldId="397"/>
            <ac:picMk id="1053" creationId="{1088A775-265D-CAC9-AAFA-528CC910E0B3}"/>
          </ac:picMkLst>
        </pc:picChg>
        <pc:picChg chg="add mod">
          <ac:chgData name="rosetrinh1292@gmail.com" userId="8f9b99ffd9b2316f" providerId="LiveId" clId="{662B1970-2E1D-4A1C-96EE-0D436397F01A}" dt="2023-08-17T19:22:53.784" v="1553"/>
          <ac:picMkLst>
            <pc:docMk/>
            <pc:sldMk cId="2853571785" sldId="397"/>
            <ac:picMk id="1054" creationId="{50712DC3-096C-F074-3E1F-68514DDC515D}"/>
          </ac:picMkLst>
        </pc:picChg>
        <pc:picChg chg="add mod">
          <ac:chgData name="rosetrinh1292@gmail.com" userId="8f9b99ffd9b2316f" providerId="LiveId" clId="{662B1970-2E1D-4A1C-96EE-0D436397F01A}" dt="2023-08-17T19:23:00.083" v="1554"/>
          <ac:picMkLst>
            <pc:docMk/>
            <pc:sldMk cId="2853571785" sldId="397"/>
            <ac:picMk id="1055" creationId="{0B215E5C-F56C-06B7-DD97-81F4CEAE3AF6}"/>
          </ac:picMkLst>
        </pc:picChg>
        <pc:picChg chg="add mod">
          <ac:chgData name="rosetrinh1292@gmail.com" userId="8f9b99ffd9b2316f" providerId="LiveId" clId="{662B1970-2E1D-4A1C-96EE-0D436397F01A}" dt="2023-08-17T19:23:06.725" v="1555"/>
          <ac:picMkLst>
            <pc:docMk/>
            <pc:sldMk cId="2853571785" sldId="397"/>
            <ac:picMk id="1056" creationId="{EA5DF73A-8EE0-FB44-F42A-AC1E5DEF7666}"/>
          </ac:picMkLst>
        </pc:picChg>
        <pc:picChg chg="add mod">
          <ac:chgData name="rosetrinh1292@gmail.com" userId="8f9b99ffd9b2316f" providerId="LiveId" clId="{662B1970-2E1D-4A1C-96EE-0D436397F01A}" dt="2023-08-17T19:23:18.794" v="1556"/>
          <ac:picMkLst>
            <pc:docMk/>
            <pc:sldMk cId="2853571785" sldId="397"/>
            <ac:picMk id="1057" creationId="{D066425A-88CA-68E1-B0A6-A9EFFCFDE64B}"/>
          </ac:picMkLst>
        </pc:picChg>
        <pc:picChg chg="add mod modCrop">
          <ac:chgData name="rosetrinh1292@gmail.com" userId="8f9b99ffd9b2316f" providerId="LiveId" clId="{662B1970-2E1D-4A1C-96EE-0D436397F01A}" dt="2023-08-17T18:38:05.003" v="1214" actId="1076"/>
          <ac:picMkLst>
            <pc:docMk/>
            <pc:sldMk cId="2853571785" sldId="397"/>
            <ac:picMk id="1059" creationId="{B70466A5-B95F-9F3F-A80C-D0DEBE79B73E}"/>
          </ac:picMkLst>
        </pc:picChg>
      </pc:sldChg>
      <pc:sldChg chg="addSp delSp modSp new mod modAnim">
        <pc:chgData name="rosetrinh1292@gmail.com" userId="8f9b99ffd9b2316f" providerId="LiveId" clId="{662B1970-2E1D-4A1C-96EE-0D436397F01A}" dt="2023-08-17T19:23:40.734" v="1557"/>
        <pc:sldMkLst>
          <pc:docMk/>
          <pc:sldMk cId="3268834490" sldId="398"/>
        </pc:sldMkLst>
        <pc:spChg chg="add mod ord">
          <ac:chgData name="rosetrinh1292@gmail.com" userId="8f9b99ffd9b2316f" providerId="LiveId" clId="{662B1970-2E1D-4A1C-96EE-0D436397F01A}" dt="2023-08-17T19:06:33.244" v="1466" actId="1076"/>
          <ac:spMkLst>
            <pc:docMk/>
            <pc:sldMk cId="3268834490" sldId="398"/>
            <ac:spMk id="5" creationId="{D1A19CA6-7951-60C8-90D1-6C7AC156E4D5}"/>
          </ac:spMkLst>
        </pc:spChg>
        <pc:spChg chg="add mod">
          <ac:chgData name="rosetrinh1292@gmail.com" userId="8f9b99ffd9b2316f" providerId="LiveId" clId="{662B1970-2E1D-4A1C-96EE-0D436397F01A}" dt="2023-08-17T19:03:39.078" v="1393" actId="1076"/>
          <ac:spMkLst>
            <pc:docMk/>
            <pc:sldMk cId="3268834490" sldId="398"/>
            <ac:spMk id="7" creationId="{2DDB8162-1CF2-DD1E-1AE2-FF9D40D70A91}"/>
          </ac:spMkLst>
        </pc:spChg>
        <pc:spChg chg="add del">
          <ac:chgData name="rosetrinh1292@gmail.com" userId="8f9b99ffd9b2316f" providerId="LiveId" clId="{662B1970-2E1D-4A1C-96EE-0D436397F01A}" dt="2023-08-17T19:01:18.216" v="1380" actId="478"/>
          <ac:spMkLst>
            <pc:docMk/>
            <pc:sldMk cId="3268834490" sldId="398"/>
            <ac:spMk id="8" creationId="{1B6C9273-FFB8-B4DB-95F0-8CA8BBB85BAE}"/>
          </ac:spMkLst>
        </pc:spChg>
        <pc:spChg chg="add mod">
          <ac:chgData name="rosetrinh1292@gmail.com" userId="8f9b99ffd9b2316f" providerId="LiveId" clId="{662B1970-2E1D-4A1C-96EE-0D436397F01A}" dt="2023-08-17T19:04:46.406" v="1435" actId="1076"/>
          <ac:spMkLst>
            <pc:docMk/>
            <pc:sldMk cId="3268834490" sldId="398"/>
            <ac:spMk id="11" creationId="{4888D699-62BE-9D9D-39DE-733BBFBE840E}"/>
          </ac:spMkLst>
        </pc:spChg>
        <pc:spChg chg="add mod">
          <ac:chgData name="rosetrinh1292@gmail.com" userId="8f9b99ffd9b2316f" providerId="LiveId" clId="{662B1970-2E1D-4A1C-96EE-0D436397F01A}" dt="2023-08-17T19:04:46.406" v="1435" actId="1076"/>
          <ac:spMkLst>
            <pc:docMk/>
            <pc:sldMk cId="3268834490" sldId="398"/>
            <ac:spMk id="12" creationId="{EAA1E517-02A6-FA71-95BE-C209432487E4}"/>
          </ac:spMkLst>
        </pc:spChg>
        <pc:spChg chg="add mod">
          <ac:chgData name="rosetrinh1292@gmail.com" userId="8f9b99ffd9b2316f" providerId="LiveId" clId="{662B1970-2E1D-4A1C-96EE-0D436397F01A}" dt="2023-08-17T19:06:09.558" v="1464"/>
          <ac:spMkLst>
            <pc:docMk/>
            <pc:sldMk cId="3268834490" sldId="398"/>
            <ac:spMk id="13" creationId="{DFBD072B-73E1-DDC8-B3E3-4677C1611E77}"/>
          </ac:spMkLst>
        </pc:spChg>
        <pc:spChg chg="add mod">
          <ac:chgData name="rosetrinh1292@gmail.com" userId="8f9b99ffd9b2316f" providerId="LiveId" clId="{662B1970-2E1D-4A1C-96EE-0D436397F01A}" dt="2023-08-17T19:20:12.627" v="1516" actId="255"/>
          <ac:spMkLst>
            <pc:docMk/>
            <pc:sldMk cId="3268834490" sldId="398"/>
            <ac:spMk id="18" creationId="{2DD854D3-775B-7ECF-8C5C-80849384095F}"/>
          </ac:spMkLst>
        </pc:spChg>
        <pc:picChg chg="add mod">
          <ac:chgData name="rosetrinh1292@gmail.com" userId="8f9b99ffd9b2316f" providerId="LiveId" clId="{662B1970-2E1D-4A1C-96EE-0D436397F01A}" dt="2023-08-17T18:35:11.875" v="1195" actId="14100"/>
          <ac:picMkLst>
            <pc:docMk/>
            <pc:sldMk cId="3268834490" sldId="398"/>
            <ac:picMk id="2" creationId="{C236674F-5EED-9885-FCEE-96193084E6EA}"/>
          </ac:picMkLst>
        </pc:picChg>
        <pc:picChg chg="add mod ord modCrop">
          <ac:chgData name="rosetrinh1292@gmail.com" userId="8f9b99ffd9b2316f" providerId="LiveId" clId="{662B1970-2E1D-4A1C-96EE-0D436397F01A}" dt="2023-08-17T18:18:55.856" v="1192" actId="167"/>
          <ac:picMkLst>
            <pc:docMk/>
            <pc:sldMk cId="3268834490" sldId="398"/>
            <ac:picMk id="4" creationId="{037671F3-8B83-8B44-9E69-3AF8A794EE59}"/>
          </ac:picMkLst>
        </pc:picChg>
        <pc:picChg chg="add del mod">
          <ac:chgData name="rosetrinh1292@gmail.com" userId="8f9b99ffd9b2316f" providerId="LiveId" clId="{662B1970-2E1D-4A1C-96EE-0D436397F01A}" dt="2023-08-17T19:02:08.546" v="1383" actId="478"/>
          <ac:picMkLst>
            <pc:docMk/>
            <pc:sldMk cId="3268834490" sldId="398"/>
            <ac:picMk id="10" creationId="{ACB3210C-7E6F-2AA4-8E1A-2C893D44C1E4}"/>
          </ac:picMkLst>
        </pc:picChg>
        <pc:picChg chg="add mod">
          <ac:chgData name="rosetrinh1292@gmail.com" userId="8f9b99ffd9b2316f" providerId="LiveId" clId="{662B1970-2E1D-4A1C-96EE-0D436397F01A}" dt="2023-08-17T19:11:19.396" v="1485" actId="1076"/>
          <ac:picMkLst>
            <pc:docMk/>
            <pc:sldMk cId="3268834490" sldId="398"/>
            <ac:picMk id="14" creationId="{DA6DA40B-43B6-95DE-9B9D-E093774191B9}"/>
          </ac:picMkLst>
        </pc:picChg>
        <pc:picChg chg="add mod">
          <ac:chgData name="rosetrinh1292@gmail.com" userId="8f9b99ffd9b2316f" providerId="LiveId" clId="{662B1970-2E1D-4A1C-96EE-0D436397F01A}" dt="2023-08-17T19:16:20.992" v="1487" actId="571"/>
          <ac:picMkLst>
            <pc:docMk/>
            <pc:sldMk cId="3268834490" sldId="398"/>
            <ac:picMk id="15" creationId="{199FFBA7-FCA6-8DC5-734D-386298595597}"/>
          </ac:picMkLst>
        </pc:picChg>
        <pc:picChg chg="add mod">
          <ac:chgData name="rosetrinh1292@gmail.com" userId="8f9b99ffd9b2316f" providerId="LiveId" clId="{662B1970-2E1D-4A1C-96EE-0D436397F01A}" dt="2023-08-17T19:16:20.992" v="1487" actId="571"/>
          <ac:picMkLst>
            <pc:docMk/>
            <pc:sldMk cId="3268834490" sldId="398"/>
            <ac:picMk id="16" creationId="{06612080-7517-3982-4939-AA69E0ED9D2C}"/>
          </ac:picMkLst>
        </pc:picChg>
        <pc:picChg chg="add mod">
          <ac:chgData name="rosetrinh1292@gmail.com" userId="8f9b99ffd9b2316f" providerId="LiveId" clId="{662B1970-2E1D-4A1C-96EE-0D436397F01A}" dt="2023-08-17T19:16:20.992" v="1487" actId="571"/>
          <ac:picMkLst>
            <pc:docMk/>
            <pc:sldMk cId="3268834490" sldId="398"/>
            <ac:picMk id="17" creationId="{24660E81-4C9C-B556-C5FF-828F9C9FDFAD}"/>
          </ac:picMkLst>
        </pc:picChg>
        <pc:picChg chg="add del">
          <ac:chgData name="rosetrinh1292@gmail.com" userId="8f9b99ffd9b2316f" providerId="LiveId" clId="{662B1970-2E1D-4A1C-96EE-0D436397F01A}" dt="2023-08-17T17:35:31.020" v="995" actId="478"/>
          <ac:picMkLst>
            <pc:docMk/>
            <pc:sldMk cId="3268834490" sldId="398"/>
            <ac:picMk id="2050" creationId="{7828D05F-E472-7404-AF5D-55A1618501D8}"/>
          </ac:picMkLst>
        </pc:picChg>
        <pc:picChg chg="add mod">
          <ac:chgData name="rosetrinh1292@gmail.com" userId="8f9b99ffd9b2316f" providerId="LiveId" clId="{662B1970-2E1D-4A1C-96EE-0D436397F01A}" dt="2023-08-17T19:23:40.734" v="1557"/>
          <ac:picMkLst>
            <pc:docMk/>
            <pc:sldMk cId="3268834490" sldId="398"/>
            <ac:picMk id="2052" creationId="{006097F7-A986-BD9A-C83D-D95DD1200C65}"/>
          </ac:picMkLst>
        </pc:picChg>
        <pc:picChg chg="add del mod">
          <ac:chgData name="rosetrinh1292@gmail.com" userId="8f9b99ffd9b2316f" providerId="LiveId" clId="{662B1970-2E1D-4A1C-96EE-0D436397F01A}" dt="2023-08-17T17:59:55.851" v="1020" actId="478"/>
          <ac:picMkLst>
            <pc:docMk/>
            <pc:sldMk cId="3268834490" sldId="398"/>
            <ac:picMk id="2054" creationId="{E483E3E3-6E1F-D425-5546-8F7F0C295396}"/>
          </ac:picMkLst>
        </pc:picChg>
        <pc:picChg chg="add del mod">
          <ac:chgData name="rosetrinh1292@gmail.com" userId="8f9b99ffd9b2316f" providerId="LiveId" clId="{662B1970-2E1D-4A1C-96EE-0D436397F01A}" dt="2023-08-17T19:07:59.332" v="1471" actId="478"/>
          <ac:picMkLst>
            <pc:docMk/>
            <pc:sldMk cId="3268834490" sldId="398"/>
            <ac:picMk id="2056" creationId="{5478129C-D4B3-2108-4737-BDC2B8333F12}"/>
          </ac:picMkLst>
        </pc:picChg>
        <pc:picChg chg="add mod">
          <ac:chgData name="rosetrinh1292@gmail.com" userId="8f9b99ffd9b2316f" providerId="LiveId" clId="{662B1970-2E1D-4A1C-96EE-0D436397F01A}" dt="2023-08-17T19:09:24.132" v="1476" actId="1076"/>
          <ac:picMkLst>
            <pc:docMk/>
            <pc:sldMk cId="3268834490" sldId="398"/>
            <ac:picMk id="2058" creationId="{19C5DE65-AD0A-67D4-1344-B63A4C39A04F}"/>
          </ac:picMkLst>
        </pc:picChg>
        <pc:picChg chg="add del">
          <ac:chgData name="rosetrinh1292@gmail.com" userId="8f9b99ffd9b2316f" providerId="LiveId" clId="{662B1970-2E1D-4A1C-96EE-0D436397F01A}" dt="2023-08-17T19:10:31.117" v="1478" actId="478"/>
          <ac:picMkLst>
            <pc:docMk/>
            <pc:sldMk cId="3268834490" sldId="398"/>
            <ac:picMk id="2060" creationId="{C3E49BF1-6F6C-1860-792B-36F86096A7FD}"/>
          </ac:picMkLst>
        </pc:picChg>
        <pc:picChg chg="add mod">
          <ac:chgData name="rosetrinh1292@gmail.com" userId="8f9b99ffd9b2316f" providerId="LiveId" clId="{662B1970-2E1D-4A1C-96EE-0D436397F01A}" dt="2023-08-17T19:11:11.923" v="1483" actId="14100"/>
          <ac:picMkLst>
            <pc:docMk/>
            <pc:sldMk cId="3268834490" sldId="398"/>
            <ac:picMk id="2062" creationId="{AFCE3D42-AEC8-9401-8753-940C38989AD1}"/>
          </ac:picMkLst>
        </pc:picChg>
      </pc:sldChg>
      <pc:sldChg chg="modSp mod">
        <pc:chgData name="rosetrinh1292@gmail.com" userId="8f9b99ffd9b2316f" providerId="LiveId" clId="{662B1970-2E1D-4A1C-96EE-0D436397F01A}" dt="2023-08-17T19:23:50.838" v="1558"/>
        <pc:sldMkLst>
          <pc:docMk/>
          <pc:sldMk cId="2304448952" sldId="399"/>
        </pc:sldMkLst>
        <pc:spChg chg="mod">
          <ac:chgData name="rosetrinh1292@gmail.com" userId="8f9b99ffd9b2316f" providerId="LiveId" clId="{662B1970-2E1D-4A1C-96EE-0D436397F01A}" dt="2023-08-17T19:20:58.278" v="1521"/>
          <ac:spMkLst>
            <pc:docMk/>
            <pc:sldMk cId="2304448952" sldId="399"/>
            <ac:spMk id="18" creationId="{2DD854D3-775B-7ECF-8C5C-80849384095F}"/>
          </ac:spMkLst>
        </pc:spChg>
        <pc:picChg chg="mod">
          <ac:chgData name="rosetrinh1292@gmail.com" userId="8f9b99ffd9b2316f" providerId="LiveId" clId="{662B1970-2E1D-4A1C-96EE-0D436397F01A}" dt="2023-08-17T19:23:50.838" v="1558"/>
          <ac:picMkLst>
            <pc:docMk/>
            <pc:sldMk cId="2304448952" sldId="399"/>
            <ac:picMk id="2052" creationId="{006097F7-A986-BD9A-C83D-D95DD1200C65}"/>
          </ac:picMkLst>
        </pc:picChg>
      </pc:sldChg>
      <pc:sldChg chg="modSp mod">
        <pc:chgData name="rosetrinh1292@gmail.com" userId="8f9b99ffd9b2316f" providerId="LiveId" clId="{662B1970-2E1D-4A1C-96EE-0D436397F01A}" dt="2023-08-17T19:24:00.641" v="1559"/>
        <pc:sldMkLst>
          <pc:docMk/>
          <pc:sldMk cId="2712998857" sldId="400"/>
        </pc:sldMkLst>
        <pc:spChg chg="mod">
          <ac:chgData name="rosetrinh1292@gmail.com" userId="8f9b99ffd9b2316f" providerId="LiveId" clId="{662B1970-2E1D-4A1C-96EE-0D436397F01A}" dt="2023-08-17T19:21:01.999" v="1526"/>
          <ac:spMkLst>
            <pc:docMk/>
            <pc:sldMk cId="2712998857" sldId="400"/>
            <ac:spMk id="18" creationId="{2DD854D3-775B-7ECF-8C5C-80849384095F}"/>
          </ac:spMkLst>
        </pc:spChg>
        <pc:picChg chg="mod">
          <ac:chgData name="rosetrinh1292@gmail.com" userId="8f9b99ffd9b2316f" providerId="LiveId" clId="{662B1970-2E1D-4A1C-96EE-0D436397F01A}" dt="2023-08-17T19:24:00.641" v="1559"/>
          <ac:picMkLst>
            <pc:docMk/>
            <pc:sldMk cId="2712998857" sldId="400"/>
            <ac:picMk id="2052" creationId="{006097F7-A986-BD9A-C83D-D95DD1200C65}"/>
          </ac:picMkLst>
        </pc:picChg>
      </pc:sldChg>
      <pc:sldChg chg="modSp mod ord">
        <pc:chgData name="rosetrinh1292@gmail.com" userId="8f9b99ffd9b2316f" providerId="LiveId" clId="{662B1970-2E1D-4A1C-96EE-0D436397F01A}" dt="2023-08-17T19:25:56.870" v="1568" actId="20578"/>
        <pc:sldMkLst>
          <pc:docMk/>
          <pc:sldMk cId="1116642067" sldId="401"/>
        </pc:sldMkLst>
        <pc:spChg chg="mod">
          <ac:chgData name="rosetrinh1292@gmail.com" userId="8f9b99ffd9b2316f" providerId="LiveId" clId="{662B1970-2E1D-4A1C-96EE-0D436397F01A}" dt="2023-08-17T19:21:06.392" v="1531"/>
          <ac:spMkLst>
            <pc:docMk/>
            <pc:sldMk cId="1116642067" sldId="401"/>
            <ac:spMk id="18" creationId="{2DD854D3-775B-7ECF-8C5C-80849384095F}"/>
          </ac:spMkLst>
        </pc:spChg>
        <pc:picChg chg="mod">
          <ac:chgData name="rosetrinh1292@gmail.com" userId="8f9b99ffd9b2316f" providerId="LiveId" clId="{662B1970-2E1D-4A1C-96EE-0D436397F01A}" dt="2023-08-17T19:24:20.411" v="1560"/>
          <ac:picMkLst>
            <pc:docMk/>
            <pc:sldMk cId="1116642067" sldId="401"/>
            <ac:picMk id="2052" creationId="{006097F7-A986-BD9A-C83D-D95DD1200C65}"/>
          </ac:picMkLst>
        </pc:picChg>
      </pc:sldChg>
      <pc:sldChg chg="modSp mod">
        <pc:chgData name="rosetrinh1292@gmail.com" userId="8f9b99ffd9b2316f" providerId="LiveId" clId="{662B1970-2E1D-4A1C-96EE-0D436397F01A}" dt="2023-08-17T19:24:46.269" v="1561"/>
        <pc:sldMkLst>
          <pc:docMk/>
          <pc:sldMk cId="635716648" sldId="402"/>
        </pc:sldMkLst>
        <pc:spChg chg="mod">
          <ac:chgData name="rosetrinh1292@gmail.com" userId="8f9b99ffd9b2316f" providerId="LiveId" clId="{662B1970-2E1D-4A1C-96EE-0D436397F01A}" dt="2023-08-17T19:21:10.208" v="1536"/>
          <ac:spMkLst>
            <pc:docMk/>
            <pc:sldMk cId="635716648" sldId="402"/>
            <ac:spMk id="18" creationId="{2DD854D3-775B-7ECF-8C5C-80849384095F}"/>
          </ac:spMkLst>
        </pc:spChg>
        <pc:picChg chg="mod">
          <ac:chgData name="rosetrinh1292@gmail.com" userId="8f9b99ffd9b2316f" providerId="LiveId" clId="{662B1970-2E1D-4A1C-96EE-0D436397F01A}" dt="2023-08-17T19:24:46.269" v="1561"/>
          <ac:picMkLst>
            <pc:docMk/>
            <pc:sldMk cId="635716648" sldId="402"/>
            <ac:picMk id="2052" creationId="{006097F7-A986-BD9A-C83D-D95DD1200C65}"/>
          </ac:picMkLst>
        </pc:picChg>
      </pc:sldChg>
      <pc:sldChg chg="modSp mod">
        <pc:chgData name="rosetrinh1292@gmail.com" userId="8f9b99ffd9b2316f" providerId="LiveId" clId="{662B1970-2E1D-4A1C-96EE-0D436397F01A}" dt="2023-08-17T19:24:58.124" v="1562"/>
        <pc:sldMkLst>
          <pc:docMk/>
          <pc:sldMk cId="2826903907" sldId="403"/>
        </pc:sldMkLst>
        <pc:spChg chg="mod">
          <ac:chgData name="rosetrinh1292@gmail.com" userId="8f9b99ffd9b2316f" providerId="LiveId" clId="{662B1970-2E1D-4A1C-96EE-0D436397F01A}" dt="2023-08-17T19:21:16.015" v="1541"/>
          <ac:spMkLst>
            <pc:docMk/>
            <pc:sldMk cId="2826903907" sldId="403"/>
            <ac:spMk id="18" creationId="{2DD854D3-775B-7ECF-8C5C-80849384095F}"/>
          </ac:spMkLst>
        </pc:spChg>
        <pc:picChg chg="mod">
          <ac:chgData name="rosetrinh1292@gmail.com" userId="8f9b99ffd9b2316f" providerId="LiveId" clId="{662B1970-2E1D-4A1C-96EE-0D436397F01A}" dt="2023-08-17T19:24:58.124" v="1562"/>
          <ac:picMkLst>
            <pc:docMk/>
            <pc:sldMk cId="2826903907" sldId="403"/>
            <ac:picMk id="2052" creationId="{006097F7-A986-BD9A-C83D-D95DD1200C65}"/>
          </ac:picMkLst>
        </pc:picChg>
      </pc:sldChg>
      <pc:sldChg chg="modSp mod">
        <pc:chgData name="rosetrinh1292@gmail.com" userId="8f9b99ffd9b2316f" providerId="LiveId" clId="{662B1970-2E1D-4A1C-96EE-0D436397F01A}" dt="2023-08-17T19:25:42.541" v="1565"/>
        <pc:sldMkLst>
          <pc:docMk/>
          <pc:sldMk cId="2516624466" sldId="404"/>
        </pc:sldMkLst>
        <pc:spChg chg="mod">
          <ac:chgData name="rosetrinh1292@gmail.com" userId="8f9b99ffd9b2316f" providerId="LiveId" clId="{662B1970-2E1D-4A1C-96EE-0D436397F01A}" dt="2023-08-17T19:21:19.172" v="1543" actId="20577"/>
          <ac:spMkLst>
            <pc:docMk/>
            <pc:sldMk cId="2516624466" sldId="404"/>
            <ac:spMk id="18" creationId="{2DD854D3-775B-7ECF-8C5C-80849384095F}"/>
          </ac:spMkLst>
        </pc:spChg>
        <pc:picChg chg="mod">
          <ac:chgData name="rosetrinh1292@gmail.com" userId="8f9b99ffd9b2316f" providerId="LiveId" clId="{662B1970-2E1D-4A1C-96EE-0D436397F01A}" dt="2023-08-17T19:25:42.541" v="1565"/>
          <ac:picMkLst>
            <pc:docMk/>
            <pc:sldMk cId="2516624466" sldId="404"/>
            <ac:picMk id="2052" creationId="{006097F7-A986-BD9A-C83D-D95DD1200C65}"/>
          </ac:picMkLst>
        </pc:picChg>
      </pc:sldChg>
      <pc:sldChg chg="modSp mod">
        <pc:chgData name="rosetrinh1292@gmail.com" userId="8f9b99ffd9b2316f" providerId="LiveId" clId="{662B1970-2E1D-4A1C-96EE-0D436397F01A}" dt="2023-08-17T19:25:29.098" v="1564"/>
        <pc:sldMkLst>
          <pc:docMk/>
          <pc:sldMk cId="2937240530" sldId="405"/>
        </pc:sldMkLst>
        <pc:spChg chg="mod">
          <ac:chgData name="rosetrinh1292@gmail.com" userId="8f9b99ffd9b2316f" providerId="LiveId" clId="{662B1970-2E1D-4A1C-96EE-0D436397F01A}" dt="2023-08-17T19:21:29.320" v="1548"/>
          <ac:spMkLst>
            <pc:docMk/>
            <pc:sldMk cId="2937240530" sldId="405"/>
            <ac:spMk id="18" creationId="{2DD854D3-775B-7ECF-8C5C-80849384095F}"/>
          </ac:spMkLst>
        </pc:spChg>
        <pc:picChg chg="mod">
          <ac:chgData name="rosetrinh1292@gmail.com" userId="8f9b99ffd9b2316f" providerId="LiveId" clId="{662B1970-2E1D-4A1C-96EE-0D436397F01A}" dt="2023-08-17T19:25:29.098" v="1564"/>
          <ac:picMkLst>
            <pc:docMk/>
            <pc:sldMk cId="2937240530" sldId="405"/>
            <ac:picMk id="2052" creationId="{006097F7-A986-BD9A-C83D-D95DD1200C6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D72C6-539B-4EAC-82DD-419DC04C6CB1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7648-5080-4AE2-B7C2-A0457A423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22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chuông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7648-5080-4AE2-B7C2-A0457A423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7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 vào câu trả lời để chọn đáp án</a:t>
            </a:r>
          </a:p>
          <a:p>
            <a:r>
              <a:rPr lang="vi-VN" dirty="0"/>
              <a:t>Bấm vào nv Doraemon để chọn phần thưởng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7648-5080-4AE2-B7C2-A0457A423B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6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Bấm vào ngôi nhà để quay về trang chủ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7648-5080-4AE2-B7C2-A0457A423B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8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DA7648-5080-4AE2-B7C2-A0457A423B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25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3A21-1A3B-A213-BFF0-C268C1692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F7ACB4-1272-EEBF-2807-D3EDCD107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F729D-8D11-ABFD-F27A-ECB3A0412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62F5B-8F57-EE5E-EC63-CFA27D75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79907-1788-AB8C-3A5C-BDD87B64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4528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162DC-D025-8E81-FD81-D2507803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6945D-53A7-CD59-6B69-DDB4F2598B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D6C70-9C4A-F1BA-357C-9C74726F2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12FF9-5801-DE16-0B05-B87F79E1C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D1C9B-1F7E-66FC-D16A-36E88C5E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37266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A99DD3-78E4-3255-3028-B5E5B01A9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11A13-D43D-7520-32FE-509915497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89C69-7E62-3BA3-E863-9F27CEA49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3E6EA-F03F-A75F-31D0-1D04F36E9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8632B-2F0C-E803-1797-77B3B9E2B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15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6223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6A87-CCC8-FE6B-F2F8-97B909C50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151E1-52DA-226B-DB88-517A4C9D7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01BA-9D73-6165-63CC-9E796738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6CE96-26D8-3A5A-8FBA-21AFBA49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6F927-CA61-76CA-05F8-7767BB2C8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95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B36AB-3497-B7D6-4B8A-924303BC4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B0EDA-D0FB-487B-0B33-C3504B8FA6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1729A-5ED5-FE28-0DEB-E46BC7316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5F48C-57FA-C25F-2235-3B1DC7BB4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D1FCF-11BA-3FEE-B3B7-669DCB6D6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74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BEF34-D382-1B17-3052-3E571A375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EA993-54C4-2DE2-6980-AFBA5EB5B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04A20-33ED-8275-D7B2-C2EAEE06A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4A97D-B06E-F5F2-4750-3BB36BEC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6959A-C985-FEB2-D396-6B846D175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53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F66B3-F0CA-F56F-AB44-CE47BC0A9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B04A8-CFD3-B18F-58CE-16201C8BA6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17C693-D032-E8DD-EA29-0D93948A8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74D08E-D707-F83F-61BA-F2E160B48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D42D8-2B45-7526-644D-32CEE3B2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78D74-5BAC-7FA1-9D67-8E817D95D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655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3F07A-4BCB-BD39-63FE-3F4C4B7D0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183E9B-B0E3-47CF-44BF-D7C4FC775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2F9823-B570-7030-6695-791E56458C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085404-0827-92B7-C7CC-E0F4D8ED10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B4BADA-E6AF-E435-B0C7-D4D61779C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6350C2-56DE-8F72-998C-92C1E205B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39BB41-644E-E309-6D47-D2114C95D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72564C-FA54-05BC-AC67-BEB8A71F4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62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E8A17-ABB5-F7F3-446D-C57B424F2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0EE171-26A1-5258-8657-DB1F1D477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492BB0-B24D-6726-3310-0B182B37B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88F848-B8C4-6999-E370-5F3D0238C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24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7A8D2B-1FC9-1541-45D0-438511892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7C2095-E492-A91F-29D5-A33EB7906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BEC4F9-1EE1-DA3C-0BA3-689E4AD96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36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8BDE-A45F-18DA-5416-17A820356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2204C-12FC-7486-C941-FF56A4723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613F0-C702-8A05-590E-D1B1EA494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B1CF2E77-4E87-4338-A6B2-93E833A84A3C}" type="datetimeFigureOut">
              <a:rPr lang="en-US" sz="1867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6/5/2025</a:t>
            </a:fld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2FFE8-1506-5D41-8724-86D8CCA78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0408C-7DA1-A228-92C4-25E1127D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796E19DA-92E0-4635-8627-DEB5FDE3EBA8}" type="slidenum">
              <a:rPr lang="en-US" sz="1867" kern="0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867" kern="0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93462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187B5-83C4-C56E-B260-3AFD3BE3B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DB0F2-F0DB-6341-3EB6-A9AD8B8D4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643DE-7B17-92EA-E2C8-7552BA74D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94E31-ACAC-FEEC-7C69-6D96DE1A0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1B7F6-DC29-77A5-8CD4-E0D65054B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C5620-68DC-01DC-3679-245CC00F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7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36CE3-8871-4247-E291-C91FC21F5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9CB396-A4A0-A00F-C6AC-C0EA497A3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479112-CFCF-C4F4-47DA-70657966A8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C38C53-A4B4-011F-ED12-75600AEFB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3F022-DC66-2B6F-D142-CC3B00C98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5F488-62E3-2633-C407-75540016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14D24-FC0C-B503-D703-B1D0274DE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F16D8A-D23D-E096-7FD9-216879AC3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881AE-3646-9007-40F0-DCE3E0B0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FF2B9-BFEB-4B10-074B-83BD68C97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62FDB-6A23-B92A-51D8-64ABE887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5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EA7E8E-BCC8-B517-BADC-08C9BF725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80DD1-79C7-CA8E-932C-2C5C9537C4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7F12A-8014-FE92-09E4-387702920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68673-4334-A9BE-C8CC-F7AE75BB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BDBE7-E541-FE59-C779-769B13EA3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11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64673-E6D4-3904-5735-5B5C21FB1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2A8787-D072-0D18-4202-A92968B9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20B1-49F8-59F8-4D9C-6D2E0E836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3C53E-E75C-1DCA-9BBF-6259BBB25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298E9-5CD2-17CF-B487-AEDF26F7D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62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BF8A-627A-E905-8AD2-A5E7F269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3E37D-6839-7BB5-6A9F-D5D1BC904B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CD400-AF06-55CF-B76C-130EBA644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4ADE6D-724B-FEE6-E345-007F34385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D5EF97-6F91-D226-0211-B30E41D59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4B47E-3BE3-550E-D2C9-B5FBC54E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663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970DD-BE0B-A23C-6D6A-19E9C254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FBADF1-8434-8772-25A8-4061641F5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A13AE9-32D4-478A-8BCC-0CCFEA3C71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FF19E-52BE-AB11-426B-786AC575C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FE93D-CCE2-FA8D-F606-8D209FA970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E37AB7-F4DC-D789-0BE4-A09410897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354077-012A-D742-E881-1BB48906D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9451FA-17D0-70A8-D4DD-DFD61FD4F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1349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D0513-CDCE-B454-7F71-80F30894B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D79F0A-CBAA-ADDC-2C01-19101CD8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886AAA-5186-8E39-C16F-9F8D2F0B4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913F25-8D1B-FAD9-2AB2-49ED68F8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52356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27DCD-6538-AE45-B8E5-191F5E218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6B558-710B-52CA-D4DC-9E355C033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1CBEA-EFAE-06AD-0BD1-E637FCE2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691786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4EB5C-8AA4-3934-1B1D-CB7185026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37F63-0ABC-B2E0-AC89-5ED39F9D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08CAC0-65BF-5AB6-682E-C374F3BD4B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7CA2CC-63C0-6C54-C40B-E10459743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E371B-B3FD-6DAB-5B4F-7554402D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4D75A-B940-3D02-D826-3F3CF7AC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299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ACAEF-CCEB-0750-66B9-790D49A03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9D148B-B8BF-DD08-C94E-0D754C438F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72CA1B-6895-7621-422D-D1CED5601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A812A6-934A-EAE9-5BB7-3D75D68F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EE4E6-A9E7-2778-86C4-91DDC4060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4B3D4A-8DDF-2293-298A-8CB4172C2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45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7FAD5-0B3B-BC90-ED8A-14B44CD98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7265D-88CD-5809-5AB8-7C72EDA6D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E6465-672C-F91D-423C-99C7476919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972F92-6E5F-45D3-B170-071635500E1D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51266-98F0-9A8E-483B-125F397F9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F35A1-1DAF-7F61-06C3-2309842E72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6BABB-487C-430D-9837-D6AA847FC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51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4358BA-6C38-0CD5-D250-4F995C516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C3C5E-B3CA-DE8E-858C-AF70A36EE5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8E89E-D836-19AF-E820-1707EB4E5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3E22F-C1EF-48CE-B944-CA56254EE4D8}" type="datetimeFigureOut">
              <a:rPr lang="en-US" smtClean="0"/>
              <a:t>6/5/2025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E09E-1F0A-2B44-3296-03D746438C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94DD8-513F-3322-8F81-641619D59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8B024-5D8A-4DA7-BA6C-3200C20C23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7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.png"/><Relationship Id="rId18" Type="http://schemas.openxmlformats.org/officeDocument/2006/relationships/slide" Target="slide7.xml"/><Relationship Id="rId3" Type="http://schemas.openxmlformats.org/officeDocument/2006/relationships/image" Target="../media/image1.jpe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slide" Target="slide4.xml"/><Relationship Id="rId1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20" Type="http://schemas.openxmlformats.org/officeDocument/2006/relationships/slide" Target="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24" Type="http://schemas.openxmlformats.org/officeDocument/2006/relationships/image" Target="../media/image14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slide" Target="slide3.xml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slide" Target="slide5.xml"/><Relationship Id="rId22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9.jp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20.png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9.jp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1.png"/><Relationship Id="rId7" Type="http://schemas.openxmlformats.org/officeDocument/2006/relationships/slide" Target="slide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6" Type="http://schemas.openxmlformats.org/officeDocument/2006/relationships/slide" Target="slide1.xml"/><Relationship Id="rId5" Type="http://schemas.openxmlformats.org/officeDocument/2006/relationships/image" Target="../media/image26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7.png"/><Relationship Id="rId7" Type="http://schemas.openxmlformats.org/officeDocument/2006/relationships/slide" Target="slide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image" Target="../media/image1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10.xml"/><Relationship Id="rId5" Type="http://schemas.openxmlformats.org/officeDocument/2006/relationships/image" Target="../media/image15.jpg"/><Relationship Id="rId10" Type="http://schemas.openxmlformats.org/officeDocument/2006/relationships/image" Target="../media/image18.png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slide" Target="slide11.xml"/><Relationship Id="rId4" Type="http://schemas.openxmlformats.org/officeDocument/2006/relationships/image" Target="../media/image15.jp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slide" Target="slide12.xml"/><Relationship Id="rId4" Type="http://schemas.openxmlformats.org/officeDocument/2006/relationships/image" Target="../media/image15.jp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slide" Target="slide13.xml"/><Relationship Id="rId4" Type="http://schemas.openxmlformats.org/officeDocument/2006/relationships/image" Target="../media/image15.jp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15.jpg"/><Relationship Id="rId9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slide" Target="slide15.xml"/><Relationship Id="rId4" Type="http://schemas.openxmlformats.org/officeDocument/2006/relationships/image" Target="../media/image15.jp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slide" Target="slide16.xml"/><Relationship Id="rId4" Type="http://schemas.openxmlformats.org/officeDocument/2006/relationships/image" Target="../media/image15.jp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slide" Target="slide17.xml"/><Relationship Id="rId4" Type="http://schemas.openxmlformats.org/officeDocument/2006/relationships/image" Target="../media/image15.jp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Nobita House Wallpapers - Wallpaper Cave">
            <a:extLst>
              <a:ext uri="{FF2B5EF4-FFF2-40B4-BE49-F238E27FC236}">
                <a16:creationId xmlns:a16="http://schemas.microsoft.com/office/drawing/2014/main" id="{E8D90A59-066A-1C5F-2E60-98C61A7788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2" b="842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: Rounded Corners 1048">
            <a:extLst>
              <a:ext uri="{FF2B5EF4-FFF2-40B4-BE49-F238E27FC236}">
                <a16:creationId xmlns:a16="http://schemas.microsoft.com/office/drawing/2014/main" id="{16529592-F302-6F78-F2E2-1116EBC965AF}"/>
              </a:ext>
            </a:extLst>
          </p:cNvPr>
          <p:cNvSpPr/>
          <p:nvPr/>
        </p:nvSpPr>
        <p:spPr>
          <a:xfrm>
            <a:off x="1380036" y="3333907"/>
            <a:ext cx="5159449" cy="2998382"/>
          </a:xfrm>
          <a:prstGeom prst="round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F760E7B-9C85-6D32-0EA7-635692C9DF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9" y="225729"/>
            <a:ext cx="1564144" cy="749977"/>
          </a:xfrm>
          <a:prstGeom prst="rect">
            <a:avLst/>
          </a:prstGeom>
        </p:spPr>
      </p:pic>
      <p:pic>
        <p:nvPicPr>
          <p:cNvPr id="1040" name="Picture 16" descr="Doraemon | Doraemon Wiki | Fandom">
            <a:extLst>
              <a:ext uri="{FF2B5EF4-FFF2-40B4-BE49-F238E27FC236}">
                <a16:creationId xmlns:a16="http://schemas.microsoft.com/office/drawing/2014/main" id="{352EBE85-CFA0-17D6-3078-3B15AA86B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594" y="3616038"/>
            <a:ext cx="2860422" cy="271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oraemon's Secret Gadgets sticker #9726 | Doraemon, Doraemon wallpapers,  Doraemon cartoon">
            <a:extLst>
              <a:ext uri="{FF2B5EF4-FFF2-40B4-BE49-F238E27FC236}">
                <a16:creationId xmlns:a16="http://schemas.microsoft.com/office/drawing/2014/main" id="{D88D3BA5-5802-71E2-08B7-F1E05B147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3571966"/>
            <a:ext cx="2587256" cy="311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92B7D99A-6B9C-37A3-37E1-8D161A351AA1}"/>
              </a:ext>
            </a:extLst>
          </p:cNvPr>
          <p:cNvGrpSpPr/>
          <p:nvPr/>
        </p:nvGrpSpPr>
        <p:grpSpPr>
          <a:xfrm>
            <a:off x="1857521" y="-185869"/>
            <a:ext cx="7450511" cy="2900026"/>
            <a:chOff x="1269186" y="-185869"/>
            <a:chExt cx="7450511" cy="2900026"/>
          </a:xfrm>
        </p:grpSpPr>
        <p:pic>
          <p:nvPicPr>
            <p:cNvPr id="1044" name="Picture 20" descr="I made a Doraemon Logo Remake by NeptuneNickAni47 on DeviantArt">
              <a:extLst>
                <a:ext uri="{FF2B5EF4-FFF2-40B4-BE49-F238E27FC236}">
                  <a16:creationId xmlns:a16="http://schemas.microsoft.com/office/drawing/2014/main" id="{A5E2C246-260D-3D99-0B75-D08A07B348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9186" y="-185869"/>
              <a:ext cx="5159449" cy="2900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7FD163-2806-CBC9-28FE-C367B8C932BA}"/>
                </a:ext>
              </a:extLst>
            </p:cNvPr>
            <p:cNvSpPr txBox="1"/>
            <p:nvPr/>
          </p:nvSpPr>
          <p:spPr>
            <a:xfrm>
              <a:off x="3182604" y="1512121"/>
              <a:ext cx="553709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spc="50" dirty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chemeClr val="accent5">
                      <a:lumMod val="40000"/>
                      <a:lumOff val="60000"/>
                    </a:scheme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magic pocket</a:t>
              </a:r>
            </a:p>
          </p:txBody>
        </p:sp>
      </p:grpSp>
      <p:pic>
        <p:nvPicPr>
          <p:cNvPr id="1050" name="Picture 1049">
            <a:hlinkClick r:id="rId8" action="ppaction://hlinksldjump"/>
            <a:extLst>
              <a:ext uri="{FF2B5EF4-FFF2-40B4-BE49-F238E27FC236}">
                <a16:creationId xmlns:a16="http://schemas.microsoft.com/office/drawing/2014/main" id="{B4A7E1C0-2DEA-0E41-D040-411F9F19B9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6566" y="3610585"/>
            <a:ext cx="1109568" cy="1109568"/>
          </a:xfrm>
          <a:prstGeom prst="rect">
            <a:avLst/>
          </a:prstGeom>
        </p:spPr>
      </p:pic>
      <p:pic>
        <p:nvPicPr>
          <p:cNvPr id="1051" name="Picture 1050">
            <a:hlinkClick r:id="rId10" action="ppaction://hlinksldjump"/>
            <a:extLst>
              <a:ext uri="{FF2B5EF4-FFF2-40B4-BE49-F238E27FC236}">
                <a16:creationId xmlns:a16="http://schemas.microsoft.com/office/drawing/2014/main" id="{0BA2FBD7-2607-1C93-28F2-4BC39FBC64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15716" y="3610585"/>
            <a:ext cx="1109568" cy="1109568"/>
          </a:xfrm>
          <a:prstGeom prst="rect">
            <a:avLst/>
          </a:prstGeom>
        </p:spPr>
      </p:pic>
      <p:pic>
        <p:nvPicPr>
          <p:cNvPr id="1052" name="Picture 1051">
            <a:hlinkClick r:id="rId12" action="ppaction://hlinksldjump"/>
            <a:extLst>
              <a:ext uri="{FF2B5EF4-FFF2-40B4-BE49-F238E27FC236}">
                <a16:creationId xmlns:a16="http://schemas.microsoft.com/office/drawing/2014/main" id="{FEF9994F-0F91-190A-2EDA-BB0B43F821A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8590" y="3610585"/>
            <a:ext cx="1109568" cy="1109568"/>
          </a:xfrm>
          <a:prstGeom prst="rect">
            <a:avLst/>
          </a:prstGeom>
        </p:spPr>
      </p:pic>
      <p:pic>
        <p:nvPicPr>
          <p:cNvPr id="1053" name="Picture 1052">
            <a:hlinkClick r:id="rId14" action="ppaction://hlinksldjump"/>
            <a:extLst>
              <a:ext uri="{FF2B5EF4-FFF2-40B4-BE49-F238E27FC236}">
                <a16:creationId xmlns:a16="http://schemas.microsoft.com/office/drawing/2014/main" id="{1088A775-265D-CAC9-AAFA-528CC910E0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21464" y="3610585"/>
            <a:ext cx="1109568" cy="1109568"/>
          </a:xfrm>
          <a:prstGeom prst="rect">
            <a:avLst/>
          </a:prstGeom>
        </p:spPr>
      </p:pic>
      <p:pic>
        <p:nvPicPr>
          <p:cNvPr id="1054" name="Picture 1053">
            <a:hlinkClick r:id="rId16" action="ppaction://hlinksldjump"/>
            <a:extLst>
              <a:ext uri="{FF2B5EF4-FFF2-40B4-BE49-F238E27FC236}">
                <a16:creationId xmlns:a16="http://schemas.microsoft.com/office/drawing/2014/main" id="{50712DC3-096C-F074-3E1F-68514DDC515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82348" y="4922624"/>
            <a:ext cx="1109568" cy="1109568"/>
          </a:xfrm>
          <a:prstGeom prst="rect">
            <a:avLst/>
          </a:prstGeom>
        </p:spPr>
      </p:pic>
      <p:pic>
        <p:nvPicPr>
          <p:cNvPr id="1055" name="Picture 1054">
            <a:hlinkClick r:id="rId18" action="ppaction://hlinksldjump"/>
            <a:extLst>
              <a:ext uri="{FF2B5EF4-FFF2-40B4-BE49-F238E27FC236}">
                <a16:creationId xmlns:a16="http://schemas.microsoft.com/office/drawing/2014/main" id="{0B215E5C-F56C-06B7-DD97-81F4CEAE3AF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85222" y="4907644"/>
            <a:ext cx="1109568" cy="1109568"/>
          </a:xfrm>
          <a:prstGeom prst="rect">
            <a:avLst/>
          </a:prstGeom>
        </p:spPr>
      </p:pic>
      <p:pic>
        <p:nvPicPr>
          <p:cNvPr id="1056" name="Picture 1055">
            <a:hlinkClick r:id="rId20" action="ppaction://hlinksldjump"/>
            <a:extLst>
              <a:ext uri="{FF2B5EF4-FFF2-40B4-BE49-F238E27FC236}">
                <a16:creationId xmlns:a16="http://schemas.microsoft.com/office/drawing/2014/main" id="{EA5DF73A-8EE0-FB44-F42A-AC1E5DEF766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011896" y="4907644"/>
            <a:ext cx="1109568" cy="1109568"/>
          </a:xfrm>
          <a:prstGeom prst="rect">
            <a:avLst/>
          </a:prstGeom>
        </p:spPr>
      </p:pic>
      <p:pic>
        <p:nvPicPr>
          <p:cNvPr id="1057" name="Picture 1056">
            <a:hlinkClick r:id="rId22" action="ppaction://hlinksldjump"/>
            <a:extLst>
              <a:ext uri="{FF2B5EF4-FFF2-40B4-BE49-F238E27FC236}">
                <a16:creationId xmlns:a16="http://schemas.microsoft.com/office/drawing/2014/main" id="{D066425A-88CA-68E1-B0A6-A9EFFCFDE64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38570" y="4907644"/>
            <a:ext cx="1103472" cy="1109568"/>
          </a:xfrm>
          <a:prstGeom prst="rect">
            <a:avLst/>
          </a:prstGeom>
        </p:spPr>
      </p:pic>
      <p:pic>
        <p:nvPicPr>
          <p:cNvPr id="1059" name="Picture 1058">
            <a:hlinkClick r:id="" action="ppaction://noaction"/>
            <a:extLst>
              <a:ext uri="{FF2B5EF4-FFF2-40B4-BE49-F238E27FC236}">
                <a16:creationId xmlns:a16="http://schemas.microsoft.com/office/drawing/2014/main" id="{B70466A5-B95F-9F3F-A80C-D0DEBE79B73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2" t="22049" r="58372" b="63307"/>
          <a:stretch/>
        </p:blipFill>
        <p:spPr>
          <a:xfrm>
            <a:off x="10768548" y="5758056"/>
            <a:ext cx="1070966" cy="100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7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4960-6CB4-983E-3018-39D81F452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B712D3-4936-6B34-0FBE-0CD0973248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737" r="-440" b="19456"/>
          <a:stretch/>
        </p:blipFill>
        <p:spPr>
          <a:xfrm>
            <a:off x="0" y="0"/>
            <a:ext cx="12344400" cy="6828592"/>
          </a:xfrm>
        </p:spPr>
      </p:pic>
      <p:pic>
        <p:nvPicPr>
          <p:cNvPr id="1026" name="Picture 2" descr="Loạt bảo bối thần kỳ trong &quot;Doraemon: Nobita và những bạn khủng long mới&quot; |  VOV.VN">
            <a:extLst>
              <a:ext uri="{FF2B5EF4-FFF2-40B4-BE49-F238E27FC236}">
                <a16:creationId xmlns:a16="http://schemas.microsoft.com/office/drawing/2014/main" id="{536F9C4B-4220-ED70-FD77-BE3F25CD1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806" b="89922" l="10000" r="90000">
                        <a14:foregroundMark x1="41000" y1="11057" x2="45500" y2="8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46" t="6528" r="20977" b="19629"/>
          <a:stretch/>
        </p:blipFill>
        <p:spPr bwMode="auto">
          <a:xfrm>
            <a:off x="1517650" y="614574"/>
            <a:ext cx="5784850" cy="57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oraemon | Doraemon Wiki | Fandom">
            <a:extLst>
              <a:ext uri="{FF2B5EF4-FFF2-40B4-BE49-F238E27FC236}">
                <a16:creationId xmlns:a16="http://schemas.microsoft.com/office/drawing/2014/main" id="{720C135B-D43E-005B-2818-8E2FB36719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-1129"/>
          <a:stretch/>
        </p:blipFill>
        <p:spPr bwMode="auto">
          <a:xfrm>
            <a:off x="5958036" y="724597"/>
            <a:ext cx="3788440" cy="557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A154A8-C985-6B6C-619B-CE64F4FA18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9" y="225729"/>
            <a:ext cx="1564144" cy="749977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  <a:extLst>
              <a:ext uri="{FF2B5EF4-FFF2-40B4-BE49-F238E27FC236}">
                <a16:creationId xmlns:a16="http://schemas.microsoft.com/office/drawing/2014/main" id="{F53373EE-3F4E-8D8B-5CC1-7145771806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54323" r="76762" b="31033"/>
          <a:stretch/>
        </p:blipFill>
        <p:spPr>
          <a:xfrm>
            <a:off x="10818317" y="5406074"/>
            <a:ext cx="1070966" cy="1004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ABAE09C-BBE2-BB81-0E7D-D4C4CE056CF9}"/>
              </a:ext>
            </a:extLst>
          </p:cNvPr>
          <p:cNvSpPr txBox="1"/>
          <p:nvPr/>
        </p:nvSpPr>
        <p:spPr>
          <a:xfrm>
            <a:off x="4533785" y="477272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+20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744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3CACD59-28C9-76AB-41C4-E99DD920C1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737" r="-440" b="19456"/>
          <a:stretch/>
        </p:blipFill>
        <p:spPr>
          <a:xfrm>
            <a:off x="0" y="0"/>
            <a:ext cx="12344400" cy="6828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05AA19-46EF-FDD5-CDB2-D62342E774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9" y="225729"/>
            <a:ext cx="1564144" cy="749977"/>
          </a:xfrm>
          <a:prstGeom prst="rect">
            <a:avLst/>
          </a:prstGeom>
        </p:spPr>
      </p:pic>
      <p:pic>
        <p:nvPicPr>
          <p:cNvPr id="4" name="Picture 6" descr="Doraemon | Doraemon Wiki | Fandom">
            <a:extLst>
              <a:ext uri="{FF2B5EF4-FFF2-40B4-BE49-F238E27FC236}">
                <a16:creationId xmlns:a16="http://schemas.microsoft.com/office/drawing/2014/main" id="{E43A4B92-EB20-12BB-0BF9-1B7FF41670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-1129"/>
          <a:stretch/>
        </p:blipFill>
        <p:spPr bwMode="auto">
          <a:xfrm>
            <a:off x="5067300" y="309562"/>
            <a:ext cx="4273550" cy="62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ạt bảo bối thần kỳ trong &quot;Doraemon: Nobita và những bạn khủng long mới&quot; |  VOV.VN">
            <a:extLst>
              <a:ext uri="{FF2B5EF4-FFF2-40B4-BE49-F238E27FC236}">
                <a16:creationId xmlns:a16="http://schemas.microsoft.com/office/drawing/2014/main" id="{0E585922-DE70-D62F-4A7D-DC4C7FFF9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65500" y1="66897" x2="71417" y2="66700"/>
                        <a14:foregroundMark x1="71417" y1="66700" x2="74167" y2="60493"/>
                        <a14:foregroundMark x1="74167" y1="60493" x2="70667" y2="54384"/>
                        <a14:foregroundMark x1="70667" y1="54384" x2="70333" y2="54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65" t="20926" r="24535" b="28611"/>
          <a:stretch/>
        </p:blipFill>
        <p:spPr bwMode="auto">
          <a:xfrm rot="2138208">
            <a:off x="2609207" y="1117600"/>
            <a:ext cx="4001141" cy="315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8" action="ppaction://hlinksldjump"/>
            <a:extLst>
              <a:ext uri="{FF2B5EF4-FFF2-40B4-BE49-F238E27FC236}">
                <a16:creationId xmlns:a16="http://schemas.microsoft.com/office/drawing/2014/main" id="{5DEF053D-8324-0496-27BB-9857404234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54323" r="76762" b="31033"/>
          <a:stretch/>
        </p:blipFill>
        <p:spPr>
          <a:xfrm>
            <a:off x="10818317" y="5406074"/>
            <a:ext cx="1070966" cy="1004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83691B-A3B3-67F3-711F-B508034EB4A5}"/>
              </a:ext>
            </a:extLst>
          </p:cNvPr>
          <p:cNvSpPr txBox="1"/>
          <p:nvPr/>
        </p:nvSpPr>
        <p:spPr>
          <a:xfrm>
            <a:off x="1615325" y="3296672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+10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83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457DEFEF-53E8-AD93-2622-CE1F3AB0E9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737" r="-440" b="19456"/>
          <a:stretch/>
        </p:blipFill>
        <p:spPr>
          <a:xfrm>
            <a:off x="0" y="0"/>
            <a:ext cx="12344400" cy="6828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05AB317-1BB5-DCD0-667E-1E23A8721E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9" y="225729"/>
            <a:ext cx="1564144" cy="749977"/>
          </a:xfrm>
          <a:prstGeom prst="rect">
            <a:avLst/>
          </a:prstGeom>
        </p:spPr>
      </p:pic>
      <p:pic>
        <p:nvPicPr>
          <p:cNvPr id="4" name="Picture 6" descr="Doraemon | Doraemon Wiki | Fandom">
            <a:extLst>
              <a:ext uri="{FF2B5EF4-FFF2-40B4-BE49-F238E27FC236}">
                <a16:creationId xmlns:a16="http://schemas.microsoft.com/office/drawing/2014/main" id="{C06B0D0D-BFE3-B832-97F5-C34AF964F9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-1129"/>
          <a:stretch/>
        </p:blipFill>
        <p:spPr bwMode="auto">
          <a:xfrm>
            <a:off x="5086350" y="365125"/>
            <a:ext cx="4273550" cy="62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oạt bảo bối thần kỳ trong &quot;Doraemon: Nobita và những bạn khủng long mới&quot; |  VOV.VN">
            <a:extLst>
              <a:ext uri="{FF2B5EF4-FFF2-40B4-BE49-F238E27FC236}">
                <a16:creationId xmlns:a16="http://schemas.microsoft.com/office/drawing/2014/main" id="{AFBBBA0A-3FD2-409D-AA69-1C8D5C3D7A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01" t="11111" r="20603" b="26759"/>
          <a:stretch/>
        </p:blipFill>
        <p:spPr bwMode="auto">
          <a:xfrm flipH="1">
            <a:off x="2832100" y="592615"/>
            <a:ext cx="3638549" cy="377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66709D51-3C2B-F100-7901-2D983333426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54323" r="76762" b="31033"/>
          <a:stretch/>
        </p:blipFill>
        <p:spPr>
          <a:xfrm>
            <a:off x="10818317" y="5406074"/>
            <a:ext cx="1070966" cy="1004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A9ABC32-3322-0F78-609B-B152D1A61D05}"/>
              </a:ext>
            </a:extLst>
          </p:cNvPr>
          <p:cNvSpPr txBox="1"/>
          <p:nvPr/>
        </p:nvSpPr>
        <p:spPr>
          <a:xfrm>
            <a:off x="2346845" y="3883412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+25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592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1D04712-0C62-27CE-0199-4BFA6DA7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737" r="-440" b="19456"/>
          <a:stretch/>
        </p:blipFill>
        <p:spPr>
          <a:xfrm>
            <a:off x="0" y="0"/>
            <a:ext cx="12344400" cy="6828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949239-6A19-C106-3293-F02AB7EB64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9" y="225729"/>
            <a:ext cx="1564144" cy="749977"/>
          </a:xfrm>
          <a:prstGeom prst="rect">
            <a:avLst/>
          </a:prstGeom>
        </p:spPr>
      </p:pic>
      <p:pic>
        <p:nvPicPr>
          <p:cNvPr id="4" name="Picture 6" descr="Doraemon | Doraemon Wiki | Fandom">
            <a:extLst>
              <a:ext uri="{FF2B5EF4-FFF2-40B4-BE49-F238E27FC236}">
                <a16:creationId xmlns:a16="http://schemas.microsoft.com/office/drawing/2014/main" id="{4F81189A-BCBA-7646-E31D-86176042A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-1129"/>
          <a:stretch/>
        </p:blipFill>
        <p:spPr bwMode="auto">
          <a:xfrm>
            <a:off x="6502400" y="203200"/>
            <a:ext cx="4273550" cy="62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Loạt bảo bối thần kỳ trong &quot;Doraemon: Nobita và những bạn khủng long mới&quot; |  VOV.VN">
            <a:extLst>
              <a:ext uri="{FF2B5EF4-FFF2-40B4-BE49-F238E27FC236}">
                <a16:creationId xmlns:a16="http://schemas.microsoft.com/office/drawing/2014/main" id="{1DEE02C0-BC6F-47A2-8DD5-7BB5EAEB90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44167" y1="68379" x2="51083" y2="66798"/>
                        <a14:foregroundMark x1="51083" y1="66798" x2="51250" y2="666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923" t="17129" r="12980" b="26852"/>
          <a:stretch/>
        </p:blipFill>
        <p:spPr bwMode="auto">
          <a:xfrm>
            <a:off x="1473199" y="1690688"/>
            <a:ext cx="6280145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D22583FB-515B-15C3-BBBF-D797325367D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54323" r="76762" b="31033"/>
          <a:stretch/>
        </p:blipFill>
        <p:spPr>
          <a:xfrm>
            <a:off x="10818317" y="5406074"/>
            <a:ext cx="1070966" cy="1004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55519C-B271-CAC5-D9BB-A6498F7EAC31}"/>
              </a:ext>
            </a:extLst>
          </p:cNvPr>
          <p:cNvSpPr txBox="1"/>
          <p:nvPr/>
        </p:nvSpPr>
        <p:spPr>
          <a:xfrm>
            <a:off x="4533785" y="477272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+15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254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39A81D46-6188-F228-0851-374F1197D2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737" r="-440" b="19456"/>
          <a:stretch/>
        </p:blipFill>
        <p:spPr>
          <a:xfrm>
            <a:off x="0" y="0"/>
            <a:ext cx="12344400" cy="6828592"/>
          </a:xfrm>
          <a:prstGeom prst="rect">
            <a:avLst/>
          </a:prstGeom>
        </p:spPr>
      </p:pic>
      <p:pic>
        <p:nvPicPr>
          <p:cNvPr id="4" name="Picture 6" descr="Doraemon | Doraemon Wiki | Fandom">
            <a:extLst>
              <a:ext uri="{FF2B5EF4-FFF2-40B4-BE49-F238E27FC236}">
                <a16:creationId xmlns:a16="http://schemas.microsoft.com/office/drawing/2014/main" id="{78177B79-8312-05CC-39BB-F1D1C5559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-1129"/>
          <a:stretch/>
        </p:blipFill>
        <p:spPr bwMode="auto">
          <a:xfrm>
            <a:off x="5581650" y="284162"/>
            <a:ext cx="4273550" cy="62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oạt bảo bối thần kỳ trong &quot;Doraemon: Nobita và những bạn khủng long mới&quot;">
            <a:extLst>
              <a:ext uri="{FF2B5EF4-FFF2-40B4-BE49-F238E27FC236}">
                <a16:creationId xmlns:a16="http://schemas.microsoft.com/office/drawing/2014/main" id="{6BC9ADFF-D2A1-B6A2-FF0F-468E7FFE5A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000" y1="70069" x2="51167" y2="77602"/>
                        <a14:foregroundMark x1="34417" y1="71160" x2="50833" y2="78196"/>
                        <a14:foregroundMark x1="50833" y1="78196" x2="62417" y2="738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902" t="9768" r="23609" b="19259"/>
          <a:stretch/>
        </p:blipFill>
        <p:spPr bwMode="auto">
          <a:xfrm rot="21062601" flipH="1">
            <a:off x="2549973" y="524551"/>
            <a:ext cx="3515372" cy="441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BF1D55-77FC-410A-92E8-A08BD0E854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9" y="225729"/>
            <a:ext cx="1564144" cy="749977"/>
          </a:xfrm>
          <a:prstGeom prst="rect">
            <a:avLst/>
          </a:prstGeom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2F703CF8-36A4-BB74-8CA7-1ECFB231C0C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54323" r="76762" b="31033"/>
          <a:stretch/>
        </p:blipFill>
        <p:spPr>
          <a:xfrm>
            <a:off x="10818317" y="5406074"/>
            <a:ext cx="1070966" cy="1004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51B612-435C-F491-419B-BE49F31D6528}"/>
              </a:ext>
            </a:extLst>
          </p:cNvPr>
          <p:cNvSpPr txBox="1"/>
          <p:nvPr/>
        </p:nvSpPr>
        <p:spPr>
          <a:xfrm>
            <a:off x="1546745" y="4348232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+30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297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7">
            <a:extLst>
              <a:ext uri="{FF2B5EF4-FFF2-40B4-BE49-F238E27FC236}">
                <a16:creationId xmlns:a16="http://schemas.microsoft.com/office/drawing/2014/main" id="{CE1D0466-D248-F3D1-2EB6-116C8DAC58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737" r="-440" b="19456"/>
          <a:stretch/>
        </p:blipFill>
        <p:spPr>
          <a:xfrm>
            <a:off x="0" y="0"/>
            <a:ext cx="12344400" cy="68285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887D5-17D0-1A45-51C3-23634A1B48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9" y="225729"/>
            <a:ext cx="1564144" cy="749977"/>
          </a:xfrm>
          <a:prstGeom prst="rect">
            <a:avLst/>
          </a:prstGeom>
        </p:spPr>
      </p:pic>
      <p:pic>
        <p:nvPicPr>
          <p:cNvPr id="6150" name="Picture 6" descr="Doraemon | Doraemon Wiki | Fandom">
            <a:extLst>
              <a:ext uri="{FF2B5EF4-FFF2-40B4-BE49-F238E27FC236}">
                <a16:creationId xmlns:a16="http://schemas.microsoft.com/office/drawing/2014/main" id="{2DB8DCA8-1BA1-A9D0-CD72-2B0A35DDB3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-1129"/>
          <a:stretch/>
        </p:blipFill>
        <p:spPr bwMode="auto">
          <a:xfrm>
            <a:off x="4781550" y="365124"/>
            <a:ext cx="4273550" cy="62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55E395A4-7082-00DB-E06B-5C4F2960B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2" r="26071"/>
          <a:stretch/>
        </p:blipFill>
        <p:spPr>
          <a:xfrm rot="21172417">
            <a:off x="1613649" y="282317"/>
            <a:ext cx="4908791" cy="5740187"/>
          </a:xfrm>
        </p:spPr>
      </p:pic>
      <p:pic>
        <p:nvPicPr>
          <p:cNvPr id="5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id="{EA2236BF-0344-F912-AF81-E5F5D15DEB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54323" r="76762" b="31033"/>
          <a:stretch/>
        </p:blipFill>
        <p:spPr>
          <a:xfrm>
            <a:off x="10818317" y="5406074"/>
            <a:ext cx="1070966" cy="1004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CCBCB9-849F-D823-B2BC-720DA2115386}"/>
              </a:ext>
            </a:extLst>
          </p:cNvPr>
          <p:cNvSpPr txBox="1"/>
          <p:nvPr/>
        </p:nvSpPr>
        <p:spPr>
          <a:xfrm>
            <a:off x="1729625" y="4981382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+20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8545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277E1624-D83D-DC3D-3094-31605CB58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737" r="-440" b="19456"/>
          <a:stretch/>
        </p:blipFill>
        <p:spPr>
          <a:xfrm>
            <a:off x="0" y="0"/>
            <a:ext cx="12344400" cy="6828592"/>
          </a:xfrm>
        </p:spPr>
      </p:pic>
      <p:pic>
        <p:nvPicPr>
          <p:cNvPr id="8202" name="Picture 10" descr="Top 10 bảo bối hay nhất của Doraemon khiến ai cũng muốn sở hữu">
            <a:extLst>
              <a:ext uri="{FF2B5EF4-FFF2-40B4-BE49-F238E27FC236}">
                <a16:creationId xmlns:a16="http://schemas.microsoft.com/office/drawing/2014/main" id="{B1A66C9A-31CB-5D47-AF7F-2AD4F56420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60" b="92480" l="10000" r="90000">
                        <a14:foregroundMark x1="30100" y1="89920" x2="37400" y2="90400"/>
                        <a14:foregroundMark x1="37400" y1="90400" x2="39400" y2="89600"/>
                        <a14:foregroundMark x1="34100" y1="8480" x2="40600" y2="5440"/>
                        <a14:foregroundMark x1="40600" y1="5440" x2="48900" y2="5760"/>
                        <a14:foregroundMark x1="48900" y1="5760" x2="56200" y2="10240"/>
                        <a14:foregroundMark x1="31200" y1="92320" x2="36600" y2="92480"/>
                        <a14:foregroundMark x1="39700" y1="90880" x2="44800" y2="86400"/>
                        <a14:foregroundMark x1="57723" y1="82474" x2="58176" y2="82336"/>
                        <a14:foregroundMark x1="44800" y1="86400" x2="57285" y2="82607"/>
                        <a14:backgroundMark x1="61000" y1="88640" x2="66800" y2="76640"/>
                        <a14:backgroundMark x1="66800" y1="76640" x2="68000" y2="69600"/>
                        <a14:backgroundMark x1="56900" y1="85760" x2="67200" y2="84000"/>
                        <a14:backgroundMark x1="67200" y1="84000" x2="72200" y2="67840"/>
                        <a14:backgroundMark x1="72200" y1="67840" x2="66600" y2="62720"/>
                        <a14:backgroundMark x1="56100" y1="88640" x2="69900" y2="87360"/>
                        <a14:backgroundMark x1="69900" y1="87360" x2="70300" y2="87360"/>
                        <a14:backgroundMark x1="57000" y1="83680" x2="57700" y2="82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33" r="24668"/>
          <a:stretch/>
        </p:blipFill>
        <p:spPr bwMode="auto">
          <a:xfrm>
            <a:off x="2501900" y="385269"/>
            <a:ext cx="3810000" cy="37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C3886C-5487-F970-F0C3-D2DEC03096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9" y="225729"/>
            <a:ext cx="1564144" cy="749977"/>
          </a:xfrm>
          <a:prstGeom prst="rect">
            <a:avLst/>
          </a:prstGeom>
        </p:spPr>
      </p:pic>
      <p:pic>
        <p:nvPicPr>
          <p:cNvPr id="4" name="Picture 6" descr="Doraemon | Doraemon Wiki | Fandom">
            <a:extLst>
              <a:ext uri="{FF2B5EF4-FFF2-40B4-BE49-F238E27FC236}">
                <a16:creationId xmlns:a16="http://schemas.microsoft.com/office/drawing/2014/main" id="{1C883E66-6FA5-5392-260A-6F0C010E4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-1129"/>
          <a:stretch/>
        </p:blipFill>
        <p:spPr bwMode="auto">
          <a:xfrm>
            <a:off x="5416550" y="462093"/>
            <a:ext cx="4273550" cy="62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hlinkClick r:id="rId7" action="ppaction://hlinksldjump"/>
            <a:extLst>
              <a:ext uri="{FF2B5EF4-FFF2-40B4-BE49-F238E27FC236}">
                <a16:creationId xmlns:a16="http://schemas.microsoft.com/office/drawing/2014/main" id="{1D650B06-8924-9A49-65CF-F7EAF1D3727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54323" r="76762" b="31033"/>
          <a:stretch/>
        </p:blipFill>
        <p:spPr>
          <a:xfrm>
            <a:off x="10818317" y="5406074"/>
            <a:ext cx="1070966" cy="100425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09EE0F-24BF-C045-1632-93010032EF6A}"/>
              </a:ext>
            </a:extLst>
          </p:cNvPr>
          <p:cNvSpPr txBox="1"/>
          <p:nvPr/>
        </p:nvSpPr>
        <p:spPr>
          <a:xfrm>
            <a:off x="3451745" y="4386332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+30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344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5EBBFACA-C811-1F6D-D11B-0686E431885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8737" r="-440" b="19456"/>
          <a:stretch/>
        </p:blipFill>
        <p:spPr>
          <a:xfrm>
            <a:off x="0" y="0"/>
            <a:ext cx="12344400" cy="68285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140954-9F18-7F60-97CC-C417FFC8AC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9" y="225729"/>
            <a:ext cx="1564144" cy="749977"/>
          </a:xfrm>
          <a:prstGeom prst="rect">
            <a:avLst/>
          </a:prstGeom>
        </p:spPr>
      </p:pic>
      <p:pic>
        <p:nvPicPr>
          <p:cNvPr id="4" name="Picture 6" descr="Doraemon | Doraemon Wiki | Fandom">
            <a:extLst>
              <a:ext uri="{FF2B5EF4-FFF2-40B4-BE49-F238E27FC236}">
                <a16:creationId xmlns:a16="http://schemas.microsoft.com/office/drawing/2014/main" id="{BCCDEBFE-65AB-69C1-3C8A-036FF717F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6" b="-1129"/>
          <a:stretch/>
        </p:blipFill>
        <p:spPr bwMode="auto">
          <a:xfrm>
            <a:off x="4781550" y="365124"/>
            <a:ext cx="4273550" cy="62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4FCCF-650A-ED88-6323-22028434BDA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00" t="14716" r="31100" b="19149"/>
          <a:stretch/>
        </p:blipFill>
        <p:spPr>
          <a:xfrm flipH="1">
            <a:off x="2499360" y="868680"/>
            <a:ext cx="2994660" cy="284226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31912392-586A-4D7F-D8FD-B54C10A811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2" t="54323" r="76762" b="31033"/>
          <a:stretch/>
        </p:blipFill>
        <p:spPr>
          <a:xfrm>
            <a:off x="10818317" y="5406074"/>
            <a:ext cx="1070966" cy="1004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3C1A88-12ED-1AE6-AAE3-4BDBFB32F2BE}"/>
              </a:ext>
            </a:extLst>
          </p:cNvPr>
          <p:cNvSpPr txBox="1"/>
          <p:nvPr/>
        </p:nvSpPr>
        <p:spPr>
          <a:xfrm>
            <a:off x="2872625" y="4076064"/>
            <a:ext cx="20649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8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+15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24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671F3-8B83-8B44-9E69-3AF8A794EE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b="12408"/>
          <a:stretch/>
        </p:blipFill>
        <p:spPr>
          <a:xfrm>
            <a:off x="0" y="24809"/>
            <a:ext cx="12192000" cy="68331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A19CA6-7951-60C8-90D1-6C7AC156E4D5}"/>
              </a:ext>
            </a:extLst>
          </p:cNvPr>
          <p:cNvSpPr/>
          <p:nvPr/>
        </p:nvSpPr>
        <p:spPr>
          <a:xfrm>
            <a:off x="388952" y="565128"/>
            <a:ext cx="10778774" cy="3891020"/>
          </a:xfrm>
          <a:prstGeom prst="roundRect">
            <a:avLst>
              <a:gd name="adj" fmla="val 1255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ปักพินโดย 朱 起南 ใน 我的儲存內容 | สติกเกอร์, โดราเอมอน, กัปตันอเมริกา">
            <a:hlinkClick r:id="rId6" action="ppaction://hlinksldjump"/>
            <a:extLst>
              <a:ext uri="{FF2B5EF4-FFF2-40B4-BE49-F238E27FC236}">
                <a16:creationId xmlns:a16="http://schemas.microsoft.com/office/drawing/2014/main" id="{006097F7-A986-BD9A-C83D-D95DD120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32" y="3301409"/>
            <a:ext cx="3203271" cy="32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36674F-5EED-9885-FCEE-96193084E6E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8" y="353320"/>
            <a:ext cx="1746737" cy="837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B8162-1CF2-DD1E-1AE2-FF9D40D70A91}"/>
              </a:ext>
            </a:extLst>
          </p:cNvPr>
          <p:cNvSpPr txBox="1"/>
          <p:nvPr/>
        </p:nvSpPr>
        <p:spPr>
          <a:xfrm>
            <a:off x="625172" y="1396843"/>
            <a:ext cx="10542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My mother is α doctor. She's α</a:t>
            </a:r>
            <a:r>
              <a:rPr lang="en-US" sz="3200" dirty="0" err="1">
                <a:latin typeface="Comic Sans MS" panose="030F0702030302020204" pitchFamily="66" charset="0"/>
              </a:rPr>
              <a:t>lw</a:t>
            </a:r>
            <a:r>
              <a:rPr lang="en-US" sz="3200" dirty="0">
                <a:latin typeface="Comic Sans MS" panose="030F0702030302020204" pitchFamily="66" charset="0"/>
              </a:rPr>
              <a:t>αys busy αt the</a:t>
            </a:r>
            <a:r>
              <a:rPr lang="vi-VN" sz="3200" dirty="0">
                <a:latin typeface="Comic Sans MS" panose="030F0702030302020204" pitchFamily="66" charset="0"/>
              </a:rPr>
              <a:t> ......</a:t>
            </a: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88D699-62BE-9D9D-39DE-733BBFBE840E}"/>
              </a:ext>
            </a:extLst>
          </p:cNvPr>
          <p:cNvSpPr/>
          <p:nvPr/>
        </p:nvSpPr>
        <p:spPr>
          <a:xfrm>
            <a:off x="1150620" y="2439754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tx1"/>
                </a:solidFill>
                <a:latin typeface="Comic Sans MS" panose="030F0702030302020204" pitchFamily="66" charset="0"/>
              </a:rPr>
              <a:t>hospital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1E517-02A6-FA71-95BE-C209432487E4}"/>
              </a:ext>
            </a:extLst>
          </p:cNvPr>
          <p:cNvSpPr/>
          <p:nvPr/>
        </p:nvSpPr>
        <p:spPr>
          <a:xfrm>
            <a:off x="4480560" y="2439754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studio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BD072B-73E1-DDC8-B3E3-4677C1611E77}"/>
              </a:ext>
            </a:extLst>
          </p:cNvPr>
          <p:cNvSpPr/>
          <p:nvPr/>
        </p:nvSpPr>
        <p:spPr>
          <a:xfrm>
            <a:off x="7690481" y="2387527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restaurant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8" name="Picture 10" descr="Download Check Mark Tick Mark Check Royalty-Free Vector Graphic - Pixabay">
            <a:extLst>
              <a:ext uri="{FF2B5EF4-FFF2-40B4-BE49-F238E27FC236}">
                <a16:creationId xmlns:a16="http://schemas.microsoft.com/office/drawing/2014/main" id="{19C5DE65-AD0A-67D4-1344-B63A4C39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44" y="2224245"/>
            <a:ext cx="875469" cy="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AFCE3D42-AEC8-9401-8753-940C38989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6410388" y="2282656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DA6DA40B-43B6-95DE-9B9D-E0937741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9944822" y="2282656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D854D3-775B-7ECF-8C5C-80849384095F}"/>
              </a:ext>
            </a:extLst>
          </p:cNvPr>
          <p:cNvSpPr/>
          <p:nvPr/>
        </p:nvSpPr>
        <p:spPr>
          <a:xfrm>
            <a:off x="320040" y="35332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1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3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cess-1-62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671F3-8B83-8B44-9E69-3AF8A794E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b="12408"/>
          <a:stretch/>
        </p:blipFill>
        <p:spPr>
          <a:xfrm>
            <a:off x="0" y="24809"/>
            <a:ext cx="12192000" cy="68331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A19CA6-7951-60C8-90D1-6C7AC156E4D5}"/>
              </a:ext>
            </a:extLst>
          </p:cNvPr>
          <p:cNvSpPr/>
          <p:nvPr/>
        </p:nvSpPr>
        <p:spPr>
          <a:xfrm>
            <a:off x="388952" y="565128"/>
            <a:ext cx="10778774" cy="3891020"/>
          </a:xfrm>
          <a:prstGeom prst="roundRect">
            <a:avLst>
              <a:gd name="adj" fmla="val 1255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ปักพินโดย 朱 起南 ใน 我的儲存內容 | สติกเกอร์, โดราเอมอน, กัปตันอเมริกา">
            <a:hlinkClick r:id="rId5" action="ppaction://hlinksldjump"/>
            <a:extLst>
              <a:ext uri="{FF2B5EF4-FFF2-40B4-BE49-F238E27FC236}">
                <a16:creationId xmlns:a16="http://schemas.microsoft.com/office/drawing/2014/main" id="{006097F7-A986-BD9A-C83D-D95DD120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32" y="3301409"/>
            <a:ext cx="3203271" cy="32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36674F-5EED-9885-FCEE-96193084E6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8" y="353320"/>
            <a:ext cx="1746737" cy="83752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88D699-62BE-9D9D-39DE-733BBFBE840E}"/>
              </a:ext>
            </a:extLst>
          </p:cNvPr>
          <p:cNvSpPr/>
          <p:nvPr/>
        </p:nvSpPr>
        <p:spPr>
          <a:xfrm>
            <a:off x="4089271" y="2408283"/>
            <a:ext cx="3077377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photographer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1E517-02A6-FA71-95BE-C209432487E4}"/>
              </a:ext>
            </a:extLst>
          </p:cNvPr>
          <p:cNvSpPr/>
          <p:nvPr/>
        </p:nvSpPr>
        <p:spPr>
          <a:xfrm>
            <a:off x="924920" y="2477912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farmer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BD072B-73E1-DDC8-B3E3-4677C1611E77}"/>
              </a:ext>
            </a:extLst>
          </p:cNvPr>
          <p:cNvSpPr/>
          <p:nvPr/>
        </p:nvSpPr>
        <p:spPr>
          <a:xfrm>
            <a:off x="7690481" y="2387527"/>
            <a:ext cx="2737437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>
                <a:solidFill>
                  <a:prstClr val="black"/>
                </a:solidFill>
                <a:latin typeface="Comic Sans MS" panose="030F0702030302020204" pitchFamily="66" charset="0"/>
              </a:rPr>
              <a:t>firefighter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8" name="Picture 10" descr="Download Check Mark Tick Mark Check Royalty-Free Vector Graphic - Pixabay">
            <a:extLst>
              <a:ext uri="{FF2B5EF4-FFF2-40B4-BE49-F238E27FC236}">
                <a16:creationId xmlns:a16="http://schemas.microsoft.com/office/drawing/2014/main" id="{19C5DE65-AD0A-67D4-1344-B63A4C39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63" y="2192774"/>
            <a:ext cx="875469" cy="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AFCE3D42-AEC8-9401-8753-940C38989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2854748" y="2320814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DA6DA40B-43B6-95DE-9B9D-E0937741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9944822" y="2282656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D854D3-775B-7ECF-8C5C-80849384095F}"/>
              </a:ext>
            </a:extLst>
          </p:cNvPr>
          <p:cNvSpPr/>
          <p:nvPr/>
        </p:nvSpPr>
        <p:spPr>
          <a:xfrm>
            <a:off x="320040" y="35332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2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00D11C-8E5C-C98F-FE00-8969FDB62962}"/>
              </a:ext>
            </a:extLst>
          </p:cNvPr>
          <p:cNvSpPr txBox="1"/>
          <p:nvPr/>
        </p:nvSpPr>
        <p:spPr>
          <a:xfrm>
            <a:off x="1303352" y="1045614"/>
            <a:ext cx="92393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Fred often tα</a:t>
            </a:r>
            <a:r>
              <a:rPr lang="en-US" sz="3200" dirty="0" err="1">
                <a:latin typeface="Comic Sans MS" panose="030F0702030302020204" pitchFamily="66" charset="0"/>
              </a:rPr>
              <a:t>kes</a:t>
            </a:r>
            <a:r>
              <a:rPr lang="en-US" sz="3200" dirty="0">
                <a:latin typeface="Comic Sans MS" panose="030F0702030302020204" pitchFamily="66" charset="0"/>
              </a:rPr>
              <a:t> photos with his </a:t>
            </a:r>
            <a:r>
              <a:rPr lang="en-US" sz="3200" dirty="0" err="1">
                <a:latin typeface="Comic Sans MS" panose="030F0702030302020204" pitchFamily="66" charset="0"/>
              </a:rPr>
              <a:t>sm</a:t>
            </a:r>
            <a:r>
              <a:rPr lang="en-US" sz="3200" dirty="0">
                <a:latin typeface="Comic Sans MS" panose="030F0702030302020204" pitchFamily="66" charset="0"/>
              </a:rPr>
              <a:t>αrtphone. He wα</a:t>
            </a:r>
            <a:r>
              <a:rPr lang="en-US" sz="3200" dirty="0" err="1">
                <a:latin typeface="Comic Sans MS" panose="030F0702030302020204" pitchFamily="66" charset="0"/>
              </a:rPr>
              <a:t>nts</a:t>
            </a:r>
            <a:r>
              <a:rPr lang="en-US" sz="3200" dirty="0">
                <a:latin typeface="Comic Sans MS" panose="030F0702030302020204" pitchFamily="66" charset="0"/>
              </a:rPr>
              <a:t> to become α </a:t>
            </a:r>
            <a:r>
              <a:rPr lang="vi-VN" sz="3200" dirty="0">
                <a:latin typeface="Comic Sans MS" panose="030F0702030302020204" pitchFamily="66" charset="0"/>
              </a:rPr>
              <a:t>.............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44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cess-1-62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671F3-8B83-8B44-9E69-3AF8A794E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b="12408"/>
          <a:stretch/>
        </p:blipFill>
        <p:spPr>
          <a:xfrm>
            <a:off x="0" y="24809"/>
            <a:ext cx="12192000" cy="68331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A19CA6-7951-60C8-90D1-6C7AC156E4D5}"/>
              </a:ext>
            </a:extLst>
          </p:cNvPr>
          <p:cNvSpPr/>
          <p:nvPr/>
        </p:nvSpPr>
        <p:spPr>
          <a:xfrm>
            <a:off x="388952" y="565128"/>
            <a:ext cx="10778774" cy="3891020"/>
          </a:xfrm>
          <a:prstGeom prst="roundRect">
            <a:avLst>
              <a:gd name="adj" fmla="val 1255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ปักพินโดย 朱 起南 ใน 我的儲存內容 | สติกเกอร์, โดราเอมอน, กัปตันอเมริกา">
            <a:hlinkClick r:id="rId5" action="ppaction://hlinksldjump"/>
            <a:extLst>
              <a:ext uri="{FF2B5EF4-FFF2-40B4-BE49-F238E27FC236}">
                <a16:creationId xmlns:a16="http://schemas.microsoft.com/office/drawing/2014/main" id="{006097F7-A986-BD9A-C83D-D95DD120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32" y="3301409"/>
            <a:ext cx="3203271" cy="32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36674F-5EED-9885-FCEE-96193084E6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8" y="353320"/>
            <a:ext cx="1746737" cy="837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B8162-1CF2-DD1E-1AE2-FF9D40D70A91}"/>
              </a:ext>
            </a:extLst>
          </p:cNvPr>
          <p:cNvSpPr txBox="1"/>
          <p:nvPr/>
        </p:nvSpPr>
        <p:spPr>
          <a:xfrm>
            <a:off x="1554480" y="1267720"/>
            <a:ext cx="81054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We sometimes learn English in the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......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88D699-62BE-9D9D-39DE-733BBFBE840E}"/>
              </a:ext>
            </a:extLst>
          </p:cNvPr>
          <p:cNvSpPr/>
          <p:nvPr/>
        </p:nvSpPr>
        <p:spPr>
          <a:xfrm>
            <a:off x="7653862" y="2389401"/>
            <a:ext cx="284294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noProof="0">
                <a:solidFill>
                  <a:prstClr val="black"/>
                </a:solidFill>
                <a:latin typeface="Comic Sans MS" panose="030F0702030302020204" pitchFamily="66" charset="0"/>
              </a:rPr>
              <a:t>computer lab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1E517-02A6-FA71-95BE-C209432487E4}"/>
              </a:ext>
            </a:extLst>
          </p:cNvPr>
          <p:cNvSpPr/>
          <p:nvPr/>
        </p:nvSpPr>
        <p:spPr>
          <a:xfrm>
            <a:off x="4480560" y="2439754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table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BD072B-73E1-DDC8-B3E3-4677C1611E77}"/>
              </a:ext>
            </a:extLst>
          </p:cNvPr>
          <p:cNvSpPr/>
          <p:nvPr/>
        </p:nvSpPr>
        <p:spPr>
          <a:xfrm>
            <a:off x="726236" y="2420465"/>
            <a:ext cx="2990031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project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8" name="Picture 10" descr="Download Check Mark Tick Mark Check Royalty-Free Vector Graphic - Pixabay">
            <a:extLst>
              <a:ext uri="{FF2B5EF4-FFF2-40B4-BE49-F238E27FC236}">
                <a16:creationId xmlns:a16="http://schemas.microsoft.com/office/drawing/2014/main" id="{19C5DE65-AD0A-67D4-1344-B63A4C39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42" y="2143126"/>
            <a:ext cx="875469" cy="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AFCE3D42-AEC8-9401-8753-940C38989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6410388" y="2282656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DA6DA40B-43B6-95DE-9B9D-E0937741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3561599" y="2315594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D854D3-775B-7ECF-8C5C-80849384095F}"/>
              </a:ext>
            </a:extLst>
          </p:cNvPr>
          <p:cNvSpPr/>
          <p:nvPr/>
        </p:nvSpPr>
        <p:spPr>
          <a:xfrm>
            <a:off x="320040" y="35332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3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299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cess-1-62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671F3-8B83-8B44-9E69-3AF8A794E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b="12408"/>
          <a:stretch/>
        </p:blipFill>
        <p:spPr>
          <a:xfrm>
            <a:off x="0" y="24809"/>
            <a:ext cx="12192000" cy="68331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A19CA6-7951-60C8-90D1-6C7AC156E4D5}"/>
              </a:ext>
            </a:extLst>
          </p:cNvPr>
          <p:cNvSpPr/>
          <p:nvPr/>
        </p:nvSpPr>
        <p:spPr>
          <a:xfrm>
            <a:off x="388952" y="565128"/>
            <a:ext cx="10778774" cy="3891020"/>
          </a:xfrm>
          <a:prstGeom prst="roundRect">
            <a:avLst>
              <a:gd name="adj" fmla="val 1255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ปักพินโดย 朱 起南 ใน 我的儲存內容 | สติกเกอร์, โดราเอมอน, กัปตันอเมริกา">
            <a:hlinkClick r:id="rId5" action="ppaction://hlinksldjump"/>
            <a:extLst>
              <a:ext uri="{FF2B5EF4-FFF2-40B4-BE49-F238E27FC236}">
                <a16:creationId xmlns:a16="http://schemas.microsoft.com/office/drawing/2014/main" id="{006097F7-A986-BD9A-C83D-D95DD120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32" y="3301409"/>
            <a:ext cx="3203271" cy="32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36674F-5EED-9885-FCEE-96193084E6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8" y="353320"/>
            <a:ext cx="1746737" cy="83752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88D699-62BE-9D9D-39DE-733BBFBE840E}"/>
              </a:ext>
            </a:extLst>
          </p:cNvPr>
          <p:cNvSpPr/>
          <p:nvPr/>
        </p:nvSpPr>
        <p:spPr>
          <a:xfrm>
            <a:off x="1150620" y="2439754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vet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1E517-02A6-FA71-95BE-C209432487E4}"/>
              </a:ext>
            </a:extLst>
          </p:cNvPr>
          <p:cNvSpPr/>
          <p:nvPr/>
        </p:nvSpPr>
        <p:spPr>
          <a:xfrm>
            <a:off x="4480560" y="2439754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chef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BD072B-73E1-DDC8-B3E3-4677C1611E77}"/>
              </a:ext>
            </a:extLst>
          </p:cNvPr>
          <p:cNvSpPr/>
          <p:nvPr/>
        </p:nvSpPr>
        <p:spPr>
          <a:xfrm>
            <a:off x="7690481" y="2387527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doctor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8" name="Picture 10" descr="Download Check Mark Tick Mark Check Royalty-Free Vector Graphic - Pixabay">
            <a:extLst>
              <a:ext uri="{FF2B5EF4-FFF2-40B4-BE49-F238E27FC236}">
                <a16:creationId xmlns:a16="http://schemas.microsoft.com/office/drawing/2014/main" id="{19C5DE65-AD0A-67D4-1344-B63A4C39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844" y="2224245"/>
            <a:ext cx="875469" cy="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AFCE3D42-AEC8-9401-8753-940C38989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6410388" y="2282656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DA6DA40B-43B6-95DE-9B9D-E0937741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9944822" y="2282656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D854D3-775B-7ECF-8C5C-80849384095F}"/>
              </a:ext>
            </a:extLst>
          </p:cNvPr>
          <p:cNvSpPr/>
          <p:nvPr/>
        </p:nvSpPr>
        <p:spPr>
          <a:xfrm>
            <a:off x="320040" y="35332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576E91-1790-FCDB-A7A9-014BA8D06E7D}"/>
              </a:ext>
            </a:extLst>
          </p:cNvPr>
          <p:cNvSpPr txBox="1"/>
          <p:nvPr/>
        </p:nvSpPr>
        <p:spPr>
          <a:xfrm>
            <a:off x="1983809" y="1015571"/>
            <a:ext cx="740680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Joe is α </a:t>
            </a:r>
            <a:r>
              <a:rPr lang="vi-VN" sz="3200" dirty="0">
                <a:latin typeface="Comic Sans MS" panose="030F0702030302020204" pitchFamily="66" charset="0"/>
              </a:rPr>
              <a:t>......... </a:t>
            </a:r>
            <a:r>
              <a:rPr lang="en-US" sz="3200" dirty="0">
                <a:latin typeface="Comic Sans MS" panose="030F0702030302020204" pitchFamily="66" charset="0"/>
              </a:rPr>
              <a:t>at Thu Le zoo. </a:t>
            </a:r>
            <a:endParaRPr lang="vi-VN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He tα</a:t>
            </a:r>
            <a:r>
              <a:rPr lang="en-US" sz="3200" dirty="0" err="1">
                <a:latin typeface="Comic Sans MS" panose="030F0702030302020204" pitchFamily="66" charset="0"/>
              </a:rPr>
              <a:t>kes</a:t>
            </a:r>
            <a:r>
              <a:rPr lang="en-US" sz="3200" dirty="0">
                <a:latin typeface="Comic Sans MS" panose="030F0702030302020204" pitchFamily="66" charset="0"/>
              </a:rPr>
              <a:t> cαre of the α</a:t>
            </a:r>
            <a:r>
              <a:rPr lang="en-US" sz="3200" dirty="0" err="1">
                <a:latin typeface="Comic Sans MS" panose="030F0702030302020204" pitchFamily="66" charset="0"/>
              </a:rPr>
              <a:t>nim</a:t>
            </a:r>
            <a:r>
              <a:rPr lang="en-US" sz="3200" dirty="0">
                <a:latin typeface="Comic Sans MS" panose="030F0702030302020204" pitchFamily="66" charset="0"/>
              </a:rPr>
              <a:t>αls there.</a:t>
            </a:r>
          </a:p>
        </p:txBody>
      </p:sp>
    </p:spTree>
    <p:extLst>
      <p:ext uri="{BB962C8B-B14F-4D97-AF65-F5344CB8AC3E}">
        <p14:creationId xmlns:p14="http://schemas.microsoft.com/office/powerpoint/2010/main" val="11166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cess-1-62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671F3-8B83-8B44-9E69-3AF8A794E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b="12408"/>
          <a:stretch/>
        </p:blipFill>
        <p:spPr>
          <a:xfrm>
            <a:off x="0" y="24809"/>
            <a:ext cx="12192000" cy="68331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A19CA6-7951-60C8-90D1-6C7AC156E4D5}"/>
              </a:ext>
            </a:extLst>
          </p:cNvPr>
          <p:cNvSpPr/>
          <p:nvPr/>
        </p:nvSpPr>
        <p:spPr>
          <a:xfrm>
            <a:off x="388952" y="565128"/>
            <a:ext cx="10778774" cy="3891020"/>
          </a:xfrm>
          <a:prstGeom prst="roundRect">
            <a:avLst>
              <a:gd name="adj" fmla="val 1255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36674F-5EED-9885-FCEE-96193084E6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8" y="353320"/>
            <a:ext cx="1746737" cy="837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B8162-1CF2-DD1E-1AE2-FF9D40D70A91}"/>
              </a:ext>
            </a:extLst>
          </p:cNvPr>
          <p:cNvSpPr txBox="1"/>
          <p:nvPr/>
        </p:nvSpPr>
        <p:spPr>
          <a:xfrm>
            <a:off x="777240" y="1262901"/>
            <a:ext cx="95522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My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father always surf the ...... </a:t>
            </a: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a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nd write emails on the computer.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88D699-62BE-9D9D-39DE-733BBFBE840E}"/>
              </a:ext>
            </a:extLst>
          </p:cNvPr>
          <p:cNvSpPr/>
          <p:nvPr/>
        </p:nvSpPr>
        <p:spPr>
          <a:xfrm>
            <a:off x="1118825" y="2743525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internet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1E517-02A6-FA71-95BE-C209432487E4}"/>
              </a:ext>
            </a:extLst>
          </p:cNvPr>
          <p:cNvSpPr/>
          <p:nvPr/>
        </p:nvSpPr>
        <p:spPr>
          <a:xfrm>
            <a:off x="4448765" y="2743525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password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BD072B-73E1-DDC8-B3E3-4677C1611E77}"/>
              </a:ext>
            </a:extLst>
          </p:cNvPr>
          <p:cNvSpPr/>
          <p:nvPr/>
        </p:nvSpPr>
        <p:spPr>
          <a:xfrm>
            <a:off x="7658686" y="2691298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video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8" name="Picture 10" descr="Download Check Mark Tick Mark Check Royalty-Free Vector Graphic - Pixabay">
            <a:extLst>
              <a:ext uri="{FF2B5EF4-FFF2-40B4-BE49-F238E27FC236}">
                <a16:creationId xmlns:a16="http://schemas.microsoft.com/office/drawing/2014/main" id="{19C5DE65-AD0A-67D4-1344-B63A4C39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049" y="2528016"/>
            <a:ext cx="875469" cy="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AFCE3D42-AEC8-9401-8753-940C38989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6378593" y="2586427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DA6DA40B-43B6-95DE-9B9D-E0937741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9913027" y="2586427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D854D3-775B-7ECF-8C5C-80849384095F}"/>
              </a:ext>
            </a:extLst>
          </p:cNvPr>
          <p:cNvSpPr/>
          <p:nvPr/>
        </p:nvSpPr>
        <p:spPr>
          <a:xfrm>
            <a:off x="320040" y="35332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5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2" name="Picture 4" descr="ปักพินโดย 朱 起南 ใน 我的儲存內容 | สติกเกอร์, โดราเอมอน, กัปตันอเมริกา">
            <a:hlinkClick r:id="rId8" action="ppaction://hlinksldjump"/>
            <a:extLst>
              <a:ext uri="{FF2B5EF4-FFF2-40B4-BE49-F238E27FC236}">
                <a16:creationId xmlns:a16="http://schemas.microsoft.com/office/drawing/2014/main" id="{006097F7-A986-BD9A-C83D-D95DD120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32" y="3301409"/>
            <a:ext cx="3203271" cy="32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716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cess-1-62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671F3-8B83-8B44-9E69-3AF8A794E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b="12408"/>
          <a:stretch/>
        </p:blipFill>
        <p:spPr>
          <a:xfrm>
            <a:off x="0" y="24809"/>
            <a:ext cx="12192000" cy="68331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A19CA6-7951-60C8-90D1-6C7AC156E4D5}"/>
              </a:ext>
            </a:extLst>
          </p:cNvPr>
          <p:cNvSpPr/>
          <p:nvPr/>
        </p:nvSpPr>
        <p:spPr>
          <a:xfrm>
            <a:off x="320040" y="565128"/>
            <a:ext cx="11441900" cy="3891020"/>
          </a:xfrm>
          <a:prstGeom prst="roundRect">
            <a:avLst>
              <a:gd name="adj" fmla="val 1255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ปักพินโดย 朱 起南 ใน 我的儲存內容 | สติกเกอร์, โดราเอมอน, กัปตันอเมริกา">
            <a:hlinkClick r:id="rId5" action="ppaction://hlinksldjump"/>
            <a:extLst>
              <a:ext uri="{FF2B5EF4-FFF2-40B4-BE49-F238E27FC236}">
                <a16:creationId xmlns:a16="http://schemas.microsoft.com/office/drawing/2014/main" id="{006097F7-A986-BD9A-C83D-D95DD120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32" y="3301409"/>
            <a:ext cx="3203271" cy="32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36674F-5EED-9885-FCEE-96193084E6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8" y="353320"/>
            <a:ext cx="1746737" cy="8375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DB8162-1CF2-DD1E-1AE2-FF9D40D70A91}"/>
              </a:ext>
            </a:extLst>
          </p:cNvPr>
          <p:cNvSpPr txBox="1"/>
          <p:nvPr/>
        </p:nvSpPr>
        <p:spPr>
          <a:xfrm>
            <a:off x="1681763" y="1402610"/>
            <a:ext cx="81931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 want to be a firefighter. I can..........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88D699-62BE-9D9D-39DE-733BBFBE840E}"/>
              </a:ext>
            </a:extLst>
          </p:cNvPr>
          <p:cNvSpPr/>
          <p:nvPr/>
        </p:nvSpPr>
        <p:spPr>
          <a:xfrm>
            <a:off x="4366399" y="2414046"/>
            <a:ext cx="2919223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put out fires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1E517-02A6-FA71-95BE-C209432487E4}"/>
              </a:ext>
            </a:extLst>
          </p:cNvPr>
          <p:cNvSpPr/>
          <p:nvPr/>
        </p:nvSpPr>
        <p:spPr>
          <a:xfrm>
            <a:off x="600591" y="2393300"/>
            <a:ext cx="3009668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noProof="0" dirty="0">
                <a:solidFill>
                  <a:prstClr val="black"/>
                </a:solidFill>
                <a:latin typeface="Comic Sans MS" panose="030F0702030302020204" pitchFamily="66" charset="0"/>
              </a:rPr>
              <a:t>feed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animals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BD072B-73E1-DDC8-B3E3-4677C1611E77}"/>
              </a:ext>
            </a:extLst>
          </p:cNvPr>
          <p:cNvSpPr/>
          <p:nvPr/>
        </p:nvSpPr>
        <p:spPr>
          <a:xfrm>
            <a:off x="7860386" y="2414046"/>
            <a:ext cx="3546157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>
                <a:solidFill>
                  <a:prstClr val="black"/>
                </a:solidFill>
                <a:latin typeface="Comic Sans MS" panose="030F0702030302020204" pitchFamily="66" charset="0"/>
              </a:rPr>
              <a:t>make phone calls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8" name="Picture 10" descr="Download Check Mark Tick Mark Check Royalty-Free Vector Graphic - Pixabay">
            <a:extLst>
              <a:ext uri="{FF2B5EF4-FFF2-40B4-BE49-F238E27FC236}">
                <a16:creationId xmlns:a16="http://schemas.microsoft.com/office/drawing/2014/main" id="{19C5DE65-AD0A-67D4-1344-B63A4C39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684" y="2198537"/>
            <a:ext cx="875469" cy="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AFCE3D42-AEC8-9401-8753-940C38989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3347288" y="2253630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DA6DA40B-43B6-95DE-9B9D-E0937741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10816599" y="2234181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D854D3-775B-7ECF-8C5C-80849384095F}"/>
              </a:ext>
            </a:extLst>
          </p:cNvPr>
          <p:cNvSpPr/>
          <p:nvPr/>
        </p:nvSpPr>
        <p:spPr>
          <a:xfrm>
            <a:off x="320040" y="35332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6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9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cess-1-62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671F3-8B83-8B44-9E69-3AF8A794E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b="12408"/>
          <a:stretch/>
        </p:blipFill>
        <p:spPr>
          <a:xfrm>
            <a:off x="0" y="24809"/>
            <a:ext cx="12192000" cy="68331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A19CA6-7951-60C8-90D1-6C7AC156E4D5}"/>
              </a:ext>
            </a:extLst>
          </p:cNvPr>
          <p:cNvSpPr/>
          <p:nvPr/>
        </p:nvSpPr>
        <p:spPr>
          <a:xfrm>
            <a:off x="388952" y="565128"/>
            <a:ext cx="10778774" cy="3891020"/>
          </a:xfrm>
          <a:prstGeom prst="roundRect">
            <a:avLst>
              <a:gd name="adj" fmla="val 1255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ปักพินโดย 朱 起南 ใน 我的儲存內容 | สติกเกอร์, โดราเอมอน, กัปตันอเมริกา">
            <a:hlinkClick r:id="rId5" action="ppaction://hlinksldjump"/>
            <a:extLst>
              <a:ext uri="{FF2B5EF4-FFF2-40B4-BE49-F238E27FC236}">
                <a16:creationId xmlns:a16="http://schemas.microsoft.com/office/drawing/2014/main" id="{006097F7-A986-BD9A-C83D-D95DD120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32" y="3301409"/>
            <a:ext cx="3203271" cy="32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36674F-5EED-9885-FCEE-96193084E6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8" y="353320"/>
            <a:ext cx="1746737" cy="83752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88D699-62BE-9D9D-39DE-733BBFBE840E}"/>
              </a:ext>
            </a:extLst>
          </p:cNvPr>
          <p:cNvSpPr/>
          <p:nvPr/>
        </p:nvSpPr>
        <p:spPr>
          <a:xfrm>
            <a:off x="7885349" y="2457130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password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1E517-02A6-FA71-95BE-C209432487E4}"/>
              </a:ext>
            </a:extLst>
          </p:cNvPr>
          <p:cNvSpPr/>
          <p:nvPr/>
        </p:nvSpPr>
        <p:spPr>
          <a:xfrm>
            <a:off x="4480560" y="2439754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project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BD072B-73E1-DDC8-B3E3-4677C1611E77}"/>
              </a:ext>
            </a:extLst>
          </p:cNvPr>
          <p:cNvSpPr/>
          <p:nvPr/>
        </p:nvSpPr>
        <p:spPr>
          <a:xfrm>
            <a:off x="1015356" y="2408007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computer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8" name="Picture 10" descr="Download Check Mark Tick Mark Check Royalty-Free Vector Graphic - Pixabay">
            <a:extLst>
              <a:ext uri="{FF2B5EF4-FFF2-40B4-BE49-F238E27FC236}">
                <a16:creationId xmlns:a16="http://schemas.microsoft.com/office/drawing/2014/main" id="{19C5DE65-AD0A-67D4-1344-B63A4C39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73" y="2241621"/>
            <a:ext cx="875469" cy="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AFCE3D42-AEC8-9401-8753-940C38989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6410388" y="2282656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DA6DA40B-43B6-95DE-9B9D-E0937741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3269697" y="2303136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D854D3-775B-7ECF-8C5C-80849384095F}"/>
              </a:ext>
            </a:extLst>
          </p:cNvPr>
          <p:cNvSpPr/>
          <p:nvPr/>
        </p:nvSpPr>
        <p:spPr>
          <a:xfrm>
            <a:off x="320040" y="35332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7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747BA-4A91-958B-0096-879B8A9EBEB7}"/>
              </a:ext>
            </a:extLst>
          </p:cNvPr>
          <p:cNvSpPr txBox="1"/>
          <p:nvPr/>
        </p:nvSpPr>
        <p:spPr>
          <a:xfrm>
            <a:off x="1150619" y="1359704"/>
            <a:ext cx="98033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My sister sometimes </a:t>
            </a:r>
            <a:r>
              <a:rPr lang="en-US" sz="3200" dirty="0" err="1">
                <a:latin typeface="Comic Sans MS" panose="030F0702030302020204" pitchFamily="66" charset="0"/>
              </a:rPr>
              <a:t>ch</a:t>
            </a:r>
            <a:r>
              <a:rPr lang="en-US" sz="3200" dirty="0">
                <a:latin typeface="Comic Sans MS" panose="030F0702030302020204" pitchFamily="66" charset="0"/>
              </a:rPr>
              <a:t>αnges the</a:t>
            </a:r>
            <a:r>
              <a:rPr lang="vi-VN" sz="3200" dirty="0">
                <a:latin typeface="Comic Sans MS" panose="030F0702030302020204" pitchFamily="66" charset="0"/>
              </a:rPr>
              <a:t> .....</a:t>
            </a:r>
            <a:r>
              <a:rPr lang="en-US" sz="3200" dirty="0">
                <a:latin typeface="Comic Sans MS" panose="030F0702030302020204" pitchFamily="66" charset="0"/>
              </a:rPr>
              <a:t>on her tαblet.</a:t>
            </a:r>
          </a:p>
        </p:txBody>
      </p:sp>
    </p:spTree>
    <p:extLst>
      <p:ext uri="{BB962C8B-B14F-4D97-AF65-F5344CB8AC3E}">
        <p14:creationId xmlns:p14="http://schemas.microsoft.com/office/powerpoint/2010/main" val="25166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cess-1-62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37671F3-8B83-8B44-9E69-3AF8A794EE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b="12408"/>
          <a:stretch/>
        </p:blipFill>
        <p:spPr>
          <a:xfrm>
            <a:off x="0" y="24809"/>
            <a:ext cx="12192000" cy="6833191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A19CA6-7951-60C8-90D1-6C7AC156E4D5}"/>
              </a:ext>
            </a:extLst>
          </p:cNvPr>
          <p:cNvSpPr/>
          <p:nvPr/>
        </p:nvSpPr>
        <p:spPr>
          <a:xfrm>
            <a:off x="388952" y="565128"/>
            <a:ext cx="10778774" cy="3891020"/>
          </a:xfrm>
          <a:prstGeom prst="roundRect">
            <a:avLst>
              <a:gd name="adj" fmla="val 12553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2" name="Picture 4" descr="ปักพินโดย 朱 起南 ใน 我的儲存內容 | สติกเกอร์, โดราเอมอน, กัปตันอเมริกา">
            <a:hlinkClick r:id="rId5" action="ppaction://hlinksldjump"/>
            <a:extLst>
              <a:ext uri="{FF2B5EF4-FFF2-40B4-BE49-F238E27FC236}">
                <a16:creationId xmlns:a16="http://schemas.microsoft.com/office/drawing/2014/main" id="{006097F7-A986-BD9A-C83D-D95DD1200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232" y="3301409"/>
            <a:ext cx="3203271" cy="3203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236674F-5EED-9885-FCEE-96193084E6E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358" y="353320"/>
            <a:ext cx="1746737" cy="83752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888D699-62BE-9D9D-39DE-733BBFBE840E}"/>
              </a:ext>
            </a:extLst>
          </p:cNvPr>
          <p:cNvSpPr/>
          <p:nvPr/>
        </p:nvSpPr>
        <p:spPr>
          <a:xfrm>
            <a:off x="4194903" y="2383493"/>
            <a:ext cx="2701596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smartphone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AA1E517-02A6-FA71-95BE-C209432487E4}"/>
              </a:ext>
            </a:extLst>
          </p:cNvPr>
          <p:cNvSpPr/>
          <p:nvPr/>
        </p:nvSpPr>
        <p:spPr>
          <a:xfrm>
            <a:off x="797908" y="2388888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internet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FBD072B-73E1-DDC8-B3E3-4677C1611E77}"/>
              </a:ext>
            </a:extLst>
          </p:cNvPr>
          <p:cNvSpPr/>
          <p:nvPr/>
        </p:nvSpPr>
        <p:spPr>
          <a:xfrm>
            <a:off x="7690481" y="2387527"/>
            <a:ext cx="2409009" cy="807720"/>
          </a:xfrm>
          <a:prstGeom prst="roundRect">
            <a:avLst>
              <a:gd name="adj" fmla="val 3364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project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2058" name="Picture 10" descr="Download Check Mark Tick Mark Check Royalty-Free Vector Graphic - Pixabay">
            <a:extLst>
              <a:ext uri="{FF2B5EF4-FFF2-40B4-BE49-F238E27FC236}">
                <a16:creationId xmlns:a16="http://schemas.microsoft.com/office/drawing/2014/main" id="{19C5DE65-AD0A-67D4-1344-B63A4C39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713" y="2167984"/>
            <a:ext cx="875469" cy="85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AFCE3D42-AEC8-9401-8753-940C38989A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2727736" y="2231790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4" descr="Clip Art Incorrect Cross Wrong Mark At Clker Com Vector - Free Clip Art X -  (558x595) Png Clipart Download">
            <a:extLst>
              <a:ext uri="{FF2B5EF4-FFF2-40B4-BE49-F238E27FC236}">
                <a16:creationId xmlns:a16="http://schemas.microsoft.com/office/drawing/2014/main" id="{DA6DA40B-43B6-95DE-9B9D-E09377419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3" t="2807"/>
          <a:stretch/>
        </p:blipFill>
        <p:spPr bwMode="auto">
          <a:xfrm>
            <a:off x="9944822" y="2282656"/>
            <a:ext cx="699071" cy="88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DD854D3-775B-7ECF-8C5C-80849384095F}"/>
              </a:ext>
            </a:extLst>
          </p:cNvPr>
          <p:cNvSpPr/>
          <p:nvPr/>
        </p:nvSpPr>
        <p:spPr>
          <a:xfrm>
            <a:off x="320040" y="353320"/>
            <a:ext cx="914400" cy="914400"/>
          </a:xfrm>
          <a:prstGeom prst="ellipse">
            <a:avLst/>
          </a:prstGeom>
          <a:solidFill>
            <a:srgbClr val="FFC000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600" dirty="0">
                <a:solidFill>
                  <a:prstClr val="black"/>
                </a:solidFill>
                <a:latin typeface="Comic Sans MS" panose="030F0702030302020204" pitchFamily="66" charset="0"/>
              </a:rPr>
              <a:t>8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F407E5-53B7-9FC3-F443-5FFCD027BC3C}"/>
              </a:ext>
            </a:extLst>
          </p:cNvPr>
          <p:cNvSpPr txBox="1"/>
          <p:nvPr/>
        </p:nvSpPr>
        <p:spPr>
          <a:xfrm>
            <a:off x="1344983" y="1327307"/>
            <a:ext cx="88574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omic Sans MS" panose="030F0702030302020204" pitchFamily="66" charset="0"/>
              </a:rPr>
              <a:t>My </a:t>
            </a:r>
            <a:r>
              <a:rPr lang="vi-VN" sz="3200" dirty="0">
                <a:latin typeface="Comic Sans MS" panose="030F0702030302020204" pitchFamily="66" charset="0"/>
              </a:rPr>
              <a:t>brother</a:t>
            </a:r>
            <a:r>
              <a:rPr lang="en-US" sz="3200" dirty="0">
                <a:latin typeface="Comic Sans MS" panose="030F0702030302020204" pitchFamily="66" charset="0"/>
              </a:rPr>
              <a:t> α</a:t>
            </a:r>
            <a:r>
              <a:rPr lang="en-US" sz="3200" dirty="0" err="1">
                <a:latin typeface="Comic Sans MS" panose="030F0702030302020204" pitchFamily="66" charset="0"/>
              </a:rPr>
              <a:t>lw</a:t>
            </a:r>
            <a:r>
              <a:rPr lang="en-US" sz="3200" dirty="0">
                <a:latin typeface="Comic Sans MS" panose="030F0702030302020204" pitchFamily="66" charset="0"/>
              </a:rPr>
              <a:t>αys mαkes videos on </a:t>
            </a:r>
            <a:r>
              <a:rPr lang="vi-VN" sz="3200" dirty="0">
                <a:latin typeface="Comic Sans MS" panose="030F0702030302020204" pitchFamily="66" charset="0"/>
              </a:rPr>
              <a:t>his....</a:t>
            </a:r>
            <a:endParaRPr lang="en-US" sz="32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24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cess-1-629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negative_beeps-600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1204</TotalTime>
  <Words>191</Words>
  <Application>Microsoft Office PowerPoint</Application>
  <PresentationFormat>Widescreen</PresentationFormat>
  <Paragraphs>58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Comic Sans MS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rosetrinh1292@gmail.com</dc:creator>
  <cp:lastModifiedBy>Long Trịnh</cp:lastModifiedBy>
  <cp:revision>9</cp:revision>
  <dcterms:created xsi:type="dcterms:W3CDTF">2023-08-15T16:14:43Z</dcterms:created>
  <dcterms:modified xsi:type="dcterms:W3CDTF">2025-06-05T10:24:45Z</dcterms:modified>
</cp:coreProperties>
</file>