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embeddedFontLst>
    <p:embeddedFont>
      <p:font typeface="Comic Sans MS" panose="030F0702030302020204" pitchFamily="66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hxO/2KGWsD9d8HCM2wVGcVSDN9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57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2" name="Google Shape;109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3" name="Google Shape;109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1" name="Google Shape;110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2" name="Google Shape;110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2" name="Google Shape;111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3" name="Google Shape;111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2" name="Google Shape;111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3" name="Google Shape;111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3" name="Google Shape;1112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4" name="Google Shape;111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4" name="Google Shape;111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5" name="Google Shape;111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5" name="Google Shape;1114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6" name="Google Shape;111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slide" Target="slide6.xml"/><Relationship Id="rId3" Type="http://schemas.openxmlformats.org/officeDocument/2006/relationships/image" Target="../media/image1.jp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slide" Target="slide5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slide" Target="slide4.xml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5" name="Google Shape;109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567"/>
            <a:ext cx="12192000" cy="6930189"/>
          </a:xfrm>
          <a:prstGeom prst="rect">
            <a:avLst/>
          </a:prstGeom>
          <a:noFill/>
          <a:ln>
            <a:noFill/>
          </a:ln>
        </p:spPr>
      </p:pic>
      <p:sp>
        <p:nvSpPr>
          <p:cNvPr id="10976" name="Google Shape;10976;p13"/>
          <p:cNvSpPr/>
          <p:nvPr/>
        </p:nvSpPr>
        <p:spPr>
          <a:xfrm>
            <a:off x="8762027" y="5001549"/>
            <a:ext cx="1128304" cy="67998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rgbClr val="B3C6E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7" name="Google Shape;10977;p13"/>
          <p:cNvSpPr/>
          <p:nvPr/>
        </p:nvSpPr>
        <p:spPr>
          <a:xfrm>
            <a:off x="2978643" y="248629"/>
            <a:ext cx="1371600" cy="13716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8" name="Google Shape;10978;p13"/>
          <p:cNvSpPr/>
          <p:nvPr/>
        </p:nvSpPr>
        <p:spPr>
          <a:xfrm>
            <a:off x="4166498" y="168650"/>
            <a:ext cx="1371600" cy="13716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forward 2 spaces</a:t>
            </a:r>
            <a:endParaRPr/>
          </a:p>
        </p:txBody>
      </p:sp>
      <p:sp>
        <p:nvSpPr>
          <p:cNvPr id="10979" name="Google Shape;10979;p13"/>
          <p:cNvSpPr/>
          <p:nvPr/>
        </p:nvSpPr>
        <p:spPr>
          <a:xfrm>
            <a:off x="5329847" y="185581"/>
            <a:ext cx="1371600" cy="13716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0" name="Google Shape;10980;p13"/>
          <p:cNvSpPr/>
          <p:nvPr/>
        </p:nvSpPr>
        <p:spPr>
          <a:xfrm>
            <a:off x="6517406" y="185581"/>
            <a:ext cx="1371600" cy="1371600"/>
          </a:xfrm>
          <a:prstGeom prst="ellipse">
            <a:avLst/>
          </a:prstGeom>
          <a:solidFill>
            <a:srgbClr val="92D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1" name="Google Shape;10981;p13"/>
          <p:cNvSpPr/>
          <p:nvPr/>
        </p:nvSpPr>
        <p:spPr>
          <a:xfrm>
            <a:off x="7635607" y="312390"/>
            <a:ext cx="1371600" cy="13716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back 1 space</a:t>
            </a:r>
            <a:endParaRPr/>
          </a:p>
        </p:txBody>
      </p:sp>
      <p:sp>
        <p:nvSpPr>
          <p:cNvPr id="10982" name="Google Shape;10982;p13"/>
          <p:cNvSpPr/>
          <p:nvPr/>
        </p:nvSpPr>
        <p:spPr>
          <a:xfrm>
            <a:off x="8558076" y="1173434"/>
            <a:ext cx="1371600" cy="1371600"/>
          </a:xfrm>
          <a:prstGeom prst="ellipse">
            <a:avLst/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3" name="Google Shape;10983;p13"/>
          <p:cNvSpPr/>
          <p:nvPr/>
        </p:nvSpPr>
        <p:spPr>
          <a:xfrm>
            <a:off x="9051161" y="2167380"/>
            <a:ext cx="1371600" cy="13716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4" name="Google Shape;10984;p13"/>
          <p:cNvSpPr/>
          <p:nvPr/>
        </p:nvSpPr>
        <p:spPr>
          <a:xfrm>
            <a:off x="8903187" y="3444528"/>
            <a:ext cx="1371600" cy="1371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 forward 1 space</a:t>
            </a:r>
            <a:endParaRPr/>
          </a:p>
        </p:txBody>
      </p:sp>
      <p:sp>
        <p:nvSpPr>
          <p:cNvPr id="10985" name="Google Shape;10985;p13"/>
          <p:cNvSpPr/>
          <p:nvPr/>
        </p:nvSpPr>
        <p:spPr>
          <a:xfrm>
            <a:off x="8583490" y="4556970"/>
            <a:ext cx="1371600" cy="137160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6" name="Google Shape;10986;p13"/>
          <p:cNvSpPr/>
          <p:nvPr/>
        </p:nvSpPr>
        <p:spPr>
          <a:xfrm>
            <a:off x="7548306" y="5353627"/>
            <a:ext cx="1371600" cy="13716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7" name="Google Shape;10987;p13"/>
          <p:cNvSpPr/>
          <p:nvPr/>
        </p:nvSpPr>
        <p:spPr>
          <a:xfrm>
            <a:off x="6240380" y="5445825"/>
            <a:ext cx="1371600" cy="13716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8" name="Google Shape;10988;p13"/>
          <p:cNvSpPr/>
          <p:nvPr/>
        </p:nvSpPr>
        <p:spPr>
          <a:xfrm>
            <a:off x="4967032" y="5413366"/>
            <a:ext cx="1371600" cy="13716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back 3 spaces</a:t>
            </a:r>
            <a:endParaRPr/>
          </a:p>
        </p:txBody>
      </p:sp>
      <p:sp>
        <p:nvSpPr>
          <p:cNvPr id="10989" name="Google Shape;10989;p13"/>
          <p:cNvSpPr/>
          <p:nvPr/>
        </p:nvSpPr>
        <p:spPr>
          <a:xfrm>
            <a:off x="3762625" y="5341543"/>
            <a:ext cx="1371600" cy="13716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0" name="Google Shape;10990;p13"/>
          <p:cNvSpPr/>
          <p:nvPr/>
        </p:nvSpPr>
        <p:spPr>
          <a:xfrm>
            <a:off x="2947240" y="4529062"/>
            <a:ext cx="1371600" cy="1371600"/>
          </a:xfrm>
          <a:prstGeom prst="ellipse">
            <a:avLst/>
          </a:prstGeom>
          <a:solidFill>
            <a:srgbClr val="92D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1" name="Google Shape;10991;p13"/>
          <p:cNvSpPr/>
          <p:nvPr/>
        </p:nvSpPr>
        <p:spPr>
          <a:xfrm>
            <a:off x="2702099" y="3399389"/>
            <a:ext cx="1371600" cy="137160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2" name="Google Shape;10992;p13"/>
          <p:cNvSpPr/>
          <p:nvPr/>
        </p:nvSpPr>
        <p:spPr>
          <a:xfrm>
            <a:off x="3389908" y="2473369"/>
            <a:ext cx="1371600" cy="1371600"/>
          </a:xfrm>
          <a:prstGeom prst="ellipse">
            <a:avLst/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3" name="Google Shape;10993;p13"/>
          <p:cNvSpPr/>
          <p:nvPr/>
        </p:nvSpPr>
        <p:spPr>
          <a:xfrm>
            <a:off x="4531892" y="2265435"/>
            <a:ext cx="1371600" cy="13716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4" name="Google Shape;10994;p13"/>
          <p:cNvSpPr/>
          <p:nvPr/>
        </p:nvSpPr>
        <p:spPr>
          <a:xfrm>
            <a:off x="5676390" y="2378118"/>
            <a:ext cx="1371600" cy="1371600"/>
          </a:xfrm>
          <a:prstGeom prst="ellipse">
            <a:avLst/>
          </a:prstGeom>
          <a:solidFill>
            <a:srgbClr val="FF99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back 2 spaces</a:t>
            </a:r>
            <a:endParaRPr/>
          </a:p>
        </p:txBody>
      </p:sp>
      <p:sp>
        <p:nvSpPr>
          <p:cNvPr id="10995" name="Google Shape;10995;p13"/>
          <p:cNvSpPr/>
          <p:nvPr/>
        </p:nvSpPr>
        <p:spPr>
          <a:xfrm>
            <a:off x="6550791" y="3263029"/>
            <a:ext cx="1371600" cy="1371600"/>
          </a:xfrm>
          <a:prstGeom prst="ellipse">
            <a:avLst/>
          </a:prstGeom>
          <a:solidFill>
            <a:srgbClr val="CC66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96" name="Google Shape;109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9898">
            <a:off x="394244" y="-116991"/>
            <a:ext cx="3034631" cy="303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7" name="Google Shape;10997;p13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24485">
            <a:off x="10081233" y="3560956"/>
            <a:ext cx="2176189" cy="21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0998" name="Google Shape;10998;p13"/>
          <p:cNvSpPr/>
          <p:nvPr/>
        </p:nvSpPr>
        <p:spPr>
          <a:xfrm>
            <a:off x="60360" y="3943234"/>
            <a:ext cx="1128304" cy="67998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rgbClr val="B3C6E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99" name="Google Shape;10999;p13"/>
          <p:cNvGrpSpPr/>
          <p:nvPr/>
        </p:nvGrpSpPr>
        <p:grpSpPr>
          <a:xfrm>
            <a:off x="4733208" y="3671615"/>
            <a:ext cx="2840212" cy="1777678"/>
            <a:chOff x="4733208" y="3671615"/>
            <a:chExt cx="2840212" cy="1777678"/>
          </a:xfrm>
        </p:grpSpPr>
        <p:pic>
          <p:nvPicPr>
            <p:cNvPr id="11000" name="Google Shape;11000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5386292" y="3671615"/>
              <a:ext cx="2187128" cy="17776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01" name="Google Shape;11001;p13"/>
            <p:cNvSpPr/>
            <p:nvPr/>
          </p:nvSpPr>
          <p:spPr>
            <a:xfrm>
              <a:off x="4733208" y="4077693"/>
              <a:ext cx="1507171" cy="1222990"/>
            </a:xfrm>
            <a:prstGeom prst="irregularSeal1">
              <a:avLst/>
            </a:prstGeom>
            <a:solidFill>
              <a:srgbClr val="00FF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FINISH</a:t>
              </a:r>
              <a:endParaRPr/>
            </a:p>
          </p:txBody>
        </p:sp>
      </p:grpSp>
      <p:pic>
        <p:nvPicPr>
          <p:cNvPr id="11002" name="Google Shape;1100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82519" flipH="1">
            <a:off x="3104589" y="939959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03" name="Google Shape;11003;p13"/>
          <p:cNvSpPr/>
          <p:nvPr/>
        </p:nvSpPr>
        <p:spPr>
          <a:xfrm>
            <a:off x="2910337" y="485891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4" name="Google Shape;11004;p13"/>
          <p:cNvSpPr/>
          <p:nvPr/>
        </p:nvSpPr>
        <p:spPr>
          <a:xfrm>
            <a:off x="3975657" y="1479729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05" name="Google Shape;1100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82519" flipH="1">
            <a:off x="4254318" y="889376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06" name="Google Shape;11006;p13"/>
          <p:cNvSpPr/>
          <p:nvPr/>
        </p:nvSpPr>
        <p:spPr>
          <a:xfrm>
            <a:off x="5146671" y="1416656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07" name="Google Shape;1100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82519" flipH="1">
            <a:off x="5442195" y="906989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08" name="Google Shape;11008;p13"/>
          <p:cNvSpPr/>
          <p:nvPr/>
        </p:nvSpPr>
        <p:spPr>
          <a:xfrm>
            <a:off x="6334526" y="1434899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09" name="Google Shape;1100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82519" flipH="1">
            <a:off x="6586671" y="860577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10" name="Google Shape;11010;p13"/>
          <p:cNvSpPr/>
          <p:nvPr/>
        </p:nvSpPr>
        <p:spPr>
          <a:xfrm>
            <a:off x="7466984" y="1471785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11" name="Google Shape;1101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82519" flipH="1">
            <a:off x="7717347" y="1021709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12" name="Google Shape;11012;p13"/>
          <p:cNvSpPr/>
          <p:nvPr/>
        </p:nvSpPr>
        <p:spPr>
          <a:xfrm>
            <a:off x="8425337" y="1608103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13" name="Google Shape;1101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06947" flipH="1">
            <a:off x="8568895" y="1730119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14" name="Google Shape;11014;p13"/>
          <p:cNvSpPr/>
          <p:nvPr/>
        </p:nvSpPr>
        <p:spPr>
          <a:xfrm>
            <a:off x="8868281" y="2400294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15" name="Google Shape;1101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82519">
            <a:off x="9127633" y="2879726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16" name="Google Shape;11016;p13"/>
          <p:cNvSpPr/>
          <p:nvPr/>
        </p:nvSpPr>
        <p:spPr>
          <a:xfrm>
            <a:off x="9063840" y="3240181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17" name="Google Shape;1101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82519">
            <a:off x="9037617" y="4110222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18" name="Google Shape;11018;p13"/>
          <p:cNvSpPr/>
          <p:nvPr/>
        </p:nvSpPr>
        <p:spPr>
          <a:xfrm>
            <a:off x="8811747" y="428937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19" name="Google Shape;1101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82519">
            <a:off x="8679656" y="5260648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20" name="Google Shape;11020;p13"/>
          <p:cNvSpPr/>
          <p:nvPr/>
        </p:nvSpPr>
        <p:spPr>
          <a:xfrm>
            <a:off x="8400610" y="5158663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21" name="Google Shape;1102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82519">
            <a:off x="7664485" y="6058725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22" name="Google Shape;11022;p13"/>
          <p:cNvSpPr/>
          <p:nvPr/>
        </p:nvSpPr>
        <p:spPr>
          <a:xfrm>
            <a:off x="7553764" y="5489276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23" name="Google Shape;1102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82519">
            <a:off x="6329750" y="6172473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24" name="Google Shape;11024;p13"/>
          <p:cNvSpPr/>
          <p:nvPr/>
        </p:nvSpPr>
        <p:spPr>
          <a:xfrm>
            <a:off x="6302180" y="550633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25" name="Google Shape;1102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82519">
            <a:off x="5134843" y="6127067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26" name="Google Shape;11026;p13"/>
          <p:cNvSpPr/>
          <p:nvPr/>
        </p:nvSpPr>
        <p:spPr>
          <a:xfrm>
            <a:off x="5095454" y="5439295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27" name="Google Shape;1102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82519">
            <a:off x="3846353" y="6105478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28" name="Google Shape;11028;p13"/>
          <p:cNvSpPr/>
          <p:nvPr/>
        </p:nvSpPr>
        <p:spPr>
          <a:xfrm>
            <a:off x="4435181" y="5209243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29" name="Google Shape;1102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82519">
            <a:off x="3028682" y="5286219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30" name="Google Shape;11030;p13"/>
          <p:cNvSpPr/>
          <p:nvPr/>
        </p:nvSpPr>
        <p:spPr>
          <a:xfrm>
            <a:off x="4045520" y="465745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31" name="Google Shape;1103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82519" flipH="1">
            <a:off x="2908386" y="4156883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32" name="Google Shape;11032;p13"/>
          <p:cNvSpPr/>
          <p:nvPr/>
        </p:nvSpPr>
        <p:spPr>
          <a:xfrm>
            <a:off x="4024085" y="406003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33" name="Google Shape;1103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82519" flipH="1">
            <a:off x="3553538" y="3217005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34" name="Google Shape;11034;p13"/>
          <p:cNvSpPr/>
          <p:nvPr/>
        </p:nvSpPr>
        <p:spPr>
          <a:xfrm>
            <a:off x="4609069" y="3512941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35" name="Google Shape;1103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82519" flipH="1">
            <a:off x="4658584" y="2432574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36" name="Google Shape;11036;p13"/>
          <p:cNvSpPr/>
          <p:nvPr/>
        </p:nvSpPr>
        <p:spPr>
          <a:xfrm>
            <a:off x="5548461" y="347414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37" name="Google Shape;1103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82519" flipH="1">
            <a:off x="5794053" y="2601363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38" name="Google Shape;11038;p13"/>
          <p:cNvSpPr/>
          <p:nvPr/>
        </p:nvSpPr>
        <p:spPr>
          <a:xfrm>
            <a:off x="5961112" y="360808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39" name="Google Shape;1103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82519">
            <a:off x="6717871" y="3481829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40" name="Google Shape;11040;p13"/>
          <p:cNvSpPr/>
          <p:nvPr/>
        </p:nvSpPr>
        <p:spPr>
          <a:xfrm flipH="1">
            <a:off x="6547897" y="404418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41" name="Google Shape;1104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83164" y="413976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42" name="Google Shape;11042;p13"/>
          <p:cNvSpPr/>
          <p:nvPr/>
        </p:nvSpPr>
        <p:spPr>
          <a:xfrm>
            <a:off x="4253605" y="289134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43" name="Google Shape;11043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94983" y="349364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44" name="Google Shape;11044;p13"/>
          <p:cNvSpPr/>
          <p:nvPr/>
        </p:nvSpPr>
        <p:spPr>
          <a:xfrm>
            <a:off x="5481132" y="253609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45" name="Google Shape;1104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48262" y="370015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46" name="Google Shape;11046;p13"/>
          <p:cNvSpPr/>
          <p:nvPr/>
        </p:nvSpPr>
        <p:spPr>
          <a:xfrm>
            <a:off x="6661752" y="216127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47" name="Google Shape;11047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29980" y="338680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48" name="Google Shape;11048;p13"/>
          <p:cNvSpPr/>
          <p:nvPr/>
        </p:nvSpPr>
        <p:spPr>
          <a:xfrm>
            <a:off x="7961967" y="279332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49" name="Google Shape;1104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33457" y="433144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0" name="Google Shape;11050;p13"/>
          <p:cNvSpPr/>
          <p:nvPr/>
        </p:nvSpPr>
        <p:spPr>
          <a:xfrm>
            <a:off x="8921091" y="1089752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51" name="Google Shape;1105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229125">
            <a:off x="8900977" y="1280478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2" name="Google Shape;11052;p13"/>
          <p:cNvSpPr/>
          <p:nvPr/>
        </p:nvSpPr>
        <p:spPr>
          <a:xfrm>
            <a:off x="9995995" y="2166440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53" name="Google Shape;11053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9266147" y="2368691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4" name="Google Shape;11054;p13"/>
          <p:cNvSpPr/>
          <p:nvPr/>
        </p:nvSpPr>
        <p:spPr>
          <a:xfrm>
            <a:off x="10222400" y="3760354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55" name="Google Shape;1105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9103971" y="3601759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6" name="Google Shape;11056;p13"/>
          <p:cNvSpPr/>
          <p:nvPr/>
        </p:nvSpPr>
        <p:spPr>
          <a:xfrm>
            <a:off x="9943916" y="5209243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57" name="Google Shape;11057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8771616" y="4747081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8" name="Google Shape;11058;p13"/>
          <p:cNvSpPr/>
          <p:nvPr/>
        </p:nvSpPr>
        <p:spPr>
          <a:xfrm>
            <a:off x="8800780" y="6297778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59" name="Google Shape;1105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7782683" y="5537168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60" name="Google Shape;11060;p13"/>
          <p:cNvSpPr/>
          <p:nvPr/>
        </p:nvSpPr>
        <p:spPr>
          <a:xfrm>
            <a:off x="7272100" y="6597735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61" name="Google Shape;1106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6473315" y="5645578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62" name="Google Shape;11062;p13"/>
          <p:cNvSpPr/>
          <p:nvPr/>
        </p:nvSpPr>
        <p:spPr>
          <a:xfrm>
            <a:off x="5883085" y="6647249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63" name="Google Shape;11063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5208967" y="5559203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64" name="Google Shape;11064;p13"/>
          <p:cNvSpPr/>
          <p:nvPr/>
        </p:nvSpPr>
        <p:spPr>
          <a:xfrm>
            <a:off x="4533351" y="6643769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65" name="Google Shape;1106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4037726" y="5612253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66" name="Google Shape;11066;p13"/>
          <p:cNvSpPr/>
          <p:nvPr/>
        </p:nvSpPr>
        <p:spPr>
          <a:xfrm>
            <a:off x="3206610" y="5815285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67" name="Google Shape;11067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3146470" y="4791419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68" name="Google Shape;11068;p13"/>
          <p:cNvSpPr/>
          <p:nvPr/>
        </p:nvSpPr>
        <p:spPr>
          <a:xfrm>
            <a:off x="2650749" y="3702069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69" name="Google Shape;1106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64515" y="3665007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70" name="Google Shape;11070;p13"/>
          <p:cNvSpPr/>
          <p:nvPr/>
        </p:nvSpPr>
        <p:spPr>
          <a:xfrm>
            <a:off x="3325142" y="2689610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71" name="Google Shape;1107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62429" y="2688913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72" name="Google Shape;11072;p13"/>
          <p:cNvSpPr/>
          <p:nvPr/>
        </p:nvSpPr>
        <p:spPr>
          <a:xfrm>
            <a:off x="4598444" y="2294431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73" name="Google Shape;11073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06927" y="2860465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74" name="Google Shape;11074;p13"/>
          <p:cNvSpPr/>
          <p:nvPr/>
        </p:nvSpPr>
        <p:spPr>
          <a:xfrm>
            <a:off x="5874929" y="2331307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75" name="Google Shape;1107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78099" y="2977695"/>
            <a:ext cx="1060235" cy="56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076" name="Google Shape;11076;p13"/>
          <p:cNvSpPr/>
          <p:nvPr/>
        </p:nvSpPr>
        <p:spPr>
          <a:xfrm>
            <a:off x="7573420" y="3297712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77" name="Google Shape;11077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6730777" y="3860462"/>
            <a:ext cx="1060235" cy="56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8" name="Google Shape;1107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982519">
            <a:off x="5787376" y="4285234"/>
            <a:ext cx="1097280" cy="4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79" name="Google Shape;11079;p13"/>
          <p:cNvSpPr/>
          <p:nvPr/>
        </p:nvSpPr>
        <p:spPr>
          <a:xfrm flipH="1">
            <a:off x="5473899" y="4812841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0" name="Google Shape;11080;p13"/>
          <p:cNvSpPr/>
          <p:nvPr/>
        </p:nvSpPr>
        <p:spPr>
          <a:xfrm>
            <a:off x="5259395" y="4818669"/>
            <a:ext cx="182880" cy="1828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81" name="Google Shape;1108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5800282" y="4663867"/>
            <a:ext cx="1060235" cy="56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2" name="Google Shape;11082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94906" y="254844"/>
            <a:ext cx="1638130" cy="78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3" name="Google Shape;11083;p13">
            <a:hlinkClick r:id="rId5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6295" y="3280257"/>
            <a:ext cx="841321" cy="10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4" name="Google Shape;11084;p13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6296" y="4141030"/>
            <a:ext cx="926672" cy="10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5" name="Google Shape;11085;p13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9364" y="5027249"/>
            <a:ext cx="926672" cy="10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6" name="Google Shape;11086;p13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343604" y="3268244"/>
            <a:ext cx="926672" cy="10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7" name="Google Shape;11087;p13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302112" y="4142978"/>
            <a:ext cx="926672" cy="10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8" name="Google Shape;11088;p13">
            <a:hlinkClick r:id="rId20" action="ppaction://hlinksldjump"/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336164" y="5061275"/>
            <a:ext cx="926672" cy="10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9" name="Google Shape;11089;p13">
            <a:hlinkClick r:id="" action="ppaction://noaction"/>
          </p:cNvPr>
          <p:cNvPicPr preferRelativeResize="0"/>
          <p:nvPr/>
        </p:nvPicPr>
        <p:blipFill rotWithShape="1">
          <a:blip r:embed="rId22">
            <a:alphaModFix/>
          </a:blip>
          <a:srcRect l="24378" t="21287" r="57812" b="62689"/>
          <a:stretch/>
        </p:blipFill>
        <p:spPr>
          <a:xfrm>
            <a:off x="10946648" y="5809050"/>
            <a:ext cx="1130968" cy="109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4" name="Google Shape;11094;p14"/>
          <p:cNvPicPr preferRelativeResize="0"/>
          <p:nvPr/>
        </p:nvPicPr>
        <p:blipFill rotWithShape="1">
          <a:blip r:embed="rId3">
            <a:alphaModFix/>
          </a:blip>
          <a:srcRect t="8652" b="1923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5" name="Google Shape;110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4906" y="254844"/>
            <a:ext cx="1638130" cy="78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6" name="Google Shape;11096;p14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5790" t="54386" r="76400" b="29589"/>
          <a:stretch/>
        </p:blipFill>
        <p:spPr>
          <a:xfrm>
            <a:off x="10844464" y="5566609"/>
            <a:ext cx="1130968" cy="109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097" name="Google Shape;11097;p14"/>
          <p:cNvSpPr txBox="1"/>
          <p:nvPr/>
        </p:nvSpPr>
        <p:spPr>
          <a:xfrm>
            <a:off x="2758067" y="1400458"/>
            <a:ext cx="8162693" cy="9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Cαn students use their phones in clαss?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98" name="Google Shape;11098;p14" descr="6 Trends in Students' Use of Mobile Devices In and Out of the Classro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9410" y="2683727"/>
            <a:ext cx="3899271" cy="2704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99" name="Google Shape;11099;p14"/>
          <p:cNvSpPr/>
          <p:nvPr/>
        </p:nvSpPr>
        <p:spPr>
          <a:xfrm>
            <a:off x="5613423" y="4843931"/>
            <a:ext cx="535258" cy="5426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🗶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0" name="Google Shape;11100;p14"/>
          <p:cNvSpPr txBox="1"/>
          <p:nvPr/>
        </p:nvSpPr>
        <p:spPr>
          <a:xfrm>
            <a:off x="6467708" y="4130633"/>
            <a:ext cx="3352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No, they cαn’t.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5" name="Google Shape;11105;p15"/>
          <p:cNvPicPr preferRelativeResize="0"/>
          <p:nvPr/>
        </p:nvPicPr>
        <p:blipFill rotWithShape="1">
          <a:blip r:embed="rId3">
            <a:alphaModFix/>
          </a:blip>
          <a:srcRect t="8652" b="1923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6" name="Google Shape;111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4906" y="254844"/>
            <a:ext cx="1638130" cy="78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7" name="Google Shape;11107;p15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5790" t="54386" r="76400" b="29589"/>
          <a:stretch/>
        </p:blipFill>
        <p:spPr>
          <a:xfrm>
            <a:off x="10844464" y="5566609"/>
            <a:ext cx="1130968" cy="109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8" name="Google Shape;11108;p15"/>
          <p:cNvSpPr txBox="1"/>
          <p:nvPr/>
        </p:nvSpPr>
        <p:spPr>
          <a:xfrm>
            <a:off x="2795239" y="1094295"/>
            <a:ext cx="8207298" cy="9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Who cαn chαnge the pαssword in class? 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109" name="Google Shape;11109;p15" descr="Male Teacher Working With His Computer In The Classroom&quot; by Stocksy  Contributor &quot;Miquel Llonch&quot; - Stocks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64128" y="2142673"/>
            <a:ext cx="3863743" cy="2572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10" name="Google Shape;11110;p15"/>
          <p:cNvSpPr txBox="1"/>
          <p:nvPr/>
        </p:nvSpPr>
        <p:spPr>
          <a:xfrm>
            <a:off x="4164127" y="4829666"/>
            <a:ext cx="38637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teαchers cαn. 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5" name="Google Shape;11115;p16"/>
          <p:cNvPicPr preferRelativeResize="0"/>
          <p:nvPr/>
        </p:nvPicPr>
        <p:blipFill rotWithShape="1">
          <a:blip r:embed="rId3">
            <a:alphaModFix/>
          </a:blip>
          <a:srcRect t="8652" b="1923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6" name="Google Shape;1111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4906" y="254844"/>
            <a:ext cx="1638130" cy="78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7" name="Google Shape;11117;p1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5790" t="54386" r="76400" b="29589"/>
          <a:stretch/>
        </p:blipFill>
        <p:spPr>
          <a:xfrm>
            <a:off x="10844464" y="5566609"/>
            <a:ext cx="1130968" cy="109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118" name="Google Shape;11118;p16"/>
          <p:cNvSpPr txBox="1"/>
          <p:nvPr/>
        </p:nvSpPr>
        <p:spPr>
          <a:xfrm>
            <a:off x="2772936" y="1274587"/>
            <a:ext cx="7716644" cy="9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Cαn Mr. John use the computer lαb? 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119" name="Google Shape;11119;p16" descr="The Wand Education Solution to growing classroom problems - Wand Education  : Wand Educ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43404" y="2269466"/>
            <a:ext cx="4875406" cy="2740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120" name="Google Shape;11120;p16"/>
          <p:cNvSpPr txBox="1"/>
          <p:nvPr/>
        </p:nvSpPr>
        <p:spPr>
          <a:xfrm>
            <a:off x="4513533" y="5056855"/>
            <a:ext cx="38637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he can. 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1" name="Google Shape;11121;p16"/>
          <p:cNvSpPr/>
          <p:nvPr/>
        </p:nvSpPr>
        <p:spPr>
          <a:xfrm>
            <a:off x="3443404" y="4490752"/>
            <a:ext cx="535258" cy="5426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6" name="Google Shape;11126;p17"/>
          <p:cNvPicPr preferRelativeResize="0"/>
          <p:nvPr/>
        </p:nvPicPr>
        <p:blipFill rotWithShape="1">
          <a:blip r:embed="rId3">
            <a:alphaModFix/>
          </a:blip>
          <a:srcRect t="8652" b="1923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7" name="Google Shape;1112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4906" y="254844"/>
            <a:ext cx="1638130" cy="78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8" name="Google Shape;11128;p17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5790" t="54386" r="76400" b="29589"/>
          <a:stretch/>
        </p:blipFill>
        <p:spPr>
          <a:xfrm>
            <a:off x="10844464" y="5566609"/>
            <a:ext cx="1130968" cy="109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129" name="Google Shape;11129;p17"/>
          <p:cNvSpPr txBox="1"/>
          <p:nvPr/>
        </p:nvSpPr>
        <p:spPr>
          <a:xfrm>
            <a:off x="2921619" y="1282022"/>
            <a:ext cx="6096000" cy="9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Cαn I tαke photos in clαss? 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130" name="Google Shape;1113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7505" y="2311398"/>
            <a:ext cx="4612838" cy="307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31" name="Google Shape;11131;p17"/>
          <p:cNvSpPr/>
          <p:nvPr/>
        </p:nvSpPr>
        <p:spPr>
          <a:xfrm>
            <a:off x="1557505" y="4843931"/>
            <a:ext cx="535258" cy="5426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🗶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2" name="Google Shape;11132;p17"/>
          <p:cNvSpPr txBox="1"/>
          <p:nvPr/>
        </p:nvSpPr>
        <p:spPr>
          <a:xfrm>
            <a:off x="6691738" y="3718708"/>
            <a:ext cx="38637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No, you can’t. 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7" name="Google Shape;11137;p18"/>
          <p:cNvPicPr preferRelativeResize="0"/>
          <p:nvPr/>
        </p:nvPicPr>
        <p:blipFill rotWithShape="1">
          <a:blip r:embed="rId3">
            <a:alphaModFix/>
          </a:blip>
          <a:srcRect t="8652" b="1923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8" name="Google Shape;1113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4906" y="254844"/>
            <a:ext cx="1638130" cy="78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9" name="Google Shape;11139;p18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5790" t="54386" r="76400" b="29589"/>
          <a:stretch/>
        </p:blipFill>
        <p:spPr>
          <a:xfrm>
            <a:off x="10844464" y="5566609"/>
            <a:ext cx="1130968" cy="109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140" name="Google Shape;11140;p18"/>
          <p:cNvSpPr txBox="1"/>
          <p:nvPr/>
        </p:nvSpPr>
        <p:spPr>
          <a:xfrm>
            <a:off x="2713462" y="1229983"/>
            <a:ext cx="7553093" cy="9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Cαn Kαte mαke videos on α tαblet? </a:t>
            </a:r>
            <a:endParaRPr/>
          </a:p>
        </p:txBody>
      </p:sp>
      <p:pic>
        <p:nvPicPr>
          <p:cNvPr id="11141" name="Google Shape;11141;p18" descr="Premium Photo | Elderly woman having video call with her granddaughter on  table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2782" y="2225743"/>
            <a:ext cx="5107491" cy="340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42" name="Google Shape;11142;p18"/>
          <p:cNvSpPr txBox="1"/>
          <p:nvPr/>
        </p:nvSpPr>
        <p:spPr>
          <a:xfrm>
            <a:off x="6899894" y="3656761"/>
            <a:ext cx="38637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she can. 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3" name="Google Shape;11143;p18"/>
          <p:cNvSpPr/>
          <p:nvPr/>
        </p:nvSpPr>
        <p:spPr>
          <a:xfrm>
            <a:off x="5925015" y="5147046"/>
            <a:ext cx="535258" cy="5426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8" name="Google Shape;11148;p19"/>
          <p:cNvPicPr preferRelativeResize="0"/>
          <p:nvPr/>
        </p:nvPicPr>
        <p:blipFill rotWithShape="1">
          <a:blip r:embed="rId3">
            <a:alphaModFix/>
          </a:blip>
          <a:srcRect t="8652" b="1923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9" name="Google Shape;111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4906" y="254844"/>
            <a:ext cx="1638130" cy="78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0" name="Google Shape;11150;p19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5790" t="54386" r="76400" b="29589"/>
          <a:stretch/>
        </p:blipFill>
        <p:spPr>
          <a:xfrm>
            <a:off x="10844464" y="5566609"/>
            <a:ext cx="1130968" cy="109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1" name="Google Shape;11151;p19" descr="Anable: Seniors need safe internet surfing practices, too | The Daily  Independent at YourValley.ne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6361" y="2806804"/>
            <a:ext cx="4139708" cy="2759805"/>
          </a:xfrm>
          <a:prstGeom prst="rect">
            <a:avLst/>
          </a:prstGeom>
          <a:noFill/>
          <a:ln>
            <a:noFill/>
          </a:ln>
        </p:spPr>
      </p:pic>
      <p:sp>
        <p:nvSpPr>
          <p:cNvPr id="11152" name="Google Shape;11152;p19"/>
          <p:cNvSpPr txBox="1"/>
          <p:nvPr/>
        </p:nvSpPr>
        <p:spPr>
          <a:xfrm>
            <a:off x="2758067" y="1400458"/>
            <a:ext cx="8162693" cy="9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Cαn students surf the internet in clαss?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53" name="Google Shape;11153;p19"/>
          <p:cNvSpPr txBox="1"/>
          <p:nvPr/>
        </p:nvSpPr>
        <p:spPr>
          <a:xfrm>
            <a:off x="6467708" y="4130633"/>
            <a:ext cx="3352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No, they cαn’t. 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4" name="Google Shape;11154;p19"/>
          <p:cNvSpPr/>
          <p:nvPr/>
        </p:nvSpPr>
        <p:spPr>
          <a:xfrm>
            <a:off x="5334001" y="5023916"/>
            <a:ext cx="535258" cy="5426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🗶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rosetrinh1292@gmail.com</dc:creator>
  <cp:lastModifiedBy>Long Trịnh</cp:lastModifiedBy>
  <cp:revision>2</cp:revision>
  <dcterms:created xsi:type="dcterms:W3CDTF">2023-08-10T10:41:24Z</dcterms:created>
  <dcterms:modified xsi:type="dcterms:W3CDTF">2025-06-05T10:21:44Z</dcterms:modified>
</cp:coreProperties>
</file>