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6.wav" ContentType="audio/x-wav"/>
  <Override PartName="/ppt/notesSlides/notesSlide4.xml" ContentType="application/vnd.openxmlformats-officedocument.presentationml.notesSlide+xml"/>
  <Override PartName="/ppt/media/audio7.wav" ContentType="audio/x-wav"/>
  <Override PartName="/ppt/media/audio8.wav" ContentType="audio/x-wav"/>
  <Override PartName="/ppt/media/audio9.wav" ContentType="audio/x-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  <p:sldMasterId id="2147483678" r:id="rId2"/>
  </p:sldMasterIdLst>
  <p:notesMasterIdLst>
    <p:notesMasterId r:id="rId25"/>
  </p:notesMasterIdLst>
  <p:sldIdLst>
    <p:sldId id="349" r:id="rId3"/>
    <p:sldId id="259" r:id="rId4"/>
    <p:sldId id="295" r:id="rId5"/>
    <p:sldId id="301" r:id="rId6"/>
    <p:sldId id="373" r:id="rId7"/>
    <p:sldId id="374" r:id="rId8"/>
    <p:sldId id="375" r:id="rId9"/>
    <p:sldId id="376" r:id="rId10"/>
    <p:sldId id="377" r:id="rId11"/>
    <p:sldId id="378" r:id="rId12"/>
    <p:sldId id="379" r:id="rId13"/>
    <p:sldId id="380" r:id="rId14"/>
    <p:sldId id="304" r:id="rId15"/>
    <p:sldId id="307" r:id="rId16"/>
    <p:sldId id="382" r:id="rId17"/>
    <p:sldId id="359" r:id="rId18"/>
    <p:sldId id="363" r:id="rId19"/>
    <p:sldId id="370" r:id="rId20"/>
    <p:sldId id="360" r:id="rId21"/>
    <p:sldId id="369" r:id="rId22"/>
    <p:sldId id="371" r:id="rId23"/>
    <p:sldId id="372" r:id="rId24"/>
  </p:sldIdLst>
  <p:sldSz cx="9144000" cy="5143500" type="screen16x9"/>
  <p:notesSz cx="6858000" cy="9144000"/>
  <p:embeddedFontLst>
    <p:embeddedFont>
      <p:font typeface="Bebas Neue" panose="020B0606020202050201" pitchFamily="34" charset="0"/>
      <p:regular r:id="rId26"/>
    </p:embeddedFont>
    <p:embeddedFont>
      <p:font typeface="Cambria" panose="02040503050406030204" pitchFamily="18" charset="0"/>
      <p:regular r:id="rId27"/>
      <p:bold r:id="rId28"/>
      <p:italic r:id="rId29"/>
      <p:boldItalic r:id="rId30"/>
    </p:embeddedFont>
    <p:embeddedFont>
      <p:font typeface="Comic Sans MS" panose="030F0702030302020204" pitchFamily="66" charset="0"/>
      <p:regular r:id="rId31"/>
      <p:bold r:id="rId32"/>
      <p:italic r:id="rId33"/>
      <p:boldItalic r:id="rId34"/>
    </p:embeddedFont>
    <p:embeddedFont>
      <p:font typeface="Inter" panose="020B0604020202020204" charset="0"/>
      <p:regular r:id="rId35"/>
      <p:bold r:id="rId36"/>
    </p:embeddedFont>
    <p:embeddedFont>
      <p:font typeface="Orelega One" panose="020B0604020202020204" charset="0"/>
      <p:regular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rface" initials="S" lastIdx="7" clrIdx="0">
    <p:extLst>
      <p:ext uri="{19B8F6BF-5375-455C-9EA6-DF929625EA0E}">
        <p15:presenceInfo xmlns:p15="http://schemas.microsoft.com/office/powerpoint/2012/main" userId="Surfac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D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33C16E6-0F09-4351-A88A-AEF5EEFB6438}">
  <a:tblStyle styleId="{B33C16E6-0F09-4351-A88A-AEF5EEFB643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85209" autoAdjust="0"/>
  </p:normalViewPr>
  <p:slideViewPr>
    <p:cSldViewPr snapToGrid="0">
      <p:cViewPr varScale="1">
        <p:scale>
          <a:sx n="72" d="100"/>
          <a:sy n="72" d="100"/>
        </p:scale>
        <p:origin x="952" y="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515911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6562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93953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Google Shape;2615;g1101b251d0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6" name="Google Shape;2616;g1101b251d0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34905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049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Google Shape;2615;g1101b251d0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6" name="Google Shape;2616;g1101b251d0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34905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Google Shape;2615;g1101b251d0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6" name="Google Shape;2616;g1101b251d0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53490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Google Shape;2615;g1101b251d0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6" name="Google Shape;2616;g1101b251d0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9948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Google Shape;2615;g1101b251d0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6" name="Google Shape;2616;g1101b251d0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5069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93953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93953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93953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93953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93953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9395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"/>
          <p:cNvSpPr/>
          <p:nvPr/>
        </p:nvSpPr>
        <p:spPr>
          <a:xfrm>
            <a:off x="-25" y="3177025"/>
            <a:ext cx="9144064" cy="1297369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3"/>
          <p:cNvSpPr txBox="1">
            <a:spLocks noGrp="1"/>
          </p:cNvSpPr>
          <p:nvPr>
            <p:ph type="title"/>
          </p:nvPr>
        </p:nvSpPr>
        <p:spPr>
          <a:xfrm>
            <a:off x="1041000" y="2599596"/>
            <a:ext cx="7062000" cy="731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3"/>
          <p:cNvSpPr txBox="1">
            <a:spLocks noGrp="1"/>
          </p:cNvSpPr>
          <p:nvPr>
            <p:ph type="title" idx="2" hasCustomPrompt="1"/>
          </p:nvPr>
        </p:nvSpPr>
        <p:spPr>
          <a:xfrm>
            <a:off x="4114800" y="1560487"/>
            <a:ext cx="914400" cy="69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3"/>
          <p:cNvSpPr txBox="1">
            <a:spLocks noGrp="1"/>
          </p:cNvSpPr>
          <p:nvPr>
            <p:ph type="subTitle" idx="1"/>
          </p:nvPr>
        </p:nvSpPr>
        <p:spPr>
          <a:xfrm>
            <a:off x="2156250" y="3483413"/>
            <a:ext cx="4831500" cy="365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4" name="Google Shape;54;p3"/>
          <p:cNvGrpSpPr/>
          <p:nvPr/>
        </p:nvGrpSpPr>
        <p:grpSpPr>
          <a:xfrm>
            <a:off x="0" y="4048644"/>
            <a:ext cx="9144074" cy="1095809"/>
            <a:chOff x="0" y="3379489"/>
            <a:chExt cx="9144074" cy="1764872"/>
          </a:xfrm>
        </p:grpSpPr>
        <p:sp>
          <p:nvSpPr>
            <p:cNvPr id="55" name="Google Shape;55;p3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0" y="3804826"/>
              <a:ext cx="9144074" cy="1339535"/>
            </a:xfrm>
            <a:custGeom>
              <a:avLst/>
              <a:gdLst/>
              <a:ahLst/>
              <a:cxnLst/>
              <a:rect l="l" t="t" r="r" b="b"/>
              <a:pathLst>
                <a:path w="148793" h="21797" extrusionOk="0">
                  <a:moveTo>
                    <a:pt x="0" y="1"/>
                  </a:moveTo>
                  <a:lnTo>
                    <a:pt x="0" y="21797"/>
                  </a:lnTo>
                  <a:lnTo>
                    <a:pt x="148793" y="21797"/>
                  </a:lnTo>
                  <a:lnTo>
                    <a:pt x="148793" y="776"/>
                  </a:lnTo>
                  <a:lnTo>
                    <a:pt x="147049" y="601"/>
                  </a:lnTo>
                  <a:lnTo>
                    <a:pt x="145325" y="446"/>
                  </a:lnTo>
                  <a:lnTo>
                    <a:pt x="144647" y="388"/>
                  </a:lnTo>
                  <a:lnTo>
                    <a:pt x="143969" y="350"/>
                  </a:lnTo>
                  <a:lnTo>
                    <a:pt x="143271" y="330"/>
                  </a:lnTo>
                  <a:lnTo>
                    <a:pt x="141159" y="330"/>
                  </a:lnTo>
                  <a:lnTo>
                    <a:pt x="140462" y="369"/>
                  </a:lnTo>
                  <a:lnTo>
                    <a:pt x="139745" y="408"/>
                  </a:lnTo>
                  <a:lnTo>
                    <a:pt x="139048" y="446"/>
                  </a:lnTo>
                  <a:lnTo>
                    <a:pt x="138350" y="524"/>
                  </a:lnTo>
                  <a:lnTo>
                    <a:pt x="137653" y="601"/>
                  </a:lnTo>
                  <a:lnTo>
                    <a:pt x="136975" y="679"/>
                  </a:lnTo>
                  <a:lnTo>
                    <a:pt x="136296" y="795"/>
                  </a:lnTo>
                  <a:lnTo>
                    <a:pt x="135638" y="911"/>
                  </a:lnTo>
                  <a:lnTo>
                    <a:pt x="134979" y="1047"/>
                  </a:lnTo>
                  <a:lnTo>
                    <a:pt x="134340" y="1202"/>
                  </a:lnTo>
                  <a:lnTo>
                    <a:pt x="132983" y="1551"/>
                  </a:lnTo>
                  <a:lnTo>
                    <a:pt x="131627" y="1899"/>
                  </a:lnTo>
                  <a:lnTo>
                    <a:pt x="130194" y="2229"/>
                  </a:lnTo>
                  <a:lnTo>
                    <a:pt x="128721" y="2519"/>
                  </a:lnTo>
                  <a:lnTo>
                    <a:pt x="127811" y="2694"/>
                  </a:lnTo>
                  <a:lnTo>
                    <a:pt x="126881" y="2829"/>
                  </a:lnTo>
                  <a:lnTo>
                    <a:pt x="125951" y="2965"/>
                  </a:lnTo>
                  <a:lnTo>
                    <a:pt x="125021" y="3081"/>
                  </a:lnTo>
                  <a:lnTo>
                    <a:pt x="123355" y="3139"/>
                  </a:lnTo>
                  <a:lnTo>
                    <a:pt x="121708" y="3178"/>
                  </a:lnTo>
                  <a:lnTo>
                    <a:pt x="120022" y="3178"/>
                  </a:lnTo>
                  <a:lnTo>
                    <a:pt x="118356" y="3159"/>
                  </a:lnTo>
                  <a:lnTo>
                    <a:pt x="116690" y="3101"/>
                  </a:lnTo>
                  <a:lnTo>
                    <a:pt x="115024" y="3023"/>
                  </a:lnTo>
                  <a:lnTo>
                    <a:pt x="113358" y="2926"/>
                  </a:lnTo>
                  <a:lnTo>
                    <a:pt x="111711" y="2829"/>
                  </a:lnTo>
                  <a:lnTo>
                    <a:pt x="109250" y="2578"/>
                  </a:lnTo>
                  <a:lnTo>
                    <a:pt x="106770" y="2306"/>
                  </a:lnTo>
                  <a:lnTo>
                    <a:pt x="104310" y="2016"/>
                  </a:lnTo>
                  <a:lnTo>
                    <a:pt x="101830" y="1745"/>
                  </a:lnTo>
                  <a:lnTo>
                    <a:pt x="99350" y="1512"/>
                  </a:lnTo>
                  <a:lnTo>
                    <a:pt x="98110" y="1415"/>
                  </a:lnTo>
                  <a:lnTo>
                    <a:pt x="96851" y="1318"/>
                  </a:lnTo>
                  <a:lnTo>
                    <a:pt x="95611" y="1241"/>
                  </a:lnTo>
                  <a:lnTo>
                    <a:pt x="94371" y="1183"/>
                  </a:lnTo>
                  <a:lnTo>
                    <a:pt x="93112" y="1163"/>
                  </a:lnTo>
                  <a:lnTo>
                    <a:pt x="91872" y="1144"/>
                  </a:lnTo>
                  <a:lnTo>
                    <a:pt x="91271" y="1144"/>
                  </a:lnTo>
                  <a:lnTo>
                    <a:pt x="90671" y="1163"/>
                  </a:lnTo>
                  <a:lnTo>
                    <a:pt x="90089" y="1202"/>
                  </a:lnTo>
                  <a:lnTo>
                    <a:pt x="89489" y="1241"/>
                  </a:lnTo>
                  <a:lnTo>
                    <a:pt x="88307" y="1376"/>
                  </a:lnTo>
                  <a:lnTo>
                    <a:pt x="87144" y="1551"/>
                  </a:lnTo>
                  <a:lnTo>
                    <a:pt x="85963" y="1745"/>
                  </a:lnTo>
                  <a:lnTo>
                    <a:pt x="84800" y="1977"/>
                  </a:lnTo>
                  <a:lnTo>
                    <a:pt x="83618" y="2229"/>
                  </a:lnTo>
                  <a:lnTo>
                    <a:pt x="82456" y="2481"/>
                  </a:lnTo>
                  <a:lnTo>
                    <a:pt x="80131" y="3023"/>
                  </a:lnTo>
                  <a:lnTo>
                    <a:pt x="78969" y="3294"/>
                  </a:lnTo>
                  <a:lnTo>
                    <a:pt x="77806" y="3546"/>
                  </a:lnTo>
                  <a:lnTo>
                    <a:pt x="76644" y="3779"/>
                  </a:lnTo>
                  <a:lnTo>
                    <a:pt x="75481" y="3973"/>
                  </a:lnTo>
                  <a:lnTo>
                    <a:pt x="74299" y="4166"/>
                  </a:lnTo>
                  <a:lnTo>
                    <a:pt x="73137" y="4302"/>
                  </a:lnTo>
                  <a:lnTo>
                    <a:pt x="72052" y="4360"/>
                  </a:lnTo>
                  <a:lnTo>
                    <a:pt x="70967" y="4399"/>
                  </a:lnTo>
                  <a:lnTo>
                    <a:pt x="69882" y="4399"/>
                  </a:lnTo>
                  <a:lnTo>
                    <a:pt x="68797" y="4379"/>
                  </a:lnTo>
                  <a:lnTo>
                    <a:pt x="68429" y="4302"/>
                  </a:lnTo>
                  <a:lnTo>
                    <a:pt x="67829" y="4147"/>
                  </a:lnTo>
                  <a:lnTo>
                    <a:pt x="65833" y="3643"/>
                  </a:lnTo>
                  <a:lnTo>
                    <a:pt x="64477" y="3333"/>
                  </a:lnTo>
                  <a:lnTo>
                    <a:pt x="62888" y="2984"/>
                  </a:lnTo>
                  <a:lnTo>
                    <a:pt x="61067" y="2616"/>
                  </a:lnTo>
                  <a:lnTo>
                    <a:pt x="59013" y="2268"/>
                  </a:lnTo>
                  <a:lnTo>
                    <a:pt x="57909" y="2074"/>
                  </a:lnTo>
                  <a:lnTo>
                    <a:pt x="56747" y="1919"/>
                  </a:lnTo>
                  <a:lnTo>
                    <a:pt x="55526" y="1745"/>
                  </a:lnTo>
                  <a:lnTo>
                    <a:pt x="54247" y="1590"/>
                  </a:lnTo>
                  <a:lnTo>
                    <a:pt x="52930" y="1435"/>
                  </a:lnTo>
                  <a:lnTo>
                    <a:pt x="51554" y="1299"/>
                  </a:lnTo>
                  <a:lnTo>
                    <a:pt x="50140" y="1163"/>
                  </a:lnTo>
                  <a:lnTo>
                    <a:pt x="48668" y="1066"/>
                  </a:lnTo>
                  <a:lnTo>
                    <a:pt x="47137" y="970"/>
                  </a:lnTo>
                  <a:lnTo>
                    <a:pt x="45568" y="892"/>
                  </a:lnTo>
                  <a:lnTo>
                    <a:pt x="43940" y="834"/>
                  </a:lnTo>
                  <a:lnTo>
                    <a:pt x="42274" y="795"/>
                  </a:lnTo>
                  <a:lnTo>
                    <a:pt x="40550" y="776"/>
                  </a:lnTo>
                  <a:lnTo>
                    <a:pt x="38787" y="795"/>
                  </a:lnTo>
                  <a:lnTo>
                    <a:pt x="36985" y="815"/>
                  </a:lnTo>
                  <a:lnTo>
                    <a:pt x="35125" y="892"/>
                  </a:lnTo>
                  <a:lnTo>
                    <a:pt x="31735" y="1028"/>
                  </a:lnTo>
                  <a:lnTo>
                    <a:pt x="27879" y="1202"/>
                  </a:lnTo>
                  <a:lnTo>
                    <a:pt x="25922" y="1318"/>
                  </a:lnTo>
                  <a:lnTo>
                    <a:pt x="24024" y="1435"/>
                  </a:lnTo>
                  <a:lnTo>
                    <a:pt x="22261" y="1570"/>
                  </a:lnTo>
                  <a:lnTo>
                    <a:pt x="20672" y="1725"/>
                  </a:lnTo>
                  <a:lnTo>
                    <a:pt x="19626" y="1764"/>
                  </a:lnTo>
                  <a:lnTo>
                    <a:pt x="18580" y="1783"/>
                  </a:lnTo>
                  <a:lnTo>
                    <a:pt x="17534" y="1764"/>
                  </a:lnTo>
                  <a:lnTo>
                    <a:pt x="16487" y="1706"/>
                  </a:lnTo>
                  <a:lnTo>
                    <a:pt x="14414" y="1473"/>
                  </a:lnTo>
                  <a:lnTo>
                    <a:pt x="12380" y="1221"/>
                  </a:lnTo>
                  <a:lnTo>
                    <a:pt x="8273" y="698"/>
                  </a:lnTo>
                  <a:lnTo>
                    <a:pt x="6219" y="466"/>
                  </a:lnTo>
                  <a:lnTo>
                    <a:pt x="4165" y="253"/>
                  </a:lnTo>
                  <a:lnTo>
                    <a:pt x="3119" y="175"/>
                  </a:lnTo>
                  <a:lnTo>
                    <a:pt x="2092" y="98"/>
                  </a:lnTo>
                  <a:lnTo>
                    <a:pt x="1046" y="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" name="Google Shape;58;p3"/>
          <p:cNvSpPr/>
          <p:nvPr/>
        </p:nvSpPr>
        <p:spPr>
          <a:xfrm>
            <a:off x="0" y="-3700"/>
            <a:ext cx="2308006" cy="909438"/>
          </a:xfrm>
          <a:custGeom>
            <a:avLst/>
            <a:gdLst/>
            <a:ahLst/>
            <a:cxnLst/>
            <a:rect l="l" t="t" r="r" b="b"/>
            <a:pathLst>
              <a:path w="47351" h="18658" extrusionOk="0">
                <a:moveTo>
                  <a:pt x="1" y="1"/>
                </a:moveTo>
                <a:lnTo>
                  <a:pt x="1" y="18270"/>
                </a:lnTo>
                <a:lnTo>
                  <a:pt x="504" y="18270"/>
                </a:lnTo>
                <a:lnTo>
                  <a:pt x="989" y="18251"/>
                </a:lnTo>
                <a:lnTo>
                  <a:pt x="1609" y="18270"/>
                </a:lnTo>
                <a:lnTo>
                  <a:pt x="2209" y="18290"/>
                </a:lnTo>
                <a:lnTo>
                  <a:pt x="3430" y="18348"/>
                </a:lnTo>
                <a:lnTo>
                  <a:pt x="5871" y="18522"/>
                </a:lnTo>
                <a:lnTo>
                  <a:pt x="7091" y="18580"/>
                </a:lnTo>
                <a:lnTo>
                  <a:pt x="8370" y="18619"/>
                </a:lnTo>
                <a:lnTo>
                  <a:pt x="9688" y="18658"/>
                </a:lnTo>
                <a:lnTo>
                  <a:pt x="12322" y="18658"/>
                </a:lnTo>
                <a:lnTo>
                  <a:pt x="13621" y="18619"/>
                </a:lnTo>
                <a:lnTo>
                  <a:pt x="14899" y="18580"/>
                </a:lnTo>
                <a:lnTo>
                  <a:pt x="16197" y="18503"/>
                </a:lnTo>
                <a:lnTo>
                  <a:pt x="17457" y="18406"/>
                </a:lnTo>
                <a:lnTo>
                  <a:pt x="18716" y="18290"/>
                </a:lnTo>
                <a:lnTo>
                  <a:pt x="19917" y="18154"/>
                </a:lnTo>
                <a:lnTo>
                  <a:pt x="21080" y="17980"/>
                </a:lnTo>
                <a:lnTo>
                  <a:pt x="21196" y="17941"/>
                </a:lnTo>
                <a:lnTo>
                  <a:pt x="21273" y="17883"/>
                </a:lnTo>
                <a:lnTo>
                  <a:pt x="21331" y="17786"/>
                </a:lnTo>
                <a:lnTo>
                  <a:pt x="21370" y="17689"/>
                </a:lnTo>
                <a:lnTo>
                  <a:pt x="21351" y="17592"/>
                </a:lnTo>
                <a:lnTo>
                  <a:pt x="21312" y="17495"/>
                </a:lnTo>
                <a:lnTo>
                  <a:pt x="21254" y="17418"/>
                </a:lnTo>
                <a:lnTo>
                  <a:pt x="21138" y="17340"/>
                </a:lnTo>
                <a:lnTo>
                  <a:pt x="20537" y="17127"/>
                </a:lnTo>
                <a:lnTo>
                  <a:pt x="19878" y="16934"/>
                </a:lnTo>
                <a:lnTo>
                  <a:pt x="19200" y="16759"/>
                </a:lnTo>
                <a:lnTo>
                  <a:pt x="18522" y="16585"/>
                </a:lnTo>
                <a:lnTo>
                  <a:pt x="17844" y="16449"/>
                </a:lnTo>
                <a:lnTo>
                  <a:pt x="17205" y="16333"/>
                </a:lnTo>
                <a:lnTo>
                  <a:pt x="16623" y="16255"/>
                </a:lnTo>
                <a:lnTo>
                  <a:pt x="16120" y="16217"/>
                </a:lnTo>
                <a:lnTo>
                  <a:pt x="16159" y="15984"/>
                </a:lnTo>
                <a:lnTo>
                  <a:pt x="16217" y="15752"/>
                </a:lnTo>
                <a:lnTo>
                  <a:pt x="16314" y="15558"/>
                </a:lnTo>
                <a:lnTo>
                  <a:pt x="16449" y="15364"/>
                </a:lnTo>
                <a:lnTo>
                  <a:pt x="16604" y="15190"/>
                </a:lnTo>
                <a:lnTo>
                  <a:pt x="16798" y="15035"/>
                </a:lnTo>
                <a:lnTo>
                  <a:pt x="16992" y="14899"/>
                </a:lnTo>
                <a:lnTo>
                  <a:pt x="17205" y="14783"/>
                </a:lnTo>
                <a:lnTo>
                  <a:pt x="17437" y="14706"/>
                </a:lnTo>
                <a:lnTo>
                  <a:pt x="17650" y="14628"/>
                </a:lnTo>
                <a:lnTo>
                  <a:pt x="17883" y="14589"/>
                </a:lnTo>
                <a:lnTo>
                  <a:pt x="18115" y="14551"/>
                </a:lnTo>
                <a:lnTo>
                  <a:pt x="18580" y="14492"/>
                </a:lnTo>
                <a:lnTo>
                  <a:pt x="19065" y="14473"/>
                </a:lnTo>
                <a:lnTo>
                  <a:pt x="20227" y="14415"/>
                </a:lnTo>
                <a:lnTo>
                  <a:pt x="21796" y="14357"/>
                </a:lnTo>
                <a:lnTo>
                  <a:pt x="25671" y="14221"/>
                </a:lnTo>
                <a:lnTo>
                  <a:pt x="27744" y="14144"/>
                </a:lnTo>
                <a:lnTo>
                  <a:pt x="29759" y="14027"/>
                </a:lnTo>
                <a:lnTo>
                  <a:pt x="30708" y="13950"/>
                </a:lnTo>
                <a:lnTo>
                  <a:pt x="31600" y="13872"/>
                </a:lnTo>
                <a:lnTo>
                  <a:pt x="32413" y="13776"/>
                </a:lnTo>
                <a:lnTo>
                  <a:pt x="33150" y="13679"/>
                </a:lnTo>
                <a:lnTo>
                  <a:pt x="33266" y="13640"/>
                </a:lnTo>
                <a:lnTo>
                  <a:pt x="33363" y="13562"/>
                </a:lnTo>
                <a:lnTo>
                  <a:pt x="33421" y="13466"/>
                </a:lnTo>
                <a:lnTo>
                  <a:pt x="33440" y="13369"/>
                </a:lnTo>
                <a:lnTo>
                  <a:pt x="33421" y="13252"/>
                </a:lnTo>
                <a:lnTo>
                  <a:pt x="33382" y="13156"/>
                </a:lnTo>
                <a:lnTo>
                  <a:pt x="33305" y="13078"/>
                </a:lnTo>
                <a:lnTo>
                  <a:pt x="33188" y="13020"/>
                </a:lnTo>
                <a:lnTo>
                  <a:pt x="32743" y="12884"/>
                </a:lnTo>
                <a:lnTo>
                  <a:pt x="32278" y="12749"/>
                </a:lnTo>
                <a:lnTo>
                  <a:pt x="31232" y="12516"/>
                </a:lnTo>
                <a:lnTo>
                  <a:pt x="30108" y="12284"/>
                </a:lnTo>
                <a:lnTo>
                  <a:pt x="28907" y="12071"/>
                </a:lnTo>
                <a:lnTo>
                  <a:pt x="27647" y="11896"/>
                </a:lnTo>
                <a:lnTo>
                  <a:pt x="26349" y="11722"/>
                </a:lnTo>
                <a:lnTo>
                  <a:pt x="25032" y="11567"/>
                </a:lnTo>
                <a:lnTo>
                  <a:pt x="23714" y="11412"/>
                </a:lnTo>
                <a:lnTo>
                  <a:pt x="22378" y="11296"/>
                </a:lnTo>
                <a:lnTo>
                  <a:pt x="21099" y="11179"/>
                </a:lnTo>
                <a:lnTo>
                  <a:pt x="18638" y="10986"/>
                </a:lnTo>
                <a:lnTo>
                  <a:pt x="16488" y="10850"/>
                </a:lnTo>
                <a:lnTo>
                  <a:pt x="14764" y="10734"/>
                </a:lnTo>
                <a:lnTo>
                  <a:pt x="4263" y="10133"/>
                </a:lnTo>
                <a:lnTo>
                  <a:pt x="7692" y="9126"/>
                </a:lnTo>
                <a:lnTo>
                  <a:pt x="11121" y="8138"/>
                </a:lnTo>
                <a:lnTo>
                  <a:pt x="14550" y="7169"/>
                </a:lnTo>
                <a:lnTo>
                  <a:pt x="17999" y="6258"/>
                </a:lnTo>
                <a:lnTo>
                  <a:pt x="19510" y="5871"/>
                </a:lnTo>
                <a:lnTo>
                  <a:pt x="21021" y="5503"/>
                </a:lnTo>
                <a:lnTo>
                  <a:pt x="24044" y="4786"/>
                </a:lnTo>
                <a:lnTo>
                  <a:pt x="27085" y="4108"/>
                </a:lnTo>
                <a:lnTo>
                  <a:pt x="30127" y="3469"/>
                </a:lnTo>
                <a:lnTo>
                  <a:pt x="33169" y="2849"/>
                </a:lnTo>
                <a:lnTo>
                  <a:pt x="36230" y="2248"/>
                </a:lnTo>
                <a:lnTo>
                  <a:pt x="42333" y="1027"/>
                </a:lnTo>
                <a:lnTo>
                  <a:pt x="47351" y="1"/>
                </a:lnTo>
                <a:close/>
              </a:path>
            </a:pathLst>
          </a:custGeom>
          <a:solidFill>
            <a:srgbClr val="FFFFFF">
              <a:alpha val="27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3"/>
          <p:cNvSpPr/>
          <p:nvPr/>
        </p:nvSpPr>
        <p:spPr>
          <a:xfrm flipH="1">
            <a:off x="6836000" y="-3700"/>
            <a:ext cx="2308006" cy="909438"/>
          </a:xfrm>
          <a:custGeom>
            <a:avLst/>
            <a:gdLst/>
            <a:ahLst/>
            <a:cxnLst/>
            <a:rect l="l" t="t" r="r" b="b"/>
            <a:pathLst>
              <a:path w="47351" h="18658" extrusionOk="0">
                <a:moveTo>
                  <a:pt x="1" y="1"/>
                </a:moveTo>
                <a:lnTo>
                  <a:pt x="1" y="18270"/>
                </a:lnTo>
                <a:lnTo>
                  <a:pt x="504" y="18270"/>
                </a:lnTo>
                <a:lnTo>
                  <a:pt x="989" y="18251"/>
                </a:lnTo>
                <a:lnTo>
                  <a:pt x="1609" y="18270"/>
                </a:lnTo>
                <a:lnTo>
                  <a:pt x="2209" y="18290"/>
                </a:lnTo>
                <a:lnTo>
                  <a:pt x="3430" y="18348"/>
                </a:lnTo>
                <a:lnTo>
                  <a:pt x="5871" y="18522"/>
                </a:lnTo>
                <a:lnTo>
                  <a:pt x="7091" y="18580"/>
                </a:lnTo>
                <a:lnTo>
                  <a:pt x="8370" y="18619"/>
                </a:lnTo>
                <a:lnTo>
                  <a:pt x="9688" y="18658"/>
                </a:lnTo>
                <a:lnTo>
                  <a:pt x="12322" y="18658"/>
                </a:lnTo>
                <a:lnTo>
                  <a:pt x="13621" y="18619"/>
                </a:lnTo>
                <a:lnTo>
                  <a:pt x="14899" y="18580"/>
                </a:lnTo>
                <a:lnTo>
                  <a:pt x="16197" y="18503"/>
                </a:lnTo>
                <a:lnTo>
                  <a:pt x="17457" y="18406"/>
                </a:lnTo>
                <a:lnTo>
                  <a:pt x="18716" y="18290"/>
                </a:lnTo>
                <a:lnTo>
                  <a:pt x="19917" y="18154"/>
                </a:lnTo>
                <a:lnTo>
                  <a:pt x="21080" y="17980"/>
                </a:lnTo>
                <a:lnTo>
                  <a:pt x="21196" y="17941"/>
                </a:lnTo>
                <a:lnTo>
                  <a:pt x="21273" y="17883"/>
                </a:lnTo>
                <a:lnTo>
                  <a:pt x="21331" y="17786"/>
                </a:lnTo>
                <a:lnTo>
                  <a:pt x="21370" y="17689"/>
                </a:lnTo>
                <a:lnTo>
                  <a:pt x="21351" y="17592"/>
                </a:lnTo>
                <a:lnTo>
                  <a:pt x="21312" y="17495"/>
                </a:lnTo>
                <a:lnTo>
                  <a:pt x="21254" y="17418"/>
                </a:lnTo>
                <a:lnTo>
                  <a:pt x="21138" y="17340"/>
                </a:lnTo>
                <a:lnTo>
                  <a:pt x="20537" y="17127"/>
                </a:lnTo>
                <a:lnTo>
                  <a:pt x="19878" y="16934"/>
                </a:lnTo>
                <a:lnTo>
                  <a:pt x="19200" y="16759"/>
                </a:lnTo>
                <a:lnTo>
                  <a:pt x="18522" y="16585"/>
                </a:lnTo>
                <a:lnTo>
                  <a:pt x="17844" y="16449"/>
                </a:lnTo>
                <a:lnTo>
                  <a:pt x="17205" y="16333"/>
                </a:lnTo>
                <a:lnTo>
                  <a:pt x="16623" y="16255"/>
                </a:lnTo>
                <a:lnTo>
                  <a:pt x="16120" y="16217"/>
                </a:lnTo>
                <a:lnTo>
                  <a:pt x="16159" y="15984"/>
                </a:lnTo>
                <a:lnTo>
                  <a:pt x="16217" y="15752"/>
                </a:lnTo>
                <a:lnTo>
                  <a:pt x="16314" y="15558"/>
                </a:lnTo>
                <a:lnTo>
                  <a:pt x="16449" y="15364"/>
                </a:lnTo>
                <a:lnTo>
                  <a:pt x="16604" y="15190"/>
                </a:lnTo>
                <a:lnTo>
                  <a:pt x="16798" y="15035"/>
                </a:lnTo>
                <a:lnTo>
                  <a:pt x="16992" y="14899"/>
                </a:lnTo>
                <a:lnTo>
                  <a:pt x="17205" y="14783"/>
                </a:lnTo>
                <a:lnTo>
                  <a:pt x="17437" y="14706"/>
                </a:lnTo>
                <a:lnTo>
                  <a:pt x="17650" y="14628"/>
                </a:lnTo>
                <a:lnTo>
                  <a:pt x="17883" y="14589"/>
                </a:lnTo>
                <a:lnTo>
                  <a:pt x="18115" y="14551"/>
                </a:lnTo>
                <a:lnTo>
                  <a:pt x="18580" y="14492"/>
                </a:lnTo>
                <a:lnTo>
                  <a:pt x="19065" y="14473"/>
                </a:lnTo>
                <a:lnTo>
                  <a:pt x="20227" y="14415"/>
                </a:lnTo>
                <a:lnTo>
                  <a:pt x="21796" y="14357"/>
                </a:lnTo>
                <a:lnTo>
                  <a:pt x="25671" y="14221"/>
                </a:lnTo>
                <a:lnTo>
                  <a:pt x="27744" y="14144"/>
                </a:lnTo>
                <a:lnTo>
                  <a:pt x="29759" y="14027"/>
                </a:lnTo>
                <a:lnTo>
                  <a:pt x="30708" y="13950"/>
                </a:lnTo>
                <a:lnTo>
                  <a:pt x="31600" y="13872"/>
                </a:lnTo>
                <a:lnTo>
                  <a:pt x="32413" y="13776"/>
                </a:lnTo>
                <a:lnTo>
                  <a:pt x="33150" y="13679"/>
                </a:lnTo>
                <a:lnTo>
                  <a:pt x="33266" y="13640"/>
                </a:lnTo>
                <a:lnTo>
                  <a:pt x="33363" y="13562"/>
                </a:lnTo>
                <a:lnTo>
                  <a:pt x="33421" y="13466"/>
                </a:lnTo>
                <a:lnTo>
                  <a:pt x="33440" y="13369"/>
                </a:lnTo>
                <a:lnTo>
                  <a:pt x="33421" y="13252"/>
                </a:lnTo>
                <a:lnTo>
                  <a:pt x="33382" y="13156"/>
                </a:lnTo>
                <a:lnTo>
                  <a:pt x="33305" y="13078"/>
                </a:lnTo>
                <a:lnTo>
                  <a:pt x="33188" y="13020"/>
                </a:lnTo>
                <a:lnTo>
                  <a:pt x="32743" y="12884"/>
                </a:lnTo>
                <a:lnTo>
                  <a:pt x="32278" y="12749"/>
                </a:lnTo>
                <a:lnTo>
                  <a:pt x="31232" y="12516"/>
                </a:lnTo>
                <a:lnTo>
                  <a:pt x="30108" y="12284"/>
                </a:lnTo>
                <a:lnTo>
                  <a:pt x="28907" y="12071"/>
                </a:lnTo>
                <a:lnTo>
                  <a:pt x="27647" y="11896"/>
                </a:lnTo>
                <a:lnTo>
                  <a:pt x="26349" y="11722"/>
                </a:lnTo>
                <a:lnTo>
                  <a:pt x="25032" y="11567"/>
                </a:lnTo>
                <a:lnTo>
                  <a:pt x="23714" y="11412"/>
                </a:lnTo>
                <a:lnTo>
                  <a:pt x="22378" y="11296"/>
                </a:lnTo>
                <a:lnTo>
                  <a:pt x="21099" y="11179"/>
                </a:lnTo>
                <a:lnTo>
                  <a:pt x="18638" y="10986"/>
                </a:lnTo>
                <a:lnTo>
                  <a:pt x="16488" y="10850"/>
                </a:lnTo>
                <a:lnTo>
                  <a:pt x="14764" y="10734"/>
                </a:lnTo>
                <a:lnTo>
                  <a:pt x="4263" y="10133"/>
                </a:lnTo>
                <a:lnTo>
                  <a:pt x="7692" y="9126"/>
                </a:lnTo>
                <a:lnTo>
                  <a:pt x="11121" y="8138"/>
                </a:lnTo>
                <a:lnTo>
                  <a:pt x="14550" y="7169"/>
                </a:lnTo>
                <a:lnTo>
                  <a:pt x="17999" y="6258"/>
                </a:lnTo>
                <a:lnTo>
                  <a:pt x="19510" y="5871"/>
                </a:lnTo>
                <a:lnTo>
                  <a:pt x="21021" y="5503"/>
                </a:lnTo>
                <a:lnTo>
                  <a:pt x="24044" y="4786"/>
                </a:lnTo>
                <a:lnTo>
                  <a:pt x="27085" y="4108"/>
                </a:lnTo>
                <a:lnTo>
                  <a:pt x="30127" y="3469"/>
                </a:lnTo>
                <a:lnTo>
                  <a:pt x="33169" y="2849"/>
                </a:lnTo>
                <a:lnTo>
                  <a:pt x="36230" y="2248"/>
                </a:lnTo>
                <a:lnTo>
                  <a:pt x="42333" y="1027"/>
                </a:lnTo>
                <a:lnTo>
                  <a:pt x="47351" y="1"/>
                </a:lnTo>
                <a:close/>
              </a:path>
            </a:pathLst>
          </a:custGeom>
          <a:solidFill>
            <a:srgbClr val="FFFFFF">
              <a:alpha val="27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3"/>
          <p:cNvSpPr/>
          <p:nvPr/>
        </p:nvSpPr>
        <p:spPr>
          <a:xfrm>
            <a:off x="2464550" y="465429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3"/>
          <p:cNvSpPr/>
          <p:nvPr/>
        </p:nvSpPr>
        <p:spPr>
          <a:xfrm>
            <a:off x="5122025" y="4815074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3"/>
          <p:cNvSpPr/>
          <p:nvPr/>
        </p:nvSpPr>
        <p:spPr>
          <a:xfrm>
            <a:off x="7331825" y="4757924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3"/>
          <p:cNvSpPr/>
          <p:nvPr/>
        </p:nvSpPr>
        <p:spPr>
          <a:xfrm>
            <a:off x="5884025" y="444249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3"/>
          <p:cNvSpPr/>
          <p:nvPr/>
        </p:nvSpPr>
        <p:spPr>
          <a:xfrm>
            <a:off x="3912350" y="4666474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" name="Google Shape;65;p3"/>
          <p:cNvGrpSpPr/>
          <p:nvPr/>
        </p:nvGrpSpPr>
        <p:grpSpPr>
          <a:xfrm>
            <a:off x="5456900" y="956240"/>
            <a:ext cx="948039" cy="187246"/>
            <a:chOff x="680025" y="5031475"/>
            <a:chExt cx="2255625" cy="445400"/>
          </a:xfrm>
        </p:grpSpPr>
        <p:sp>
          <p:nvSpPr>
            <p:cNvPr id="66" name="Google Shape;66;p3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" name="Google Shape;72;p3"/>
          <p:cNvGrpSpPr/>
          <p:nvPr/>
        </p:nvGrpSpPr>
        <p:grpSpPr>
          <a:xfrm>
            <a:off x="2354878" y="1006472"/>
            <a:ext cx="1458036" cy="287907"/>
            <a:chOff x="680025" y="5031475"/>
            <a:chExt cx="2255625" cy="445400"/>
          </a:xfrm>
        </p:grpSpPr>
        <p:sp>
          <p:nvSpPr>
            <p:cNvPr id="73" name="Google Shape;73;p3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6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8432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5" y="4343701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6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4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1" y="2390686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1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6286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58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4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33989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5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4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0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70614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02/24/2026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0800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4" name="Google Shape;394;p11"/>
          <p:cNvGrpSpPr/>
          <p:nvPr/>
        </p:nvGrpSpPr>
        <p:grpSpPr>
          <a:xfrm>
            <a:off x="0" y="-3700"/>
            <a:ext cx="9144006" cy="909438"/>
            <a:chOff x="0" y="-3700"/>
            <a:chExt cx="9144006" cy="909438"/>
          </a:xfrm>
        </p:grpSpPr>
        <p:sp>
          <p:nvSpPr>
            <p:cNvPr id="395" name="Google Shape;395;p11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7" name="Google Shape;397;p11"/>
          <p:cNvSpPr/>
          <p:nvPr/>
        </p:nvSpPr>
        <p:spPr>
          <a:xfrm>
            <a:off x="-25" y="2948425"/>
            <a:ext cx="9144064" cy="1297369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1"/>
          <p:cNvSpPr txBox="1">
            <a:spLocks noGrp="1"/>
          </p:cNvSpPr>
          <p:nvPr>
            <p:ph type="title" hasCustomPrompt="1"/>
          </p:nvPr>
        </p:nvSpPr>
        <p:spPr>
          <a:xfrm>
            <a:off x="998550" y="1284026"/>
            <a:ext cx="7146900" cy="113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99" name="Google Shape;399;p11"/>
          <p:cNvSpPr txBox="1">
            <a:spLocks noGrp="1"/>
          </p:cNvSpPr>
          <p:nvPr>
            <p:ph type="subTitle" idx="1"/>
          </p:nvPr>
        </p:nvSpPr>
        <p:spPr>
          <a:xfrm>
            <a:off x="998550" y="2446025"/>
            <a:ext cx="7146900" cy="365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400" name="Google Shape;400;p11"/>
          <p:cNvGrpSpPr/>
          <p:nvPr/>
        </p:nvGrpSpPr>
        <p:grpSpPr>
          <a:xfrm flipH="1">
            <a:off x="1" y="3610283"/>
            <a:ext cx="9144074" cy="1533850"/>
            <a:chOff x="0" y="3379489"/>
            <a:chExt cx="9144074" cy="1764872"/>
          </a:xfrm>
        </p:grpSpPr>
        <p:sp>
          <p:nvSpPr>
            <p:cNvPr id="401" name="Google Shape;401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0" y="3804826"/>
              <a:ext cx="9144074" cy="1339535"/>
            </a:xfrm>
            <a:custGeom>
              <a:avLst/>
              <a:gdLst/>
              <a:ahLst/>
              <a:cxnLst/>
              <a:rect l="l" t="t" r="r" b="b"/>
              <a:pathLst>
                <a:path w="148793" h="21797" extrusionOk="0">
                  <a:moveTo>
                    <a:pt x="0" y="1"/>
                  </a:moveTo>
                  <a:lnTo>
                    <a:pt x="0" y="21797"/>
                  </a:lnTo>
                  <a:lnTo>
                    <a:pt x="148793" y="21797"/>
                  </a:lnTo>
                  <a:lnTo>
                    <a:pt x="148793" y="776"/>
                  </a:lnTo>
                  <a:lnTo>
                    <a:pt x="147049" y="601"/>
                  </a:lnTo>
                  <a:lnTo>
                    <a:pt x="145325" y="446"/>
                  </a:lnTo>
                  <a:lnTo>
                    <a:pt x="144647" y="388"/>
                  </a:lnTo>
                  <a:lnTo>
                    <a:pt x="143969" y="350"/>
                  </a:lnTo>
                  <a:lnTo>
                    <a:pt x="143271" y="330"/>
                  </a:lnTo>
                  <a:lnTo>
                    <a:pt x="141159" y="330"/>
                  </a:lnTo>
                  <a:lnTo>
                    <a:pt x="140462" y="369"/>
                  </a:lnTo>
                  <a:lnTo>
                    <a:pt x="139745" y="408"/>
                  </a:lnTo>
                  <a:lnTo>
                    <a:pt x="139048" y="446"/>
                  </a:lnTo>
                  <a:lnTo>
                    <a:pt x="138350" y="524"/>
                  </a:lnTo>
                  <a:lnTo>
                    <a:pt x="137653" y="601"/>
                  </a:lnTo>
                  <a:lnTo>
                    <a:pt x="136975" y="679"/>
                  </a:lnTo>
                  <a:lnTo>
                    <a:pt x="136296" y="795"/>
                  </a:lnTo>
                  <a:lnTo>
                    <a:pt x="135638" y="911"/>
                  </a:lnTo>
                  <a:lnTo>
                    <a:pt x="134979" y="1047"/>
                  </a:lnTo>
                  <a:lnTo>
                    <a:pt x="134340" y="1202"/>
                  </a:lnTo>
                  <a:lnTo>
                    <a:pt x="132983" y="1551"/>
                  </a:lnTo>
                  <a:lnTo>
                    <a:pt x="131627" y="1899"/>
                  </a:lnTo>
                  <a:lnTo>
                    <a:pt x="130194" y="2229"/>
                  </a:lnTo>
                  <a:lnTo>
                    <a:pt x="128721" y="2519"/>
                  </a:lnTo>
                  <a:lnTo>
                    <a:pt x="127811" y="2694"/>
                  </a:lnTo>
                  <a:lnTo>
                    <a:pt x="126881" y="2829"/>
                  </a:lnTo>
                  <a:lnTo>
                    <a:pt x="125951" y="2965"/>
                  </a:lnTo>
                  <a:lnTo>
                    <a:pt x="125021" y="3081"/>
                  </a:lnTo>
                  <a:lnTo>
                    <a:pt x="123355" y="3139"/>
                  </a:lnTo>
                  <a:lnTo>
                    <a:pt x="121708" y="3178"/>
                  </a:lnTo>
                  <a:lnTo>
                    <a:pt x="120022" y="3178"/>
                  </a:lnTo>
                  <a:lnTo>
                    <a:pt x="118356" y="3159"/>
                  </a:lnTo>
                  <a:lnTo>
                    <a:pt x="116690" y="3101"/>
                  </a:lnTo>
                  <a:lnTo>
                    <a:pt x="115024" y="3023"/>
                  </a:lnTo>
                  <a:lnTo>
                    <a:pt x="113358" y="2926"/>
                  </a:lnTo>
                  <a:lnTo>
                    <a:pt x="111711" y="2829"/>
                  </a:lnTo>
                  <a:lnTo>
                    <a:pt x="109250" y="2578"/>
                  </a:lnTo>
                  <a:lnTo>
                    <a:pt x="106770" y="2306"/>
                  </a:lnTo>
                  <a:lnTo>
                    <a:pt x="104310" y="2016"/>
                  </a:lnTo>
                  <a:lnTo>
                    <a:pt x="101830" y="1745"/>
                  </a:lnTo>
                  <a:lnTo>
                    <a:pt x="99350" y="1512"/>
                  </a:lnTo>
                  <a:lnTo>
                    <a:pt x="98110" y="1415"/>
                  </a:lnTo>
                  <a:lnTo>
                    <a:pt x="96851" y="1318"/>
                  </a:lnTo>
                  <a:lnTo>
                    <a:pt x="95611" y="1241"/>
                  </a:lnTo>
                  <a:lnTo>
                    <a:pt x="94371" y="1183"/>
                  </a:lnTo>
                  <a:lnTo>
                    <a:pt x="93112" y="1163"/>
                  </a:lnTo>
                  <a:lnTo>
                    <a:pt x="91872" y="1144"/>
                  </a:lnTo>
                  <a:lnTo>
                    <a:pt x="91271" y="1144"/>
                  </a:lnTo>
                  <a:lnTo>
                    <a:pt x="90671" y="1163"/>
                  </a:lnTo>
                  <a:lnTo>
                    <a:pt x="90089" y="1202"/>
                  </a:lnTo>
                  <a:lnTo>
                    <a:pt x="89489" y="1241"/>
                  </a:lnTo>
                  <a:lnTo>
                    <a:pt x="88307" y="1376"/>
                  </a:lnTo>
                  <a:lnTo>
                    <a:pt x="87144" y="1551"/>
                  </a:lnTo>
                  <a:lnTo>
                    <a:pt x="85963" y="1745"/>
                  </a:lnTo>
                  <a:lnTo>
                    <a:pt x="84800" y="1977"/>
                  </a:lnTo>
                  <a:lnTo>
                    <a:pt x="83618" y="2229"/>
                  </a:lnTo>
                  <a:lnTo>
                    <a:pt x="82456" y="2481"/>
                  </a:lnTo>
                  <a:lnTo>
                    <a:pt x="80131" y="3023"/>
                  </a:lnTo>
                  <a:lnTo>
                    <a:pt x="78969" y="3294"/>
                  </a:lnTo>
                  <a:lnTo>
                    <a:pt x="77806" y="3546"/>
                  </a:lnTo>
                  <a:lnTo>
                    <a:pt x="76644" y="3779"/>
                  </a:lnTo>
                  <a:lnTo>
                    <a:pt x="75481" y="3973"/>
                  </a:lnTo>
                  <a:lnTo>
                    <a:pt x="74299" y="4166"/>
                  </a:lnTo>
                  <a:lnTo>
                    <a:pt x="73137" y="4302"/>
                  </a:lnTo>
                  <a:lnTo>
                    <a:pt x="72052" y="4360"/>
                  </a:lnTo>
                  <a:lnTo>
                    <a:pt x="70967" y="4399"/>
                  </a:lnTo>
                  <a:lnTo>
                    <a:pt x="69882" y="4399"/>
                  </a:lnTo>
                  <a:lnTo>
                    <a:pt x="68797" y="4379"/>
                  </a:lnTo>
                  <a:lnTo>
                    <a:pt x="68429" y="4302"/>
                  </a:lnTo>
                  <a:lnTo>
                    <a:pt x="67829" y="4147"/>
                  </a:lnTo>
                  <a:lnTo>
                    <a:pt x="65833" y="3643"/>
                  </a:lnTo>
                  <a:lnTo>
                    <a:pt x="64477" y="3333"/>
                  </a:lnTo>
                  <a:lnTo>
                    <a:pt x="62888" y="2984"/>
                  </a:lnTo>
                  <a:lnTo>
                    <a:pt x="61067" y="2616"/>
                  </a:lnTo>
                  <a:lnTo>
                    <a:pt x="59013" y="2268"/>
                  </a:lnTo>
                  <a:lnTo>
                    <a:pt x="57909" y="2074"/>
                  </a:lnTo>
                  <a:lnTo>
                    <a:pt x="56747" y="1919"/>
                  </a:lnTo>
                  <a:lnTo>
                    <a:pt x="55526" y="1745"/>
                  </a:lnTo>
                  <a:lnTo>
                    <a:pt x="54247" y="1590"/>
                  </a:lnTo>
                  <a:lnTo>
                    <a:pt x="52930" y="1435"/>
                  </a:lnTo>
                  <a:lnTo>
                    <a:pt x="51554" y="1299"/>
                  </a:lnTo>
                  <a:lnTo>
                    <a:pt x="50140" y="1163"/>
                  </a:lnTo>
                  <a:lnTo>
                    <a:pt x="48668" y="1066"/>
                  </a:lnTo>
                  <a:lnTo>
                    <a:pt x="47137" y="970"/>
                  </a:lnTo>
                  <a:lnTo>
                    <a:pt x="45568" y="892"/>
                  </a:lnTo>
                  <a:lnTo>
                    <a:pt x="43940" y="834"/>
                  </a:lnTo>
                  <a:lnTo>
                    <a:pt x="42274" y="795"/>
                  </a:lnTo>
                  <a:lnTo>
                    <a:pt x="40550" y="776"/>
                  </a:lnTo>
                  <a:lnTo>
                    <a:pt x="38787" y="795"/>
                  </a:lnTo>
                  <a:lnTo>
                    <a:pt x="36985" y="815"/>
                  </a:lnTo>
                  <a:lnTo>
                    <a:pt x="35125" y="892"/>
                  </a:lnTo>
                  <a:lnTo>
                    <a:pt x="31735" y="1028"/>
                  </a:lnTo>
                  <a:lnTo>
                    <a:pt x="27879" y="1202"/>
                  </a:lnTo>
                  <a:lnTo>
                    <a:pt x="25922" y="1318"/>
                  </a:lnTo>
                  <a:lnTo>
                    <a:pt x="24024" y="1435"/>
                  </a:lnTo>
                  <a:lnTo>
                    <a:pt x="22261" y="1570"/>
                  </a:lnTo>
                  <a:lnTo>
                    <a:pt x="20672" y="1725"/>
                  </a:lnTo>
                  <a:lnTo>
                    <a:pt x="19626" y="1764"/>
                  </a:lnTo>
                  <a:lnTo>
                    <a:pt x="18580" y="1783"/>
                  </a:lnTo>
                  <a:lnTo>
                    <a:pt x="17534" y="1764"/>
                  </a:lnTo>
                  <a:lnTo>
                    <a:pt x="16487" y="1706"/>
                  </a:lnTo>
                  <a:lnTo>
                    <a:pt x="14414" y="1473"/>
                  </a:lnTo>
                  <a:lnTo>
                    <a:pt x="12380" y="1221"/>
                  </a:lnTo>
                  <a:lnTo>
                    <a:pt x="8273" y="698"/>
                  </a:lnTo>
                  <a:lnTo>
                    <a:pt x="6219" y="466"/>
                  </a:lnTo>
                  <a:lnTo>
                    <a:pt x="4165" y="253"/>
                  </a:lnTo>
                  <a:lnTo>
                    <a:pt x="3119" y="175"/>
                  </a:lnTo>
                  <a:lnTo>
                    <a:pt x="2092" y="98"/>
                  </a:lnTo>
                  <a:lnTo>
                    <a:pt x="1046" y="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4" name="Google Shape;404;p11"/>
          <p:cNvGrpSpPr/>
          <p:nvPr/>
        </p:nvGrpSpPr>
        <p:grpSpPr>
          <a:xfrm>
            <a:off x="7477632" y="4079154"/>
            <a:ext cx="1495707" cy="748875"/>
            <a:chOff x="3640625" y="4512400"/>
            <a:chExt cx="1702375" cy="852350"/>
          </a:xfrm>
        </p:grpSpPr>
        <p:sp>
          <p:nvSpPr>
            <p:cNvPr id="405" name="Google Shape;405;p11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4" name="Google Shape;424;p11"/>
          <p:cNvSpPr/>
          <p:nvPr/>
        </p:nvSpPr>
        <p:spPr>
          <a:xfrm>
            <a:off x="4589625" y="4691198"/>
            <a:ext cx="569591" cy="25789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11"/>
          <p:cNvSpPr/>
          <p:nvPr/>
        </p:nvSpPr>
        <p:spPr>
          <a:xfrm>
            <a:off x="6837550" y="40791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11"/>
          <p:cNvSpPr/>
          <p:nvPr/>
        </p:nvSpPr>
        <p:spPr>
          <a:xfrm>
            <a:off x="6037450" y="41949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11"/>
          <p:cNvSpPr/>
          <p:nvPr/>
        </p:nvSpPr>
        <p:spPr>
          <a:xfrm>
            <a:off x="4710325" y="393909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11"/>
          <p:cNvSpPr/>
          <p:nvPr/>
        </p:nvSpPr>
        <p:spPr>
          <a:xfrm>
            <a:off x="6961375" y="469119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9" name="Google Shape;429;p11"/>
          <p:cNvGrpSpPr/>
          <p:nvPr/>
        </p:nvGrpSpPr>
        <p:grpSpPr>
          <a:xfrm>
            <a:off x="50938" y="3710475"/>
            <a:ext cx="1324575" cy="1117550"/>
            <a:chOff x="1223650" y="4359325"/>
            <a:chExt cx="1324575" cy="1117550"/>
          </a:xfrm>
        </p:grpSpPr>
        <p:sp>
          <p:nvSpPr>
            <p:cNvPr id="430" name="Google Shape;430;p11"/>
            <p:cNvSpPr/>
            <p:nvPr/>
          </p:nvSpPr>
          <p:spPr>
            <a:xfrm>
              <a:off x="1640975" y="4559850"/>
              <a:ext cx="74000" cy="437825"/>
            </a:xfrm>
            <a:custGeom>
              <a:avLst/>
              <a:gdLst/>
              <a:ahLst/>
              <a:cxnLst/>
              <a:rect l="l" t="t" r="r" b="b"/>
              <a:pathLst>
                <a:path w="2960" h="17513" extrusionOk="0">
                  <a:moveTo>
                    <a:pt x="2196" y="0"/>
                  </a:moveTo>
                  <a:lnTo>
                    <a:pt x="2140" y="94"/>
                  </a:lnTo>
                  <a:lnTo>
                    <a:pt x="1992" y="335"/>
                  </a:lnTo>
                  <a:lnTo>
                    <a:pt x="1768" y="745"/>
                  </a:lnTo>
                  <a:lnTo>
                    <a:pt x="1489" y="1285"/>
                  </a:lnTo>
                  <a:lnTo>
                    <a:pt x="1191" y="1973"/>
                  </a:lnTo>
                  <a:lnTo>
                    <a:pt x="1042" y="2364"/>
                  </a:lnTo>
                  <a:lnTo>
                    <a:pt x="894" y="2792"/>
                  </a:lnTo>
                  <a:lnTo>
                    <a:pt x="745" y="3239"/>
                  </a:lnTo>
                  <a:lnTo>
                    <a:pt x="596" y="3741"/>
                  </a:lnTo>
                  <a:lnTo>
                    <a:pt x="466" y="4262"/>
                  </a:lnTo>
                  <a:lnTo>
                    <a:pt x="335" y="4820"/>
                  </a:lnTo>
                  <a:lnTo>
                    <a:pt x="242" y="5397"/>
                  </a:lnTo>
                  <a:lnTo>
                    <a:pt x="149" y="6012"/>
                  </a:lnTo>
                  <a:lnTo>
                    <a:pt x="75" y="6663"/>
                  </a:lnTo>
                  <a:lnTo>
                    <a:pt x="37" y="7351"/>
                  </a:lnTo>
                  <a:lnTo>
                    <a:pt x="0" y="8040"/>
                  </a:lnTo>
                  <a:lnTo>
                    <a:pt x="19" y="8784"/>
                  </a:lnTo>
                  <a:lnTo>
                    <a:pt x="56" y="9547"/>
                  </a:lnTo>
                  <a:lnTo>
                    <a:pt x="112" y="10329"/>
                  </a:lnTo>
                  <a:lnTo>
                    <a:pt x="224" y="11148"/>
                  </a:lnTo>
                  <a:lnTo>
                    <a:pt x="354" y="11985"/>
                  </a:lnTo>
                  <a:lnTo>
                    <a:pt x="540" y="12841"/>
                  </a:lnTo>
                  <a:lnTo>
                    <a:pt x="763" y="13735"/>
                  </a:lnTo>
                  <a:lnTo>
                    <a:pt x="1042" y="14647"/>
                  </a:lnTo>
                  <a:lnTo>
                    <a:pt x="1359" y="15577"/>
                  </a:lnTo>
                  <a:lnTo>
                    <a:pt x="1731" y="16545"/>
                  </a:lnTo>
                  <a:lnTo>
                    <a:pt x="2159" y="17513"/>
                  </a:lnTo>
                  <a:lnTo>
                    <a:pt x="2438" y="17420"/>
                  </a:lnTo>
                  <a:lnTo>
                    <a:pt x="2029" y="16470"/>
                  </a:lnTo>
                  <a:lnTo>
                    <a:pt x="1675" y="15540"/>
                  </a:lnTo>
                  <a:lnTo>
                    <a:pt x="1359" y="14647"/>
                  </a:lnTo>
                  <a:lnTo>
                    <a:pt x="1098" y="13753"/>
                  </a:lnTo>
                  <a:lnTo>
                    <a:pt x="894" y="12897"/>
                  </a:lnTo>
                  <a:lnTo>
                    <a:pt x="707" y="12060"/>
                  </a:lnTo>
                  <a:lnTo>
                    <a:pt x="596" y="11260"/>
                  </a:lnTo>
                  <a:lnTo>
                    <a:pt x="503" y="10478"/>
                  </a:lnTo>
                  <a:lnTo>
                    <a:pt x="447" y="9715"/>
                  </a:lnTo>
                  <a:lnTo>
                    <a:pt x="410" y="8989"/>
                  </a:lnTo>
                  <a:lnTo>
                    <a:pt x="428" y="8282"/>
                  </a:lnTo>
                  <a:lnTo>
                    <a:pt x="466" y="7612"/>
                  </a:lnTo>
                  <a:lnTo>
                    <a:pt x="521" y="6961"/>
                  </a:lnTo>
                  <a:lnTo>
                    <a:pt x="614" y="6347"/>
                  </a:lnTo>
                  <a:lnTo>
                    <a:pt x="707" y="5770"/>
                  </a:lnTo>
                  <a:lnTo>
                    <a:pt x="819" y="5211"/>
                  </a:lnTo>
                  <a:lnTo>
                    <a:pt x="968" y="4672"/>
                  </a:lnTo>
                  <a:lnTo>
                    <a:pt x="1117" y="4188"/>
                  </a:lnTo>
                  <a:lnTo>
                    <a:pt x="1266" y="3722"/>
                  </a:lnTo>
                  <a:lnTo>
                    <a:pt x="1433" y="3276"/>
                  </a:lnTo>
                  <a:lnTo>
                    <a:pt x="1601" y="2885"/>
                  </a:lnTo>
                  <a:lnTo>
                    <a:pt x="1768" y="2513"/>
                  </a:lnTo>
                  <a:lnTo>
                    <a:pt x="1936" y="2178"/>
                  </a:lnTo>
                  <a:lnTo>
                    <a:pt x="2103" y="1880"/>
                  </a:lnTo>
                  <a:lnTo>
                    <a:pt x="2252" y="1620"/>
                  </a:lnTo>
                  <a:lnTo>
                    <a:pt x="2401" y="1378"/>
                  </a:lnTo>
                  <a:lnTo>
                    <a:pt x="2661" y="1024"/>
                  </a:lnTo>
                  <a:lnTo>
                    <a:pt x="2848" y="801"/>
                  </a:lnTo>
                  <a:lnTo>
                    <a:pt x="2922" y="763"/>
                  </a:lnTo>
                  <a:lnTo>
                    <a:pt x="2959" y="745"/>
                  </a:lnTo>
                  <a:lnTo>
                    <a:pt x="21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1651200" y="4359325"/>
              <a:ext cx="269400" cy="265675"/>
            </a:xfrm>
            <a:custGeom>
              <a:avLst/>
              <a:gdLst/>
              <a:ahLst/>
              <a:cxnLst/>
              <a:rect l="l" t="t" r="r" b="b"/>
              <a:pathLst>
                <a:path w="10776" h="10627" extrusionOk="0">
                  <a:moveTo>
                    <a:pt x="1973" y="0"/>
                  </a:moveTo>
                  <a:lnTo>
                    <a:pt x="1769" y="38"/>
                  </a:lnTo>
                  <a:lnTo>
                    <a:pt x="1583" y="75"/>
                  </a:lnTo>
                  <a:lnTo>
                    <a:pt x="1396" y="131"/>
                  </a:lnTo>
                  <a:lnTo>
                    <a:pt x="1248" y="205"/>
                  </a:lnTo>
                  <a:lnTo>
                    <a:pt x="1080" y="280"/>
                  </a:lnTo>
                  <a:lnTo>
                    <a:pt x="950" y="373"/>
                  </a:lnTo>
                  <a:lnTo>
                    <a:pt x="820" y="466"/>
                  </a:lnTo>
                  <a:lnTo>
                    <a:pt x="708" y="577"/>
                  </a:lnTo>
                  <a:lnTo>
                    <a:pt x="596" y="708"/>
                  </a:lnTo>
                  <a:lnTo>
                    <a:pt x="485" y="838"/>
                  </a:lnTo>
                  <a:lnTo>
                    <a:pt x="410" y="987"/>
                  </a:lnTo>
                  <a:lnTo>
                    <a:pt x="336" y="1136"/>
                  </a:lnTo>
                  <a:lnTo>
                    <a:pt x="261" y="1303"/>
                  </a:lnTo>
                  <a:lnTo>
                    <a:pt x="205" y="1471"/>
                  </a:lnTo>
                  <a:lnTo>
                    <a:pt x="112" y="1843"/>
                  </a:lnTo>
                  <a:lnTo>
                    <a:pt x="38" y="2234"/>
                  </a:lnTo>
                  <a:lnTo>
                    <a:pt x="19" y="2643"/>
                  </a:lnTo>
                  <a:lnTo>
                    <a:pt x="1" y="3071"/>
                  </a:lnTo>
                  <a:lnTo>
                    <a:pt x="19" y="3518"/>
                  </a:lnTo>
                  <a:lnTo>
                    <a:pt x="75" y="3983"/>
                  </a:lnTo>
                  <a:lnTo>
                    <a:pt x="131" y="4448"/>
                  </a:lnTo>
                  <a:lnTo>
                    <a:pt x="205" y="4932"/>
                  </a:lnTo>
                  <a:lnTo>
                    <a:pt x="298" y="5397"/>
                  </a:lnTo>
                  <a:lnTo>
                    <a:pt x="410" y="5863"/>
                  </a:lnTo>
                  <a:lnTo>
                    <a:pt x="652" y="6775"/>
                  </a:lnTo>
                  <a:lnTo>
                    <a:pt x="913" y="7631"/>
                  </a:lnTo>
                  <a:lnTo>
                    <a:pt x="1155" y="8412"/>
                  </a:lnTo>
                  <a:lnTo>
                    <a:pt x="1396" y="9064"/>
                  </a:lnTo>
                  <a:lnTo>
                    <a:pt x="1583" y="9566"/>
                  </a:lnTo>
                  <a:lnTo>
                    <a:pt x="1769" y="9994"/>
                  </a:lnTo>
                  <a:lnTo>
                    <a:pt x="3183" y="10069"/>
                  </a:lnTo>
                  <a:lnTo>
                    <a:pt x="4467" y="10162"/>
                  </a:lnTo>
                  <a:lnTo>
                    <a:pt x="5602" y="10273"/>
                  </a:lnTo>
                  <a:lnTo>
                    <a:pt x="6607" y="10385"/>
                  </a:lnTo>
                  <a:lnTo>
                    <a:pt x="8282" y="10571"/>
                  </a:lnTo>
                  <a:lnTo>
                    <a:pt x="8934" y="10608"/>
                  </a:lnTo>
                  <a:lnTo>
                    <a:pt x="9473" y="10627"/>
                  </a:lnTo>
                  <a:lnTo>
                    <a:pt x="9715" y="10627"/>
                  </a:lnTo>
                  <a:lnTo>
                    <a:pt x="9920" y="10608"/>
                  </a:lnTo>
                  <a:lnTo>
                    <a:pt x="10106" y="10571"/>
                  </a:lnTo>
                  <a:lnTo>
                    <a:pt x="10273" y="10515"/>
                  </a:lnTo>
                  <a:lnTo>
                    <a:pt x="10404" y="10441"/>
                  </a:lnTo>
                  <a:lnTo>
                    <a:pt x="10515" y="10366"/>
                  </a:lnTo>
                  <a:lnTo>
                    <a:pt x="10608" y="10255"/>
                  </a:lnTo>
                  <a:lnTo>
                    <a:pt x="10683" y="10143"/>
                  </a:lnTo>
                  <a:lnTo>
                    <a:pt x="10720" y="9994"/>
                  </a:lnTo>
                  <a:lnTo>
                    <a:pt x="10757" y="9827"/>
                  </a:lnTo>
                  <a:lnTo>
                    <a:pt x="10776" y="9641"/>
                  </a:lnTo>
                  <a:lnTo>
                    <a:pt x="10757" y="9417"/>
                  </a:lnTo>
                  <a:lnTo>
                    <a:pt x="10739" y="9175"/>
                  </a:lnTo>
                  <a:lnTo>
                    <a:pt x="10683" y="8915"/>
                  </a:lnTo>
                  <a:lnTo>
                    <a:pt x="10534" y="8282"/>
                  </a:lnTo>
                  <a:lnTo>
                    <a:pt x="10441" y="7947"/>
                  </a:lnTo>
                  <a:lnTo>
                    <a:pt x="10329" y="7631"/>
                  </a:lnTo>
                  <a:lnTo>
                    <a:pt x="10199" y="7333"/>
                  </a:lnTo>
                  <a:lnTo>
                    <a:pt x="10069" y="7054"/>
                  </a:lnTo>
                  <a:lnTo>
                    <a:pt x="9901" y="6775"/>
                  </a:lnTo>
                  <a:lnTo>
                    <a:pt x="9734" y="6514"/>
                  </a:lnTo>
                  <a:lnTo>
                    <a:pt x="9566" y="6272"/>
                  </a:lnTo>
                  <a:lnTo>
                    <a:pt x="9380" y="6030"/>
                  </a:lnTo>
                  <a:lnTo>
                    <a:pt x="9175" y="5807"/>
                  </a:lnTo>
                  <a:lnTo>
                    <a:pt x="8989" y="5602"/>
                  </a:lnTo>
                  <a:lnTo>
                    <a:pt x="8766" y="5416"/>
                  </a:lnTo>
                  <a:lnTo>
                    <a:pt x="8561" y="5230"/>
                  </a:lnTo>
                  <a:lnTo>
                    <a:pt x="8133" y="4914"/>
                  </a:lnTo>
                  <a:lnTo>
                    <a:pt x="7705" y="4616"/>
                  </a:lnTo>
                  <a:lnTo>
                    <a:pt x="7296" y="4392"/>
                  </a:lnTo>
                  <a:lnTo>
                    <a:pt x="6905" y="4188"/>
                  </a:lnTo>
                  <a:lnTo>
                    <a:pt x="6551" y="4020"/>
                  </a:lnTo>
                  <a:lnTo>
                    <a:pt x="6216" y="3890"/>
                  </a:lnTo>
                  <a:lnTo>
                    <a:pt x="5751" y="3741"/>
                  </a:lnTo>
                  <a:lnTo>
                    <a:pt x="5584" y="3685"/>
                  </a:lnTo>
                  <a:lnTo>
                    <a:pt x="5658" y="3536"/>
                  </a:lnTo>
                  <a:lnTo>
                    <a:pt x="5714" y="3369"/>
                  </a:lnTo>
                  <a:lnTo>
                    <a:pt x="5788" y="3146"/>
                  </a:lnTo>
                  <a:lnTo>
                    <a:pt x="5863" y="2866"/>
                  </a:lnTo>
                  <a:lnTo>
                    <a:pt x="5900" y="2569"/>
                  </a:lnTo>
                  <a:lnTo>
                    <a:pt x="5919" y="2252"/>
                  </a:lnTo>
                  <a:lnTo>
                    <a:pt x="5900" y="2085"/>
                  </a:lnTo>
                  <a:lnTo>
                    <a:pt x="5881" y="1917"/>
                  </a:lnTo>
                  <a:lnTo>
                    <a:pt x="5844" y="1750"/>
                  </a:lnTo>
                  <a:lnTo>
                    <a:pt x="5788" y="1582"/>
                  </a:lnTo>
                  <a:lnTo>
                    <a:pt x="5714" y="1415"/>
                  </a:lnTo>
                  <a:lnTo>
                    <a:pt x="5621" y="1247"/>
                  </a:lnTo>
                  <a:lnTo>
                    <a:pt x="5509" y="1098"/>
                  </a:lnTo>
                  <a:lnTo>
                    <a:pt x="5360" y="931"/>
                  </a:lnTo>
                  <a:lnTo>
                    <a:pt x="5212" y="801"/>
                  </a:lnTo>
                  <a:lnTo>
                    <a:pt x="5025" y="652"/>
                  </a:lnTo>
                  <a:lnTo>
                    <a:pt x="4802" y="522"/>
                  </a:lnTo>
                  <a:lnTo>
                    <a:pt x="4560" y="410"/>
                  </a:lnTo>
                  <a:lnTo>
                    <a:pt x="4300" y="298"/>
                  </a:lnTo>
                  <a:lnTo>
                    <a:pt x="3983" y="205"/>
                  </a:lnTo>
                  <a:lnTo>
                    <a:pt x="3648" y="131"/>
                  </a:lnTo>
                  <a:lnTo>
                    <a:pt x="3276" y="75"/>
                  </a:lnTo>
                  <a:lnTo>
                    <a:pt x="2867" y="19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1649800" y="4452850"/>
              <a:ext cx="261975" cy="172625"/>
            </a:xfrm>
            <a:custGeom>
              <a:avLst/>
              <a:gdLst/>
              <a:ahLst/>
              <a:cxnLst/>
              <a:rect l="l" t="t" r="r" b="b"/>
              <a:pathLst>
                <a:path w="10479" h="6905" extrusionOk="0">
                  <a:moveTo>
                    <a:pt x="2178" y="0"/>
                  </a:moveTo>
                  <a:lnTo>
                    <a:pt x="1974" y="19"/>
                  </a:lnTo>
                  <a:lnTo>
                    <a:pt x="1750" y="37"/>
                  </a:lnTo>
                  <a:lnTo>
                    <a:pt x="1545" y="75"/>
                  </a:lnTo>
                  <a:lnTo>
                    <a:pt x="1322" y="130"/>
                  </a:lnTo>
                  <a:lnTo>
                    <a:pt x="1136" y="205"/>
                  </a:lnTo>
                  <a:lnTo>
                    <a:pt x="950" y="279"/>
                  </a:lnTo>
                  <a:lnTo>
                    <a:pt x="764" y="372"/>
                  </a:lnTo>
                  <a:lnTo>
                    <a:pt x="596" y="465"/>
                  </a:lnTo>
                  <a:lnTo>
                    <a:pt x="447" y="577"/>
                  </a:lnTo>
                  <a:lnTo>
                    <a:pt x="317" y="707"/>
                  </a:lnTo>
                  <a:lnTo>
                    <a:pt x="206" y="838"/>
                  </a:lnTo>
                  <a:lnTo>
                    <a:pt x="131" y="968"/>
                  </a:lnTo>
                  <a:lnTo>
                    <a:pt x="57" y="1117"/>
                  </a:lnTo>
                  <a:lnTo>
                    <a:pt x="19" y="1266"/>
                  </a:lnTo>
                  <a:lnTo>
                    <a:pt x="1" y="1433"/>
                  </a:lnTo>
                  <a:lnTo>
                    <a:pt x="19" y="1601"/>
                  </a:lnTo>
                  <a:lnTo>
                    <a:pt x="206" y="2159"/>
                  </a:lnTo>
                  <a:lnTo>
                    <a:pt x="652" y="3443"/>
                  </a:lnTo>
                  <a:lnTo>
                    <a:pt x="931" y="4169"/>
                  </a:lnTo>
                  <a:lnTo>
                    <a:pt x="1192" y="4857"/>
                  </a:lnTo>
                  <a:lnTo>
                    <a:pt x="1452" y="5453"/>
                  </a:lnTo>
                  <a:lnTo>
                    <a:pt x="1583" y="5676"/>
                  </a:lnTo>
                  <a:lnTo>
                    <a:pt x="1676" y="5844"/>
                  </a:lnTo>
                  <a:lnTo>
                    <a:pt x="1787" y="5993"/>
                  </a:lnTo>
                  <a:lnTo>
                    <a:pt x="1955" y="6104"/>
                  </a:lnTo>
                  <a:lnTo>
                    <a:pt x="2141" y="6216"/>
                  </a:lnTo>
                  <a:lnTo>
                    <a:pt x="2383" y="6309"/>
                  </a:lnTo>
                  <a:lnTo>
                    <a:pt x="2662" y="6402"/>
                  </a:lnTo>
                  <a:lnTo>
                    <a:pt x="2997" y="6476"/>
                  </a:lnTo>
                  <a:lnTo>
                    <a:pt x="3369" y="6532"/>
                  </a:lnTo>
                  <a:lnTo>
                    <a:pt x="3797" y="6588"/>
                  </a:lnTo>
                  <a:lnTo>
                    <a:pt x="4802" y="6681"/>
                  </a:lnTo>
                  <a:lnTo>
                    <a:pt x="6012" y="6756"/>
                  </a:lnTo>
                  <a:lnTo>
                    <a:pt x="9120" y="6904"/>
                  </a:lnTo>
                  <a:lnTo>
                    <a:pt x="9529" y="6904"/>
                  </a:lnTo>
                  <a:lnTo>
                    <a:pt x="9864" y="6886"/>
                  </a:lnTo>
                  <a:lnTo>
                    <a:pt x="10106" y="6849"/>
                  </a:lnTo>
                  <a:lnTo>
                    <a:pt x="10218" y="6811"/>
                  </a:lnTo>
                  <a:lnTo>
                    <a:pt x="10292" y="6756"/>
                  </a:lnTo>
                  <a:lnTo>
                    <a:pt x="10367" y="6718"/>
                  </a:lnTo>
                  <a:lnTo>
                    <a:pt x="10422" y="6663"/>
                  </a:lnTo>
                  <a:lnTo>
                    <a:pt x="10441" y="6607"/>
                  </a:lnTo>
                  <a:lnTo>
                    <a:pt x="10460" y="6551"/>
                  </a:lnTo>
                  <a:lnTo>
                    <a:pt x="10478" y="6476"/>
                  </a:lnTo>
                  <a:lnTo>
                    <a:pt x="10460" y="6402"/>
                  </a:lnTo>
                  <a:lnTo>
                    <a:pt x="10404" y="6253"/>
                  </a:lnTo>
                  <a:lnTo>
                    <a:pt x="10292" y="6086"/>
                  </a:lnTo>
                  <a:lnTo>
                    <a:pt x="10143" y="5900"/>
                  </a:lnTo>
                  <a:lnTo>
                    <a:pt x="9957" y="5695"/>
                  </a:lnTo>
                  <a:lnTo>
                    <a:pt x="9734" y="5490"/>
                  </a:lnTo>
                  <a:lnTo>
                    <a:pt x="9473" y="5267"/>
                  </a:lnTo>
                  <a:lnTo>
                    <a:pt x="9194" y="5043"/>
                  </a:lnTo>
                  <a:lnTo>
                    <a:pt x="8561" y="4597"/>
                  </a:lnTo>
                  <a:lnTo>
                    <a:pt x="7873" y="4132"/>
                  </a:lnTo>
                  <a:lnTo>
                    <a:pt x="7147" y="3685"/>
                  </a:lnTo>
                  <a:lnTo>
                    <a:pt x="6459" y="3276"/>
                  </a:lnTo>
                  <a:lnTo>
                    <a:pt x="5807" y="2903"/>
                  </a:lnTo>
                  <a:lnTo>
                    <a:pt x="4784" y="2326"/>
                  </a:lnTo>
                  <a:lnTo>
                    <a:pt x="4393" y="2122"/>
                  </a:lnTo>
                  <a:lnTo>
                    <a:pt x="4393" y="1843"/>
                  </a:lnTo>
                  <a:lnTo>
                    <a:pt x="4374" y="1582"/>
                  </a:lnTo>
                  <a:lnTo>
                    <a:pt x="4337" y="1340"/>
                  </a:lnTo>
                  <a:lnTo>
                    <a:pt x="4263" y="1117"/>
                  </a:lnTo>
                  <a:lnTo>
                    <a:pt x="4170" y="931"/>
                  </a:lnTo>
                  <a:lnTo>
                    <a:pt x="4058" y="745"/>
                  </a:lnTo>
                  <a:lnTo>
                    <a:pt x="3928" y="596"/>
                  </a:lnTo>
                  <a:lnTo>
                    <a:pt x="3779" y="465"/>
                  </a:lnTo>
                  <a:lnTo>
                    <a:pt x="3611" y="335"/>
                  </a:lnTo>
                  <a:lnTo>
                    <a:pt x="3425" y="242"/>
                  </a:lnTo>
                  <a:lnTo>
                    <a:pt x="3239" y="168"/>
                  </a:lnTo>
                  <a:lnTo>
                    <a:pt x="3034" y="93"/>
                  </a:lnTo>
                  <a:lnTo>
                    <a:pt x="2830" y="56"/>
                  </a:lnTo>
                  <a:lnTo>
                    <a:pt x="2625" y="19"/>
                  </a:lnTo>
                  <a:lnTo>
                    <a:pt x="240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1714025" y="4451450"/>
              <a:ext cx="80500" cy="97725"/>
            </a:xfrm>
            <a:custGeom>
              <a:avLst/>
              <a:gdLst/>
              <a:ahLst/>
              <a:cxnLst/>
              <a:rect l="l" t="t" r="r" b="b"/>
              <a:pathLst>
                <a:path w="3220" h="3909" extrusionOk="0">
                  <a:moveTo>
                    <a:pt x="3052" y="0"/>
                  </a:moveTo>
                  <a:lnTo>
                    <a:pt x="2996" y="112"/>
                  </a:lnTo>
                  <a:lnTo>
                    <a:pt x="2847" y="428"/>
                  </a:lnTo>
                  <a:lnTo>
                    <a:pt x="2605" y="875"/>
                  </a:lnTo>
                  <a:lnTo>
                    <a:pt x="2252" y="1452"/>
                  </a:lnTo>
                  <a:lnTo>
                    <a:pt x="2047" y="1768"/>
                  </a:lnTo>
                  <a:lnTo>
                    <a:pt x="1824" y="2085"/>
                  </a:lnTo>
                  <a:lnTo>
                    <a:pt x="1582" y="2420"/>
                  </a:lnTo>
                  <a:lnTo>
                    <a:pt x="1303" y="2736"/>
                  </a:lnTo>
                  <a:lnTo>
                    <a:pt x="1024" y="3052"/>
                  </a:lnTo>
                  <a:lnTo>
                    <a:pt x="707" y="3369"/>
                  </a:lnTo>
                  <a:lnTo>
                    <a:pt x="372" y="3648"/>
                  </a:lnTo>
                  <a:lnTo>
                    <a:pt x="0" y="3908"/>
                  </a:lnTo>
                  <a:lnTo>
                    <a:pt x="93" y="3871"/>
                  </a:lnTo>
                  <a:lnTo>
                    <a:pt x="354" y="3722"/>
                  </a:lnTo>
                  <a:lnTo>
                    <a:pt x="726" y="3462"/>
                  </a:lnTo>
                  <a:lnTo>
                    <a:pt x="931" y="3276"/>
                  </a:lnTo>
                  <a:lnTo>
                    <a:pt x="1172" y="3071"/>
                  </a:lnTo>
                  <a:lnTo>
                    <a:pt x="1433" y="2829"/>
                  </a:lnTo>
                  <a:lnTo>
                    <a:pt x="1694" y="2550"/>
                  </a:lnTo>
                  <a:lnTo>
                    <a:pt x="1954" y="2234"/>
                  </a:lnTo>
                  <a:lnTo>
                    <a:pt x="2215" y="1880"/>
                  </a:lnTo>
                  <a:lnTo>
                    <a:pt x="2494" y="1470"/>
                  </a:lnTo>
                  <a:lnTo>
                    <a:pt x="2736" y="1042"/>
                  </a:lnTo>
                  <a:lnTo>
                    <a:pt x="2996" y="559"/>
                  </a:lnTo>
                  <a:lnTo>
                    <a:pt x="3220" y="38"/>
                  </a:lnTo>
                  <a:lnTo>
                    <a:pt x="305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1690750" y="4531925"/>
              <a:ext cx="91675" cy="84250"/>
            </a:xfrm>
            <a:custGeom>
              <a:avLst/>
              <a:gdLst/>
              <a:ahLst/>
              <a:cxnLst/>
              <a:rect l="l" t="t" r="r" b="b"/>
              <a:pathLst>
                <a:path w="3667" h="3370" extrusionOk="0">
                  <a:moveTo>
                    <a:pt x="764" y="1"/>
                  </a:moveTo>
                  <a:lnTo>
                    <a:pt x="596" y="19"/>
                  </a:lnTo>
                  <a:lnTo>
                    <a:pt x="466" y="57"/>
                  </a:lnTo>
                  <a:lnTo>
                    <a:pt x="354" y="113"/>
                  </a:lnTo>
                  <a:lnTo>
                    <a:pt x="242" y="187"/>
                  </a:lnTo>
                  <a:lnTo>
                    <a:pt x="168" y="280"/>
                  </a:lnTo>
                  <a:lnTo>
                    <a:pt x="112" y="392"/>
                  </a:lnTo>
                  <a:lnTo>
                    <a:pt x="56" y="541"/>
                  </a:lnTo>
                  <a:lnTo>
                    <a:pt x="19" y="671"/>
                  </a:lnTo>
                  <a:lnTo>
                    <a:pt x="1" y="838"/>
                  </a:lnTo>
                  <a:lnTo>
                    <a:pt x="1" y="987"/>
                  </a:lnTo>
                  <a:lnTo>
                    <a:pt x="1" y="1341"/>
                  </a:lnTo>
                  <a:lnTo>
                    <a:pt x="56" y="1694"/>
                  </a:lnTo>
                  <a:lnTo>
                    <a:pt x="112" y="2029"/>
                  </a:lnTo>
                  <a:lnTo>
                    <a:pt x="187" y="2364"/>
                  </a:lnTo>
                  <a:lnTo>
                    <a:pt x="336" y="2867"/>
                  </a:lnTo>
                  <a:lnTo>
                    <a:pt x="410" y="3053"/>
                  </a:lnTo>
                  <a:lnTo>
                    <a:pt x="745" y="3146"/>
                  </a:lnTo>
                  <a:lnTo>
                    <a:pt x="1061" y="3220"/>
                  </a:lnTo>
                  <a:lnTo>
                    <a:pt x="1378" y="3295"/>
                  </a:lnTo>
                  <a:lnTo>
                    <a:pt x="1657" y="3332"/>
                  </a:lnTo>
                  <a:lnTo>
                    <a:pt x="1917" y="3351"/>
                  </a:lnTo>
                  <a:lnTo>
                    <a:pt x="2159" y="3369"/>
                  </a:lnTo>
                  <a:lnTo>
                    <a:pt x="2383" y="3369"/>
                  </a:lnTo>
                  <a:lnTo>
                    <a:pt x="2587" y="3351"/>
                  </a:lnTo>
                  <a:lnTo>
                    <a:pt x="2792" y="3313"/>
                  </a:lnTo>
                  <a:lnTo>
                    <a:pt x="2960" y="3276"/>
                  </a:lnTo>
                  <a:lnTo>
                    <a:pt x="3108" y="3220"/>
                  </a:lnTo>
                  <a:lnTo>
                    <a:pt x="3239" y="3165"/>
                  </a:lnTo>
                  <a:lnTo>
                    <a:pt x="3350" y="3072"/>
                  </a:lnTo>
                  <a:lnTo>
                    <a:pt x="3443" y="2997"/>
                  </a:lnTo>
                  <a:lnTo>
                    <a:pt x="3518" y="2904"/>
                  </a:lnTo>
                  <a:lnTo>
                    <a:pt x="3574" y="2792"/>
                  </a:lnTo>
                  <a:lnTo>
                    <a:pt x="3630" y="2681"/>
                  </a:lnTo>
                  <a:lnTo>
                    <a:pt x="3648" y="2569"/>
                  </a:lnTo>
                  <a:lnTo>
                    <a:pt x="3667" y="2439"/>
                  </a:lnTo>
                  <a:lnTo>
                    <a:pt x="3648" y="2309"/>
                  </a:lnTo>
                  <a:lnTo>
                    <a:pt x="3630" y="2178"/>
                  </a:lnTo>
                  <a:lnTo>
                    <a:pt x="3574" y="2048"/>
                  </a:lnTo>
                  <a:lnTo>
                    <a:pt x="3518" y="1899"/>
                  </a:lnTo>
                  <a:lnTo>
                    <a:pt x="3443" y="1769"/>
                  </a:lnTo>
                  <a:lnTo>
                    <a:pt x="3350" y="1620"/>
                  </a:lnTo>
                  <a:lnTo>
                    <a:pt x="3239" y="1471"/>
                  </a:lnTo>
                  <a:lnTo>
                    <a:pt x="3108" y="1322"/>
                  </a:lnTo>
                  <a:lnTo>
                    <a:pt x="2978" y="1173"/>
                  </a:lnTo>
                  <a:lnTo>
                    <a:pt x="2811" y="1043"/>
                  </a:lnTo>
                  <a:lnTo>
                    <a:pt x="2643" y="894"/>
                  </a:lnTo>
                  <a:lnTo>
                    <a:pt x="2457" y="764"/>
                  </a:lnTo>
                  <a:lnTo>
                    <a:pt x="2252" y="615"/>
                  </a:lnTo>
                  <a:lnTo>
                    <a:pt x="1936" y="429"/>
                  </a:lnTo>
                  <a:lnTo>
                    <a:pt x="1638" y="280"/>
                  </a:lnTo>
                  <a:lnTo>
                    <a:pt x="1378" y="168"/>
                  </a:lnTo>
                  <a:lnTo>
                    <a:pt x="1154" y="75"/>
                  </a:lnTo>
                  <a:lnTo>
                    <a:pt x="950" y="38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1714025" y="4540300"/>
              <a:ext cx="47475" cy="36325"/>
            </a:xfrm>
            <a:custGeom>
              <a:avLst/>
              <a:gdLst/>
              <a:ahLst/>
              <a:cxnLst/>
              <a:rect l="l" t="t" r="r" b="b"/>
              <a:pathLst>
                <a:path w="1899" h="1453" extrusionOk="0">
                  <a:moveTo>
                    <a:pt x="316" y="1"/>
                  </a:moveTo>
                  <a:lnTo>
                    <a:pt x="242" y="19"/>
                  </a:lnTo>
                  <a:lnTo>
                    <a:pt x="186" y="19"/>
                  </a:lnTo>
                  <a:lnTo>
                    <a:pt x="130" y="57"/>
                  </a:lnTo>
                  <a:lnTo>
                    <a:pt x="93" y="94"/>
                  </a:lnTo>
                  <a:lnTo>
                    <a:pt x="56" y="131"/>
                  </a:lnTo>
                  <a:lnTo>
                    <a:pt x="19" y="224"/>
                  </a:lnTo>
                  <a:lnTo>
                    <a:pt x="0" y="354"/>
                  </a:lnTo>
                  <a:lnTo>
                    <a:pt x="19" y="466"/>
                  </a:lnTo>
                  <a:lnTo>
                    <a:pt x="37" y="559"/>
                  </a:lnTo>
                  <a:lnTo>
                    <a:pt x="74" y="652"/>
                  </a:lnTo>
                  <a:lnTo>
                    <a:pt x="130" y="764"/>
                  </a:lnTo>
                  <a:lnTo>
                    <a:pt x="186" y="857"/>
                  </a:lnTo>
                  <a:lnTo>
                    <a:pt x="261" y="931"/>
                  </a:lnTo>
                  <a:lnTo>
                    <a:pt x="428" y="1099"/>
                  </a:lnTo>
                  <a:lnTo>
                    <a:pt x="633" y="1248"/>
                  </a:lnTo>
                  <a:lnTo>
                    <a:pt x="856" y="1341"/>
                  </a:lnTo>
                  <a:lnTo>
                    <a:pt x="1098" y="1415"/>
                  </a:lnTo>
                  <a:lnTo>
                    <a:pt x="1228" y="1434"/>
                  </a:lnTo>
                  <a:lnTo>
                    <a:pt x="1359" y="1452"/>
                  </a:lnTo>
                  <a:lnTo>
                    <a:pt x="1507" y="1452"/>
                  </a:lnTo>
                  <a:lnTo>
                    <a:pt x="1619" y="1434"/>
                  </a:lnTo>
                  <a:lnTo>
                    <a:pt x="1712" y="1397"/>
                  </a:lnTo>
                  <a:lnTo>
                    <a:pt x="1805" y="1359"/>
                  </a:lnTo>
                  <a:lnTo>
                    <a:pt x="1861" y="1304"/>
                  </a:lnTo>
                  <a:lnTo>
                    <a:pt x="1880" y="1248"/>
                  </a:lnTo>
                  <a:lnTo>
                    <a:pt x="1898" y="1173"/>
                  </a:lnTo>
                  <a:lnTo>
                    <a:pt x="1898" y="1099"/>
                  </a:lnTo>
                  <a:lnTo>
                    <a:pt x="1861" y="1024"/>
                  </a:lnTo>
                  <a:lnTo>
                    <a:pt x="1824" y="931"/>
                  </a:lnTo>
                  <a:lnTo>
                    <a:pt x="1768" y="838"/>
                  </a:lnTo>
                  <a:lnTo>
                    <a:pt x="1675" y="745"/>
                  </a:lnTo>
                  <a:lnTo>
                    <a:pt x="1582" y="652"/>
                  </a:lnTo>
                  <a:lnTo>
                    <a:pt x="1452" y="541"/>
                  </a:lnTo>
                  <a:lnTo>
                    <a:pt x="1172" y="354"/>
                  </a:lnTo>
                  <a:lnTo>
                    <a:pt x="856" y="168"/>
                  </a:lnTo>
                  <a:lnTo>
                    <a:pt x="596" y="57"/>
                  </a:lnTo>
                  <a:lnTo>
                    <a:pt x="391" y="19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1686575" y="4588700"/>
              <a:ext cx="207050" cy="87950"/>
            </a:xfrm>
            <a:custGeom>
              <a:avLst/>
              <a:gdLst/>
              <a:ahLst/>
              <a:cxnLst/>
              <a:rect l="l" t="t" r="r" b="b"/>
              <a:pathLst>
                <a:path w="8282" h="3518" extrusionOk="0">
                  <a:moveTo>
                    <a:pt x="3852" y="0"/>
                  </a:moveTo>
                  <a:lnTo>
                    <a:pt x="3201" y="19"/>
                  </a:lnTo>
                  <a:lnTo>
                    <a:pt x="2568" y="93"/>
                  </a:lnTo>
                  <a:lnTo>
                    <a:pt x="1973" y="186"/>
                  </a:lnTo>
                  <a:lnTo>
                    <a:pt x="1433" y="298"/>
                  </a:lnTo>
                  <a:lnTo>
                    <a:pt x="968" y="410"/>
                  </a:lnTo>
                  <a:lnTo>
                    <a:pt x="558" y="503"/>
                  </a:lnTo>
                  <a:lnTo>
                    <a:pt x="261" y="596"/>
                  </a:lnTo>
                  <a:lnTo>
                    <a:pt x="0" y="689"/>
                  </a:lnTo>
                  <a:lnTo>
                    <a:pt x="986" y="1173"/>
                  </a:lnTo>
                  <a:lnTo>
                    <a:pt x="1917" y="1638"/>
                  </a:lnTo>
                  <a:lnTo>
                    <a:pt x="2829" y="2066"/>
                  </a:lnTo>
                  <a:lnTo>
                    <a:pt x="3703" y="2438"/>
                  </a:lnTo>
                  <a:lnTo>
                    <a:pt x="4522" y="2773"/>
                  </a:lnTo>
                  <a:lnTo>
                    <a:pt x="5285" y="3052"/>
                  </a:lnTo>
                  <a:lnTo>
                    <a:pt x="5974" y="3257"/>
                  </a:lnTo>
                  <a:lnTo>
                    <a:pt x="6309" y="3350"/>
                  </a:lnTo>
                  <a:lnTo>
                    <a:pt x="6607" y="3425"/>
                  </a:lnTo>
                  <a:lnTo>
                    <a:pt x="6886" y="3462"/>
                  </a:lnTo>
                  <a:lnTo>
                    <a:pt x="7128" y="3499"/>
                  </a:lnTo>
                  <a:lnTo>
                    <a:pt x="7370" y="3518"/>
                  </a:lnTo>
                  <a:lnTo>
                    <a:pt x="7574" y="3499"/>
                  </a:lnTo>
                  <a:lnTo>
                    <a:pt x="7760" y="3480"/>
                  </a:lnTo>
                  <a:lnTo>
                    <a:pt x="7928" y="3443"/>
                  </a:lnTo>
                  <a:lnTo>
                    <a:pt x="8058" y="3369"/>
                  </a:lnTo>
                  <a:lnTo>
                    <a:pt x="8151" y="3276"/>
                  </a:lnTo>
                  <a:lnTo>
                    <a:pt x="8226" y="3164"/>
                  </a:lnTo>
                  <a:lnTo>
                    <a:pt x="8263" y="3034"/>
                  </a:lnTo>
                  <a:lnTo>
                    <a:pt x="8282" y="2885"/>
                  </a:lnTo>
                  <a:lnTo>
                    <a:pt x="8263" y="2699"/>
                  </a:lnTo>
                  <a:lnTo>
                    <a:pt x="8207" y="2494"/>
                  </a:lnTo>
                  <a:lnTo>
                    <a:pt x="8114" y="2271"/>
                  </a:lnTo>
                  <a:lnTo>
                    <a:pt x="7984" y="2010"/>
                  </a:lnTo>
                  <a:lnTo>
                    <a:pt x="7835" y="1731"/>
                  </a:lnTo>
                  <a:lnTo>
                    <a:pt x="7630" y="1452"/>
                  </a:lnTo>
                  <a:lnTo>
                    <a:pt x="7425" y="1191"/>
                  </a:lnTo>
                  <a:lnTo>
                    <a:pt x="7184" y="968"/>
                  </a:lnTo>
                  <a:lnTo>
                    <a:pt x="6942" y="782"/>
                  </a:lnTo>
                  <a:lnTo>
                    <a:pt x="6681" y="614"/>
                  </a:lnTo>
                  <a:lnTo>
                    <a:pt x="6383" y="466"/>
                  </a:lnTo>
                  <a:lnTo>
                    <a:pt x="6104" y="335"/>
                  </a:lnTo>
                  <a:lnTo>
                    <a:pt x="5788" y="242"/>
                  </a:lnTo>
                  <a:lnTo>
                    <a:pt x="5490" y="149"/>
                  </a:lnTo>
                  <a:lnTo>
                    <a:pt x="5155" y="93"/>
                  </a:lnTo>
                  <a:lnTo>
                    <a:pt x="4839" y="38"/>
                  </a:lnTo>
                  <a:lnTo>
                    <a:pt x="4504" y="19"/>
                  </a:lnTo>
                  <a:lnTo>
                    <a:pt x="41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1637700" y="4396075"/>
              <a:ext cx="96800" cy="211725"/>
            </a:xfrm>
            <a:custGeom>
              <a:avLst/>
              <a:gdLst/>
              <a:ahLst/>
              <a:cxnLst/>
              <a:rect l="l" t="t" r="r" b="b"/>
              <a:pathLst>
                <a:path w="3872" h="8469" extrusionOk="0">
                  <a:moveTo>
                    <a:pt x="1583" y="1"/>
                  </a:moveTo>
                  <a:lnTo>
                    <a:pt x="1453" y="38"/>
                  </a:lnTo>
                  <a:lnTo>
                    <a:pt x="1322" y="57"/>
                  </a:lnTo>
                  <a:lnTo>
                    <a:pt x="1192" y="112"/>
                  </a:lnTo>
                  <a:lnTo>
                    <a:pt x="1080" y="168"/>
                  </a:lnTo>
                  <a:lnTo>
                    <a:pt x="950" y="243"/>
                  </a:lnTo>
                  <a:lnTo>
                    <a:pt x="745" y="410"/>
                  </a:lnTo>
                  <a:lnTo>
                    <a:pt x="559" y="615"/>
                  </a:lnTo>
                  <a:lnTo>
                    <a:pt x="392" y="838"/>
                  </a:lnTo>
                  <a:lnTo>
                    <a:pt x="262" y="1099"/>
                  </a:lnTo>
                  <a:lnTo>
                    <a:pt x="168" y="1378"/>
                  </a:lnTo>
                  <a:lnTo>
                    <a:pt x="94" y="1694"/>
                  </a:lnTo>
                  <a:lnTo>
                    <a:pt x="57" y="2011"/>
                  </a:lnTo>
                  <a:lnTo>
                    <a:pt x="20" y="2346"/>
                  </a:lnTo>
                  <a:lnTo>
                    <a:pt x="1" y="2662"/>
                  </a:lnTo>
                  <a:lnTo>
                    <a:pt x="1" y="2997"/>
                  </a:lnTo>
                  <a:lnTo>
                    <a:pt x="20" y="3313"/>
                  </a:lnTo>
                  <a:lnTo>
                    <a:pt x="57" y="3630"/>
                  </a:lnTo>
                  <a:lnTo>
                    <a:pt x="113" y="3946"/>
                  </a:lnTo>
                  <a:lnTo>
                    <a:pt x="168" y="4244"/>
                  </a:lnTo>
                  <a:lnTo>
                    <a:pt x="243" y="4542"/>
                  </a:lnTo>
                  <a:lnTo>
                    <a:pt x="410" y="5137"/>
                  </a:lnTo>
                  <a:lnTo>
                    <a:pt x="597" y="5695"/>
                  </a:lnTo>
                  <a:lnTo>
                    <a:pt x="820" y="6216"/>
                  </a:lnTo>
                  <a:lnTo>
                    <a:pt x="1043" y="6700"/>
                  </a:lnTo>
                  <a:lnTo>
                    <a:pt x="1266" y="7128"/>
                  </a:lnTo>
                  <a:lnTo>
                    <a:pt x="1490" y="7519"/>
                  </a:lnTo>
                  <a:lnTo>
                    <a:pt x="1676" y="7836"/>
                  </a:lnTo>
                  <a:lnTo>
                    <a:pt x="1992" y="8301"/>
                  </a:lnTo>
                  <a:lnTo>
                    <a:pt x="2104" y="8468"/>
                  </a:lnTo>
                  <a:lnTo>
                    <a:pt x="2197" y="8003"/>
                  </a:lnTo>
                  <a:lnTo>
                    <a:pt x="2309" y="7538"/>
                  </a:lnTo>
                  <a:lnTo>
                    <a:pt x="2439" y="7091"/>
                  </a:lnTo>
                  <a:lnTo>
                    <a:pt x="2606" y="6645"/>
                  </a:lnTo>
                  <a:lnTo>
                    <a:pt x="2774" y="6198"/>
                  </a:lnTo>
                  <a:lnTo>
                    <a:pt x="2941" y="5788"/>
                  </a:lnTo>
                  <a:lnTo>
                    <a:pt x="3276" y="4970"/>
                  </a:lnTo>
                  <a:lnTo>
                    <a:pt x="3444" y="4579"/>
                  </a:lnTo>
                  <a:lnTo>
                    <a:pt x="3574" y="4188"/>
                  </a:lnTo>
                  <a:lnTo>
                    <a:pt x="3704" y="3816"/>
                  </a:lnTo>
                  <a:lnTo>
                    <a:pt x="3797" y="3462"/>
                  </a:lnTo>
                  <a:lnTo>
                    <a:pt x="3853" y="3127"/>
                  </a:lnTo>
                  <a:lnTo>
                    <a:pt x="3872" y="2792"/>
                  </a:lnTo>
                  <a:lnTo>
                    <a:pt x="3872" y="2643"/>
                  </a:lnTo>
                  <a:lnTo>
                    <a:pt x="3853" y="2476"/>
                  </a:lnTo>
                  <a:lnTo>
                    <a:pt x="3835" y="2327"/>
                  </a:lnTo>
                  <a:lnTo>
                    <a:pt x="3779" y="2178"/>
                  </a:lnTo>
                  <a:lnTo>
                    <a:pt x="3686" y="1899"/>
                  </a:lnTo>
                  <a:lnTo>
                    <a:pt x="3574" y="1620"/>
                  </a:lnTo>
                  <a:lnTo>
                    <a:pt x="3444" y="1378"/>
                  </a:lnTo>
                  <a:lnTo>
                    <a:pt x="3332" y="1155"/>
                  </a:lnTo>
                  <a:lnTo>
                    <a:pt x="3202" y="968"/>
                  </a:lnTo>
                  <a:lnTo>
                    <a:pt x="3072" y="782"/>
                  </a:lnTo>
                  <a:lnTo>
                    <a:pt x="2941" y="615"/>
                  </a:lnTo>
                  <a:lnTo>
                    <a:pt x="2811" y="485"/>
                  </a:lnTo>
                  <a:lnTo>
                    <a:pt x="2681" y="354"/>
                  </a:lnTo>
                  <a:lnTo>
                    <a:pt x="2532" y="261"/>
                  </a:lnTo>
                  <a:lnTo>
                    <a:pt x="2402" y="168"/>
                  </a:lnTo>
                  <a:lnTo>
                    <a:pt x="2253" y="112"/>
                  </a:lnTo>
                  <a:lnTo>
                    <a:pt x="2123" y="57"/>
                  </a:lnTo>
                  <a:lnTo>
                    <a:pt x="1974" y="19"/>
                  </a:lnTo>
                  <a:lnTo>
                    <a:pt x="18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1680975" y="4581250"/>
              <a:ext cx="48425" cy="98200"/>
            </a:xfrm>
            <a:custGeom>
              <a:avLst/>
              <a:gdLst/>
              <a:ahLst/>
              <a:cxnLst/>
              <a:rect l="l" t="t" r="r" b="b"/>
              <a:pathLst>
                <a:path w="1937" h="3928" extrusionOk="0">
                  <a:moveTo>
                    <a:pt x="131" y="1"/>
                  </a:moveTo>
                  <a:lnTo>
                    <a:pt x="205" y="503"/>
                  </a:lnTo>
                  <a:lnTo>
                    <a:pt x="224" y="987"/>
                  </a:lnTo>
                  <a:lnTo>
                    <a:pt x="224" y="1415"/>
                  </a:lnTo>
                  <a:lnTo>
                    <a:pt x="205" y="1806"/>
                  </a:lnTo>
                  <a:lnTo>
                    <a:pt x="168" y="2159"/>
                  </a:lnTo>
                  <a:lnTo>
                    <a:pt x="131" y="2476"/>
                  </a:lnTo>
                  <a:lnTo>
                    <a:pt x="38" y="3015"/>
                  </a:lnTo>
                  <a:lnTo>
                    <a:pt x="19" y="3220"/>
                  </a:lnTo>
                  <a:lnTo>
                    <a:pt x="1" y="3406"/>
                  </a:lnTo>
                  <a:lnTo>
                    <a:pt x="19" y="3555"/>
                  </a:lnTo>
                  <a:lnTo>
                    <a:pt x="57" y="3685"/>
                  </a:lnTo>
                  <a:lnTo>
                    <a:pt x="94" y="3723"/>
                  </a:lnTo>
                  <a:lnTo>
                    <a:pt x="150" y="3778"/>
                  </a:lnTo>
                  <a:lnTo>
                    <a:pt x="205" y="3816"/>
                  </a:lnTo>
                  <a:lnTo>
                    <a:pt x="280" y="3853"/>
                  </a:lnTo>
                  <a:lnTo>
                    <a:pt x="447" y="3890"/>
                  </a:lnTo>
                  <a:lnTo>
                    <a:pt x="689" y="3927"/>
                  </a:lnTo>
                  <a:lnTo>
                    <a:pt x="968" y="3927"/>
                  </a:lnTo>
                  <a:lnTo>
                    <a:pt x="1192" y="3909"/>
                  </a:lnTo>
                  <a:lnTo>
                    <a:pt x="1396" y="3871"/>
                  </a:lnTo>
                  <a:lnTo>
                    <a:pt x="1545" y="3816"/>
                  </a:lnTo>
                  <a:lnTo>
                    <a:pt x="1694" y="3723"/>
                  </a:lnTo>
                  <a:lnTo>
                    <a:pt x="1787" y="3629"/>
                  </a:lnTo>
                  <a:lnTo>
                    <a:pt x="1862" y="3518"/>
                  </a:lnTo>
                  <a:lnTo>
                    <a:pt x="1899" y="3388"/>
                  </a:lnTo>
                  <a:lnTo>
                    <a:pt x="1936" y="3239"/>
                  </a:lnTo>
                  <a:lnTo>
                    <a:pt x="1936" y="3090"/>
                  </a:lnTo>
                  <a:lnTo>
                    <a:pt x="1918" y="2941"/>
                  </a:lnTo>
                  <a:lnTo>
                    <a:pt x="1880" y="2755"/>
                  </a:lnTo>
                  <a:lnTo>
                    <a:pt x="1825" y="2587"/>
                  </a:lnTo>
                  <a:lnTo>
                    <a:pt x="1750" y="2401"/>
                  </a:lnTo>
                  <a:lnTo>
                    <a:pt x="1564" y="2029"/>
                  </a:lnTo>
                  <a:lnTo>
                    <a:pt x="1359" y="1657"/>
                  </a:lnTo>
                  <a:lnTo>
                    <a:pt x="1117" y="1285"/>
                  </a:lnTo>
                  <a:lnTo>
                    <a:pt x="894" y="950"/>
                  </a:lnTo>
                  <a:lnTo>
                    <a:pt x="652" y="633"/>
                  </a:lnTo>
                  <a:lnTo>
                    <a:pt x="280" y="168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1223650" y="4933900"/>
              <a:ext cx="1324575" cy="542975"/>
            </a:xfrm>
            <a:custGeom>
              <a:avLst/>
              <a:gdLst/>
              <a:ahLst/>
              <a:cxnLst/>
              <a:rect l="l" t="t" r="r" b="b"/>
              <a:pathLst>
                <a:path w="52983" h="21719" extrusionOk="0">
                  <a:moveTo>
                    <a:pt x="21253" y="1"/>
                  </a:moveTo>
                  <a:lnTo>
                    <a:pt x="20825" y="20"/>
                  </a:lnTo>
                  <a:lnTo>
                    <a:pt x="20397" y="57"/>
                  </a:lnTo>
                  <a:lnTo>
                    <a:pt x="19969" y="150"/>
                  </a:lnTo>
                  <a:lnTo>
                    <a:pt x="19522" y="243"/>
                  </a:lnTo>
                  <a:lnTo>
                    <a:pt x="19094" y="373"/>
                  </a:lnTo>
                  <a:lnTo>
                    <a:pt x="18647" y="541"/>
                  </a:lnTo>
                  <a:lnTo>
                    <a:pt x="18201" y="708"/>
                  </a:lnTo>
                  <a:lnTo>
                    <a:pt x="17754" y="913"/>
                  </a:lnTo>
                  <a:lnTo>
                    <a:pt x="17289" y="1155"/>
                  </a:lnTo>
                  <a:lnTo>
                    <a:pt x="16842" y="1397"/>
                  </a:lnTo>
                  <a:lnTo>
                    <a:pt x="16395" y="1657"/>
                  </a:lnTo>
                  <a:lnTo>
                    <a:pt x="15930" y="1955"/>
                  </a:lnTo>
                  <a:lnTo>
                    <a:pt x="15465" y="2253"/>
                  </a:lnTo>
                  <a:lnTo>
                    <a:pt x="15018" y="2588"/>
                  </a:lnTo>
                  <a:lnTo>
                    <a:pt x="14553" y="2923"/>
                  </a:lnTo>
                  <a:lnTo>
                    <a:pt x="14106" y="3295"/>
                  </a:lnTo>
                  <a:lnTo>
                    <a:pt x="13641" y="3667"/>
                  </a:lnTo>
                  <a:lnTo>
                    <a:pt x="12729" y="4449"/>
                  </a:lnTo>
                  <a:lnTo>
                    <a:pt x="11817" y="5286"/>
                  </a:lnTo>
                  <a:lnTo>
                    <a:pt x="10924" y="6161"/>
                  </a:lnTo>
                  <a:lnTo>
                    <a:pt x="10049" y="7073"/>
                  </a:lnTo>
                  <a:lnTo>
                    <a:pt x="9193" y="8003"/>
                  </a:lnTo>
                  <a:lnTo>
                    <a:pt x="8337" y="8952"/>
                  </a:lnTo>
                  <a:lnTo>
                    <a:pt x="7518" y="9902"/>
                  </a:lnTo>
                  <a:lnTo>
                    <a:pt x="6737" y="10869"/>
                  </a:lnTo>
                  <a:lnTo>
                    <a:pt x="5974" y="11818"/>
                  </a:lnTo>
                  <a:lnTo>
                    <a:pt x="5229" y="12768"/>
                  </a:lnTo>
                  <a:lnTo>
                    <a:pt x="4541" y="13679"/>
                  </a:lnTo>
                  <a:lnTo>
                    <a:pt x="3871" y="14573"/>
                  </a:lnTo>
                  <a:lnTo>
                    <a:pt x="3257" y="15429"/>
                  </a:lnTo>
                  <a:lnTo>
                    <a:pt x="2159" y="16992"/>
                  </a:lnTo>
                  <a:lnTo>
                    <a:pt x="1247" y="18313"/>
                  </a:lnTo>
                  <a:lnTo>
                    <a:pt x="577" y="19337"/>
                  </a:lnTo>
                  <a:lnTo>
                    <a:pt x="0" y="20230"/>
                  </a:lnTo>
                  <a:lnTo>
                    <a:pt x="856" y="21719"/>
                  </a:lnTo>
                  <a:lnTo>
                    <a:pt x="52778" y="21123"/>
                  </a:lnTo>
                  <a:lnTo>
                    <a:pt x="52983" y="18276"/>
                  </a:lnTo>
                  <a:lnTo>
                    <a:pt x="52071" y="17346"/>
                  </a:lnTo>
                  <a:lnTo>
                    <a:pt x="51159" y="16434"/>
                  </a:lnTo>
                  <a:lnTo>
                    <a:pt x="50210" y="15540"/>
                  </a:lnTo>
                  <a:lnTo>
                    <a:pt x="49242" y="14666"/>
                  </a:lnTo>
                  <a:lnTo>
                    <a:pt x="48275" y="13791"/>
                  </a:lnTo>
                  <a:lnTo>
                    <a:pt x="47288" y="12954"/>
                  </a:lnTo>
                  <a:lnTo>
                    <a:pt x="46302" y="12116"/>
                  </a:lnTo>
                  <a:lnTo>
                    <a:pt x="45297" y="11316"/>
                  </a:lnTo>
                  <a:lnTo>
                    <a:pt x="44273" y="10516"/>
                  </a:lnTo>
                  <a:lnTo>
                    <a:pt x="43250" y="9753"/>
                  </a:lnTo>
                  <a:lnTo>
                    <a:pt x="42226" y="9008"/>
                  </a:lnTo>
                  <a:lnTo>
                    <a:pt x="41203" y="8282"/>
                  </a:lnTo>
                  <a:lnTo>
                    <a:pt x="40161" y="7575"/>
                  </a:lnTo>
                  <a:lnTo>
                    <a:pt x="39118" y="6905"/>
                  </a:lnTo>
                  <a:lnTo>
                    <a:pt x="38076" y="6254"/>
                  </a:lnTo>
                  <a:lnTo>
                    <a:pt x="37053" y="5621"/>
                  </a:lnTo>
                  <a:lnTo>
                    <a:pt x="36011" y="5026"/>
                  </a:lnTo>
                  <a:lnTo>
                    <a:pt x="34987" y="4467"/>
                  </a:lnTo>
                  <a:lnTo>
                    <a:pt x="33945" y="3928"/>
                  </a:lnTo>
                  <a:lnTo>
                    <a:pt x="32940" y="3425"/>
                  </a:lnTo>
                  <a:lnTo>
                    <a:pt x="31916" y="2941"/>
                  </a:lnTo>
                  <a:lnTo>
                    <a:pt x="30911" y="2495"/>
                  </a:lnTo>
                  <a:lnTo>
                    <a:pt x="29925" y="2085"/>
                  </a:lnTo>
                  <a:lnTo>
                    <a:pt x="28939" y="1695"/>
                  </a:lnTo>
                  <a:lnTo>
                    <a:pt x="27971" y="1360"/>
                  </a:lnTo>
                  <a:lnTo>
                    <a:pt x="27022" y="1043"/>
                  </a:lnTo>
                  <a:lnTo>
                    <a:pt x="26073" y="783"/>
                  </a:lnTo>
                  <a:lnTo>
                    <a:pt x="25161" y="541"/>
                  </a:lnTo>
                  <a:lnTo>
                    <a:pt x="24249" y="355"/>
                  </a:lnTo>
                  <a:lnTo>
                    <a:pt x="23374" y="206"/>
                  </a:lnTo>
                  <a:lnTo>
                    <a:pt x="22500" y="75"/>
                  </a:lnTo>
                  <a:lnTo>
                    <a:pt x="216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1"/>
            <p:cNvSpPr/>
            <p:nvPr/>
          </p:nvSpPr>
          <p:spPr>
            <a:xfrm>
              <a:off x="1223650" y="5154900"/>
              <a:ext cx="1324575" cy="321975"/>
            </a:xfrm>
            <a:custGeom>
              <a:avLst/>
              <a:gdLst/>
              <a:ahLst/>
              <a:cxnLst/>
              <a:rect l="l" t="t" r="r" b="b"/>
              <a:pathLst>
                <a:path w="52983" h="12879" extrusionOk="0">
                  <a:moveTo>
                    <a:pt x="8449" y="1"/>
                  </a:moveTo>
                  <a:lnTo>
                    <a:pt x="7574" y="1024"/>
                  </a:lnTo>
                  <a:lnTo>
                    <a:pt x="6718" y="2048"/>
                  </a:lnTo>
                  <a:lnTo>
                    <a:pt x="5899" y="3071"/>
                  </a:lnTo>
                  <a:lnTo>
                    <a:pt x="5118" y="4076"/>
                  </a:lnTo>
                  <a:lnTo>
                    <a:pt x="4373" y="5044"/>
                  </a:lnTo>
                  <a:lnTo>
                    <a:pt x="3685" y="5993"/>
                  </a:lnTo>
                  <a:lnTo>
                    <a:pt x="3033" y="6887"/>
                  </a:lnTo>
                  <a:lnTo>
                    <a:pt x="2438" y="7743"/>
                  </a:lnTo>
                  <a:lnTo>
                    <a:pt x="1414" y="9213"/>
                  </a:lnTo>
                  <a:lnTo>
                    <a:pt x="651" y="10385"/>
                  </a:lnTo>
                  <a:lnTo>
                    <a:pt x="0" y="11390"/>
                  </a:lnTo>
                  <a:lnTo>
                    <a:pt x="856" y="12879"/>
                  </a:lnTo>
                  <a:lnTo>
                    <a:pt x="52890" y="12488"/>
                  </a:lnTo>
                  <a:lnTo>
                    <a:pt x="52983" y="9436"/>
                  </a:lnTo>
                  <a:lnTo>
                    <a:pt x="52257" y="8692"/>
                  </a:lnTo>
                  <a:lnTo>
                    <a:pt x="51494" y="7947"/>
                  </a:lnTo>
                  <a:lnTo>
                    <a:pt x="50750" y="7222"/>
                  </a:lnTo>
                  <a:lnTo>
                    <a:pt x="49968" y="6496"/>
                  </a:lnTo>
                  <a:lnTo>
                    <a:pt x="49503" y="6738"/>
                  </a:lnTo>
                  <a:lnTo>
                    <a:pt x="49019" y="6980"/>
                  </a:lnTo>
                  <a:lnTo>
                    <a:pt x="48498" y="7203"/>
                  </a:lnTo>
                  <a:lnTo>
                    <a:pt x="47958" y="7408"/>
                  </a:lnTo>
                  <a:lnTo>
                    <a:pt x="47400" y="7594"/>
                  </a:lnTo>
                  <a:lnTo>
                    <a:pt x="46804" y="7780"/>
                  </a:lnTo>
                  <a:lnTo>
                    <a:pt x="46190" y="7947"/>
                  </a:lnTo>
                  <a:lnTo>
                    <a:pt x="45558" y="8096"/>
                  </a:lnTo>
                  <a:lnTo>
                    <a:pt x="44906" y="8245"/>
                  </a:lnTo>
                  <a:lnTo>
                    <a:pt x="44236" y="8357"/>
                  </a:lnTo>
                  <a:lnTo>
                    <a:pt x="43548" y="8468"/>
                  </a:lnTo>
                  <a:lnTo>
                    <a:pt x="42822" y="8580"/>
                  </a:lnTo>
                  <a:lnTo>
                    <a:pt x="42096" y="8655"/>
                  </a:lnTo>
                  <a:lnTo>
                    <a:pt x="41352" y="8729"/>
                  </a:lnTo>
                  <a:lnTo>
                    <a:pt x="40589" y="8766"/>
                  </a:lnTo>
                  <a:lnTo>
                    <a:pt x="39807" y="8822"/>
                  </a:lnTo>
                  <a:lnTo>
                    <a:pt x="39007" y="8841"/>
                  </a:lnTo>
                  <a:lnTo>
                    <a:pt x="37369" y="8841"/>
                  </a:lnTo>
                  <a:lnTo>
                    <a:pt x="36532" y="8822"/>
                  </a:lnTo>
                  <a:lnTo>
                    <a:pt x="35676" y="8785"/>
                  </a:lnTo>
                  <a:lnTo>
                    <a:pt x="34801" y="8729"/>
                  </a:lnTo>
                  <a:lnTo>
                    <a:pt x="33926" y="8655"/>
                  </a:lnTo>
                  <a:lnTo>
                    <a:pt x="33052" y="8580"/>
                  </a:lnTo>
                  <a:lnTo>
                    <a:pt x="32158" y="8468"/>
                  </a:lnTo>
                  <a:lnTo>
                    <a:pt x="31246" y="8357"/>
                  </a:lnTo>
                  <a:lnTo>
                    <a:pt x="30334" y="8226"/>
                  </a:lnTo>
                  <a:lnTo>
                    <a:pt x="29404" y="8078"/>
                  </a:lnTo>
                  <a:lnTo>
                    <a:pt x="28473" y="7910"/>
                  </a:lnTo>
                  <a:lnTo>
                    <a:pt x="27524" y="7743"/>
                  </a:lnTo>
                  <a:lnTo>
                    <a:pt x="26594" y="7538"/>
                  </a:lnTo>
                  <a:lnTo>
                    <a:pt x="25645" y="7315"/>
                  </a:lnTo>
                  <a:lnTo>
                    <a:pt x="24342" y="6998"/>
                  </a:lnTo>
                  <a:lnTo>
                    <a:pt x="23058" y="6663"/>
                  </a:lnTo>
                  <a:lnTo>
                    <a:pt x="21792" y="6291"/>
                  </a:lnTo>
                  <a:lnTo>
                    <a:pt x="20564" y="5919"/>
                  </a:lnTo>
                  <a:lnTo>
                    <a:pt x="19373" y="5509"/>
                  </a:lnTo>
                  <a:lnTo>
                    <a:pt x="18201" y="5081"/>
                  </a:lnTo>
                  <a:lnTo>
                    <a:pt x="17065" y="4635"/>
                  </a:lnTo>
                  <a:lnTo>
                    <a:pt x="15949" y="4169"/>
                  </a:lnTo>
                  <a:lnTo>
                    <a:pt x="14888" y="3704"/>
                  </a:lnTo>
                  <a:lnTo>
                    <a:pt x="13846" y="3202"/>
                  </a:lnTo>
                  <a:lnTo>
                    <a:pt x="12841" y="2699"/>
                  </a:lnTo>
                  <a:lnTo>
                    <a:pt x="11892" y="2178"/>
                  </a:lnTo>
                  <a:lnTo>
                    <a:pt x="10961" y="1638"/>
                  </a:lnTo>
                  <a:lnTo>
                    <a:pt x="10087" y="1099"/>
                  </a:lnTo>
                  <a:lnTo>
                    <a:pt x="9249" y="559"/>
                  </a:lnTo>
                  <a:lnTo>
                    <a:pt x="844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1"/>
            <p:cNvSpPr/>
            <p:nvPr/>
          </p:nvSpPr>
          <p:spPr>
            <a:xfrm>
              <a:off x="1477200" y="4765500"/>
              <a:ext cx="149825" cy="67950"/>
            </a:xfrm>
            <a:custGeom>
              <a:avLst/>
              <a:gdLst/>
              <a:ahLst/>
              <a:cxnLst/>
              <a:rect l="l" t="t" r="r" b="b"/>
              <a:pathLst>
                <a:path w="5993" h="2718" extrusionOk="0">
                  <a:moveTo>
                    <a:pt x="3592" y="0"/>
                  </a:moveTo>
                  <a:lnTo>
                    <a:pt x="3146" y="37"/>
                  </a:lnTo>
                  <a:lnTo>
                    <a:pt x="2680" y="75"/>
                  </a:lnTo>
                  <a:lnTo>
                    <a:pt x="2234" y="130"/>
                  </a:lnTo>
                  <a:lnTo>
                    <a:pt x="1378" y="242"/>
                  </a:lnTo>
                  <a:lnTo>
                    <a:pt x="670" y="354"/>
                  </a:lnTo>
                  <a:lnTo>
                    <a:pt x="1" y="484"/>
                  </a:lnTo>
                  <a:lnTo>
                    <a:pt x="1136" y="1117"/>
                  </a:lnTo>
                  <a:lnTo>
                    <a:pt x="2196" y="1712"/>
                  </a:lnTo>
                  <a:lnTo>
                    <a:pt x="2699" y="1973"/>
                  </a:lnTo>
                  <a:lnTo>
                    <a:pt x="3164" y="2196"/>
                  </a:lnTo>
                  <a:lnTo>
                    <a:pt x="3611" y="2401"/>
                  </a:lnTo>
                  <a:lnTo>
                    <a:pt x="4002" y="2550"/>
                  </a:lnTo>
                  <a:lnTo>
                    <a:pt x="4374" y="2661"/>
                  </a:lnTo>
                  <a:lnTo>
                    <a:pt x="4523" y="2699"/>
                  </a:lnTo>
                  <a:lnTo>
                    <a:pt x="4690" y="2717"/>
                  </a:lnTo>
                  <a:lnTo>
                    <a:pt x="4951" y="2717"/>
                  </a:lnTo>
                  <a:lnTo>
                    <a:pt x="5081" y="2680"/>
                  </a:lnTo>
                  <a:lnTo>
                    <a:pt x="5174" y="2643"/>
                  </a:lnTo>
                  <a:lnTo>
                    <a:pt x="5267" y="2587"/>
                  </a:lnTo>
                  <a:lnTo>
                    <a:pt x="5360" y="2494"/>
                  </a:lnTo>
                  <a:lnTo>
                    <a:pt x="5416" y="2401"/>
                  </a:lnTo>
                  <a:lnTo>
                    <a:pt x="5472" y="2271"/>
                  </a:lnTo>
                  <a:lnTo>
                    <a:pt x="5509" y="2122"/>
                  </a:lnTo>
                  <a:lnTo>
                    <a:pt x="5528" y="1954"/>
                  </a:lnTo>
                  <a:lnTo>
                    <a:pt x="5528" y="1768"/>
                  </a:lnTo>
                  <a:lnTo>
                    <a:pt x="5528" y="1563"/>
                  </a:lnTo>
                  <a:lnTo>
                    <a:pt x="5565" y="1526"/>
                  </a:lnTo>
                  <a:lnTo>
                    <a:pt x="5677" y="1433"/>
                  </a:lnTo>
                  <a:lnTo>
                    <a:pt x="5807" y="1284"/>
                  </a:lnTo>
                  <a:lnTo>
                    <a:pt x="5881" y="1191"/>
                  </a:lnTo>
                  <a:lnTo>
                    <a:pt x="5937" y="1098"/>
                  </a:lnTo>
                  <a:lnTo>
                    <a:pt x="5974" y="986"/>
                  </a:lnTo>
                  <a:lnTo>
                    <a:pt x="5993" y="875"/>
                  </a:lnTo>
                  <a:lnTo>
                    <a:pt x="5993" y="763"/>
                  </a:lnTo>
                  <a:lnTo>
                    <a:pt x="5956" y="651"/>
                  </a:lnTo>
                  <a:lnTo>
                    <a:pt x="5881" y="540"/>
                  </a:lnTo>
                  <a:lnTo>
                    <a:pt x="5770" y="428"/>
                  </a:lnTo>
                  <a:lnTo>
                    <a:pt x="5602" y="316"/>
                  </a:lnTo>
                  <a:lnTo>
                    <a:pt x="5397" y="205"/>
                  </a:lnTo>
                  <a:lnTo>
                    <a:pt x="5267" y="149"/>
                  </a:lnTo>
                  <a:lnTo>
                    <a:pt x="5137" y="112"/>
                  </a:lnTo>
                  <a:lnTo>
                    <a:pt x="4802" y="37"/>
                  </a:lnTo>
                  <a:lnTo>
                    <a:pt x="443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1"/>
            <p:cNvSpPr/>
            <p:nvPr/>
          </p:nvSpPr>
          <p:spPr>
            <a:xfrm>
              <a:off x="1662825" y="4747350"/>
              <a:ext cx="96350" cy="98200"/>
            </a:xfrm>
            <a:custGeom>
              <a:avLst/>
              <a:gdLst/>
              <a:ahLst/>
              <a:cxnLst/>
              <a:rect l="l" t="t" r="r" b="b"/>
              <a:pathLst>
                <a:path w="3854" h="3928" extrusionOk="0">
                  <a:moveTo>
                    <a:pt x="3853" y="0"/>
                  </a:moveTo>
                  <a:lnTo>
                    <a:pt x="3351" y="149"/>
                  </a:lnTo>
                  <a:lnTo>
                    <a:pt x="2830" y="335"/>
                  </a:lnTo>
                  <a:lnTo>
                    <a:pt x="2216" y="577"/>
                  </a:lnTo>
                  <a:lnTo>
                    <a:pt x="1899" y="726"/>
                  </a:lnTo>
                  <a:lnTo>
                    <a:pt x="1583" y="875"/>
                  </a:lnTo>
                  <a:lnTo>
                    <a:pt x="1266" y="1042"/>
                  </a:lnTo>
                  <a:lnTo>
                    <a:pt x="987" y="1210"/>
                  </a:lnTo>
                  <a:lnTo>
                    <a:pt x="708" y="1396"/>
                  </a:lnTo>
                  <a:lnTo>
                    <a:pt x="485" y="1582"/>
                  </a:lnTo>
                  <a:lnTo>
                    <a:pt x="299" y="1787"/>
                  </a:lnTo>
                  <a:lnTo>
                    <a:pt x="224" y="1880"/>
                  </a:lnTo>
                  <a:lnTo>
                    <a:pt x="168" y="1973"/>
                  </a:lnTo>
                  <a:lnTo>
                    <a:pt x="75" y="2178"/>
                  </a:lnTo>
                  <a:lnTo>
                    <a:pt x="20" y="2345"/>
                  </a:lnTo>
                  <a:lnTo>
                    <a:pt x="1" y="2494"/>
                  </a:lnTo>
                  <a:lnTo>
                    <a:pt x="1" y="2643"/>
                  </a:lnTo>
                  <a:lnTo>
                    <a:pt x="20" y="2755"/>
                  </a:lnTo>
                  <a:lnTo>
                    <a:pt x="75" y="2866"/>
                  </a:lnTo>
                  <a:lnTo>
                    <a:pt x="131" y="2959"/>
                  </a:lnTo>
                  <a:lnTo>
                    <a:pt x="206" y="3052"/>
                  </a:lnTo>
                  <a:lnTo>
                    <a:pt x="280" y="3108"/>
                  </a:lnTo>
                  <a:lnTo>
                    <a:pt x="373" y="3164"/>
                  </a:lnTo>
                  <a:lnTo>
                    <a:pt x="522" y="3257"/>
                  </a:lnTo>
                  <a:lnTo>
                    <a:pt x="634" y="3294"/>
                  </a:lnTo>
                  <a:lnTo>
                    <a:pt x="690" y="3313"/>
                  </a:lnTo>
                  <a:lnTo>
                    <a:pt x="764" y="3462"/>
                  </a:lnTo>
                  <a:lnTo>
                    <a:pt x="838" y="3611"/>
                  </a:lnTo>
                  <a:lnTo>
                    <a:pt x="931" y="3722"/>
                  </a:lnTo>
                  <a:lnTo>
                    <a:pt x="1024" y="3797"/>
                  </a:lnTo>
                  <a:lnTo>
                    <a:pt x="1118" y="3871"/>
                  </a:lnTo>
                  <a:lnTo>
                    <a:pt x="1229" y="3908"/>
                  </a:lnTo>
                  <a:lnTo>
                    <a:pt x="1341" y="3927"/>
                  </a:lnTo>
                  <a:lnTo>
                    <a:pt x="1434" y="3927"/>
                  </a:lnTo>
                  <a:lnTo>
                    <a:pt x="1546" y="3908"/>
                  </a:lnTo>
                  <a:lnTo>
                    <a:pt x="1676" y="3871"/>
                  </a:lnTo>
                  <a:lnTo>
                    <a:pt x="1787" y="3797"/>
                  </a:lnTo>
                  <a:lnTo>
                    <a:pt x="1899" y="3722"/>
                  </a:lnTo>
                  <a:lnTo>
                    <a:pt x="2011" y="3648"/>
                  </a:lnTo>
                  <a:lnTo>
                    <a:pt x="2141" y="3536"/>
                  </a:lnTo>
                  <a:lnTo>
                    <a:pt x="2364" y="3276"/>
                  </a:lnTo>
                  <a:lnTo>
                    <a:pt x="2606" y="2978"/>
                  </a:lnTo>
                  <a:lnTo>
                    <a:pt x="2830" y="2624"/>
                  </a:lnTo>
                  <a:lnTo>
                    <a:pt x="3034" y="2234"/>
                  </a:lnTo>
                  <a:lnTo>
                    <a:pt x="3239" y="1824"/>
                  </a:lnTo>
                  <a:lnTo>
                    <a:pt x="3425" y="1377"/>
                  </a:lnTo>
                  <a:lnTo>
                    <a:pt x="3593" y="931"/>
                  </a:lnTo>
                  <a:lnTo>
                    <a:pt x="3742" y="466"/>
                  </a:lnTo>
                  <a:lnTo>
                    <a:pt x="385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1"/>
            <p:cNvSpPr/>
            <p:nvPr/>
          </p:nvSpPr>
          <p:spPr>
            <a:xfrm>
              <a:off x="1642375" y="4933900"/>
              <a:ext cx="373150" cy="78200"/>
            </a:xfrm>
            <a:custGeom>
              <a:avLst/>
              <a:gdLst/>
              <a:ahLst/>
              <a:cxnLst/>
              <a:rect l="l" t="t" r="r" b="b"/>
              <a:pathLst>
                <a:path w="14926" h="3128" extrusionOk="0">
                  <a:moveTo>
                    <a:pt x="4336" y="1"/>
                  </a:moveTo>
                  <a:lnTo>
                    <a:pt x="4038" y="20"/>
                  </a:lnTo>
                  <a:lnTo>
                    <a:pt x="3741" y="57"/>
                  </a:lnTo>
                  <a:lnTo>
                    <a:pt x="3424" y="94"/>
                  </a:lnTo>
                  <a:lnTo>
                    <a:pt x="3127" y="168"/>
                  </a:lnTo>
                  <a:lnTo>
                    <a:pt x="2829" y="243"/>
                  </a:lnTo>
                  <a:lnTo>
                    <a:pt x="2512" y="317"/>
                  </a:lnTo>
                  <a:lnTo>
                    <a:pt x="2196" y="429"/>
                  </a:lnTo>
                  <a:lnTo>
                    <a:pt x="1898" y="541"/>
                  </a:lnTo>
                  <a:lnTo>
                    <a:pt x="1266" y="801"/>
                  </a:lnTo>
                  <a:lnTo>
                    <a:pt x="633" y="1099"/>
                  </a:lnTo>
                  <a:lnTo>
                    <a:pt x="0" y="1453"/>
                  </a:lnTo>
                  <a:lnTo>
                    <a:pt x="558" y="1304"/>
                  </a:lnTo>
                  <a:lnTo>
                    <a:pt x="1154" y="1211"/>
                  </a:lnTo>
                  <a:lnTo>
                    <a:pt x="1749" y="1136"/>
                  </a:lnTo>
                  <a:lnTo>
                    <a:pt x="2345" y="1080"/>
                  </a:lnTo>
                  <a:lnTo>
                    <a:pt x="2959" y="1062"/>
                  </a:lnTo>
                  <a:lnTo>
                    <a:pt x="3573" y="1080"/>
                  </a:lnTo>
                  <a:lnTo>
                    <a:pt x="4187" y="1099"/>
                  </a:lnTo>
                  <a:lnTo>
                    <a:pt x="4820" y="1155"/>
                  </a:lnTo>
                  <a:lnTo>
                    <a:pt x="5434" y="1229"/>
                  </a:lnTo>
                  <a:lnTo>
                    <a:pt x="6048" y="1322"/>
                  </a:lnTo>
                  <a:lnTo>
                    <a:pt x="6662" y="1415"/>
                  </a:lnTo>
                  <a:lnTo>
                    <a:pt x="7258" y="1527"/>
                  </a:lnTo>
                  <a:lnTo>
                    <a:pt x="8449" y="1788"/>
                  </a:lnTo>
                  <a:lnTo>
                    <a:pt x="9584" y="2067"/>
                  </a:lnTo>
                  <a:lnTo>
                    <a:pt x="11631" y="2606"/>
                  </a:lnTo>
                  <a:lnTo>
                    <a:pt x="12506" y="2830"/>
                  </a:lnTo>
                  <a:lnTo>
                    <a:pt x="13288" y="3016"/>
                  </a:lnTo>
                  <a:lnTo>
                    <a:pt x="13623" y="3072"/>
                  </a:lnTo>
                  <a:lnTo>
                    <a:pt x="13920" y="3109"/>
                  </a:lnTo>
                  <a:lnTo>
                    <a:pt x="14200" y="3127"/>
                  </a:lnTo>
                  <a:lnTo>
                    <a:pt x="14423" y="3127"/>
                  </a:lnTo>
                  <a:lnTo>
                    <a:pt x="14609" y="3109"/>
                  </a:lnTo>
                  <a:lnTo>
                    <a:pt x="14758" y="3053"/>
                  </a:lnTo>
                  <a:lnTo>
                    <a:pt x="14832" y="2997"/>
                  </a:lnTo>
                  <a:lnTo>
                    <a:pt x="14870" y="2960"/>
                  </a:lnTo>
                  <a:lnTo>
                    <a:pt x="14907" y="2904"/>
                  </a:lnTo>
                  <a:lnTo>
                    <a:pt x="14925" y="2830"/>
                  </a:lnTo>
                  <a:lnTo>
                    <a:pt x="14255" y="2532"/>
                  </a:lnTo>
                  <a:lnTo>
                    <a:pt x="13585" y="2253"/>
                  </a:lnTo>
                  <a:lnTo>
                    <a:pt x="12915" y="1992"/>
                  </a:lnTo>
                  <a:lnTo>
                    <a:pt x="12264" y="1732"/>
                  </a:lnTo>
                  <a:lnTo>
                    <a:pt x="11613" y="1490"/>
                  </a:lnTo>
                  <a:lnTo>
                    <a:pt x="10961" y="1266"/>
                  </a:lnTo>
                  <a:lnTo>
                    <a:pt x="10310" y="1062"/>
                  </a:lnTo>
                  <a:lnTo>
                    <a:pt x="9677" y="876"/>
                  </a:lnTo>
                  <a:lnTo>
                    <a:pt x="9063" y="708"/>
                  </a:lnTo>
                  <a:lnTo>
                    <a:pt x="8430" y="559"/>
                  </a:lnTo>
                  <a:lnTo>
                    <a:pt x="7835" y="410"/>
                  </a:lnTo>
                  <a:lnTo>
                    <a:pt x="7221" y="299"/>
                  </a:lnTo>
                  <a:lnTo>
                    <a:pt x="6644" y="206"/>
                  </a:lnTo>
                  <a:lnTo>
                    <a:pt x="6048" y="113"/>
                  </a:lnTo>
                  <a:lnTo>
                    <a:pt x="5471" y="57"/>
                  </a:lnTo>
                  <a:lnTo>
                    <a:pt x="4913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1"/>
            <p:cNvSpPr/>
            <p:nvPr/>
          </p:nvSpPr>
          <p:spPr>
            <a:xfrm>
              <a:off x="1656325" y="4819450"/>
              <a:ext cx="29800" cy="61925"/>
            </a:xfrm>
            <a:custGeom>
              <a:avLst/>
              <a:gdLst/>
              <a:ahLst/>
              <a:cxnLst/>
              <a:rect l="l" t="t" r="r" b="b"/>
              <a:pathLst>
                <a:path w="1192" h="2477" extrusionOk="0">
                  <a:moveTo>
                    <a:pt x="1191" y="1"/>
                  </a:moveTo>
                  <a:lnTo>
                    <a:pt x="1061" y="113"/>
                  </a:lnTo>
                  <a:lnTo>
                    <a:pt x="931" y="243"/>
                  </a:lnTo>
                  <a:lnTo>
                    <a:pt x="745" y="429"/>
                  </a:lnTo>
                  <a:lnTo>
                    <a:pt x="559" y="689"/>
                  </a:lnTo>
                  <a:lnTo>
                    <a:pt x="354" y="1006"/>
                  </a:lnTo>
                  <a:lnTo>
                    <a:pt x="261" y="1173"/>
                  </a:lnTo>
                  <a:lnTo>
                    <a:pt x="168" y="1378"/>
                  </a:lnTo>
                  <a:lnTo>
                    <a:pt x="75" y="1601"/>
                  </a:lnTo>
                  <a:lnTo>
                    <a:pt x="0" y="1825"/>
                  </a:lnTo>
                  <a:lnTo>
                    <a:pt x="205" y="2476"/>
                  </a:lnTo>
                  <a:lnTo>
                    <a:pt x="242" y="2178"/>
                  </a:lnTo>
                  <a:lnTo>
                    <a:pt x="280" y="1881"/>
                  </a:lnTo>
                  <a:lnTo>
                    <a:pt x="335" y="1620"/>
                  </a:lnTo>
                  <a:lnTo>
                    <a:pt x="410" y="1378"/>
                  </a:lnTo>
                  <a:lnTo>
                    <a:pt x="484" y="1155"/>
                  </a:lnTo>
                  <a:lnTo>
                    <a:pt x="559" y="950"/>
                  </a:lnTo>
                  <a:lnTo>
                    <a:pt x="652" y="764"/>
                  </a:lnTo>
                  <a:lnTo>
                    <a:pt x="745" y="596"/>
                  </a:lnTo>
                  <a:lnTo>
                    <a:pt x="912" y="336"/>
                  </a:lnTo>
                  <a:lnTo>
                    <a:pt x="1061" y="150"/>
                  </a:lnTo>
                  <a:lnTo>
                    <a:pt x="119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1"/>
            <p:cNvSpPr/>
            <p:nvPr/>
          </p:nvSpPr>
          <p:spPr>
            <a:xfrm>
              <a:off x="1596300" y="4802700"/>
              <a:ext cx="54000" cy="41450"/>
            </a:xfrm>
            <a:custGeom>
              <a:avLst/>
              <a:gdLst/>
              <a:ahLst/>
              <a:cxnLst/>
              <a:rect l="l" t="t" r="r" b="b"/>
              <a:pathLst>
                <a:path w="2160" h="1658" extrusionOk="0">
                  <a:moveTo>
                    <a:pt x="1" y="1"/>
                  </a:moveTo>
                  <a:lnTo>
                    <a:pt x="187" y="38"/>
                  </a:lnTo>
                  <a:lnTo>
                    <a:pt x="447" y="94"/>
                  </a:lnTo>
                  <a:lnTo>
                    <a:pt x="596" y="150"/>
                  </a:lnTo>
                  <a:lnTo>
                    <a:pt x="764" y="224"/>
                  </a:lnTo>
                  <a:lnTo>
                    <a:pt x="931" y="317"/>
                  </a:lnTo>
                  <a:lnTo>
                    <a:pt x="1117" y="429"/>
                  </a:lnTo>
                  <a:lnTo>
                    <a:pt x="1303" y="559"/>
                  </a:lnTo>
                  <a:lnTo>
                    <a:pt x="1471" y="708"/>
                  </a:lnTo>
                  <a:lnTo>
                    <a:pt x="1638" y="913"/>
                  </a:lnTo>
                  <a:lnTo>
                    <a:pt x="1806" y="1118"/>
                  </a:lnTo>
                  <a:lnTo>
                    <a:pt x="1955" y="1378"/>
                  </a:lnTo>
                  <a:lnTo>
                    <a:pt x="2085" y="1657"/>
                  </a:lnTo>
                  <a:lnTo>
                    <a:pt x="2159" y="838"/>
                  </a:lnTo>
                  <a:lnTo>
                    <a:pt x="1973" y="671"/>
                  </a:lnTo>
                  <a:lnTo>
                    <a:pt x="1787" y="522"/>
                  </a:lnTo>
                  <a:lnTo>
                    <a:pt x="1601" y="410"/>
                  </a:lnTo>
                  <a:lnTo>
                    <a:pt x="1415" y="299"/>
                  </a:lnTo>
                  <a:lnTo>
                    <a:pt x="1229" y="224"/>
                  </a:lnTo>
                  <a:lnTo>
                    <a:pt x="1043" y="150"/>
                  </a:lnTo>
                  <a:lnTo>
                    <a:pt x="857" y="94"/>
                  </a:lnTo>
                  <a:lnTo>
                    <a:pt x="689" y="57"/>
                  </a:lnTo>
                  <a:lnTo>
                    <a:pt x="391" y="20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1"/>
            <p:cNvSpPr/>
            <p:nvPr/>
          </p:nvSpPr>
          <p:spPr>
            <a:xfrm>
              <a:off x="1568850" y="5295425"/>
              <a:ext cx="50750" cy="52125"/>
            </a:xfrm>
            <a:custGeom>
              <a:avLst/>
              <a:gdLst/>
              <a:ahLst/>
              <a:cxnLst/>
              <a:rect l="l" t="t" r="r" b="b"/>
              <a:pathLst>
                <a:path w="2030" h="2085" extrusionOk="0">
                  <a:moveTo>
                    <a:pt x="1061" y="0"/>
                  </a:moveTo>
                  <a:lnTo>
                    <a:pt x="857" y="19"/>
                  </a:lnTo>
                  <a:lnTo>
                    <a:pt x="671" y="74"/>
                  </a:lnTo>
                  <a:lnTo>
                    <a:pt x="503" y="168"/>
                  </a:lnTo>
                  <a:lnTo>
                    <a:pt x="336" y="279"/>
                  </a:lnTo>
                  <a:lnTo>
                    <a:pt x="205" y="428"/>
                  </a:lnTo>
                  <a:lnTo>
                    <a:pt x="94" y="596"/>
                  </a:lnTo>
                  <a:lnTo>
                    <a:pt x="38" y="800"/>
                  </a:lnTo>
                  <a:lnTo>
                    <a:pt x="1" y="1005"/>
                  </a:lnTo>
                  <a:lnTo>
                    <a:pt x="19" y="1210"/>
                  </a:lnTo>
                  <a:lnTo>
                    <a:pt x="57" y="1414"/>
                  </a:lnTo>
                  <a:lnTo>
                    <a:pt x="150" y="1582"/>
                  </a:lnTo>
                  <a:lnTo>
                    <a:pt x="261" y="1749"/>
                  </a:lnTo>
                  <a:lnTo>
                    <a:pt x="392" y="1880"/>
                  </a:lnTo>
                  <a:lnTo>
                    <a:pt x="559" y="1991"/>
                  </a:lnTo>
                  <a:lnTo>
                    <a:pt x="764" y="2066"/>
                  </a:lnTo>
                  <a:lnTo>
                    <a:pt x="968" y="2084"/>
                  </a:lnTo>
                  <a:lnTo>
                    <a:pt x="1155" y="2066"/>
                  </a:lnTo>
                  <a:lnTo>
                    <a:pt x="1359" y="2029"/>
                  </a:lnTo>
                  <a:lnTo>
                    <a:pt x="1527" y="1936"/>
                  </a:lnTo>
                  <a:lnTo>
                    <a:pt x="1694" y="1824"/>
                  </a:lnTo>
                  <a:lnTo>
                    <a:pt x="1824" y="1675"/>
                  </a:lnTo>
                  <a:lnTo>
                    <a:pt x="1918" y="1489"/>
                  </a:lnTo>
                  <a:lnTo>
                    <a:pt x="1992" y="1284"/>
                  </a:lnTo>
                  <a:lnTo>
                    <a:pt x="2029" y="1079"/>
                  </a:lnTo>
                  <a:lnTo>
                    <a:pt x="2011" y="875"/>
                  </a:lnTo>
                  <a:lnTo>
                    <a:pt x="1973" y="689"/>
                  </a:lnTo>
                  <a:lnTo>
                    <a:pt x="1880" y="503"/>
                  </a:lnTo>
                  <a:lnTo>
                    <a:pt x="1769" y="354"/>
                  </a:lnTo>
                  <a:lnTo>
                    <a:pt x="1620" y="205"/>
                  </a:lnTo>
                  <a:lnTo>
                    <a:pt x="1452" y="112"/>
                  </a:lnTo>
                  <a:lnTo>
                    <a:pt x="1266" y="37"/>
                  </a:lnTo>
                  <a:lnTo>
                    <a:pt x="106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1"/>
            <p:cNvSpPr/>
            <p:nvPr/>
          </p:nvSpPr>
          <p:spPr>
            <a:xfrm>
              <a:off x="1493950" y="5184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0"/>
                  </a:moveTo>
                  <a:lnTo>
                    <a:pt x="484" y="37"/>
                  </a:lnTo>
                  <a:lnTo>
                    <a:pt x="354" y="112"/>
                  </a:lnTo>
                  <a:lnTo>
                    <a:pt x="242" y="186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38" y="559"/>
                  </a:lnTo>
                  <a:lnTo>
                    <a:pt x="0" y="707"/>
                  </a:lnTo>
                  <a:lnTo>
                    <a:pt x="19" y="856"/>
                  </a:lnTo>
                  <a:lnTo>
                    <a:pt x="56" y="987"/>
                  </a:lnTo>
                  <a:lnTo>
                    <a:pt x="112" y="1117"/>
                  </a:lnTo>
                  <a:lnTo>
                    <a:pt x="187" y="1229"/>
                  </a:lnTo>
                  <a:lnTo>
                    <a:pt x="298" y="1322"/>
                  </a:lnTo>
                  <a:lnTo>
                    <a:pt x="410" y="1396"/>
                  </a:lnTo>
                  <a:lnTo>
                    <a:pt x="540" y="1452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33"/>
                  </a:lnTo>
                  <a:lnTo>
                    <a:pt x="1080" y="1359"/>
                  </a:lnTo>
                  <a:lnTo>
                    <a:pt x="1192" y="1284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912"/>
                  </a:lnTo>
                  <a:lnTo>
                    <a:pt x="1433" y="763"/>
                  </a:lnTo>
                  <a:lnTo>
                    <a:pt x="1433" y="614"/>
                  </a:lnTo>
                  <a:lnTo>
                    <a:pt x="1396" y="484"/>
                  </a:lnTo>
                  <a:lnTo>
                    <a:pt x="1340" y="354"/>
                  </a:lnTo>
                  <a:lnTo>
                    <a:pt x="1266" y="242"/>
                  </a:lnTo>
                  <a:lnTo>
                    <a:pt x="1154" y="149"/>
                  </a:lnTo>
                  <a:lnTo>
                    <a:pt x="1043" y="75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1"/>
            <p:cNvSpPr/>
            <p:nvPr/>
          </p:nvSpPr>
          <p:spPr>
            <a:xfrm>
              <a:off x="1396700" y="52209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64" y="0"/>
                  </a:moveTo>
                  <a:lnTo>
                    <a:pt x="615" y="19"/>
                  </a:lnTo>
                  <a:lnTo>
                    <a:pt x="485" y="56"/>
                  </a:lnTo>
                  <a:lnTo>
                    <a:pt x="355" y="112"/>
                  </a:lnTo>
                  <a:lnTo>
                    <a:pt x="243" y="205"/>
                  </a:lnTo>
                  <a:lnTo>
                    <a:pt x="150" y="298"/>
                  </a:lnTo>
                  <a:lnTo>
                    <a:pt x="75" y="428"/>
                  </a:lnTo>
                  <a:lnTo>
                    <a:pt x="38" y="577"/>
                  </a:lnTo>
                  <a:lnTo>
                    <a:pt x="1" y="726"/>
                  </a:lnTo>
                  <a:lnTo>
                    <a:pt x="20" y="857"/>
                  </a:lnTo>
                  <a:lnTo>
                    <a:pt x="57" y="1005"/>
                  </a:lnTo>
                  <a:lnTo>
                    <a:pt x="113" y="1117"/>
                  </a:lnTo>
                  <a:lnTo>
                    <a:pt x="187" y="1247"/>
                  </a:lnTo>
                  <a:lnTo>
                    <a:pt x="299" y="1340"/>
                  </a:lnTo>
                  <a:lnTo>
                    <a:pt x="410" y="1415"/>
                  </a:lnTo>
                  <a:lnTo>
                    <a:pt x="541" y="1452"/>
                  </a:lnTo>
                  <a:lnTo>
                    <a:pt x="690" y="1471"/>
                  </a:lnTo>
                  <a:lnTo>
                    <a:pt x="838" y="1471"/>
                  </a:lnTo>
                  <a:lnTo>
                    <a:pt x="969" y="1433"/>
                  </a:lnTo>
                  <a:lnTo>
                    <a:pt x="1099" y="1378"/>
                  </a:lnTo>
                  <a:lnTo>
                    <a:pt x="1211" y="1285"/>
                  </a:lnTo>
                  <a:lnTo>
                    <a:pt x="1304" y="1173"/>
                  </a:lnTo>
                  <a:lnTo>
                    <a:pt x="1378" y="1061"/>
                  </a:lnTo>
                  <a:lnTo>
                    <a:pt x="1415" y="912"/>
                  </a:lnTo>
                  <a:lnTo>
                    <a:pt x="1434" y="763"/>
                  </a:lnTo>
                  <a:lnTo>
                    <a:pt x="1434" y="633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66" y="242"/>
                  </a:lnTo>
                  <a:lnTo>
                    <a:pt x="1155" y="149"/>
                  </a:lnTo>
                  <a:lnTo>
                    <a:pt x="1043" y="75"/>
                  </a:lnTo>
                  <a:lnTo>
                    <a:pt x="913" y="38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1607475" y="520470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4" y="0"/>
                  </a:moveTo>
                  <a:lnTo>
                    <a:pt x="484" y="37"/>
                  </a:lnTo>
                  <a:lnTo>
                    <a:pt x="354" y="93"/>
                  </a:lnTo>
                  <a:lnTo>
                    <a:pt x="242" y="186"/>
                  </a:lnTo>
                  <a:lnTo>
                    <a:pt x="149" y="279"/>
                  </a:lnTo>
                  <a:lnTo>
                    <a:pt x="75" y="410"/>
                  </a:lnTo>
                  <a:lnTo>
                    <a:pt x="38" y="558"/>
                  </a:lnTo>
                  <a:lnTo>
                    <a:pt x="0" y="707"/>
                  </a:lnTo>
                  <a:lnTo>
                    <a:pt x="19" y="838"/>
                  </a:lnTo>
                  <a:lnTo>
                    <a:pt x="56" y="986"/>
                  </a:lnTo>
                  <a:lnTo>
                    <a:pt x="112" y="1117"/>
                  </a:lnTo>
                  <a:lnTo>
                    <a:pt x="186" y="1228"/>
                  </a:lnTo>
                  <a:lnTo>
                    <a:pt x="279" y="1321"/>
                  </a:lnTo>
                  <a:lnTo>
                    <a:pt x="410" y="1396"/>
                  </a:lnTo>
                  <a:lnTo>
                    <a:pt x="540" y="1433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14"/>
                  </a:lnTo>
                  <a:lnTo>
                    <a:pt x="1080" y="1359"/>
                  </a:lnTo>
                  <a:lnTo>
                    <a:pt x="1191" y="1266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893"/>
                  </a:lnTo>
                  <a:lnTo>
                    <a:pt x="1433" y="744"/>
                  </a:lnTo>
                  <a:lnTo>
                    <a:pt x="1433" y="614"/>
                  </a:lnTo>
                  <a:lnTo>
                    <a:pt x="1396" y="465"/>
                  </a:lnTo>
                  <a:lnTo>
                    <a:pt x="1340" y="354"/>
                  </a:lnTo>
                  <a:lnTo>
                    <a:pt x="1266" y="223"/>
                  </a:lnTo>
                  <a:lnTo>
                    <a:pt x="1154" y="130"/>
                  </a:lnTo>
                  <a:lnTo>
                    <a:pt x="1042" y="56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1668875" y="5050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1"/>
                  </a:moveTo>
                  <a:lnTo>
                    <a:pt x="485" y="38"/>
                  </a:lnTo>
                  <a:lnTo>
                    <a:pt x="354" y="94"/>
                  </a:lnTo>
                  <a:lnTo>
                    <a:pt x="243" y="187"/>
                  </a:lnTo>
                  <a:lnTo>
                    <a:pt x="150" y="298"/>
                  </a:lnTo>
                  <a:lnTo>
                    <a:pt x="75" y="410"/>
                  </a:lnTo>
                  <a:lnTo>
                    <a:pt x="19" y="559"/>
                  </a:lnTo>
                  <a:lnTo>
                    <a:pt x="1" y="708"/>
                  </a:lnTo>
                  <a:lnTo>
                    <a:pt x="1" y="857"/>
                  </a:lnTo>
                  <a:lnTo>
                    <a:pt x="38" y="987"/>
                  </a:lnTo>
                  <a:lnTo>
                    <a:pt x="94" y="1117"/>
                  </a:lnTo>
                  <a:lnTo>
                    <a:pt x="187" y="1229"/>
                  </a:lnTo>
                  <a:lnTo>
                    <a:pt x="280" y="1322"/>
                  </a:lnTo>
                  <a:lnTo>
                    <a:pt x="392" y="1396"/>
                  </a:lnTo>
                  <a:lnTo>
                    <a:pt x="541" y="1452"/>
                  </a:lnTo>
                  <a:lnTo>
                    <a:pt x="689" y="1471"/>
                  </a:lnTo>
                  <a:lnTo>
                    <a:pt x="820" y="1452"/>
                  </a:lnTo>
                  <a:lnTo>
                    <a:pt x="950" y="1415"/>
                  </a:lnTo>
                  <a:lnTo>
                    <a:pt x="1080" y="1359"/>
                  </a:lnTo>
                  <a:lnTo>
                    <a:pt x="1192" y="1266"/>
                  </a:lnTo>
                  <a:lnTo>
                    <a:pt x="1285" y="1173"/>
                  </a:lnTo>
                  <a:lnTo>
                    <a:pt x="1359" y="1043"/>
                  </a:lnTo>
                  <a:lnTo>
                    <a:pt x="1415" y="912"/>
                  </a:lnTo>
                  <a:lnTo>
                    <a:pt x="1434" y="764"/>
                  </a:lnTo>
                  <a:lnTo>
                    <a:pt x="1434" y="615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48" y="242"/>
                  </a:lnTo>
                  <a:lnTo>
                    <a:pt x="1155" y="131"/>
                  </a:lnTo>
                  <a:lnTo>
                    <a:pt x="1024" y="56"/>
                  </a:lnTo>
                  <a:lnTo>
                    <a:pt x="894" y="19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1509775" y="510605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1"/>
                  </a:moveTo>
                  <a:lnTo>
                    <a:pt x="596" y="19"/>
                  </a:lnTo>
                  <a:lnTo>
                    <a:pt x="465" y="57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30" y="299"/>
                  </a:lnTo>
                  <a:lnTo>
                    <a:pt x="56" y="429"/>
                  </a:lnTo>
                  <a:lnTo>
                    <a:pt x="19" y="578"/>
                  </a:lnTo>
                  <a:lnTo>
                    <a:pt x="0" y="727"/>
                  </a:lnTo>
                  <a:lnTo>
                    <a:pt x="0" y="857"/>
                  </a:lnTo>
                  <a:lnTo>
                    <a:pt x="37" y="1006"/>
                  </a:lnTo>
                  <a:lnTo>
                    <a:pt x="93" y="1136"/>
                  </a:lnTo>
                  <a:lnTo>
                    <a:pt x="168" y="1248"/>
                  </a:lnTo>
                  <a:lnTo>
                    <a:pt x="279" y="1341"/>
                  </a:lnTo>
                  <a:lnTo>
                    <a:pt x="391" y="1415"/>
                  </a:lnTo>
                  <a:lnTo>
                    <a:pt x="521" y="1452"/>
                  </a:lnTo>
                  <a:lnTo>
                    <a:pt x="670" y="1471"/>
                  </a:lnTo>
                  <a:lnTo>
                    <a:pt x="819" y="1471"/>
                  </a:lnTo>
                  <a:lnTo>
                    <a:pt x="949" y="1434"/>
                  </a:lnTo>
                  <a:lnTo>
                    <a:pt x="1080" y="1378"/>
                  </a:lnTo>
                  <a:lnTo>
                    <a:pt x="1191" y="1285"/>
                  </a:lnTo>
                  <a:lnTo>
                    <a:pt x="1284" y="1192"/>
                  </a:lnTo>
                  <a:lnTo>
                    <a:pt x="1359" y="1062"/>
                  </a:lnTo>
                  <a:lnTo>
                    <a:pt x="1396" y="913"/>
                  </a:lnTo>
                  <a:lnTo>
                    <a:pt x="1433" y="764"/>
                  </a:lnTo>
                  <a:lnTo>
                    <a:pt x="1415" y="633"/>
                  </a:lnTo>
                  <a:lnTo>
                    <a:pt x="1377" y="485"/>
                  </a:lnTo>
                  <a:lnTo>
                    <a:pt x="1322" y="354"/>
                  </a:lnTo>
                  <a:lnTo>
                    <a:pt x="1247" y="243"/>
                  </a:lnTo>
                  <a:lnTo>
                    <a:pt x="1135" y="150"/>
                  </a:lnTo>
                  <a:lnTo>
                    <a:pt x="1024" y="75"/>
                  </a:lnTo>
                  <a:lnTo>
                    <a:pt x="893" y="38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1690750" y="527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0"/>
                  </a:moveTo>
                  <a:lnTo>
                    <a:pt x="615" y="19"/>
                  </a:lnTo>
                  <a:lnTo>
                    <a:pt x="466" y="56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19" y="559"/>
                  </a:lnTo>
                  <a:lnTo>
                    <a:pt x="1" y="707"/>
                  </a:lnTo>
                  <a:lnTo>
                    <a:pt x="1" y="856"/>
                  </a:lnTo>
                  <a:lnTo>
                    <a:pt x="38" y="1005"/>
                  </a:lnTo>
                  <a:lnTo>
                    <a:pt x="94" y="1117"/>
                  </a:lnTo>
                  <a:lnTo>
                    <a:pt x="168" y="1229"/>
                  </a:lnTo>
                  <a:lnTo>
                    <a:pt x="280" y="1340"/>
                  </a:lnTo>
                  <a:lnTo>
                    <a:pt x="391" y="1415"/>
                  </a:lnTo>
                  <a:lnTo>
                    <a:pt x="540" y="1452"/>
                  </a:lnTo>
                  <a:lnTo>
                    <a:pt x="670" y="1470"/>
                  </a:lnTo>
                  <a:lnTo>
                    <a:pt x="819" y="1470"/>
                  </a:lnTo>
                  <a:lnTo>
                    <a:pt x="950" y="1433"/>
                  </a:lnTo>
                  <a:lnTo>
                    <a:pt x="1080" y="1377"/>
                  </a:lnTo>
                  <a:lnTo>
                    <a:pt x="1192" y="1284"/>
                  </a:lnTo>
                  <a:lnTo>
                    <a:pt x="1285" y="1173"/>
                  </a:lnTo>
                  <a:lnTo>
                    <a:pt x="1359" y="1061"/>
                  </a:lnTo>
                  <a:lnTo>
                    <a:pt x="1396" y="912"/>
                  </a:lnTo>
                  <a:lnTo>
                    <a:pt x="1434" y="763"/>
                  </a:lnTo>
                  <a:lnTo>
                    <a:pt x="1415" y="614"/>
                  </a:lnTo>
                  <a:lnTo>
                    <a:pt x="1378" y="484"/>
                  </a:lnTo>
                  <a:lnTo>
                    <a:pt x="1322" y="354"/>
                  </a:lnTo>
                  <a:lnTo>
                    <a:pt x="1247" y="242"/>
                  </a:lnTo>
                  <a:lnTo>
                    <a:pt x="1154" y="149"/>
                  </a:lnTo>
                  <a:lnTo>
                    <a:pt x="1024" y="75"/>
                  </a:lnTo>
                  <a:lnTo>
                    <a:pt x="894" y="19"/>
                  </a:lnTo>
                  <a:lnTo>
                    <a:pt x="745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1536275" y="5218175"/>
              <a:ext cx="53075" cy="45625"/>
            </a:xfrm>
            <a:custGeom>
              <a:avLst/>
              <a:gdLst/>
              <a:ahLst/>
              <a:cxnLst/>
              <a:rect l="l" t="t" r="r" b="b"/>
              <a:pathLst>
                <a:path w="2123" h="1825" extrusionOk="0">
                  <a:moveTo>
                    <a:pt x="1043" y="1"/>
                  </a:moveTo>
                  <a:lnTo>
                    <a:pt x="857" y="38"/>
                  </a:lnTo>
                  <a:lnTo>
                    <a:pt x="652" y="112"/>
                  </a:lnTo>
                  <a:lnTo>
                    <a:pt x="466" y="205"/>
                  </a:lnTo>
                  <a:lnTo>
                    <a:pt x="317" y="336"/>
                  </a:lnTo>
                  <a:lnTo>
                    <a:pt x="187" y="503"/>
                  </a:lnTo>
                  <a:lnTo>
                    <a:pt x="75" y="671"/>
                  </a:lnTo>
                  <a:lnTo>
                    <a:pt x="20" y="857"/>
                  </a:lnTo>
                  <a:lnTo>
                    <a:pt x="1" y="1024"/>
                  </a:lnTo>
                  <a:lnTo>
                    <a:pt x="20" y="1210"/>
                  </a:lnTo>
                  <a:lnTo>
                    <a:pt x="94" y="1359"/>
                  </a:lnTo>
                  <a:lnTo>
                    <a:pt x="187" y="1508"/>
                  </a:lnTo>
                  <a:lnTo>
                    <a:pt x="317" y="1638"/>
                  </a:lnTo>
                  <a:lnTo>
                    <a:pt x="466" y="1732"/>
                  </a:lnTo>
                  <a:lnTo>
                    <a:pt x="671" y="1806"/>
                  </a:lnTo>
                  <a:lnTo>
                    <a:pt x="876" y="1825"/>
                  </a:lnTo>
                  <a:lnTo>
                    <a:pt x="1080" y="1825"/>
                  </a:lnTo>
                  <a:lnTo>
                    <a:pt x="1285" y="1787"/>
                  </a:lnTo>
                  <a:lnTo>
                    <a:pt x="1471" y="1713"/>
                  </a:lnTo>
                  <a:lnTo>
                    <a:pt x="1657" y="1620"/>
                  </a:lnTo>
                  <a:lnTo>
                    <a:pt x="1806" y="1490"/>
                  </a:lnTo>
                  <a:lnTo>
                    <a:pt x="1955" y="1341"/>
                  </a:lnTo>
                  <a:lnTo>
                    <a:pt x="2048" y="1155"/>
                  </a:lnTo>
                  <a:lnTo>
                    <a:pt x="2104" y="969"/>
                  </a:lnTo>
                  <a:lnTo>
                    <a:pt x="2123" y="801"/>
                  </a:lnTo>
                  <a:lnTo>
                    <a:pt x="2104" y="615"/>
                  </a:lnTo>
                  <a:lnTo>
                    <a:pt x="2048" y="466"/>
                  </a:lnTo>
                  <a:lnTo>
                    <a:pt x="1936" y="317"/>
                  </a:lnTo>
                  <a:lnTo>
                    <a:pt x="1825" y="187"/>
                  </a:lnTo>
                  <a:lnTo>
                    <a:pt x="1657" y="94"/>
                  </a:lnTo>
                  <a:lnTo>
                    <a:pt x="1471" y="19"/>
                  </a:lnTo>
                  <a:lnTo>
                    <a:pt x="126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1641900" y="5262375"/>
              <a:ext cx="49800" cy="44700"/>
            </a:xfrm>
            <a:custGeom>
              <a:avLst/>
              <a:gdLst/>
              <a:ahLst/>
              <a:cxnLst/>
              <a:rect l="l" t="t" r="r" b="b"/>
              <a:pathLst>
                <a:path w="1992" h="1788" extrusionOk="0">
                  <a:moveTo>
                    <a:pt x="950" y="1"/>
                  </a:moveTo>
                  <a:lnTo>
                    <a:pt x="745" y="19"/>
                  </a:lnTo>
                  <a:lnTo>
                    <a:pt x="577" y="57"/>
                  </a:lnTo>
                  <a:lnTo>
                    <a:pt x="410" y="112"/>
                  </a:lnTo>
                  <a:lnTo>
                    <a:pt x="261" y="205"/>
                  </a:lnTo>
                  <a:lnTo>
                    <a:pt x="149" y="336"/>
                  </a:lnTo>
                  <a:lnTo>
                    <a:pt x="56" y="485"/>
                  </a:lnTo>
                  <a:lnTo>
                    <a:pt x="19" y="652"/>
                  </a:lnTo>
                  <a:lnTo>
                    <a:pt x="0" y="820"/>
                  </a:lnTo>
                  <a:lnTo>
                    <a:pt x="19" y="1006"/>
                  </a:lnTo>
                  <a:lnTo>
                    <a:pt x="94" y="1173"/>
                  </a:lnTo>
                  <a:lnTo>
                    <a:pt x="187" y="1322"/>
                  </a:lnTo>
                  <a:lnTo>
                    <a:pt x="317" y="1471"/>
                  </a:lnTo>
                  <a:lnTo>
                    <a:pt x="466" y="1583"/>
                  </a:lnTo>
                  <a:lnTo>
                    <a:pt x="633" y="1676"/>
                  </a:lnTo>
                  <a:lnTo>
                    <a:pt x="838" y="1750"/>
                  </a:lnTo>
                  <a:lnTo>
                    <a:pt x="1043" y="1787"/>
                  </a:lnTo>
                  <a:lnTo>
                    <a:pt x="1229" y="1769"/>
                  </a:lnTo>
                  <a:lnTo>
                    <a:pt x="1415" y="1731"/>
                  </a:lnTo>
                  <a:lnTo>
                    <a:pt x="1582" y="1676"/>
                  </a:lnTo>
                  <a:lnTo>
                    <a:pt x="1713" y="1583"/>
                  </a:lnTo>
                  <a:lnTo>
                    <a:pt x="1843" y="1452"/>
                  </a:lnTo>
                  <a:lnTo>
                    <a:pt x="1917" y="1303"/>
                  </a:lnTo>
                  <a:lnTo>
                    <a:pt x="1973" y="1136"/>
                  </a:lnTo>
                  <a:lnTo>
                    <a:pt x="1992" y="968"/>
                  </a:lnTo>
                  <a:lnTo>
                    <a:pt x="1955" y="782"/>
                  </a:lnTo>
                  <a:lnTo>
                    <a:pt x="1899" y="615"/>
                  </a:lnTo>
                  <a:lnTo>
                    <a:pt x="1787" y="466"/>
                  </a:lnTo>
                  <a:lnTo>
                    <a:pt x="1675" y="317"/>
                  </a:lnTo>
                  <a:lnTo>
                    <a:pt x="1527" y="205"/>
                  </a:lnTo>
                  <a:lnTo>
                    <a:pt x="1340" y="112"/>
                  </a:lnTo>
                  <a:lnTo>
                    <a:pt x="1154" y="38"/>
                  </a:lnTo>
                  <a:lnTo>
                    <a:pt x="95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1868475" y="5391250"/>
              <a:ext cx="50750" cy="52150"/>
            </a:xfrm>
            <a:custGeom>
              <a:avLst/>
              <a:gdLst/>
              <a:ahLst/>
              <a:cxnLst/>
              <a:rect l="l" t="t" r="r" b="b"/>
              <a:pathLst>
                <a:path w="2030" h="2086" extrusionOk="0">
                  <a:moveTo>
                    <a:pt x="968" y="1"/>
                  </a:moveTo>
                  <a:lnTo>
                    <a:pt x="764" y="38"/>
                  </a:lnTo>
                  <a:lnTo>
                    <a:pt x="578" y="112"/>
                  </a:lnTo>
                  <a:lnTo>
                    <a:pt x="410" y="224"/>
                  </a:lnTo>
                  <a:lnTo>
                    <a:pt x="261" y="354"/>
                  </a:lnTo>
                  <a:lnTo>
                    <a:pt x="149" y="503"/>
                  </a:lnTo>
                  <a:lnTo>
                    <a:pt x="56" y="689"/>
                  </a:lnTo>
                  <a:lnTo>
                    <a:pt x="19" y="894"/>
                  </a:lnTo>
                  <a:lnTo>
                    <a:pt x="1" y="1099"/>
                  </a:lnTo>
                  <a:lnTo>
                    <a:pt x="38" y="1303"/>
                  </a:lnTo>
                  <a:lnTo>
                    <a:pt x="112" y="1490"/>
                  </a:lnTo>
                  <a:lnTo>
                    <a:pt x="224" y="1676"/>
                  </a:lnTo>
                  <a:lnTo>
                    <a:pt x="354" y="1825"/>
                  </a:lnTo>
                  <a:lnTo>
                    <a:pt x="503" y="1936"/>
                  </a:lnTo>
                  <a:lnTo>
                    <a:pt x="689" y="2029"/>
                  </a:lnTo>
                  <a:lnTo>
                    <a:pt x="875" y="2066"/>
                  </a:lnTo>
                  <a:lnTo>
                    <a:pt x="1080" y="2085"/>
                  </a:lnTo>
                  <a:lnTo>
                    <a:pt x="1285" y="2048"/>
                  </a:lnTo>
                  <a:lnTo>
                    <a:pt x="1471" y="1992"/>
                  </a:lnTo>
                  <a:lnTo>
                    <a:pt x="1638" y="1880"/>
                  </a:lnTo>
                  <a:lnTo>
                    <a:pt x="1787" y="1750"/>
                  </a:lnTo>
                  <a:lnTo>
                    <a:pt x="1899" y="1583"/>
                  </a:lnTo>
                  <a:lnTo>
                    <a:pt x="1973" y="1397"/>
                  </a:lnTo>
                  <a:lnTo>
                    <a:pt x="2029" y="1210"/>
                  </a:lnTo>
                  <a:lnTo>
                    <a:pt x="2029" y="1006"/>
                  </a:lnTo>
                  <a:lnTo>
                    <a:pt x="1992" y="801"/>
                  </a:lnTo>
                  <a:lnTo>
                    <a:pt x="1936" y="596"/>
                  </a:lnTo>
                  <a:lnTo>
                    <a:pt x="1824" y="429"/>
                  </a:lnTo>
                  <a:lnTo>
                    <a:pt x="1694" y="280"/>
                  </a:lnTo>
                  <a:lnTo>
                    <a:pt x="1527" y="150"/>
                  </a:lnTo>
                  <a:lnTo>
                    <a:pt x="1359" y="75"/>
                  </a:lnTo>
                  <a:lnTo>
                    <a:pt x="1173" y="19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1"/>
            <p:cNvSpPr/>
            <p:nvPr/>
          </p:nvSpPr>
          <p:spPr>
            <a:xfrm>
              <a:off x="1747050" y="53335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89" y="0"/>
                  </a:moveTo>
                  <a:lnTo>
                    <a:pt x="540" y="19"/>
                  </a:lnTo>
                  <a:lnTo>
                    <a:pt x="410" y="75"/>
                  </a:lnTo>
                  <a:lnTo>
                    <a:pt x="280" y="149"/>
                  </a:lnTo>
                  <a:lnTo>
                    <a:pt x="186" y="242"/>
                  </a:lnTo>
                  <a:lnTo>
                    <a:pt x="112" y="354"/>
                  </a:lnTo>
                  <a:lnTo>
                    <a:pt x="56" y="484"/>
                  </a:lnTo>
                  <a:lnTo>
                    <a:pt x="19" y="614"/>
                  </a:lnTo>
                  <a:lnTo>
                    <a:pt x="0" y="763"/>
                  </a:lnTo>
                  <a:lnTo>
                    <a:pt x="38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4"/>
                  </a:lnTo>
                  <a:lnTo>
                    <a:pt x="614" y="1452"/>
                  </a:lnTo>
                  <a:lnTo>
                    <a:pt x="763" y="1470"/>
                  </a:lnTo>
                  <a:lnTo>
                    <a:pt x="912" y="1452"/>
                  </a:lnTo>
                  <a:lnTo>
                    <a:pt x="1043" y="1396"/>
                  </a:lnTo>
                  <a:lnTo>
                    <a:pt x="1154" y="1321"/>
                  </a:lnTo>
                  <a:lnTo>
                    <a:pt x="1266" y="1228"/>
                  </a:lnTo>
                  <a:lnTo>
                    <a:pt x="1340" y="1117"/>
                  </a:lnTo>
                  <a:lnTo>
                    <a:pt x="1396" y="986"/>
                  </a:lnTo>
                  <a:lnTo>
                    <a:pt x="1433" y="838"/>
                  </a:lnTo>
                  <a:lnTo>
                    <a:pt x="1433" y="707"/>
                  </a:lnTo>
                  <a:lnTo>
                    <a:pt x="1415" y="558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68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1"/>
            <p:cNvSpPr/>
            <p:nvPr/>
          </p:nvSpPr>
          <p:spPr>
            <a:xfrm>
              <a:off x="1856850" y="529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8" y="484"/>
                  </a:lnTo>
                  <a:lnTo>
                    <a:pt x="0" y="615"/>
                  </a:lnTo>
                  <a:lnTo>
                    <a:pt x="0" y="764"/>
                  </a:lnTo>
                  <a:lnTo>
                    <a:pt x="19" y="912"/>
                  </a:lnTo>
                  <a:lnTo>
                    <a:pt x="75" y="1061"/>
                  </a:lnTo>
                  <a:lnTo>
                    <a:pt x="149" y="1173"/>
                  </a:lnTo>
                  <a:lnTo>
                    <a:pt x="242" y="1285"/>
                  </a:lnTo>
                  <a:lnTo>
                    <a:pt x="354" y="1359"/>
                  </a:lnTo>
                  <a:lnTo>
                    <a:pt x="484" y="1433"/>
                  </a:lnTo>
                  <a:lnTo>
                    <a:pt x="614" y="1471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2" y="1117"/>
                  </a:lnTo>
                  <a:lnTo>
                    <a:pt x="1396" y="987"/>
                  </a:lnTo>
                  <a:lnTo>
                    <a:pt x="1415" y="857"/>
                  </a:lnTo>
                  <a:lnTo>
                    <a:pt x="1433" y="708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7"/>
                  </a:lnTo>
                  <a:lnTo>
                    <a:pt x="1080" y="112"/>
                  </a:lnTo>
                  <a:lnTo>
                    <a:pt x="949" y="38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1"/>
            <p:cNvSpPr/>
            <p:nvPr/>
          </p:nvSpPr>
          <p:spPr>
            <a:xfrm>
              <a:off x="1905225" y="5039525"/>
              <a:ext cx="35400" cy="36775"/>
            </a:xfrm>
            <a:custGeom>
              <a:avLst/>
              <a:gdLst/>
              <a:ahLst/>
              <a:cxnLst/>
              <a:rect l="l" t="t" r="r" b="b"/>
              <a:pathLst>
                <a:path w="1416" h="1471" extrusionOk="0">
                  <a:moveTo>
                    <a:pt x="671" y="0"/>
                  </a:moveTo>
                  <a:lnTo>
                    <a:pt x="522" y="19"/>
                  </a:lnTo>
                  <a:lnTo>
                    <a:pt x="392" y="75"/>
                  </a:lnTo>
                  <a:lnTo>
                    <a:pt x="261" y="149"/>
                  </a:lnTo>
                  <a:lnTo>
                    <a:pt x="168" y="242"/>
                  </a:lnTo>
                  <a:lnTo>
                    <a:pt x="94" y="354"/>
                  </a:lnTo>
                  <a:lnTo>
                    <a:pt x="38" y="484"/>
                  </a:lnTo>
                  <a:lnTo>
                    <a:pt x="1" y="615"/>
                  </a:lnTo>
                  <a:lnTo>
                    <a:pt x="1" y="764"/>
                  </a:lnTo>
                  <a:lnTo>
                    <a:pt x="19" y="912"/>
                  </a:lnTo>
                  <a:lnTo>
                    <a:pt x="57" y="1043"/>
                  </a:lnTo>
                  <a:lnTo>
                    <a:pt x="131" y="1173"/>
                  </a:lnTo>
                  <a:lnTo>
                    <a:pt x="243" y="1285"/>
                  </a:lnTo>
                  <a:lnTo>
                    <a:pt x="354" y="1359"/>
                  </a:lnTo>
                  <a:lnTo>
                    <a:pt x="466" y="1415"/>
                  </a:lnTo>
                  <a:lnTo>
                    <a:pt x="615" y="1452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5" y="1322"/>
                  </a:lnTo>
                  <a:lnTo>
                    <a:pt x="1248" y="1229"/>
                  </a:lnTo>
                  <a:lnTo>
                    <a:pt x="1322" y="1117"/>
                  </a:lnTo>
                  <a:lnTo>
                    <a:pt x="1378" y="987"/>
                  </a:lnTo>
                  <a:lnTo>
                    <a:pt x="1415" y="857"/>
                  </a:lnTo>
                  <a:lnTo>
                    <a:pt x="1415" y="708"/>
                  </a:lnTo>
                  <a:lnTo>
                    <a:pt x="1397" y="559"/>
                  </a:lnTo>
                  <a:lnTo>
                    <a:pt x="1359" y="410"/>
                  </a:lnTo>
                  <a:lnTo>
                    <a:pt x="1285" y="298"/>
                  </a:lnTo>
                  <a:lnTo>
                    <a:pt x="1173" y="187"/>
                  </a:lnTo>
                  <a:lnTo>
                    <a:pt x="1062" y="112"/>
                  </a:lnTo>
                  <a:lnTo>
                    <a:pt x="950" y="38"/>
                  </a:lnTo>
                  <a:lnTo>
                    <a:pt x="8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1"/>
            <p:cNvSpPr/>
            <p:nvPr/>
          </p:nvSpPr>
          <p:spPr>
            <a:xfrm>
              <a:off x="1811725" y="51674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7" y="484"/>
                  </a:lnTo>
                  <a:lnTo>
                    <a:pt x="0" y="614"/>
                  </a:lnTo>
                  <a:lnTo>
                    <a:pt x="0" y="763"/>
                  </a:lnTo>
                  <a:lnTo>
                    <a:pt x="19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5"/>
                  </a:lnTo>
                  <a:lnTo>
                    <a:pt x="614" y="1452"/>
                  </a:lnTo>
                  <a:lnTo>
                    <a:pt x="745" y="1470"/>
                  </a:lnTo>
                  <a:lnTo>
                    <a:pt x="893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1" y="1117"/>
                  </a:lnTo>
                  <a:lnTo>
                    <a:pt x="1396" y="987"/>
                  </a:lnTo>
                  <a:lnTo>
                    <a:pt x="1415" y="838"/>
                  </a:lnTo>
                  <a:lnTo>
                    <a:pt x="1433" y="707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49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1"/>
            <p:cNvSpPr/>
            <p:nvPr/>
          </p:nvSpPr>
          <p:spPr>
            <a:xfrm>
              <a:off x="1803800" y="5336350"/>
              <a:ext cx="48875" cy="50275"/>
            </a:xfrm>
            <a:custGeom>
              <a:avLst/>
              <a:gdLst/>
              <a:ahLst/>
              <a:cxnLst/>
              <a:rect l="l" t="t" r="r" b="b"/>
              <a:pathLst>
                <a:path w="1955" h="2011" extrusionOk="0">
                  <a:moveTo>
                    <a:pt x="1099" y="1"/>
                  </a:moveTo>
                  <a:lnTo>
                    <a:pt x="913" y="38"/>
                  </a:lnTo>
                  <a:lnTo>
                    <a:pt x="708" y="112"/>
                  </a:lnTo>
                  <a:lnTo>
                    <a:pt x="522" y="205"/>
                  </a:lnTo>
                  <a:lnTo>
                    <a:pt x="373" y="336"/>
                  </a:lnTo>
                  <a:lnTo>
                    <a:pt x="224" y="503"/>
                  </a:lnTo>
                  <a:lnTo>
                    <a:pt x="131" y="671"/>
                  </a:lnTo>
                  <a:lnTo>
                    <a:pt x="38" y="857"/>
                  </a:lnTo>
                  <a:lnTo>
                    <a:pt x="1" y="1062"/>
                  </a:lnTo>
                  <a:lnTo>
                    <a:pt x="1" y="1248"/>
                  </a:lnTo>
                  <a:lnTo>
                    <a:pt x="19" y="1452"/>
                  </a:lnTo>
                  <a:lnTo>
                    <a:pt x="94" y="1620"/>
                  </a:lnTo>
                  <a:lnTo>
                    <a:pt x="205" y="1750"/>
                  </a:lnTo>
                  <a:lnTo>
                    <a:pt x="336" y="1862"/>
                  </a:lnTo>
                  <a:lnTo>
                    <a:pt x="485" y="1955"/>
                  </a:lnTo>
                  <a:lnTo>
                    <a:pt x="652" y="1992"/>
                  </a:lnTo>
                  <a:lnTo>
                    <a:pt x="838" y="2011"/>
                  </a:lnTo>
                  <a:lnTo>
                    <a:pt x="1043" y="1973"/>
                  </a:lnTo>
                  <a:lnTo>
                    <a:pt x="1248" y="1899"/>
                  </a:lnTo>
                  <a:lnTo>
                    <a:pt x="1415" y="1806"/>
                  </a:lnTo>
                  <a:lnTo>
                    <a:pt x="1583" y="1676"/>
                  </a:lnTo>
                  <a:lnTo>
                    <a:pt x="1713" y="1508"/>
                  </a:lnTo>
                  <a:lnTo>
                    <a:pt x="1825" y="1341"/>
                  </a:lnTo>
                  <a:lnTo>
                    <a:pt x="1899" y="1155"/>
                  </a:lnTo>
                  <a:lnTo>
                    <a:pt x="1955" y="950"/>
                  </a:lnTo>
                  <a:lnTo>
                    <a:pt x="1955" y="745"/>
                  </a:lnTo>
                  <a:lnTo>
                    <a:pt x="1918" y="559"/>
                  </a:lnTo>
                  <a:lnTo>
                    <a:pt x="1843" y="392"/>
                  </a:lnTo>
                  <a:lnTo>
                    <a:pt x="1750" y="261"/>
                  </a:lnTo>
                  <a:lnTo>
                    <a:pt x="1620" y="150"/>
                  </a:lnTo>
                  <a:lnTo>
                    <a:pt x="1471" y="57"/>
                  </a:lnTo>
                  <a:lnTo>
                    <a:pt x="1285" y="19"/>
                  </a:lnTo>
                  <a:lnTo>
                    <a:pt x="10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1915000" y="5328900"/>
              <a:ext cx="50750" cy="43300"/>
            </a:xfrm>
            <a:custGeom>
              <a:avLst/>
              <a:gdLst/>
              <a:ahLst/>
              <a:cxnLst/>
              <a:rect l="l" t="t" r="r" b="b"/>
              <a:pathLst>
                <a:path w="2030" h="1732" extrusionOk="0">
                  <a:moveTo>
                    <a:pt x="950" y="1"/>
                  </a:moveTo>
                  <a:lnTo>
                    <a:pt x="745" y="38"/>
                  </a:lnTo>
                  <a:lnTo>
                    <a:pt x="540" y="113"/>
                  </a:lnTo>
                  <a:lnTo>
                    <a:pt x="373" y="206"/>
                  </a:lnTo>
                  <a:lnTo>
                    <a:pt x="243" y="317"/>
                  </a:lnTo>
                  <a:lnTo>
                    <a:pt x="131" y="466"/>
                  </a:lnTo>
                  <a:lnTo>
                    <a:pt x="38" y="615"/>
                  </a:lnTo>
                  <a:lnTo>
                    <a:pt x="1" y="783"/>
                  </a:lnTo>
                  <a:lnTo>
                    <a:pt x="1" y="950"/>
                  </a:lnTo>
                  <a:lnTo>
                    <a:pt x="38" y="1118"/>
                  </a:lnTo>
                  <a:lnTo>
                    <a:pt x="112" y="1285"/>
                  </a:lnTo>
                  <a:lnTo>
                    <a:pt x="205" y="1415"/>
                  </a:lnTo>
                  <a:lnTo>
                    <a:pt x="354" y="1527"/>
                  </a:lnTo>
                  <a:lnTo>
                    <a:pt x="503" y="1620"/>
                  </a:lnTo>
                  <a:lnTo>
                    <a:pt x="689" y="1695"/>
                  </a:lnTo>
                  <a:lnTo>
                    <a:pt x="875" y="1732"/>
                  </a:lnTo>
                  <a:lnTo>
                    <a:pt x="1080" y="1732"/>
                  </a:lnTo>
                  <a:lnTo>
                    <a:pt x="1285" y="1695"/>
                  </a:lnTo>
                  <a:lnTo>
                    <a:pt x="1471" y="1620"/>
                  </a:lnTo>
                  <a:lnTo>
                    <a:pt x="1638" y="1527"/>
                  </a:lnTo>
                  <a:lnTo>
                    <a:pt x="1787" y="1415"/>
                  </a:lnTo>
                  <a:lnTo>
                    <a:pt x="1899" y="1266"/>
                  </a:lnTo>
                  <a:lnTo>
                    <a:pt x="1973" y="1118"/>
                  </a:lnTo>
                  <a:lnTo>
                    <a:pt x="2010" y="950"/>
                  </a:lnTo>
                  <a:lnTo>
                    <a:pt x="2029" y="783"/>
                  </a:lnTo>
                  <a:lnTo>
                    <a:pt x="1992" y="615"/>
                  </a:lnTo>
                  <a:lnTo>
                    <a:pt x="1917" y="448"/>
                  </a:lnTo>
                  <a:lnTo>
                    <a:pt x="1806" y="317"/>
                  </a:lnTo>
                  <a:lnTo>
                    <a:pt x="1676" y="187"/>
                  </a:lnTo>
                  <a:lnTo>
                    <a:pt x="1508" y="113"/>
                  </a:lnTo>
                  <a:lnTo>
                    <a:pt x="1341" y="38"/>
                  </a:lnTo>
                  <a:lnTo>
                    <a:pt x="113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2" name="Google Shape;462;p11"/>
          <p:cNvSpPr/>
          <p:nvPr/>
        </p:nvSpPr>
        <p:spPr>
          <a:xfrm>
            <a:off x="2645525" y="41949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1"/>
          <p:cNvSpPr/>
          <p:nvPr/>
        </p:nvSpPr>
        <p:spPr>
          <a:xfrm>
            <a:off x="932050" y="37758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11"/>
          <p:cNvSpPr/>
          <p:nvPr/>
        </p:nvSpPr>
        <p:spPr>
          <a:xfrm>
            <a:off x="2465575" y="3823474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5" name="Google Shape;465;p11"/>
          <p:cNvGrpSpPr/>
          <p:nvPr/>
        </p:nvGrpSpPr>
        <p:grpSpPr>
          <a:xfrm>
            <a:off x="8760589" y="3637671"/>
            <a:ext cx="269222" cy="377667"/>
            <a:chOff x="1988514" y="3567171"/>
            <a:chExt cx="269222" cy="377667"/>
          </a:xfrm>
        </p:grpSpPr>
        <p:sp>
          <p:nvSpPr>
            <p:cNvPr id="466" name="Google Shape;46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0" name="Google Shape;470;p11"/>
          <p:cNvGrpSpPr/>
          <p:nvPr/>
        </p:nvGrpSpPr>
        <p:grpSpPr>
          <a:xfrm>
            <a:off x="8430764" y="3704346"/>
            <a:ext cx="269222" cy="377667"/>
            <a:chOff x="1988514" y="3567171"/>
            <a:chExt cx="269222" cy="377667"/>
          </a:xfrm>
        </p:grpSpPr>
        <p:sp>
          <p:nvSpPr>
            <p:cNvPr id="471" name="Google Shape;47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5" name="Google Shape;475;p11"/>
          <p:cNvGrpSpPr/>
          <p:nvPr/>
        </p:nvGrpSpPr>
        <p:grpSpPr>
          <a:xfrm>
            <a:off x="188289" y="3259996"/>
            <a:ext cx="269222" cy="377667"/>
            <a:chOff x="1988514" y="3567171"/>
            <a:chExt cx="269222" cy="377667"/>
          </a:xfrm>
        </p:grpSpPr>
        <p:sp>
          <p:nvSpPr>
            <p:cNvPr id="476" name="Google Shape;47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0" name="Google Shape;480;p11"/>
          <p:cNvGrpSpPr/>
          <p:nvPr/>
        </p:nvGrpSpPr>
        <p:grpSpPr>
          <a:xfrm>
            <a:off x="578614" y="3259996"/>
            <a:ext cx="269222" cy="377667"/>
            <a:chOff x="1988514" y="3567171"/>
            <a:chExt cx="269222" cy="377667"/>
          </a:xfrm>
        </p:grpSpPr>
        <p:sp>
          <p:nvSpPr>
            <p:cNvPr id="481" name="Google Shape;48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5" name="Google Shape;485;p11"/>
          <p:cNvGrpSpPr/>
          <p:nvPr/>
        </p:nvGrpSpPr>
        <p:grpSpPr>
          <a:xfrm flipH="1">
            <a:off x="2788900" y="1186122"/>
            <a:ext cx="1458036" cy="287907"/>
            <a:chOff x="680025" y="5031475"/>
            <a:chExt cx="2255625" cy="445400"/>
          </a:xfrm>
        </p:grpSpPr>
        <p:sp>
          <p:nvSpPr>
            <p:cNvPr id="486" name="Google Shape;486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2" name="Google Shape;492;p11"/>
          <p:cNvGrpSpPr/>
          <p:nvPr/>
        </p:nvGrpSpPr>
        <p:grpSpPr>
          <a:xfrm flipH="1">
            <a:off x="5407050" y="1080065"/>
            <a:ext cx="948039" cy="187246"/>
            <a:chOff x="680025" y="5031475"/>
            <a:chExt cx="2255625" cy="445400"/>
          </a:xfrm>
        </p:grpSpPr>
        <p:sp>
          <p:nvSpPr>
            <p:cNvPr id="493" name="Google Shape;493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4" name="Google Shape;1174;p25"/>
          <p:cNvGrpSpPr/>
          <p:nvPr/>
        </p:nvGrpSpPr>
        <p:grpSpPr>
          <a:xfrm>
            <a:off x="0" y="-3700"/>
            <a:ext cx="9144006" cy="909438"/>
            <a:chOff x="0" y="-3700"/>
            <a:chExt cx="9144006" cy="909438"/>
          </a:xfrm>
        </p:grpSpPr>
        <p:sp>
          <p:nvSpPr>
            <p:cNvPr id="1175" name="Google Shape;1175;p25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25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7" name="Google Shape;1177;p25"/>
          <p:cNvSpPr/>
          <p:nvPr/>
        </p:nvSpPr>
        <p:spPr>
          <a:xfrm>
            <a:off x="-25" y="3710425"/>
            <a:ext cx="9144064" cy="1297369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8" name="Google Shape;1178;p25"/>
          <p:cNvSpPr/>
          <p:nvPr/>
        </p:nvSpPr>
        <p:spPr>
          <a:xfrm flipH="1">
            <a:off x="-357149" y="4606125"/>
            <a:ext cx="9858299" cy="649214"/>
          </a:xfrm>
          <a:custGeom>
            <a:avLst/>
            <a:gdLst/>
            <a:ahLst/>
            <a:cxnLst/>
            <a:rect l="l" t="t" r="r" b="b"/>
            <a:pathLst>
              <a:path w="399931" h="28440" extrusionOk="0">
                <a:moveTo>
                  <a:pt x="20433" y="20638"/>
                </a:moveTo>
                <a:cubicBezTo>
                  <a:pt x="25958" y="18352"/>
                  <a:pt x="32498" y="11494"/>
                  <a:pt x="47484" y="8065"/>
                </a:cubicBezTo>
                <a:cubicBezTo>
                  <a:pt x="62470" y="4636"/>
                  <a:pt x="89458" y="128"/>
                  <a:pt x="110349" y="64"/>
                </a:cubicBezTo>
                <a:cubicBezTo>
                  <a:pt x="131241" y="1"/>
                  <a:pt x="152386" y="6732"/>
                  <a:pt x="172833" y="7684"/>
                </a:cubicBezTo>
                <a:cubicBezTo>
                  <a:pt x="193280" y="8637"/>
                  <a:pt x="216013" y="7049"/>
                  <a:pt x="233031" y="5779"/>
                </a:cubicBezTo>
                <a:cubicBezTo>
                  <a:pt x="250049" y="4509"/>
                  <a:pt x="260590" y="318"/>
                  <a:pt x="274941" y="64"/>
                </a:cubicBezTo>
                <a:cubicBezTo>
                  <a:pt x="289292" y="-190"/>
                  <a:pt x="303961" y="3684"/>
                  <a:pt x="319137" y="4255"/>
                </a:cubicBezTo>
                <a:cubicBezTo>
                  <a:pt x="334314" y="4827"/>
                  <a:pt x="354951" y="3620"/>
                  <a:pt x="366000" y="3493"/>
                </a:cubicBezTo>
                <a:cubicBezTo>
                  <a:pt x="377049" y="3366"/>
                  <a:pt x="382193" y="-190"/>
                  <a:pt x="385431" y="3493"/>
                </a:cubicBezTo>
                <a:cubicBezTo>
                  <a:pt x="388670" y="7176"/>
                  <a:pt x="416292" y="21527"/>
                  <a:pt x="385431" y="25591"/>
                </a:cubicBezTo>
                <a:cubicBezTo>
                  <a:pt x="354570" y="29655"/>
                  <a:pt x="262178" y="27496"/>
                  <a:pt x="200265" y="27877"/>
                </a:cubicBezTo>
                <a:cubicBezTo>
                  <a:pt x="138353" y="28258"/>
                  <a:pt x="44944" y="28893"/>
                  <a:pt x="13956" y="27877"/>
                </a:cubicBezTo>
                <a:cubicBezTo>
                  <a:pt x="-17032" y="26861"/>
                  <a:pt x="13258" y="22988"/>
                  <a:pt x="14337" y="21781"/>
                </a:cubicBezTo>
                <a:cubicBezTo>
                  <a:pt x="15417" y="20575"/>
                  <a:pt x="14909" y="22924"/>
                  <a:pt x="20433" y="2063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1179" name="Google Shape;1179;p25"/>
          <p:cNvSpPr/>
          <p:nvPr/>
        </p:nvSpPr>
        <p:spPr>
          <a:xfrm flipH="1">
            <a:off x="-357149" y="4606125"/>
            <a:ext cx="9858299" cy="649214"/>
          </a:xfrm>
          <a:custGeom>
            <a:avLst/>
            <a:gdLst/>
            <a:ahLst/>
            <a:cxnLst/>
            <a:rect l="l" t="t" r="r" b="b"/>
            <a:pathLst>
              <a:path w="399931" h="28440" extrusionOk="0">
                <a:moveTo>
                  <a:pt x="20433" y="20638"/>
                </a:moveTo>
                <a:cubicBezTo>
                  <a:pt x="25958" y="18352"/>
                  <a:pt x="32498" y="11494"/>
                  <a:pt x="47484" y="8065"/>
                </a:cubicBezTo>
                <a:cubicBezTo>
                  <a:pt x="62470" y="4636"/>
                  <a:pt x="89458" y="128"/>
                  <a:pt x="110349" y="64"/>
                </a:cubicBezTo>
                <a:cubicBezTo>
                  <a:pt x="131241" y="1"/>
                  <a:pt x="152386" y="6732"/>
                  <a:pt x="172833" y="7684"/>
                </a:cubicBezTo>
                <a:cubicBezTo>
                  <a:pt x="193280" y="8637"/>
                  <a:pt x="216013" y="7049"/>
                  <a:pt x="233031" y="5779"/>
                </a:cubicBezTo>
                <a:cubicBezTo>
                  <a:pt x="250049" y="4509"/>
                  <a:pt x="260590" y="318"/>
                  <a:pt x="274941" y="64"/>
                </a:cubicBezTo>
                <a:cubicBezTo>
                  <a:pt x="289292" y="-190"/>
                  <a:pt x="303961" y="3684"/>
                  <a:pt x="319137" y="4255"/>
                </a:cubicBezTo>
                <a:cubicBezTo>
                  <a:pt x="334314" y="4827"/>
                  <a:pt x="354951" y="3620"/>
                  <a:pt x="366000" y="3493"/>
                </a:cubicBezTo>
                <a:cubicBezTo>
                  <a:pt x="377049" y="3366"/>
                  <a:pt x="382193" y="-190"/>
                  <a:pt x="385431" y="3493"/>
                </a:cubicBezTo>
                <a:cubicBezTo>
                  <a:pt x="388670" y="7176"/>
                  <a:pt x="416292" y="21527"/>
                  <a:pt x="385431" y="25591"/>
                </a:cubicBezTo>
                <a:cubicBezTo>
                  <a:pt x="354570" y="29655"/>
                  <a:pt x="262178" y="27496"/>
                  <a:pt x="200265" y="27877"/>
                </a:cubicBezTo>
                <a:cubicBezTo>
                  <a:pt x="138353" y="28258"/>
                  <a:pt x="44944" y="28893"/>
                  <a:pt x="13956" y="27877"/>
                </a:cubicBezTo>
                <a:cubicBezTo>
                  <a:pt x="-17032" y="26861"/>
                  <a:pt x="13258" y="22988"/>
                  <a:pt x="14337" y="21781"/>
                </a:cubicBezTo>
                <a:cubicBezTo>
                  <a:pt x="15417" y="20575"/>
                  <a:pt x="14909" y="22924"/>
                  <a:pt x="20433" y="20638"/>
                </a:cubicBez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</p:sp>
      <p:sp>
        <p:nvSpPr>
          <p:cNvPr id="1180" name="Google Shape;1180;p25"/>
          <p:cNvSpPr/>
          <p:nvPr/>
        </p:nvSpPr>
        <p:spPr>
          <a:xfrm>
            <a:off x="-357150" y="4758525"/>
            <a:ext cx="9858299" cy="457173"/>
          </a:xfrm>
          <a:custGeom>
            <a:avLst/>
            <a:gdLst/>
            <a:ahLst/>
            <a:cxnLst/>
            <a:rect l="l" t="t" r="r" b="b"/>
            <a:pathLst>
              <a:path w="399931" h="28440" extrusionOk="0">
                <a:moveTo>
                  <a:pt x="20433" y="20638"/>
                </a:moveTo>
                <a:cubicBezTo>
                  <a:pt x="25958" y="18352"/>
                  <a:pt x="32498" y="11494"/>
                  <a:pt x="47484" y="8065"/>
                </a:cubicBezTo>
                <a:cubicBezTo>
                  <a:pt x="62470" y="4636"/>
                  <a:pt x="89458" y="128"/>
                  <a:pt x="110349" y="64"/>
                </a:cubicBezTo>
                <a:cubicBezTo>
                  <a:pt x="131241" y="1"/>
                  <a:pt x="152386" y="6732"/>
                  <a:pt x="172833" y="7684"/>
                </a:cubicBezTo>
                <a:cubicBezTo>
                  <a:pt x="193280" y="8637"/>
                  <a:pt x="216013" y="7049"/>
                  <a:pt x="233031" y="5779"/>
                </a:cubicBezTo>
                <a:cubicBezTo>
                  <a:pt x="250049" y="4509"/>
                  <a:pt x="260590" y="318"/>
                  <a:pt x="274941" y="64"/>
                </a:cubicBezTo>
                <a:cubicBezTo>
                  <a:pt x="289292" y="-190"/>
                  <a:pt x="303961" y="3684"/>
                  <a:pt x="319137" y="4255"/>
                </a:cubicBezTo>
                <a:cubicBezTo>
                  <a:pt x="334314" y="4827"/>
                  <a:pt x="354951" y="3620"/>
                  <a:pt x="366000" y="3493"/>
                </a:cubicBezTo>
                <a:cubicBezTo>
                  <a:pt x="377049" y="3366"/>
                  <a:pt x="382193" y="-190"/>
                  <a:pt x="385431" y="3493"/>
                </a:cubicBezTo>
                <a:cubicBezTo>
                  <a:pt x="388670" y="7176"/>
                  <a:pt x="416292" y="21527"/>
                  <a:pt x="385431" y="25591"/>
                </a:cubicBezTo>
                <a:cubicBezTo>
                  <a:pt x="354570" y="29655"/>
                  <a:pt x="262178" y="27496"/>
                  <a:pt x="200265" y="27877"/>
                </a:cubicBezTo>
                <a:cubicBezTo>
                  <a:pt x="138353" y="28258"/>
                  <a:pt x="44944" y="28893"/>
                  <a:pt x="13956" y="27877"/>
                </a:cubicBezTo>
                <a:cubicBezTo>
                  <a:pt x="-17032" y="26861"/>
                  <a:pt x="13258" y="22988"/>
                  <a:pt x="14337" y="21781"/>
                </a:cubicBezTo>
                <a:cubicBezTo>
                  <a:pt x="15417" y="20575"/>
                  <a:pt x="14909" y="22924"/>
                  <a:pt x="20433" y="2063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grpSp>
        <p:nvGrpSpPr>
          <p:cNvPr id="1181" name="Google Shape;1181;p25"/>
          <p:cNvGrpSpPr/>
          <p:nvPr/>
        </p:nvGrpSpPr>
        <p:grpSpPr>
          <a:xfrm>
            <a:off x="1055064" y="4395071"/>
            <a:ext cx="269222" cy="377667"/>
            <a:chOff x="1988514" y="3567171"/>
            <a:chExt cx="269222" cy="377667"/>
          </a:xfrm>
        </p:grpSpPr>
        <p:sp>
          <p:nvSpPr>
            <p:cNvPr id="1182" name="Google Shape;1182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86" name="Google Shape;1186;p25"/>
          <p:cNvSpPr/>
          <p:nvPr/>
        </p:nvSpPr>
        <p:spPr>
          <a:xfrm>
            <a:off x="2083550" y="491979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87" name="Google Shape;1187;p25"/>
          <p:cNvGrpSpPr/>
          <p:nvPr/>
        </p:nvGrpSpPr>
        <p:grpSpPr>
          <a:xfrm>
            <a:off x="2838095" y="4569706"/>
            <a:ext cx="312296" cy="438099"/>
            <a:chOff x="4959575" y="5405000"/>
            <a:chExt cx="414625" cy="581650"/>
          </a:xfrm>
        </p:grpSpPr>
        <p:sp>
          <p:nvSpPr>
            <p:cNvPr id="1188" name="Google Shape;1188;p25"/>
            <p:cNvSpPr/>
            <p:nvPr/>
          </p:nvSpPr>
          <p:spPr>
            <a:xfrm>
              <a:off x="4986075" y="5905650"/>
              <a:ext cx="375900" cy="810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25"/>
            <p:cNvSpPr/>
            <p:nvPr/>
          </p:nvSpPr>
          <p:spPr>
            <a:xfrm>
              <a:off x="5061300" y="5823000"/>
              <a:ext cx="114800" cy="148250"/>
            </a:xfrm>
            <a:custGeom>
              <a:avLst/>
              <a:gdLst/>
              <a:ahLst/>
              <a:cxnLst/>
              <a:rect l="l" t="t" r="r" b="b"/>
              <a:pathLst>
                <a:path w="4592" h="5930" extrusionOk="0">
                  <a:moveTo>
                    <a:pt x="504" y="1"/>
                  </a:moveTo>
                  <a:lnTo>
                    <a:pt x="446" y="39"/>
                  </a:lnTo>
                  <a:lnTo>
                    <a:pt x="426" y="59"/>
                  </a:lnTo>
                  <a:lnTo>
                    <a:pt x="407" y="97"/>
                  </a:lnTo>
                  <a:lnTo>
                    <a:pt x="426" y="194"/>
                  </a:lnTo>
                  <a:lnTo>
                    <a:pt x="465" y="330"/>
                  </a:lnTo>
                  <a:lnTo>
                    <a:pt x="814" y="950"/>
                  </a:lnTo>
                  <a:lnTo>
                    <a:pt x="1531" y="2345"/>
                  </a:lnTo>
                  <a:lnTo>
                    <a:pt x="1899" y="3081"/>
                  </a:lnTo>
                  <a:lnTo>
                    <a:pt x="2190" y="3740"/>
                  </a:lnTo>
                  <a:lnTo>
                    <a:pt x="2306" y="3992"/>
                  </a:lnTo>
                  <a:lnTo>
                    <a:pt x="2364" y="4205"/>
                  </a:lnTo>
                  <a:lnTo>
                    <a:pt x="2383" y="4340"/>
                  </a:lnTo>
                  <a:lnTo>
                    <a:pt x="2383" y="4379"/>
                  </a:lnTo>
                  <a:lnTo>
                    <a:pt x="2364" y="4399"/>
                  </a:lnTo>
                  <a:lnTo>
                    <a:pt x="1976" y="4476"/>
                  </a:lnTo>
                  <a:lnTo>
                    <a:pt x="1337" y="4554"/>
                  </a:lnTo>
                  <a:lnTo>
                    <a:pt x="969" y="4573"/>
                  </a:lnTo>
                  <a:lnTo>
                    <a:pt x="291" y="4573"/>
                  </a:lnTo>
                  <a:lnTo>
                    <a:pt x="0" y="4534"/>
                  </a:lnTo>
                  <a:lnTo>
                    <a:pt x="175" y="4612"/>
                  </a:lnTo>
                  <a:lnTo>
                    <a:pt x="388" y="4689"/>
                  </a:lnTo>
                  <a:lnTo>
                    <a:pt x="659" y="4767"/>
                  </a:lnTo>
                  <a:lnTo>
                    <a:pt x="1008" y="4825"/>
                  </a:lnTo>
                  <a:lnTo>
                    <a:pt x="1395" y="4883"/>
                  </a:lnTo>
                  <a:lnTo>
                    <a:pt x="1821" y="4902"/>
                  </a:lnTo>
                  <a:lnTo>
                    <a:pt x="2054" y="4902"/>
                  </a:lnTo>
                  <a:lnTo>
                    <a:pt x="2306" y="4883"/>
                  </a:lnTo>
                  <a:lnTo>
                    <a:pt x="2325" y="4941"/>
                  </a:lnTo>
                  <a:lnTo>
                    <a:pt x="2383" y="5038"/>
                  </a:lnTo>
                  <a:lnTo>
                    <a:pt x="2499" y="5193"/>
                  </a:lnTo>
                  <a:lnTo>
                    <a:pt x="2693" y="5367"/>
                  </a:lnTo>
                  <a:lnTo>
                    <a:pt x="2809" y="5464"/>
                  </a:lnTo>
                  <a:lnTo>
                    <a:pt x="2945" y="5542"/>
                  </a:lnTo>
                  <a:lnTo>
                    <a:pt x="3100" y="5638"/>
                  </a:lnTo>
                  <a:lnTo>
                    <a:pt x="3294" y="5716"/>
                  </a:lnTo>
                  <a:lnTo>
                    <a:pt x="3488" y="5793"/>
                  </a:lnTo>
                  <a:lnTo>
                    <a:pt x="3720" y="5852"/>
                  </a:lnTo>
                  <a:lnTo>
                    <a:pt x="3972" y="5890"/>
                  </a:lnTo>
                  <a:lnTo>
                    <a:pt x="4243" y="5929"/>
                  </a:lnTo>
                  <a:lnTo>
                    <a:pt x="4069" y="5813"/>
                  </a:lnTo>
                  <a:lnTo>
                    <a:pt x="3662" y="5522"/>
                  </a:lnTo>
                  <a:lnTo>
                    <a:pt x="3449" y="5348"/>
                  </a:lnTo>
                  <a:lnTo>
                    <a:pt x="3236" y="5174"/>
                  </a:lnTo>
                  <a:lnTo>
                    <a:pt x="3081" y="5019"/>
                  </a:lnTo>
                  <a:lnTo>
                    <a:pt x="3023" y="4941"/>
                  </a:lnTo>
                  <a:lnTo>
                    <a:pt x="2984" y="4883"/>
                  </a:lnTo>
                  <a:lnTo>
                    <a:pt x="3100" y="4941"/>
                  </a:lnTo>
                  <a:lnTo>
                    <a:pt x="3255" y="4999"/>
                  </a:lnTo>
                  <a:lnTo>
                    <a:pt x="3449" y="5057"/>
                  </a:lnTo>
                  <a:lnTo>
                    <a:pt x="3681" y="5096"/>
                  </a:lnTo>
                  <a:lnTo>
                    <a:pt x="3972" y="5115"/>
                  </a:lnTo>
                  <a:lnTo>
                    <a:pt x="4263" y="5096"/>
                  </a:lnTo>
                  <a:lnTo>
                    <a:pt x="4437" y="5077"/>
                  </a:lnTo>
                  <a:lnTo>
                    <a:pt x="4592" y="5038"/>
                  </a:lnTo>
                  <a:lnTo>
                    <a:pt x="4340" y="4980"/>
                  </a:lnTo>
                  <a:lnTo>
                    <a:pt x="3778" y="4805"/>
                  </a:lnTo>
                  <a:lnTo>
                    <a:pt x="3468" y="4709"/>
                  </a:lnTo>
                  <a:lnTo>
                    <a:pt x="3178" y="4592"/>
                  </a:lnTo>
                  <a:lnTo>
                    <a:pt x="2945" y="4457"/>
                  </a:lnTo>
                  <a:lnTo>
                    <a:pt x="2868" y="4399"/>
                  </a:lnTo>
                  <a:lnTo>
                    <a:pt x="2809" y="4321"/>
                  </a:lnTo>
                  <a:lnTo>
                    <a:pt x="2771" y="4224"/>
                  </a:lnTo>
                  <a:lnTo>
                    <a:pt x="2713" y="4050"/>
                  </a:lnTo>
                  <a:lnTo>
                    <a:pt x="2577" y="3565"/>
                  </a:lnTo>
                  <a:lnTo>
                    <a:pt x="2267" y="2248"/>
                  </a:lnTo>
                  <a:lnTo>
                    <a:pt x="1860" y="427"/>
                  </a:lnTo>
                  <a:lnTo>
                    <a:pt x="1589" y="291"/>
                  </a:lnTo>
                  <a:lnTo>
                    <a:pt x="1318" y="175"/>
                  </a:lnTo>
                  <a:lnTo>
                    <a:pt x="1008" y="78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25"/>
            <p:cNvSpPr/>
            <p:nvPr/>
          </p:nvSpPr>
          <p:spPr>
            <a:xfrm>
              <a:off x="5158175" y="5822025"/>
              <a:ext cx="110925" cy="144375"/>
            </a:xfrm>
            <a:custGeom>
              <a:avLst/>
              <a:gdLst/>
              <a:ahLst/>
              <a:cxnLst/>
              <a:rect l="l" t="t" r="r" b="b"/>
              <a:pathLst>
                <a:path w="4437" h="5775" extrusionOk="0">
                  <a:moveTo>
                    <a:pt x="155" y="1"/>
                  </a:moveTo>
                  <a:lnTo>
                    <a:pt x="78" y="40"/>
                  </a:lnTo>
                  <a:lnTo>
                    <a:pt x="19" y="98"/>
                  </a:lnTo>
                  <a:lnTo>
                    <a:pt x="0" y="195"/>
                  </a:lnTo>
                  <a:lnTo>
                    <a:pt x="39" y="311"/>
                  </a:lnTo>
                  <a:lnTo>
                    <a:pt x="329" y="853"/>
                  </a:lnTo>
                  <a:lnTo>
                    <a:pt x="949" y="2074"/>
                  </a:lnTo>
                  <a:lnTo>
                    <a:pt x="1279" y="2733"/>
                  </a:lnTo>
                  <a:lnTo>
                    <a:pt x="1550" y="3333"/>
                  </a:lnTo>
                  <a:lnTo>
                    <a:pt x="1744" y="3779"/>
                  </a:lnTo>
                  <a:lnTo>
                    <a:pt x="1782" y="3934"/>
                  </a:lnTo>
                  <a:lnTo>
                    <a:pt x="1782" y="4011"/>
                  </a:lnTo>
                  <a:lnTo>
                    <a:pt x="1705" y="4108"/>
                  </a:lnTo>
                  <a:lnTo>
                    <a:pt x="1569" y="4224"/>
                  </a:lnTo>
                  <a:lnTo>
                    <a:pt x="1376" y="4341"/>
                  </a:lnTo>
                  <a:lnTo>
                    <a:pt x="1162" y="4438"/>
                  </a:lnTo>
                  <a:lnTo>
                    <a:pt x="911" y="4515"/>
                  </a:lnTo>
                  <a:lnTo>
                    <a:pt x="659" y="4573"/>
                  </a:lnTo>
                  <a:lnTo>
                    <a:pt x="388" y="4573"/>
                  </a:lnTo>
                  <a:lnTo>
                    <a:pt x="252" y="4554"/>
                  </a:lnTo>
                  <a:lnTo>
                    <a:pt x="116" y="4515"/>
                  </a:lnTo>
                  <a:lnTo>
                    <a:pt x="233" y="4573"/>
                  </a:lnTo>
                  <a:lnTo>
                    <a:pt x="388" y="4631"/>
                  </a:lnTo>
                  <a:lnTo>
                    <a:pt x="581" y="4709"/>
                  </a:lnTo>
                  <a:lnTo>
                    <a:pt x="853" y="4748"/>
                  </a:lnTo>
                  <a:lnTo>
                    <a:pt x="1162" y="4786"/>
                  </a:lnTo>
                  <a:lnTo>
                    <a:pt x="1511" y="4767"/>
                  </a:lnTo>
                  <a:lnTo>
                    <a:pt x="1705" y="4748"/>
                  </a:lnTo>
                  <a:lnTo>
                    <a:pt x="1918" y="4709"/>
                  </a:lnTo>
                  <a:lnTo>
                    <a:pt x="2034" y="4883"/>
                  </a:lnTo>
                  <a:lnTo>
                    <a:pt x="2209" y="5077"/>
                  </a:lnTo>
                  <a:lnTo>
                    <a:pt x="2422" y="5271"/>
                  </a:lnTo>
                  <a:lnTo>
                    <a:pt x="2538" y="5367"/>
                  </a:lnTo>
                  <a:lnTo>
                    <a:pt x="2693" y="5464"/>
                  </a:lnTo>
                  <a:lnTo>
                    <a:pt x="2829" y="5561"/>
                  </a:lnTo>
                  <a:lnTo>
                    <a:pt x="3003" y="5639"/>
                  </a:lnTo>
                  <a:lnTo>
                    <a:pt x="3177" y="5697"/>
                  </a:lnTo>
                  <a:lnTo>
                    <a:pt x="3352" y="5736"/>
                  </a:lnTo>
                  <a:lnTo>
                    <a:pt x="3545" y="5774"/>
                  </a:lnTo>
                  <a:lnTo>
                    <a:pt x="3759" y="5755"/>
                  </a:lnTo>
                  <a:lnTo>
                    <a:pt x="3584" y="5658"/>
                  </a:lnTo>
                  <a:lnTo>
                    <a:pt x="3410" y="5561"/>
                  </a:lnTo>
                  <a:lnTo>
                    <a:pt x="3216" y="5426"/>
                  </a:lnTo>
                  <a:lnTo>
                    <a:pt x="3022" y="5251"/>
                  </a:lnTo>
                  <a:lnTo>
                    <a:pt x="2829" y="5058"/>
                  </a:lnTo>
                  <a:lnTo>
                    <a:pt x="2751" y="4961"/>
                  </a:lnTo>
                  <a:lnTo>
                    <a:pt x="2674" y="4864"/>
                  </a:lnTo>
                  <a:lnTo>
                    <a:pt x="2635" y="4767"/>
                  </a:lnTo>
                  <a:lnTo>
                    <a:pt x="2596" y="4670"/>
                  </a:lnTo>
                  <a:lnTo>
                    <a:pt x="2751" y="4767"/>
                  </a:lnTo>
                  <a:lnTo>
                    <a:pt x="2945" y="4844"/>
                  </a:lnTo>
                  <a:lnTo>
                    <a:pt x="3177" y="4941"/>
                  </a:lnTo>
                  <a:lnTo>
                    <a:pt x="3468" y="5019"/>
                  </a:lnTo>
                  <a:lnTo>
                    <a:pt x="3604" y="5038"/>
                  </a:lnTo>
                  <a:lnTo>
                    <a:pt x="3778" y="5058"/>
                  </a:lnTo>
                  <a:lnTo>
                    <a:pt x="3933" y="5058"/>
                  </a:lnTo>
                  <a:lnTo>
                    <a:pt x="4107" y="5038"/>
                  </a:lnTo>
                  <a:lnTo>
                    <a:pt x="4262" y="4999"/>
                  </a:lnTo>
                  <a:lnTo>
                    <a:pt x="4437" y="4941"/>
                  </a:lnTo>
                  <a:lnTo>
                    <a:pt x="4107" y="4864"/>
                  </a:lnTo>
                  <a:lnTo>
                    <a:pt x="3759" y="4767"/>
                  </a:lnTo>
                  <a:lnTo>
                    <a:pt x="3371" y="4651"/>
                  </a:lnTo>
                  <a:lnTo>
                    <a:pt x="2964" y="4496"/>
                  </a:lnTo>
                  <a:lnTo>
                    <a:pt x="2771" y="4418"/>
                  </a:lnTo>
                  <a:lnTo>
                    <a:pt x="2596" y="4321"/>
                  </a:lnTo>
                  <a:lnTo>
                    <a:pt x="2441" y="4224"/>
                  </a:lnTo>
                  <a:lnTo>
                    <a:pt x="2325" y="4108"/>
                  </a:lnTo>
                  <a:lnTo>
                    <a:pt x="2228" y="4011"/>
                  </a:lnTo>
                  <a:lnTo>
                    <a:pt x="2170" y="3895"/>
                  </a:lnTo>
                  <a:lnTo>
                    <a:pt x="2015" y="3062"/>
                  </a:lnTo>
                  <a:lnTo>
                    <a:pt x="1782" y="1841"/>
                  </a:lnTo>
                  <a:lnTo>
                    <a:pt x="1511" y="272"/>
                  </a:lnTo>
                  <a:lnTo>
                    <a:pt x="1240" y="175"/>
                  </a:lnTo>
                  <a:lnTo>
                    <a:pt x="969" y="98"/>
                  </a:lnTo>
                  <a:lnTo>
                    <a:pt x="678" y="40"/>
                  </a:ln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25"/>
            <p:cNvSpPr/>
            <p:nvPr/>
          </p:nvSpPr>
          <p:spPr>
            <a:xfrm>
              <a:off x="5178500" y="5425825"/>
              <a:ext cx="41675" cy="37325"/>
            </a:xfrm>
            <a:custGeom>
              <a:avLst/>
              <a:gdLst/>
              <a:ahLst/>
              <a:cxnLst/>
              <a:rect l="l" t="t" r="r" b="b"/>
              <a:pathLst>
                <a:path w="1667" h="1493" extrusionOk="0">
                  <a:moveTo>
                    <a:pt x="582" y="1"/>
                  </a:moveTo>
                  <a:lnTo>
                    <a:pt x="466" y="20"/>
                  </a:lnTo>
                  <a:lnTo>
                    <a:pt x="349" y="59"/>
                  </a:lnTo>
                  <a:lnTo>
                    <a:pt x="233" y="156"/>
                  </a:lnTo>
                  <a:lnTo>
                    <a:pt x="117" y="291"/>
                  </a:lnTo>
                  <a:lnTo>
                    <a:pt x="78" y="369"/>
                  </a:lnTo>
                  <a:lnTo>
                    <a:pt x="40" y="446"/>
                  </a:lnTo>
                  <a:lnTo>
                    <a:pt x="20" y="505"/>
                  </a:lnTo>
                  <a:lnTo>
                    <a:pt x="1" y="582"/>
                  </a:lnTo>
                  <a:lnTo>
                    <a:pt x="20" y="640"/>
                  </a:lnTo>
                  <a:lnTo>
                    <a:pt x="20" y="718"/>
                  </a:lnTo>
                  <a:lnTo>
                    <a:pt x="98" y="834"/>
                  </a:lnTo>
                  <a:lnTo>
                    <a:pt x="194" y="931"/>
                  </a:lnTo>
                  <a:lnTo>
                    <a:pt x="330" y="1047"/>
                  </a:lnTo>
                  <a:lnTo>
                    <a:pt x="485" y="1125"/>
                  </a:lnTo>
                  <a:lnTo>
                    <a:pt x="659" y="1202"/>
                  </a:lnTo>
                  <a:lnTo>
                    <a:pt x="1008" y="1338"/>
                  </a:lnTo>
                  <a:lnTo>
                    <a:pt x="1338" y="1435"/>
                  </a:lnTo>
                  <a:lnTo>
                    <a:pt x="1667" y="1493"/>
                  </a:lnTo>
                  <a:lnTo>
                    <a:pt x="1531" y="1144"/>
                  </a:lnTo>
                  <a:lnTo>
                    <a:pt x="1357" y="795"/>
                  </a:lnTo>
                  <a:lnTo>
                    <a:pt x="1183" y="485"/>
                  </a:lnTo>
                  <a:lnTo>
                    <a:pt x="1086" y="350"/>
                  </a:lnTo>
                  <a:lnTo>
                    <a:pt x="989" y="233"/>
                  </a:lnTo>
                  <a:lnTo>
                    <a:pt x="892" y="137"/>
                  </a:lnTo>
                  <a:lnTo>
                    <a:pt x="795" y="59"/>
                  </a:lnTo>
                  <a:lnTo>
                    <a:pt x="679" y="20"/>
                  </a:lnTo>
                  <a:lnTo>
                    <a:pt x="58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25"/>
            <p:cNvSpPr/>
            <p:nvPr/>
          </p:nvSpPr>
          <p:spPr>
            <a:xfrm>
              <a:off x="5208050" y="5405000"/>
              <a:ext cx="46050" cy="60575"/>
            </a:xfrm>
            <a:custGeom>
              <a:avLst/>
              <a:gdLst/>
              <a:ahLst/>
              <a:cxnLst/>
              <a:rect l="l" t="t" r="r" b="b"/>
              <a:pathLst>
                <a:path w="1842" h="2423" extrusionOk="0">
                  <a:moveTo>
                    <a:pt x="698" y="1"/>
                  </a:moveTo>
                  <a:lnTo>
                    <a:pt x="562" y="20"/>
                  </a:lnTo>
                  <a:lnTo>
                    <a:pt x="427" y="78"/>
                  </a:lnTo>
                  <a:lnTo>
                    <a:pt x="311" y="136"/>
                  </a:lnTo>
                  <a:lnTo>
                    <a:pt x="194" y="253"/>
                  </a:lnTo>
                  <a:lnTo>
                    <a:pt x="117" y="388"/>
                  </a:lnTo>
                  <a:lnTo>
                    <a:pt x="59" y="543"/>
                  </a:lnTo>
                  <a:lnTo>
                    <a:pt x="20" y="737"/>
                  </a:lnTo>
                  <a:lnTo>
                    <a:pt x="1" y="950"/>
                  </a:lnTo>
                  <a:lnTo>
                    <a:pt x="20" y="1183"/>
                  </a:lnTo>
                  <a:lnTo>
                    <a:pt x="39" y="1376"/>
                  </a:lnTo>
                  <a:lnTo>
                    <a:pt x="78" y="1551"/>
                  </a:lnTo>
                  <a:lnTo>
                    <a:pt x="117" y="1686"/>
                  </a:lnTo>
                  <a:lnTo>
                    <a:pt x="175" y="1822"/>
                  </a:lnTo>
                  <a:lnTo>
                    <a:pt x="233" y="1919"/>
                  </a:lnTo>
                  <a:lnTo>
                    <a:pt x="291" y="2016"/>
                  </a:lnTo>
                  <a:lnTo>
                    <a:pt x="349" y="2093"/>
                  </a:lnTo>
                  <a:lnTo>
                    <a:pt x="485" y="2209"/>
                  </a:lnTo>
                  <a:lnTo>
                    <a:pt x="601" y="2287"/>
                  </a:lnTo>
                  <a:lnTo>
                    <a:pt x="698" y="2345"/>
                  </a:lnTo>
                  <a:lnTo>
                    <a:pt x="776" y="2423"/>
                  </a:lnTo>
                  <a:lnTo>
                    <a:pt x="989" y="2229"/>
                  </a:lnTo>
                  <a:lnTo>
                    <a:pt x="1202" y="2035"/>
                  </a:lnTo>
                  <a:lnTo>
                    <a:pt x="1434" y="1783"/>
                  </a:lnTo>
                  <a:lnTo>
                    <a:pt x="1531" y="1648"/>
                  </a:lnTo>
                  <a:lnTo>
                    <a:pt x="1628" y="1493"/>
                  </a:lnTo>
                  <a:lnTo>
                    <a:pt x="1725" y="1338"/>
                  </a:lnTo>
                  <a:lnTo>
                    <a:pt x="1783" y="1183"/>
                  </a:lnTo>
                  <a:lnTo>
                    <a:pt x="1822" y="1028"/>
                  </a:lnTo>
                  <a:lnTo>
                    <a:pt x="1841" y="873"/>
                  </a:lnTo>
                  <a:lnTo>
                    <a:pt x="1822" y="718"/>
                  </a:lnTo>
                  <a:lnTo>
                    <a:pt x="1744" y="582"/>
                  </a:lnTo>
                  <a:lnTo>
                    <a:pt x="1667" y="427"/>
                  </a:lnTo>
                  <a:lnTo>
                    <a:pt x="1550" y="311"/>
                  </a:lnTo>
                  <a:lnTo>
                    <a:pt x="1415" y="214"/>
                  </a:lnTo>
                  <a:lnTo>
                    <a:pt x="1279" y="117"/>
                  </a:lnTo>
                  <a:lnTo>
                    <a:pt x="1144" y="59"/>
                  </a:lnTo>
                  <a:lnTo>
                    <a:pt x="989" y="20"/>
                  </a:lnTo>
                  <a:lnTo>
                    <a:pt x="8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25"/>
            <p:cNvSpPr/>
            <p:nvPr/>
          </p:nvSpPr>
          <p:spPr>
            <a:xfrm>
              <a:off x="4959575" y="5453450"/>
              <a:ext cx="375875" cy="384100"/>
            </a:xfrm>
            <a:custGeom>
              <a:avLst/>
              <a:gdLst/>
              <a:ahLst/>
              <a:cxnLst/>
              <a:rect l="l" t="t" r="r" b="b"/>
              <a:pathLst>
                <a:path w="15035" h="15364" extrusionOk="0">
                  <a:moveTo>
                    <a:pt x="11257" y="0"/>
                  </a:moveTo>
                  <a:lnTo>
                    <a:pt x="11005" y="20"/>
                  </a:lnTo>
                  <a:lnTo>
                    <a:pt x="10753" y="39"/>
                  </a:lnTo>
                  <a:lnTo>
                    <a:pt x="10501" y="58"/>
                  </a:lnTo>
                  <a:lnTo>
                    <a:pt x="10269" y="97"/>
                  </a:lnTo>
                  <a:lnTo>
                    <a:pt x="10056" y="155"/>
                  </a:lnTo>
                  <a:lnTo>
                    <a:pt x="9843" y="233"/>
                  </a:lnTo>
                  <a:lnTo>
                    <a:pt x="9630" y="310"/>
                  </a:lnTo>
                  <a:lnTo>
                    <a:pt x="9436" y="407"/>
                  </a:lnTo>
                  <a:lnTo>
                    <a:pt x="9242" y="504"/>
                  </a:lnTo>
                  <a:lnTo>
                    <a:pt x="9068" y="620"/>
                  </a:lnTo>
                  <a:lnTo>
                    <a:pt x="8913" y="736"/>
                  </a:lnTo>
                  <a:lnTo>
                    <a:pt x="8758" y="872"/>
                  </a:lnTo>
                  <a:lnTo>
                    <a:pt x="8603" y="1008"/>
                  </a:lnTo>
                  <a:lnTo>
                    <a:pt x="8467" y="1163"/>
                  </a:lnTo>
                  <a:lnTo>
                    <a:pt x="8351" y="1318"/>
                  </a:lnTo>
                  <a:lnTo>
                    <a:pt x="8235" y="1492"/>
                  </a:lnTo>
                  <a:lnTo>
                    <a:pt x="8118" y="1666"/>
                  </a:lnTo>
                  <a:lnTo>
                    <a:pt x="8022" y="1860"/>
                  </a:lnTo>
                  <a:lnTo>
                    <a:pt x="7944" y="2034"/>
                  </a:lnTo>
                  <a:lnTo>
                    <a:pt x="7867" y="2228"/>
                  </a:lnTo>
                  <a:lnTo>
                    <a:pt x="7808" y="2441"/>
                  </a:lnTo>
                  <a:lnTo>
                    <a:pt x="7712" y="2868"/>
                  </a:lnTo>
                  <a:lnTo>
                    <a:pt x="7634" y="3313"/>
                  </a:lnTo>
                  <a:lnTo>
                    <a:pt x="7615" y="3778"/>
                  </a:lnTo>
                  <a:lnTo>
                    <a:pt x="7653" y="4243"/>
                  </a:lnTo>
                  <a:lnTo>
                    <a:pt x="7653" y="4611"/>
                  </a:lnTo>
                  <a:lnTo>
                    <a:pt x="7615" y="4960"/>
                  </a:lnTo>
                  <a:lnTo>
                    <a:pt x="7557" y="5309"/>
                  </a:lnTo>
                  <a:lnTo>
                    <a:pt x="7440" y="5638"/>
                  </a:lnTo>
                  <a:lnTo>
                    <a:pt x="7285" y="5948"/>
                  </a:lnTo>
                  <a:lnTo>
                    <a:pt x="7092" y="6239"/>
                  </a:lnTo>
                  <a:lnTo>
                    <a:pt x="6859" y="6510"/>
                  </a:lnTo>
                  <a:lnTo>
                    <a:pt x="6607" y="6762"/>
                  </a:lnTo>
                  <a:lnTo>
                    <a:pt x="6220" y="7072"/>
                  </a:lnTo>
                  <a:lnTo>
                    <a:pt x="5774" y="7382"/>
                  </a:lnTo>
                  <a:lnTo>
                    <a:pt x="5309" y="7672"/>
                  </a:lnTo>
                  <a:lnTo>
                    <a:pt x="4883" y="7885"/>
                  </a:lnTo>
                  <a:lnTo>
                    <a:pt x="3701" y="8428"/>
                  </a:lnTo>
                  <a:lnTo>
                    <a:pt x="2771" y="8835"/>
                  </a:lnTo>
                  <a:lnTo>
                    <a:pt x="1938" y="9164"/>
                  </a:lnTo>
                  <a:lnTo>
                    <a:pt x="1279" y="9435"/>
                  </a:lnTo>
                  <a:lnTo>
                    <a:pt x="718" y="9687"/>
                  </a:lnTo>
                  <a:lnTo>
                    <a:pt x="504" y="9823"/>
                  </a:lnTo>
                  <a:lnTo>
                    <a:pt x="311" y="9939"/>
                  </a:lnTo>
                  <a:lnTo>
                    <a:pt x="194" y="10036"/>
                  </a:lnTo>
                  <a:lnTo>
                    <a:pt x="98" y="10133"/>
                  </a:lnTo>
                  <a:lnTo>
                    <a:pt x="39" y="10307"/>
                  </a:lnTo>
                  <a:lnTo>
                    <a:pt x="1" y="10462"/>
                  </a:lnTo>
                  <a:lnTo>
                    <a:pt x="20" y="10617"/>
                  </a:lnTo>
                  <a:lnTo>
                    <a:pt x="59" y="10753"/>
                  </a:lnTo>
                  <a:lnTo>
                    <a:pt x="136" y="10908"/>
                  </a:lnTo>
                  <a:lnTo>
                    <a:pt x="233" y="11043"/>
                  </a:lnTo>
                  <a:lnTo>
                    <a:pt x="349" y="11160"/>
                  </a:lnTo>
                  <a:lnTo>
                    <a:pt x="485" y="11295"/>
                  </a:lnTo>
                  <a:lnTo>
                    <a:pt x="795" y="11567"/>
                  </a:lnTo>
                  <a:lnTo>
                    <a:pt x="1124" y="11838"/>
                  </a:lnTo>
                  <a:lnTo>
                    <a:pt x="1279" y="11993"/>
                  </a:lnTo>
                  <a:lnTo>
                    <a:pt x="1434" y="12148"/>
                  </a:lnTo>
                  <a:lnTo>
                    <a:pt x="1570" y="12303"/>
                  </a:lnTo>
                  <a:lnTo>
                    <a:pt x="1686" y="12477"/>
                  </a:lnTo>
                  <a:lnTo>
                    <a:pt x="1919" y="12826"/>
                  </a:lnTo>
                  <a:lnTo>
                    <a:pt x="2209" y="13233"/>
                  </a:lnTo>
                  <a:lnTo>
                    <a:pt x="2384" y="13426"/>
                  </a:lnTo>
                  <a:lnTo>
                    <a:pt x="2577" y="13620"/>
                  </a:lnTo>
                  <a:lnTo>
                    <a:pt x="2771" y="13814"/>
                  </a:lnTo>
                  <a:lnTo>
                    <a:pt x="3004" y="14008"/>
                  </a:lnTo>
                  <a:lnTo>
                    <a:pt x="3275" y="14201"/>
                  </a:lnTo>
                  <a:lnTo>
                    <a:pt x="3546" y="14376"/>
                  </a:lnTo>
                  <a:lnTo>
                    <a:pt x="3856" y="14550"/>
                  </a:lnTo>
                  <a:lnTo>
                    <a:pt x="4205" y="14705"/>
                  </a:lnTo>
                  <a:lnTo>
                    <a:pt x="4592" y="14860"/>
                  </a:lnTo>
                  <a:lnTo>
                    <a:pt x="4999" y="14996"/>
                  </a:lnTo>
                  <a:lnTo>
                    <a:pt x="5445" y="15112"/>
                  </a:lnTo>
                  <a:lnTo>
                    <a:pt x="5929" y="15209"/>
                  </a:lnTo>
                  <a:lnTo>
                    <a:pt x="6413" y="15286"/>
                  </a:lnTo>
                  <a:lnTo>
                    <a:pt x="6878" y="15325"/>
                  </a:lnTo>
                  <a:lnTo>
                    <a:pt x="7324" y="15364"/>
                  </a:lnTo>
                  <a:lnTo>
                    <a:pt x="7731" y="15364"/>
                  </a:lnTo>
                  <a:lnTo>
                    <a:pt x="8138" y="15344"/>
                  </a:lnTo>
                  <a:lnTo>
                    <a:pt x="8506" y="15306"/>
                  </a:lnTo>
                  <a:lnTo>
                    <a:pt x="8893" y="15248"/>
                  </a:lnTo>
                  <a:lnTo>
                    <a:pt x="9261" y="15151"/>
                  </a:lnTo>
                  <a:lnTo>
                    <a:pt x="9630" y="15015"/>
                  </a:lnTo>
                  <a:lnTo>
                    <a:pt x="10017" y="14860"/>
                  </a:lnTo>
                  <a:lnTo>
                    <a:pt x="10405" y="14666"/>
                  </a:lnTo>
                  <a:lnTo>
                    <a:pt x="10792" y="14434"/>
                  </a:lnTo>
                  <a:lnTo>
                    <a:pt x="11218" y="14182"/>
                  </a:lnTo>
                  <a:lnTo>
                    <a:pt x="11664" y="13891"/>
                  </a:lnTo>
                  <a:lnTo>
                    <a:pt x="12129" y="13562"/>
                  </a:lnTo>
                  <a:lnTo>
                    <a:pt x="12633" y="13194"/>
                  </a:lnTo>
                  <a:lnTo>
                    <a:pt x="12865" y="13000"/>
                  </a:lnTo>
                  <a:lnTo>
                    <a:pt x="13078" y="12787"/>
                  </a:lnTo>
                  <a:lnTo>
                    <a:pt x="13272" y="12593"/>
                  </a:lnTo>
                  <a:lnTo>
                    <a:pt x="13427" y="12380"/>
                  </a:lnTo>
                  <a:lnTo>
                    <a:pt x="13563" y="12167"/>
                  </a:lnTo>
                  <a:lnTo>
                    <a:pt x="13679" y="11954"/>
                  </a:lnTo>
                  <a:lnTo>
                    <a:pt x="13756" y="11741"/>
                  </a:lnTo>
                  <a:lnTo>
                    <a:pt x="13834" y="11528"/>
                  </a:lnTo>
                  <a:lnTo>
                    <a:pt x="13873" y="11315"/>
                  </a:lnTo>
                  <a:lnTo>
                    <a:pt x="13911" y="11102"/>
                  </a:lnTo>
                  <a:lnTo>
                    <a:pt x="13911" y="10869"/>
                  </a:lnTo>
                  <a:lnTo>
                    <a:pt x="13911" y="10656"/>
                  </a:lnTo>
                  <a:lnTo>
                    <a:pt x="13892" y="10443"/>
                  </a:lnTo>
                  <a:lnTo>
                    <a:pt x="13873" y="10230"/>
                  </a:lnTo>
                  <a:lnTo>
                    <a:pt x="13776" y="9803"/>
                  </a:lnTo>
                  <a:lnTo>
                    <a:pt x="13640" y="9397"/>
                  </a:lnTo>
                  <a:lnTo>
                    <a:pt x="13485" y="8990"/>
                  </a:lnTo>
                  <a:lnTo>
                    <a:pt x="13330" y="8622"/>
                  </a:lnTo>
                  <a:lnTo>
                    <a:pt x="13156" y="8254"/>
                  </a:lnTo>
                  <a:lnTo>
                    <a:pt x="12846" y="7614"/>
                  </a:lnTo>
                  <a:lnTo>
                    <a:pt x="12729" y="7362"/>
                  </a:lnTo>
                  <a:lnTo>
                    <a:pt x="12652" y="7130"/>
                  </a:lnTo>
                  <a:lnTo>
                    <a:pt x="12613" y="6917"/>
                  </a:lnTo>
                  <a:lnTo>
                    <a:pt x="12613" y="6723"/>
                  </a:lnTo>
                  <a:lnTo>
                    <a:pt x="12613" y="6549"/>
                  </a:lnTo>
                  <a:lnTo>
                    <a:pt x="12633" y="6413"/>
                  </a:lnTo>
                  <a:lnTo>
                    <a:pt x="12652" y="6258"/>
                  </a:lnTo>
                  <a:lnTo>
                    <a:pt x="12691" y="6142"/>
                  </a:lnTo>
                  <a:lnTo>
                    <a:pt x="12749" y="6026"/>
                  </a:lnTo>
                  <a:lnTo>
                    <a:pt x="12807" y="5948"/>
                  </a:lnTo>
                  <a:lnTo>
                    <a:pt x="12923" y="5793"/>
                  </a:lnTo>
                  <a:lnTo>
                    <a:pt x="13020" y="5696"/>
                  </a:lnTo>
                  <a:lnTo>
                    <a:pt x="13136" y="5619"/>
                  </a:lnTo>
                  <a:lnTo>
                    <a:pt x="13408" y="5502"/>
                  </a:lnTo>
                  <a:lnTo>
                    <a:pt x="13679" y="5367"/>
                  </a:lnTo>
                  <a:lnTo>
                    <a:pt x="13911" y="5231"/>
                  </a:lnTo>
                  <a:lnTo>
                    <a:pt x="14124" y="5076"/>
                  </a:lnTo>
                  <a:lnTo>
                    <a:pt x="14318" y="4902"/>
                  </a:lnTo>
                  <a:lnTo>
                    <a:pt x="14473" y="4727"/>
                  </a:lnTo>
                  <a:lnTo>
                    <a:pt x="14628" y="4534"/>
                  </a:lnTo>
                  <a:lnTo>
                    <a:pt x="14744" y="4340"/>
                  </a:lnTo>
                  <a:lnTo>
                    <a:pt x="14841" y="4127"/>
                  </a:lnTo>
                  <a:lnTo>
                    <a:pt x="14919" y="3933"/>
                  </a:lnTo>
                  <a:lnTo>
                    <a:pt x="14977" y="3720"/>
                  </a:lnTo>
                  <a:lnTo>
                    <a:pt x="15016" y="3488"/>
                  </a:lnTo>
                  <a:lnTo>
                    <a:pt x="15035" y="3274"/>
                  </a:lnTo>
                  <a:lnTo>
                    <a:pt x="15035" y="3042"/>
                  </a:lnTo>
                  <a:lnTo>
                    <a:pt x="15016" y="2829"/>
                  </a:lnTo>
                  <a:lnTo>
                    <a:pt x="14977" y="2596"/>
                  </a:lnTo>
                  <a:lnTo>
                    <a:pt x="14919" y="2383"/>
                  </a:lnTo>
                  <a:lnTo>
                    <a:pt x="14841" y="2151"/>
                  </a:lnTo>
                  <a:lnTo>
                    <a:pt x="14744" y="1938"/>
                  </a:lnTo>
                  <a:lnTo>
                    <a:pt x="14628" y="1744"/>
                  </a:lnTo>
                  <a:lnTo>
                    <a:pt x="14512" y="1531"/>
                  </a:lnTo>
                  <a:lnTo>
                    <a:pt x="14357" y="1337"/>
                  </a:lnTo>
                  <a:lnTo>
                    <a:pt x="14202" y="1163"/>
                  </a:lnTo>
                  <a:lnTo>
                    <a:pt x="14027" y="988"/>
                  </a:lnTo>
                  <a:lnTo>
                    <a:pt x="13834" y="814"/>
                  </a:lnTo>
                  <a:lnTo>
                    <a:pt x="13621" y="659"/>
                  </a:lnTo>
                  <a:lnTo>
                    <a:pt x="13408" y="523"/>
                  </a:lnTo>
                  <a:lnTo>
                    <a:pt x="13175" y="407"/>
                  </a:lnTo>
                  <a:lnTo>
                    <a:pt x="12923" y="291"/>
                  </a:lnTo>
                  <a:lnTo>
                    <a:pt x="12671" y="194"/>
                  </a:lnTo>
                  <a:lnTo>
                    <a:pt x="12381" y="136"/>
                  </a:lnTo>
                  <a:lnTo>
                    <a:pt x="12090" y="78"/>
                  </a:lnTo>
                  <a:lnTo>
                    <a:pt x="11819" y="39"/>
                  </a:lnTo>
                  <a:lnTo>
                    <a:pt x="11528" y="20"/>
                  </a:lnTo>
                  <a:lnTo>
                    <a:pt x="1125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25"/>
            <p:cNvSpPr/>
            <p:nvPr/>
          </p:nvSpPr>
          <p:spPr>
            <a:xfrm>
              <a:off x="5158179" y="5620566"/>
              <a:ext cx="142425" cy="191350"/>
            </a:xfrm>
            <a:custGeom>
              <a:avLst/>
              <a:gdLst/>
              <a:ahLst/>
              <a:cxnLst/>
              <a:rect l="l" t="t" r="r" b="b"/>
              <a:pathLst>
                <a:path w="5697" h="7654" extrusionOk="0">
                  <a:moveTo>
                    <a:pt x="3488" y="1"/>
                  </a:moveTo>
                  <a:lnTo>
                    <a:pt x="3236" y="39"/>
                  </a:lnTo>
                  <a:lnTo>
                    <a:pt x="2965" y="78"/>
                  </a:lnTo>
                  <a:lnTo>
                    <a:pt x="2674" y="136"/>
                  </a:lnTo>
                  <a:lnTo>
                    <a:pt x="2384" y="214"/>
                  </a:lnTo>
                  <a:lnTo>
                    <a:pt x="2074" y="311"/>
                  </a:lnTo>
                  <a:lnTo>
                    <a:pt x="1764" y="427"/>
                  </a:lnTo>
                  <a:lnTo>
                    <a:pt x="1473" y="563"/>
                  </a:lnTo>
                  <a:lnTo>
                    <a:pt x="1202" y="737"/>
                  </a:lnTo>
                  <a:lnTo>
                    <a:pt x="950" y="911"/>
                  </a:lnTo>
                  <a:lnTo>
                    <a:pt x="718" y="1124"/>
                  </a:lnTo>
                  <a:lnTo>
                    <a:pt x="524" y="1357"/>
                  </a:lnTo>
                  <a:lnTo>
                    <a:pt x="446" y="1493"/>
                  </a:lnTo>
                  <a:lnTo>
                    <a:pt x="369" y="1628"/>
                  </a:lnTo>
                  <a:lnTo>
                    <a:pt x="253" y="1919"/>
                  </a:lnTo>
                  <a:lnTo>
                    <a:pt x="156" y="2209"/>
                  </a:lnTo>
                  <a:lnTo>
                    <a:pt x="78" y="2519"/>
                  </a:lnTo>
                  <a:lnTo>
                    <a:pt x="20" y="2849"/>
                  </a:lnTo>
                  <a:lnTo>
                    <a:pt x="1" y="3159"/>
                  </a:lnTo>
                  <a:lnTo>
                    <a:pt x="1" y="3488"/>
                  </a:lnTo>
                  <a:lnTo>
                    <a:pt x="20" y="3817"/>
                  </a:lnTo>
                  <a:lnTo>
                    <a:pt x="78" y="4127"/>
                  </a:lnTo>
                  <a:lnTo>
                    <a:pt x="156" y="4437"/>
                  </a:lnTo>
                  <a:lnTo>
                    <a:pt x="272" y="4747"/>
                  </a:lnTo>
                  <a:lnTo>
                    <a:pt x="427" y="5019"/>
                  </a:lnTo>
                  <a:lnTo>
                    <a:pt x="601" y="5290"/>
                  </a:lnTo>
                  <a:lnTo>
                    <a:pt x="814" y="5522"/>
                  </a:lnTo>
                  <a:lnTo>
                    <a:pt x="1066" y="5735"/>
                  </a:lnTo>
                  <a:lnTo>
                    <a:pt x="1202" y="5832"/>
                  </a:lnTo>
                  <a:lnTo>
                    <a:pt x="1357" y="5929"/>
                  </a:lnTo>
                  <a:lnTo>
                    <a:pt x="1512" y="6007"/>
                  </a:lnTo>
                  <a:lnTo>
                    <a:pt x="1686" y="6084"/>
                  </a:lnTo>
                  <a:lnTo>
                    <a:pt x="2016" y="6220"/>
                  </a:lnTo>
                  <a:lnTo>
                    <a:pt x="2287" y="6355"/>
                  </a:lnTo>
                  <a:lnTo>
                    <a:pt x="2519" y="6491"/>
                  </a:lnTo>
                  <a:lnTo>
                    <a:pt x="2694" y="6627"/>
                  </a:lnTo>
                  <a:lnTo>
                    <a:pt x="2849" y="6762"/>
                  </a:lnTo>
                  <a:lnTo>
                    <a:pt x="2965" y="6898"/>
                  </a:lnTo>
                  <a:lnTo>
                    <a:pt x="3043" y="7014"/>
                  </a:lnTo>
                  <a:lnTo>
                    <a:pt x="3101" y="7150"/>
                  </a:lnTo>
                  <a:lnTo>
                    <a:pt x="3159" y="7247"/>
                  </a:lnTo>
                  <a:lnTo>
                    <a:pt x="3178" y="7344"/>
                  </a:lnTo>
                  <a:lnTo>
                    <a:pt x="3178" y="7518"/>
                  </a:lnTo>
                  <a:lnTo>
                    <a:pt x="3159" y="7615"/>
                  </a:lnTo>
                  <a:lnTo>
                    <a:pt x="3139" y="7654"/>
                  </a:lnTo>
                  <a:lnTo>
                    <a:pt x="3139" y="7654"/>
                  </a:lnTo>
                  <a:lnTo>
                    <a:pt x="3546" y="7382"/>
                  </a:lnTo>
                  <a:lnTo>
                    <a:pt x="3914" y="7111"/>
                  </a:lnTo>
                  <a:lnTo>
                    <a:pt x="4224" y="6801"/>
                  </a:lnTo>
                  <a:lnTo>
                    <a:pt x="4496" y="6510"/>
                  </a:lnTo>
                  <a:lnTo>
                    <a:pt x="4747" y="6200"/>
                  </a:lnTo>
                  <a:lnTo>
                    <a:pt x="4941" y="5910"/>
                  </a:lnTo>
                  <a:lnTo>
                    <a:pt x="5135" y="5600"/>
                  </a:lnTo>
                  <a:lnTo>
                    <a:pt x="5271" y="5309"/>
                  </a:lnTo>
                  <a:lnTo>
                    <a:pt x="5387" y="5019"/>
                  </a:lnTo>
                  <a:lnTo>
                    <a:pt x="5484" y="4747"/>
                  </a:lnTo>
                  <a:lnTo>
                    <a:pt x="5561" y="4476"/>
                  </a:lnTo>
                  <a:lnTo>
                    <a:pt x="5619" y="4224"/>
                  </a:lnTo>
                  <a:lnTo>
                    <a:pt x="5677" y="3798"/>
                  </a:lnTo>
                  <a:lnTo>
                    <a:pt x="5697" y="3449"/>
                  </a:lnTo>
                  <a:lnTo>
                    <a:pt x="5697" y="3275"/>
                  </a:lnTo>
                  <a:lnTo>
                    <a:pt x="5677" y="3062"/>
                  </a:lnTo>
                  <a:lnTo>
                    <a:pt x="5581" y="2597"/>
                  </a:lnTo>
                  <a:lnTo>
                    <a:pt x="5445" y="2093"/>
                  </a:lnTo>
                  <a:lnTo>
                    <a:pt x="5251" y="1589"/>
                  </a:lnTo>
                  <a:lnTo>
                    <a:pt x="5154" y="1338"/>
                  </a:lnTo>
                  <a:lnTo>
                    <a:pt x="5038" y="1086"/>
                  </a:lnTo>
                  <a:lnTo>
                    <a:pt x="4902" y="853"/>
                  </a:lnTo>
                  <a:lnTo>
                    <a:pt x="4767" y="659"/>
                  </a:lnTo>
                  <a:lnTo>
                    <a:pt x="4631" y="466"/>
                  </a:lnTo>
                  <a:lnTo>
                    <a:pt x="4476" y="311"/>
                  </a:lnTo>
                  <a:lnTo>
                    <a:pt x="4341" y="175"/>
                  </a:lnTo>
                  <a:lnTo>
                    <a:pt x="4166" y="59"/>
                  </a:lnTo>
                  <a:lnTo>
                    <a:pt x="4069" y="39"/>
                  </a:lnTo>
                  <a:lnTo>
                    <a:pt x="3914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25"/>
            <p:cNvSpPr/>
            <p:nvPr/>
          </p:nvSpPr>
          <p:spPr>
            <a:xfrm>
              <a:off x="5020675" y="5620563"/>
              <a:ext cx="141950" cy="140475"/>
            </a:xfrm>
            <a:custGeom>
              <a:avLst/>
              <a:gdLst/>
              <a:ahLst/>
              <a:cxnLst/>
              <a:rect l="l" t="t" r="r" b="b"/>
              <a:pathLst>
                <a:path w="5678" h="5619" extrusionOk="0">
                  <a:moveTo>
                    <a:pt x="4612" y="1"/>
                  </a:moveTo>
                  <a:lnTo>
                    <a:pt x="4205" y="156"/>
                  </a:lnTo>
                  <a:lnTo>
                    <a:pt x="3798" y="369"/>
                  </a:lnTo>
                  <a:lnTo>
                    <a:pt x="3275" y="659"/>
                  </a:lnTo>
                  <a:lnTo>
                    <a:pt x="3004" y="834"/>
                  </a:lnTo>
                  <a:lnTo>
                    <a:pt x="2733" y="1008"/>
                  </a:lnTo>
                  <a:lnTo>
                    <a:pt x="2461" y="1221"/>
                  </a:lnTo>
                  <a:lnTo>
                    <a:pt x="2209" y="1434"/>
                  </a:lnTo>
                  <a:lnTo>
                    <a:pt x="1958" y="1686"/>
                  </a:lnTo>
                  <a:lnTo>
                    <a:pt x="1725" y="1938"/>
                  </a:lnTo>
                  <a:lnTo>
                    <a:pt x="1512" y="2209"/>
                  </a:lnTo>
                  <a:lnTo>
                    <a:pt x="1338" y="2480"/>
                  </a:lnTo>
                  <a:lnTo>
                    <a:pt x="1" y="5018"/>
                  </a:lnTo>
                  <a:lnTo>
                    <a:pt x="78" y="4980"/>
                  </a:lnTo>
                  <a:lnTo>
                    <a:pt x="175" y="4960"/>
                  </a:lnTo>
                  <a:lnTo>
                    <a:pt x="253" y="4960"/>
                  </a:lnTo>
                  <a:lnTo>
                    <a:pt x="350" y="4980"/>
                  </a:lnTo>
                  <a:lnTo>
                    <a:pt x="524" y="5038"/>
                  </a:lnTo>
                  <a:lnTo>
                    <a:pt x="737" y="5135"/>
                  </a:lnTo>
                  <a:lnTo>
                    <a:pt x="950" y="5232"/>
                  </a:lnTo>
                  <a:lnTo>
                    <a:pt x="1221" y="5348"/>
                  </a:lnTo>
                  <a:lnTo>
                    <a:pt x="1531" y="5464"/>
                  </a:lnTo>
                  <a:lnTo>
                    <a:pt x="1880" y="5561"/>
                  </a:lnTo>
                  <a:lnTo>
                    <a:pt x="2093" y="5600"/>
                  </a:lnTo>
                  <a:lnTo>
                    <a:pt x="2306" y="5619"/>
                  </a:lnTo>
                  <a:lnTo>
                    <a:pt x="2752" y="5619"/>
                  </a:lnTo>
                  <a:lnTo>
                    <a:pt x="3004" y="5600"/>
                  </a:lnTo>
                  <a:lnTo>
                    <a:pt x="3236" y="5580"/>
                  </a:lnTo>
                  <a:lnTo>
                    <a:pt x="3469" y="5522"/>
                  </a:lnTo>
                  <a:lnTo>
                    <a:pt x="3721" y="5445"/>
                  </a:lnTo>
                  <a:lnTo>
                    <a:pt x="3953" y="5348"/>
                  </a:lnTo>
                  <a:lnTo>
                    <a:pt x="4186" y="5212"/>
                  </a:lnTo>
                  <a:lnTo>
                    <a:pt x="4418" y="5077"/>
                  </a:lnTo>
                  <a:lnTo>
                    <a:pt x="4651" y="4902"/>
                  </a:lnTo>
                  <a:lnTo>
                    <a:pt x="4864" y="4689"/>
                  </a:lnTo>
                  <a:lnTo>
                    <a:pt x="5057" y="4457"/>
                  </a:lnTo>
                  <a:lnTo>
                    <a:pt x="5251" y="4185"/>
                  </a:lnTo>
                  <a:lnTo>
                    <a:pt x="5426" y="3895"/>
                  </a:lnTo>
                  <a:lnTo>
                    <a:pt x="5503" y="3740"/>
                  </a:lnTo>
                  <a:lnTo>
                    <a:pt x="5561" y="3565"/>
                  </a:lnTo>
                  <a:lnTo>
                    <a:pt x="5619" y="3410"/>
                  </a:lnTo>
                  <a:lnTo>
                    <a:pt x="5658" y="3236"/>
                  </a:lnTo>
                  <a:lnTo>
                    <a:pt x="5677" y="3062"/>
                  </a:lnTo>
                  <a:lnTo>
                    <a:pt x="5677" y="2907"/>
                  </a:lnTo>
                  <a:lnTo>
                    <a:pt x="5677" y="2558"/>
                  </a:lnTo>
                  <a:lnTo>
                    <a:pt x="5639" y="2229"/>
                  </a:lnTo>
                  <a:lnTo>
                    <a:pt x="5561" y="1919"/>
                  </a:lnTo>
                  <a:lnTo>
                    <a:pt x="5464" y="1609"/>
                  </a:lnTo>
                  <a:lnTo>
                    <a:pt x="5348" y="1299"/>
                  </a:lnTo>
                  <a:lnTo>
                    <a:pt x="5232" y="1027"/>
                  </a:lnTo>
                  <a:lnTo>
                    <a:pt x="5096" y="775"/>
                  </a:lnTo>
                  <a:lnTo>
                    <a:pt x="4864" y="369"/>
                  </a:lnTo>
                  <a:lnTo>
                    <a:pt x="4670" y="97"/>
                  </a:lnTo>
                  <a:lnTo>
                    <a:pt x="4612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25"/>
            <p:cNvSpPr/>
            <p:nvPr/>
          </p:nvSpPr>
          <p:spPr>
            <a:xfrm>
              <a:off x="5027875" y="5636525"/>
              <a:ext cx="119650" cy="108525"/>
            </a:xfrm>
            <a:custGeom>
              <a:avLst/>
              <a:gdLst/>
              <a:ahLst/>
              <a:cxnLst/>
              <a:rect l="l" t="t" r="r" b="b"/>
              <a:pathLst>
                <a:path w="4786" h="4341" extrusionOk="0">
                  <a:moveTo>
                    <a:pt x="4146" y="1"/>
                  </a:moveTo>
                  <a:lnTo>
                    <a:pt x="4030" y="388"/>
                  </a:lnTo>
                  <a:lnTo>
                    <a:pt x="3914" y="776"/>
                  </a:lnTo>
                  <a:lnTo>
                    <a:pt x="3759" y="1163"/>
                  </a:lnTo>
                  <a:lnTo>
                    <a:pt x="3585" y="1531"/>
                  </a:lnTo>
                  <a:lnTo>
                    <a:pt x="3372" y="1880"/>
                  </a:lnTo>
                  <a:lnTo>
                    <a:pt x="3158" y="2209"/>
                  </a:lnTo>
                  <a:lnTo>
                    <a:pt x="2907" y="2519"/>
                  </a:lnTo>
                  <a:lnTo>
                    <a:pt x="2635" y="2810"/>
                  </a:lnTo>
                  <a:lnTo>
                    <a:pt x="2345" y="3042"/>
                  </a:lnTo>
                  <a:lnTo>
                    <a:pt x="2073" y="3217"/>
                  </a:lnTo>
                  <a:lnTo>
                    <a:pt x="1763" y="3372"/>
                  </a:lnTo>
                  <a:lnTo>
                    <a:pt x="1453" y="3469"/>
                  </a:lnTo>
                  <a:lnTo>
                    <a:pt x="1143" y="3527"/>
                  </a:lnTo>
                  <a:lnTo>
                    <a:pt x="814" y="3565"/>
                  </a:lnTo>
                  <a:lnTo>
                    <a:pt x="485" y="3565"/>
                  </a:lnTo>
                  <a:lnTo>
                    <a:pt x="155" y="3527"/>
                  </a:lnTo>
                  <a:lnTo>
                    <a:pt x="0" y="3837"/>
                  </a:lnTo>
                  <a:lnTo>
                    <a:pt x="0" y="3837"/>
                  </a:lnTo>
                  <a:lnTo>
                    <a:pt x="78" y="3798"/>
                  </a:lnTo>
                  <a:lnTo>
                    <a:pt x="291" y="3798"/>
                  </a:lnTo>
                  <a:lnTo>
                    <a:pt x="446" y="3856"/>
                  </a:lnTo>
                  <a:lnTo>
                    <a:pt x="620" y="3934"/>
                  </a:lnTo>
                  <a:lnTo>
                    <a:pt x="814" y="4011"/>
                  </a:lnTo>
                  <a:lnTo>
                    <a:pt x="1027" y="4127"/>
                  </a:lnTo>
                  <a:lnTo>
                    <a:pt x="1279" y="4205"/>
                  </a:lnTo>
                  <a:lnTo>
                    <a:pt x="1589" y="4282"/>
                  </a:lnTo>
                  <a:lnTo>
                    <a:pt x="1938" y="4340"/>
                  </a:lnTo>
                  <a:lnTo>
                    <a:pt x="2519" y="4340"/>
                  </a:lnTo>
                  <a:lnTo>
                    <a:pt x="2732" y="4302"/>
                  </a:lnTo>
                  <a:lnTo>
                    <a:pt x="2926" y="4263"/>
                  </a:lnTo>
                  <a:lnTo>
                    <a:pt x="3139" y="4185"/>
                  </a:lnTo>
                  <a:lnTo>
                    <a:pt x="3333" y="4108"/>
                  </a:lnTo>
                  <a:lnTo>
                    <a:pt x="3527" y="4011"/>
                  </a:lnTo>
                  <a:lnTo>
                    <a:pt x="3720" y="3875"/>
                  </a:lnTo>
                  <a:lnTo>
                    <a:pt x="3914" y="3740"/>
                  </a:lnTo>
                  <a:lnTo>
                    <a:pt x="4088" y="3565"/>
                  </a:lnTo>
                  <a:lnTo>
                    <a:pt x="4263" y="3372"/>
                  </a:lnTo>
                  <a:lnTo>
                    <a:pt x="4418" y="3139"/>
                  </a:lnTo>
                  <a:lnTo>
                    <a:pt x="4573" y="2887"/>
                  </a:lnTo>
                  <a:lnTo>
                    <a:pt x="4670" y="2694"/>
                  </a:lnTo>
                  <a:lnTo>
                    <a:pt x="4728" y="2500"/>
                  </a:lnTo>
                  <a:lnTo>
                    <a:pt x="4766" y="2287"/>
                  </a:lnTo>
                  <a:lnTo>
                    <a:pt x="4786" y="2093"/>
                  </a:lnTo>
                  <a:lnTo>
                    <a:pt x="4786" y="1880"/>
                  </a:lnTo>
                  <a:lnTo>
                    <a:pt x="4766" y="1686"/>
                  </a:lnTo>
                  <a:lnTo>
                    <a:pt x="4747" y="1473"/>
                  </a:lnTo>
                  <a:lnTo>
                    <a:pt x="4708" y="1279"/>
                  </a:lnTo>
                  <a:lnTo>
                    <a:pt x="4592" y="911"/>
                  </a:lnTo>
                  <a:lnTo>
                    <a:pt x="4437" y="562"/>
                  </a:lnTo>
                  <a:lnTo>
                    <a:pt x="4282" y="252"/>
                  </a:lnTo>
                  <a:lnTo>
                    <a:pt x="414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25"/>
            <p:cNvSpPr/>
            <p:nvPr/>
          </p:nvSpPr>
          <p:spPr>
            <a:xfrm>
              <a:off x="5301050" y="5537225"/>
              <a:ext cx="73150" cy="31025"/>
            </a:xfrm>
            <a:custGeom>
              <a:avLst/>
              <a:gdLst/>
              <a:ahLst/>
              <a:cxnLst/>
              <a:rect l="l" t="t" r="r" b="b"/>
              <a:pathLst>
                <a:path w="2926" h="1241" extrusionOk="0">
                  <a:moveTo>
                    <a:pt x="136" y="1"/>
                  </a:moveTo>
                  <a:lnTo>
                    <a:pt x="59" y="20"/>
                  </a:lnTo>
                  <a:lnTo>
                    <a:pt x="0" y="40"/>
                  </a:lnTo>
                  <a:lnTo>
                    <a:pt x="59" y="253"/>
                  </a:lnTo>
                  <a:lnTo>
                    <a:pt x="136" y="447"/>
                  </a:lnTo>
                  <a:lnTo>
                    <a:pt x="233" y="679"/>
                  </a:lnTo>
                  <a:lnTo>
                    <a:pt x="310" y="795"/>
                  </a:lnTo>
                  <a:lnTo>
                    <a:pt x="388" y="912"/>
                  </a:lnTo>
                  <a:lnTo>
                    <a:pt x="485" y="1008"/>
                  </a:lnTo>
                  <a:lnTo>
                    <a:pt x="582" y="1105"/>
                  </a:lnTo>
                  <a:lnTo>
                    <a:pt x="698" y="1183"/>
                  </a:lnTo>
                  <a:lnTo>
                    <a:pt x="814" y="1221"/>
                  </a:lnTo>
                  <a:lnTo>
                    <a:pt x="950" y="1241"/>
                  </a:lnTo>
                  <a:lnTo>
                    <a:pt x="1105" y="1241"/>
                  </a:lnTo>
                  <a:lnTo>
                    <a:pt x="1376" y="1183"/>
                  </a:lnTo>
                  <a:lnTo>
                    <a:pt x="1628" y="1125"/>
                  </a:lnTo>
                  <a:lnTo>
                    <a:pt x="2035" y="989"/>
                  </a:lnTo>
                  <a:lnTo>
                    <a:pt x="2228" y="950"/>
                  </a:lnTo>
                  <a:lnTo>
                    <a:pt x="2442" y="950"/>
                  </a:lnTo>
                  <a:lnTo>
                    <a:pt x="2558" y="970"/>
                  </a:lnTo>
                  <a:lnTo>
                    <a:pt x="2674" y="1008"/>
                  </a:lnTo>
                  <a:lnTo>
                    <a:pt x="2790" y="1066"/>
                  </a:lnTo>
                  <a:lnTo>
                    <a:pt x="2926" y="1125"/>
                  </a:lnTo>
                  <a:lnTo>
                    <a:pt x="2926" y="1028"/>
                  </a:lnTo>
                  <a:lnTo>
                    <a:pt x="2926" y="931"/>
                  </a:lnTo>
                  <a:lnTo>
                    <a:pt x="2868" y="795"/>
                  </a:lnTo>
                  <a:lnTo>
                    <a:pt x="2829" y="737"/>
                  </a:lnTo>
                  <a:lnTo>
                    <a:pt x="2771" y="679"/>
                  </a:lnTo>
                  <a:lnTo>
                    <a:pt x="2713" y="621"/>
                  </a:lnTo>
                  <a:lnTo>
                    <a:pt x="2616" y="563"/>
                  </a:lnTo>
                  <a:lnTo>
                    <a:pt x="2519" y="505"/>
                  </a:lnTo>
                  <a:lnTo>
                    <a:pt x="2383" y="466"/>
                  </a:lnTo>
                  <a:lnTo>
                    <a:pt x="2228" y="447"/>
                  </a:lnTo>
                  <a:lnTo>
                    <a:pt x="2054" y="427"/>
                  </a:lnTo>
                  <a:lnTo>
                    <a:pt x="1705" y="369"/>
                  </a:lnTo>
                  <a:lnTo>
                    <a:pt x="1357" y="311"/>
                  </a:lnTo>
                  <a:lnTo>
                    <a:pt x="1047" y="214"/>
                  </a:lnTo>
                  <a:lnTo>
                    <a:pt x="756" y="137"/>
                  </a:lnTo>
                  <a:lnTo>
                    <a:pt x="523" y="59"/>
                  </a:lnTo>
                  <a:lnTo>
                    <a:pt x="3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25"/>
            <p:cNvSpPr/>
            <p:nvPr/>
          </p:nvSpPr>
          <p:spPr>
            <a:xfrm>
              <a:off x="5301050" y="5523200"/>
              <a:ext cx="73150" cy="42150"/>
            </a:xfrm>
            <a:custGeom>
              <a:avLst/>
              <a:gdLst/>
              <a:ahLst/>
              <a:cxnLst/>
              <a:rect l="l" t="t" r="r" b="b"/>
              <a:pathLst>
                <a:path w="2926" h="1686" extrusionOk="0">
                  <a:moveTo>
                    <a:pt x="620" y="0"/>
                  </a:moveTo>
                  <a:lnTo>
                    <a:pt x="543" y="39"/>
                  </a:lnTo>
                  <a:lnTo>
                    <a:pt x="446" y="78"/>
                  </a:lnTo>
                  <a:lnTo>
                    <a:pt x="349" y="136"/>
                  </a:lnTo>
                  <a:lnTo>
                    <a:pt x="233" y="213"/>
                  </a:lnTo>
                  <a:lnTo>
                    <a:pt x="136" y="310"/>
                  </a:lnTo>
                  <a:lnTo>
                    <a:pt x="59" y="446"/>
                  </a:lnTo>
                  <a:lnTo>
                    <a:pt x="0" y="601"/>
                  </a:lnTo>
                  <a:lnTo>
                    <a:pt x="117" y="717"/>
                  </a:lnTo>
                  <a:lnTo>
                    <a:pt x="272" y="833"/>
                  </a:lnTo>
                  <a:lnTo>
                    <a:pt x="446" y="949"/>
                  </a:lnTo>
                  <a:lnTo>
                    <a:pt x="659" y="1085"/>
                  </a:lnTo>
                  <a:lnTo>
                    <a:pt x="872" y="1163"/>
                  </a:lnTo>
                  <a:lnTo>
                    <a:pt x="988" y="1201"/>
                  </a:lnTo>
                  <a:lnTo>
                    <a:pt x="1124" y="1221"/>
                  </a:lnTo>
                  <a:lnTo>
                    <a:pt x="1240" y="1221"/>
                  </a:lnTo>
                  <a:lnTo>
                    <a:pt x="1357" y="1201"/>
                  </a:lnTo>
                  <a:lnTo>
                    <a:pt x="1589" y="1163"/>
                  </a:lnTo>
                  <a:lnTo>
                    <a:pt x="1822" y="1143"/>
                  </a:lnTo>
                  <a:lnTo>
                    <a:pt x="2054" y="1163"/>
                  </a:lnTo>
                  <a:lnTo>
                    <a:pt x="2267" y="1201"/>
                  </a:lnTo>
                  <a:lnTo>
                    <a:pt x="2461" y="1259"/>
                  </a:lnTo>
                  <a:lnTo>
                    <a:pt x="2655" y="1376"/>
                  </a:lnTo>
                  <a:lnTo>
                    <a:pt x="2732" y="1434"/>
                  </a:lnTo>
                  <a:lnTo>
                    <a:pt x="2810" y="1511"/>
                  </a:lnTo>
                  <a:lnTo>
                    <a:pt x="2868" y="1589"/>
                  </a:lnTo>
                  <a:lnTo>
                    <a:pt x="2926" y="1686"/>
                  </a:lnTo>
                  <a:lnTo>
                    <a:pt x="2926" y="1627"/>
                  </a:lnTo>
                  <a:lnTo>
                    <a:pt x="2906" y="1414"/>
                  </a:lnTo>
                  <a:lnTo>
                    <a:pt x="2868" y="1298"/>
                  </a:lnTo>
                  <a:lnTo>
                    <a:pt x="2829" y="1143"/>
                  </a:lnTo>
                  <a:lnTo>
                    <a:pt x="2752" y="988"/>
                  </a:lnTo>
                  <a:lnTo>
                    <a:pt x="2655" y="833"/>
                  </a:lnTo>
                  <a:lnTo>
                    <a:pt x="2538" y="678"/>
                  </a:lnTo>
                  <a:lnTo>
                    <a:pt x="2383" y="523"/>
                  </a:lnTo>
                  <a:lnTo>
                    <a:pt x="2209" y="368"/>
                  </a:lnTo>
                  <a:lnTo>
                    <a:pt x="1977" y="252"/>
                  </a:lnTo>
                  <a:lnTo>
                    <a:pt x="1725" y="136"/>
                  </a:lnTo>
                  <a:lnTo>
                    <a:pt x="1395" y="58"/>
                  </a:lnTo>
                  <a:lnTo>
                    <a:pt x="1047" y="19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25"/>
            <p:cNvSpPr/>
            <p:nvPr/>
          </p:nvSpPr>
          <p:spPr>
            <a:xfrm>
              <a:off x="5315100" y="5529475"/>
              <a:ext cx="5350" cy="6325"/>
            </a:xfrm>
            <a:custGeom>
              <a:avLst/>
              <a:gdLst/>
              <a:ahLst/>
              <a:cxnLst/>
              <a:rect l="l" t="t" r="r" b="b"/>
              <a:pathLst>
                <a:path w="214" h="253" extrusionOk="0">
                  <a:moveTo>
                    <a:pt x="58" y="1"/>
                  </a:moveTo>
                  <a:lnTo>
                    <a:pt x="39" y="40"/>
                  </a:lnTo>
                  <a:lnTo>
                    <a:pt x="0" y="78"/>
                  </a:lnTo>
                  <a:lnTo>
                    <a:pt x="0" y="117"/>
                  </a:lnTo>
                  <a:lnTo>
                    <a:pt x="0" y="175"/>
                  </a:lnTo>
                  <a:lnTo>
                    <a:pt x="39" y="214"/>
                  </a:lnTo>
                  <a:lnTo>
                    <a:pt x="58" y="233"/>
                  </a:lnTo>
                  <a:lnTo>
                    <a:pt x="97" y="253"/>
                  </a:lnTo>
                  <a:lnTo>
                    <a:pt x="136" y="233"/>
                  </a:lnTo>
                  <a:lnTo>
                    <a:pt x="175" y="214"/>
                  </a:lnTo>
                  <a:lnTo>
                    <a:pt x="194" y="175"/>
                  </a:lnTo>
                  <a:lnTo>
                    <a:pt x="213" y="117"/>
                  </a:lnTo>
                  <a:lnTo>
                    <a:pt x="194" y="78"/>
                  </a:lnTo>
                  <a:lnTo>
                    <a:pt x="175" y="4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3C3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25"/>
            <p:cNvSpPr/>
            <p:nvPr/>
          </p:nvSpPr>
          <p:spPr>
            <a:xfrm>
              <a:off x="5264225" y="5507700"/>
              <a:ext cx="21825" cy="28100"/>
            </a:xfrm>
            <a:custGeom>
              <a:avLst/>
              <a:gdLst/>
              <a:ahLst/>
              <a:cxnLst/>
              <a:rect l="l" t="t" r="r" b="b"/>
              <a:pathLst>
                <a:path w="873" h="1124" extrusionOk="0">
                  <a:moveTo>
                    <a:pt x="427" y="0"/>
                  </a:moveTo>
                  <a:lnTo>
                    <a:pt x="350" y="19"/>
                  </a:lnTo>
                  <a:lnTo>
                    <a:pt x="272" y="58"/>
                  </a:lnTo>
                  <a:lnTo>
                    <a:pt x="195" y="97"/>
                  </a:lnTo>
                  <a:lnTo>
                    <a:pt x="117" y="174"/>
                  </a:lnTo>
                  <a:lnTo>
                    <a:pt x="78" y="252"/>
                  </a:lnTo>
                  <a:lnTo>
                    <a:pt x="40" y="349"/>
                  </a:lnTo>
                  <a:lnTo>
                    <a:pt x="1" y="446"/>
                  </a:lnTo>
                  <a:lnTo>
                    <a:pt x="1" y="562"/>
                  </a:lnTo>
                  <a:lnTo>
                    <a:pt x="1" y="678"/>
                  </a:lnTo>
                  <a:lnTo>
                    <a:pt x="40" y="775"/>
                  </a:lnTo>
                  <a:lnTo>
                    <a:pt x="78" y="872"/>
                  </a:lnTo>
                  <a:lnTo>
                    <a:pt x="117" y="949"/>
                  </a:lnTo>
                  <a:lnTo>
                    <a:pt x="195" y="1027"/>
                  </a:lnTo>
                  <a:lnTo>
                    <a:pt x="272" y="1085"/>
                  </a:lnTo>
                  <a:lnTo>
                    <a:pt x="350" y="1104"/>
                  </a:lnTo>
                  <a:lnTo>
                    <a:pt x="427" y="1124"/>
                  </a:lnTo>
                  <a:lnTo>
                    <a:pt x="524" y="1104"/>
                  </a:lnTo>
                  <a:lnTo>
                    <a:pt x="602" y="1085"/>
                  </a:lnTo>
                  <a:lnTo>
                    <a:pt x="679" y="1027"/>
                  </a:lnTo>
                  <a:lnTo>
                    <a:pt x="737" y="949"/>
                  </a:lnTo>
                  <a:lnTo>
                    <a:pt x="795" y="872"/>
                  </a:lnTo>
                  <a:lnTo>
                    <a:pt x="834" y="775"/>
                  </a:lnTo>
                  <a:lnTo>
                    <a:pt x="873" y="678"/>
                  </a:lnTo>
                  <a:lnTo>
                    <a:pt x="873" y="562"/>
                  </a:lnTo>
                  <a:lnTo>
                    <a:pt x="873" y="446"/>
                  </a:lnTo>
                  <a:lnTo>
                    <a:pt x="834" y="349"/>
                  </a:lnTo>
                  <a:lnTo>
                    <a:pt x="795" y="252"/>
                  </a:lnTo>
                  <a:lnTo>
                    <a:pt x="737" y="174"/>
                  </a:lnTo>
                  <a:lnTo>
                    <a:pt x="679" y="97"/>
                  </a:lnTo>
                  <a:lnTo>
                    <a:pt x="602" y="58"/>
                  </a:lnTo>
                  <a:lnTo>
                    <a:pt x="524" y="19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1" name="Google Shape;1201;p25"/>
          <p:cNvGrpSpPr/>
          <p:nvPr/>
        </p:nvGrpSpPr>
        <p:grpSpPr>
          <a:xfrm>
            <a:off x="3346835" y="4495919"/>
            <a:ext cx="324576" cy="423874"/>
            <a:chOff x="3483100" y="4963375"/>
            <a:chExt cx="541050" cy="706575"/>
          </a:xfrm>
        </p:grpSpPr>
        <p:sp>
          <p:nvSpPr>
            <p:cNvPr id="1202" name="Google Shape;1202;p25"/>
            <p:cNvSpPr/>
            <p:nvPr/>
          </p:nvSpPr>
          <p:spPr>
            <a:xfrm>
              <a:off x="3612100" y="5588950"/>
              <a:ext cx="375900" cy="810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25"/>
            <p:cNvSpPr/>
            <p:nvPr/>
          </p:nvSpPr>
          <p:spPr>
            <a:xfrm>
              <a:off x="3706400" y="5480175"/>
              <a:ext cx="199575" cy="156475"/>
            </a:xfrm>
            <a:custGeom>
              <a:avLst/>
              <a:gdLst/>
              <a:ahLst/>
              <a:cxnLst/>
              <a:rect l="l" t="t" r="r" b="b"/>
              <a:pathLst>
                <a:path w="7983" h="6259" extrusionOk="0">
                  <a:moveTo>
                    <a:pt x="814" y="1"/>
                  </a:moveTo>
                  <a:lnTo>
                    <a:pt x="562" y="59"/>
                  </a:lnTo>
                  <a:lnTo>
                    <a:pt x="349" y="117"/>
                  </a:lnTo>
                  <a:lnTo>
                    <a:pt x="155" y="175"/>
                  </a:lnTo>
                  <a:lnTo>
                    <a:pt x="0" y="233"/>
                  </a:lnTo>
                  <a:lnTo>
                    <a:pt x="136" y="350"/>
                  </a:lnTo>
                  <a:lnTo>
                    <a:pt x="329" y="543"/>
                  </a:lnTo>
                  <a:lnTo>
                    <a:pt x="853" y="1125"/>
                  </a:lnTo>
                  <a:lnTo>
                    <a:pt x="2228" y="2694"/>
                  </a:lnTo>
                  <a:lnTo>
                    <a:pt x="4049" y="4825"/>
                  </a:lnTo>
                  <a:lnTo>
                    <a:pt x="4011" y="4883"/>
                  </a:lnTo>
                  <a:lnTo>
                    <a:pt x="3933" y="4961"/>
                  </a:lnTo>
                  <a:lnTo>
                    <a:pt x="3739" y="5174"/>
                  </a:lnTo>
                  <a:lnTo>
                    <a:pt x="3468" y="5387"/>
                  </a:lnTo>
                  <a:lnTo>
                    <a:pt x="3177" y="5619"/>
                  </a:lnTo>
                  <a:lnTo>
                    <a:pt x="2654" y="6026"/>
                  </a:lnTo>
                  <a:lnTo>
                    <a:pt x="2422" y="6201"/>
                  </a:lnTo>
                  <a:lnTo>
                    <a:pt x="2674" y="6162"/>
                  </a:lnTo>
                  <a:lnTo>
                    <a:pt x="2906" y="6123"/>
                  </a:lnTo>
                  <a:lnTo>
                    <a:pt x="3332" y="6007"/>
                  </a:lnTo>
                  <a:lnTo>
                    <a:pt x="3720" y="5891"/>
                  </a:lnTo>
                  <a:lnTo>
                    <a:pt x="4030" y="5755"/>
                  </a:lnTo>
                  <a:lnTo>
                    <a:pt x="4262" y="5619"/>
                  </a:lnTo>
                  <a:lnTo>
                    <a:pt x="4456" y="5522"/>
                  </a:lnTo>
                  <a:lnTo>
                    <a:pt x="4592" y="5426"/>
                  </a:lnTo>
                  <a:lnTo>
                    <a:pt x="4921" y="5561"/>
                  </a:lnTo>
                  <a:lnTo>
                    <a:pt x="5231" y="5677"/>
                  </a:lnTo>
                  <a:lnTo>
                    <a:pt x="5812" y="5891"/>
                  </a:lnTo>
                  <a:lnTo>
                    <a:pt x="6335" y="6046"/>
                  </a:lnTo>
                  <a:lnTo>
                    <a:pt x="6781" y="6142"/>
                  </a:lnTo>
                  <a:lnTo>
                    <a:pt x="7149" y="6201"/>
                  </a:lnTo>
                  <a:lnTo>
                    <a:pt x="7440" y="6239"/>
                  </a:lnTo>
                  <a:lnTo>
                    <a:pt x="7672" y="6259"/>
                  </a:lnTo>
                  <a:lnTo>
                    <a:pt x="7440" y="6162"/>
                  </a:lnTo>
                  <a:lnTo>
                    <a:pt x="7207" y="6026"/>
                  </a:lnTo>
                  <a:lnTo>
                    <a:pt x="6994" y="5891"/>
                  </a:lnTo>
                  <a:lnTo>
                    <a:pt x="6781" y="5736"/>
                  </a:lnTo>
                  <a:lnTo>
                    <a:pt x="6452" y="5484"/>
                  </a:lnTo>
                  <a:lnTo>
                    <a:pt x="6335" y="5367"/>
                  </a:lnTo>
                  <a:lnTo>
                    <a:pt x="6704" y="5406"/>
                  </a:lnTo>
                  <a:lnTo>
                    <a:pt x="7014" y="5387"/>
                  </a:lnTo>
                  <a:lnTo>
                    <a:pt x="7304" y="5348"/>
                  </a:lnTo>
                  <a:lnTo>
                    <a:pt x="7537" y="5290"/>
                  </a:lnTo>
                  <a:lnTo>
                    <a:pt x="7730" y="5232"/>
                  </a:lnTo>
                  <a:lnTo>
                    <a:pt x="7866" y="5174"/>
                  </a:lnTo>
                  <a:lnTo>
                    <a:pt x="7982" y="5116"/>
                  </a:lnTo>
                  <a:lnTo>
                    <a:pt x="7537" y="5116"/>
                  </a:lnTo>
                  <a:lnTo>
                    <a:pt x="7052" y="5096"/>
                  </a:lnTo>
                  <a:lnTo>
                    <a:pt x="6529" y="5019"/>
                  </a:lnTo>
                  <a:lnTo>
                    <a:pt x="6025" y="4941"/>
                  </a:lnTo>
                  <a:lnTo>
                    <a:pt x="5134" y="4786"/>
                  </a:lnTo>
                  <a:lnTo>
                    <a:pt x="4669" y="4689"/>
                  </a:lnTo>
                  <a:lnTo>
                    <a:pt x="4611" y="4651"/>
                  </a:lnTo>
                  <a:lnTo>
                    <a:pt x="4476" y="4496"/>
                  </a:lnTo>
                  <a:lnTo>
                    <a:pt x="4107" y="3973"/>
                  </a:lnTo>
                  <a:lnTo>
                    <a:pt x="3623" y="3236"/>
                  </a:lnTo>
                  <a:lnTo>
                    <a:pt x="3081" y="2403"/>
                  </a:lnTo>
                  <a:lnTo>
                    <a:pt x="2093" y="834"/>
                  </a:lnTo>
                  <a:lnTo>
                    <a:pt x="1647" y="136"/>
                  </a:lnTo>
                  <a:lnTo>
                    <a:pt x="1511" y="78"/>
                  </a:lnTo>
                  <a:lnTo>
                    <a:pt x="1376" y="40"/>
                  </a:lnTo>
                  <a:lnTo>
                    <a:pt x="12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25"/>
            <p:cNvSpPr/>
            <p:nvPr/>
          </p:nvSpPr>
          <p:spPr>
            <a:xfrm>
              <a:off x="3635200" y="5471475"/>
              <a:ext cx="152575" cy="184075"/>
            </a:xfrm>
            <a:custGeom>
              <a:avLst/>
              <a:gdLst/>
              <a:ahLst/>
              <a:cxnLst/>
              <a:rect l="l" t="t" r="r" b="b"/>
              <a:pathLst>
                <a:path w="6103" h="7363" extrusionOk="0">
                  <a:moveTo>
                    <a:pt x="1008" y="0"/>
                  </a:moveTo>
                  <a:lnTo>
                    <a:pt x="853" y="19"/>
                  </a:lnTo>
                  <a:lnTo>
                    <a:pt x="698" y="39"/>
                  </a:lnTo>
                  <a:lnTo>
                    <a:pt x="562" y="78"/>
                  </a:lnTo>
                  <a:lnTo>
                    <a:pt x="426" y="116"/>
                  </a:lnTo>
                  <a:lnTo>
                    <a:pt x="194" y="213"/>
                  </a:lnTo>
                  <a:lnTo>
                    <a:pt x="58" y="310"/>
                  </a:lnTo>
                  <a:lnTo>
                    <a:pt x="0" y="349"/>
                  </a:lnTo>
                  <a:lnTo>
                    <a:pt x="465" y="1046"/>
                  </a:lnTo>
                  <a:lnTo>
                    <a:pt x="949" y="1783"/>
                  </a:lnTo>
                  <a:lnTo>
                    <a:pt x="1492" y="2654"/>
                  </a:lnTo>
                  <a:lnTo>
                    <a:pt x="2034" y="3546"/>
                  </a:lnTo>
                  <a:lnTo>
                    <a:pt x="2519" y="4359"/>
                  </a:lnTo>
                  <a:lnTo>
                    <a:pt x="2693" y="4708"/>
                  </a:lnTo>
                  <a:lnTo>
                    <a:pt x="2848" y="4999"/>
                  </a:lnTo>
                  <a:lnTo>
                    <a:pt x="2926" y="5231"/>
                  </a:lnTo>
                  <a:lnTo>
                    <a:pt x="2945" y="5309"/>
                  </a:lnTo>
                  <a:lnTo>
                    <a:pt x="2945" y="5367"/>
                  </a:lnTo>
                  <a:lnTo>
                    <a:pt x="2926" y="5483"/>
                  </a:lnTo>
                  <a:lnTo>
                    <a:pt x="2848" y="5580"/>
                  </a:lnTo>
                  <a:lnTo>
                    <a:pt x="2751" y="5696"/>
                  </a:lnTo>
                  <a:lnTo>
                    <a:pt x="2616" y="5832"/>
                  </a:lnTo>
                  <a:lnTo>
                    <a:pt x="2306" y="6064"/>
                  </a:lnTo>
                  <a:lnTo>
                    <a:pt x="1938" y="6297"/>
                  </a:lnTo>
                  <a:lnTo>
                    <a:pt x="1569" y="6490"/>
                  </a:lnTo>
                  <a:lnTo>
                    <a:pt x="1259" y="6665"/>
                  </a:lnTo>
                  <a:lnTo>
                    <a:pt x="969" y="6800"/>
                  </a:lnTo>
                  <a:lnTo>
                    <a:pt x="1163" y="6859"/>
                  </a:lnTo>
                  <a:lnTo>
                    <a:pt x="1376" y="6897"/>
                  </a:lnTo>
                  <a:lnTo>
                    <a:pt x="1763" y="6897"/>
                  </a:lnTo>
                  <a:lnTo>
                    <a:pt x="1957" y="6878"/>
                  </a:lnTo>
                  <a:lnTo>
                    <a:pt x="2151" y="6859"/>
                  </a:lnTo>
                  <a:lnTo>
                    <a:pt x="2480" y="6781"/>
                  </a:lnTo>
                  <a:lnTo>
                    <a:pt x="2771" y="6684"/>
                  </a:lnTo>
                  <a:lnTo>
                    <a:pt x="3003" y="6587"/>
                  </a:lnTo>
                  <a:lnTo>
                    <a:pt x="3197" y="6490"/>
                  </a:lnTo>
                  <a:lnTo>
                    <a:pt x="3468" y="6626"/>
                  </a:lnTo>
                  <a:lnTo>
                    <a:pt x="3759" y="6762"/>
                  </a:lnTo>
                  <a:lnTo>
                    <a:pt x="4301" y="6975"/>
                  </a:lnTo>
                  <a:lnTo>
                    <a:pt x="4786" y="7130"/>
                  </a:lnTo>
                  <a:lnTo>
                    <a:pt x="5231" y="7227"/>
                  </a:lnTo>
                  <a:lnTo>
                    <a:pt x="5599" y="7304"/>
                  </a:lnTo>
                  <a:lnTo>
                    <a:pt x="5870" y="7343"/>
                  </a:lnTo>
                  <a:lnTo>
                    <a:pt x="6103" y="7362"/>
                  </a:lnTo>
                  <a:lnTo>
                    <a:pt x="5929" y="7304"/>
                  </a:lnTo>
                  <a:lnTo>
                    <a:pt x="5774" y="7246"/>
                  </a:lnTo>
                  <a:lnTo>
                    <a:pt x="5425" y="7052"/>
                  </a:lnTo>
                  <a:lnTo>
                    <a:pt x="5134" y="6859"/>
                  </a:lnTo>
                  <a:lnTo>
                    <a:pt x="4863" y="6645"/>
                  </a:lnTo>
                  <a:lnTo>
                    <a:pt x="4631" y="6452"/>
                  </a:lnTo>
                  <a:lnTo>
                    <a:pt x="4456" y="6277"/>
                  </a:lnTo>
                  <a:lnTo>
                    <a:pt x="4301" y="6122"/>
                  </a:lnTo>
                  <a:lnTo>
                    <a:pt x="4437" y="6161"/>
                  </a:lnTo>
                  <a:lnTo>
                    <a:pt x="4572" y="6180"/>
                  </a:lnTo>
                  <a:lnTo>
                    <a:pt x="4882" y="6200"/>
                  </a:lnTo>
                  <a:lnTo>
                    <a:pt x="5173" y="6180"/>
                  </a:lnTo>
                  <a:lnTo>
                    <a:pt x="5464" y="6142"/>
                  </a:lnTo>
                  <a:lnTo>
                    <a:pt x="5929" y="6064"/>
                  </a:lnTo>
                  <a:lnTo>
                    <a:pt x="6103" y="6025"/>
                  </a:lnTo>
                  <a:lnTo>
                    <a:pt x="5870" y="6006"/>
                  </a:lnTo>
                  <a:lnTo>
                    <a:pt x="5580" y="5967"/>
                  </a:lnTo>
                  <a:lnTo>
                    <a:pt x="5250" y="5890"/>
                  </a:lnTo>
                  <a:lnTo>
                    <a:pt x="4902" y="5793"/>
                  </a:lnTo>
                  <a:lnTo>
                    <a:pt x="4572" y="5696"/>
                  </a:lnTo>
                  <a:lnTo>
                    <a:pt x="4262" y="5580"/>
                  </a:lnTo>
                  <a:lnTo>
                    <a:pt x="3991" y="5464"/>
                  </a:lnTo>
                  <a:lnTo>
                    <a:pt x="3797" y="5367"/>
                  </a:lnTo>
                  <a:lnTo>
                    <a:pt x="3759" y="5328"/>
                  </a:lnTo>
                  <a:lnTo>
                    <a:pt x="3720" y="5270"/>
                  </a:lnTo>
                  <a:lnTo>
                    <a:pt x="3604" y="5095"/>
                  </a:lnTo>
                  <a:lnTo>
                    <a:pt x="3487" y="4824"/>
                  </a:lnTo>
                  <a:lnTo>
                    <a:pt x="3332" y="4514"/>
                  </a:lnTo>
                  <a:lnTo>
                    <a:pt x="3042" y="3739"/>
                  </a:lnTo>
                  <a:lnTo>
                    <a:pt x="2712" y="2867"/>
                  </a:lnTo>
                  <a:lnTo>
                    <a:pt x="2170" y="1259"/>
                  </a:lnTo>
                  <a:lnTo>
                    <a:pt x="1938" y="543"/>
                  </a:lnTo>
                  <a:lnTo>
                    <a:pt x="1783" y="368"/>
                  </a:lnTo>
                  <a:lnTo>
                    <a:pt x="1647" y="233"/>
                  </a:lnTo>
                  <a:lnTo>
                    <a:pt x="1492" y="116"/>
                  </a:lnTo>
                  <a:lnTo>
                    <a:pt x="1337" y="58"/>
                  </a:lnTo>
                  <a:lnTo>
                    <a:pt x="1163" y="19"/>
                  </a:lnTo>
                  <a:lnTo>
                    <a:pt x="100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25"/>
            <p:cNvSpPr/>
            <p:nvPr/>
          </p:nvSpPr>
          <p:spPr>
            <a:xfrm>
              <a:off x="3683150" y="5443375"/>
              <a:ext cx="128375" cy="54275"/>
            </a:xfrm>
            <a:custGeom>
              <a:avLst/>
              <a:gdLst/>
              <a:ahLst/>
              <a:cxnLst/>
              <a:rect l="l" t="t" r="r" b="b"/>
              <a:pathLst>
                <a:path w="5135" h="2171" extrusionOk="0">
                  <a:moveTo>
                    <a:pt x="3468" y="0"/>
                  </a:moveTo>
                  <a:lnTo>
                    <a:pt x="2984" y="20"/>
                  </a:lnTo>
                  <a:lnTo>
                    <a:pt x="2499" y="59"/>
                  </a:lnTo>
                  <a:lnTo>
                    <a:pt x="1996" y="97"/>
                  </a:lnTo>
                  <a:lnTo>
                    <a:pt x="1531" y="155"/>
                  </a:lnTo>
                  <a:lnTo>
                    <a:pt x="1085" y="233"/>
                  </a:lnTo>
                  <a:lnTo>
                    <a:pt x="698" y="310"/>
                  </a:lnTo>
                  <a:lnTo>
                    <a:pt x="388" y="407"/>
                  </a:lnTo>
                  <a:lnTo>
                    <a:pt x="155" y="523"/>
                  </a:lnTo>
                  <a:lnTo>
                    <a:pt x="78" y="562"/>
                  </a:lnTo>
                  <a:lnTo>
                    <a:pt x="20" y="620"/>
                  </a:lnTo>
                  <a:lnTo>
                    <a:pt x="0" y="678"/>
                  </a:lnTo>
                  <a:lnTo>
                    <a:pt x="20" y="737"/>
                  </a:lnTo>
                  <a:lnTo>
                    <a:pt x="78" y="853"/>
                  </a:lnTo>
                  <a:lnTo>
                    <a:pt x="175" y="969"/>
                  </a:lnTo>
                  <a:lnTo>
                    <a:pt x="271" y="1085"/>
                  </a:lnTo>
                  <a:lnTo>
                    <a:pt x="407" y="1221"/>
                  </a:lnTo>
                  <a:lnTo>
                    <a:pt x="562" y="1337"/>
                  </a:lnTo>
                  <a:lnTo>
                    <a:pt x="717" y="1453"/>
                  </a:lnTo>
                  <a:lnTo>
                    <a:pt x="1085" y="1667"/>
                  </a:lnTo>
                  <a:lnTo>
                    <a:pt x="1492" y="1860"/>
                  </a:lnTo>
                  <a:lnTo>
                    <a:pt x="1918" y="2015"/>
                  </a:lnTo>
                  <a:lnTo>
                    <a:pt x="2131" y="2073"/>
                  </a:lnTo>
                  <a:lnTo>
                    <a:pt x="2344" y="2132"/>
                  </a:lnTo>
                  <a:lnTo>
                    <a:pt x="2558" y="2151"/>
                  </a:lnTo>
                  <a:lnTo>
                    <a:pt x="2751" y="2170"/>
                  </a:lnTo>
                  <a:lnTo>
                    <a:pt x="2945" y="2151"/>
                  </a:lnTo>
                  <a:lnTo>
                    <a:pt x="3158" y="2112"/>
                  </a:lnTo>
                  <a:lnTo>
                    <a:pt x="3371" y="2015"/>
                  </a:lnTo>
                  <a:lnTo>
                    <a:pt x="3565" y="1899"/>
                  </a:lnTo>
                  <a:lnTo>
                    <a:pt x="3778" y="1763"/>
                  </a:lnTo>
                  <a:lnTo>
                    <a:pt x="3972" y="1608"/>
                  </a:lnTo>
                  <a:lnTo>
                    <a:pt x="4166" y="1453"/>
                  </a:lnTo>
                  <a:lnTo>
                    <a:pt x="4340" y="1279"/>
                  </a:lnTo>
                  <a:lnTo>
                    <a:pt x="4669" y="950"/>
                  </a:lnTo>
                  <a:lnTo>
                    <a:pt x="4921" y="659"/>
                  </a:lnTo>
                  <a:lnTo>
                    <a:pt x="5134" y="368"/>
                  </a:lnTo>
                  <a:lnTo>
                    <a:pt x="5134" y="310"/>
                  </a:lnTo>
                  <a:lnTo>
                    <a:pt x="5096" y="252"/>
                  </a:lnTo>
                  <a:lnTo>
                    <a:pt x="5018" y="194"/>
                  </a:lnTo>
                  <a:lnTo>
                    <a:pt x="4921" y="155"/>
                  </a:lnTo>
                  <a:lnTo>
                    <a:pt x="4805" y="117"/>
                  </a:lnTo>
                  <a:lnTo>
                    <a:pt x="4669" y="78"/>
                  </a:lnTo>
                  <a:lnTo>
                    <a:pt x="4321" y="39"/>
                  </a:lnTo>
                  <a:lnTo>
                    <a:pt x="3933" y="20"/>
                  </a:lnTo>
                  <a:lnTo>
                    <a:pt x="346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25"/>
            <p:cNvSpPr/>
            <p:nvPr/>
          </p:nvSpPr>
          <p:spPr>
            <a:xfrm>
              <a:off x="3613400" y="5424975"/>
              <a:ext cx="118675" cy="72675"/>
            </a:xfrm>
            <a:custGeom>
              <a:avLst/>
              <a:gdLst/>
              <a:ahLst/>
              <a:cxnLst/>
              <a:rect l="l" t="t" r="r" b="b"/>
              <a:pathLst>
                <a:path w="4747" h="2907" extrusionOk="0">
                  <a:moveTo>
                    <a:pt x="39" y="0"/>
                  </a:moveTo>
                  <a:lnTo>
                    <a:pt x="20" y="116"/>
                  </a:lnTo>
                  <a:lnTo>
                    <a:pt x="0" y="368"/>
                  </a:lnTo>
                  <a:lnTo>
                    <a:pt x="20" y="543"/>
                  </a:lnTo>
                  <a:lnTo>
                    <a:pt x="20" y="736"/>
                  </a:lnTo>
                  <a:lnTo>
                    <a:pt x="58" y="950"/>
                  </a:lnTo>
                  <a:lnTo>
                    <a:pt x="117" y="1163"/>
                  </a:lnTo>
                  <a:lnTo>
                    <a:pt x="194" y="1395"/>
                  </a:lnTo>
                  <a:lnTo>
                    <a:pt x="291" y="1628"/>
                  </a:lnTo>
                  <a:lnTo>
                    <a:pt x="446" y="1860"/>
                  </a:lnTo>
                  <a:lnTo>
                    <a:pt x="620" y="2093"/>
                  </a:lnTo>
                  <a:lnTo>
                    <a:pt x="853" y="2286"/>
                  </a:lnTo>
                  <a:lnTo>
                    <a:pt x="1124" y="2480"/>
                  </a:lnTo>
                  <a:lnTo>
                    <a:pt x="1279" y="2558"/>
                  </a:lnTo>
                  <a:lnTo>
                    <a:pt x="1434" y="2635"/>
                  </a:lnTo>
                  <a:lnTo>
                    <a:pt x="1628" y="2713"/>
                  </a:lnTo>
                  <a:lnTo>
                    <a:pt x="1821" y="2771"/>
                  </a:lnTo>
                  <a:lnTo>
                    <a:pt x="2015" y="2829"/>
                  </a:lnTo>
                  <a:lnTo>
                    <a:pt x="2209" y="2868"/>
                  </a:lnTo>
                  <a:lnTo>
                    <a:pt x="2383" y="2887"/>
                  </a:lnTo>
                  <a:lnTo>
                    <a:pt x="2558" y="2906"/>
                  </a:lnTo>
                  <a:lnTo>
                    <a:pt x="2887" y="2887"/>
                  </a:lnTo>
                  <a:lnTo>
                    <a:pt x="3178" y="2848"/>
                  </a:lnTo>
                  <a:lnTo>
                    <a:pt x="3449" y="2771"/>
                  </a:lnTo>
                  <a:lnTo>
                    <a:pt x="3681" y="2654"/>
                  </a:lnTo>
                  <a:lnTo>
                    <a:pt x="3894" y="2519"/>
                  </a:lnTo>
                  <a:lnTo>
                    <a:pt x="4088" y="2383"/>
                  </a:lnTo>
                  <a:lnTo>
                    <a:pt x="4243" y="2228"/>
                  </a:lnTo>
                  <a:lnTo>
                    <a:pt x="4379" y="2073"/>
                  </a:lnTo>
                  <a:lnTo>
                    <a:pt x="4495" y="1938"/>
                  </a:lnTo>
                  <a:lnTo>
                    <a:pt x="4592" y="1802"/>
                  </a:lnTo>
                  <a:lnTo>
                    <a:pt x="4708" y="1589"/>
                  </a:lnTo>
                  <a:lnTo>
                    <a:pt x="4747" y="1511"/>
                  </a:lnTo>
                  <a:lnTo>
                    <a:pt x="4747" y="1414"/>
                  </a:lnTo>
                  <a:lnTo>
                    <a:pt x="4728" y="1318"/>
                  </a:lnTo>
                  <a:lnTo>
                    <a:pt x="4669" y="1240"/>
                  </a:lnTo>
                  <a:lnTo>
                    <a:pt x="4592" y="1163"/>
                  </a:lnTo>
                  <a:lnTo>
                    <a:pt x="4495" y="1066"/>
                  </a:lnTo>
                  <a:lnTo>
                    <a:pt x="4379" y="988"/>
                  </a:lnTo>
                  <a:lnTo>
                    <a:pt x="4088" y="833"/>
                  </a:lnTo>
                  <a:lnTo>
                    <a:pt x="3739" y="698"/>
                  </a:lnTo>
                  <a:lnTo>
                    <a:pt x="3352" y="581"/>
                  </a:lnTo>
                  <a:lnTo>
                    <a:pt x="2926" y="465"/>
                  </a:lnTo>
                  <a:lnTo>
                    <a:pt x="2480" y="349"/>
                  </a:lnTo>
                  <a:lnTo>
                    <a:pt x="1589" y="194"/>
                  </a:lnTo>
                  <a:lnTo>
                    <a:pt x="814" y="78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25"/>
            <p:cNvSpPr/>
            <p:nvPr/>
          </p:nvSpPr>
          <p:spPr>
            <a:xfrm>
              <a:off x="3869625" y="5195875"/>
              <a:ext cx="102225" cy="186000"/>
            </a:xfrm>
            <a:custGeom>
              <a:avLst/>
              <a:gdLst/>
              <a:ahLst/>
              <a:cxnLst/>
              <a:rect l="l" t="t" r="r" b="b"/>
              <a:pathLst>
                <a:path w="4089" h="7440" extrusionOk="0">
                  <a:moveTo>
                    <a:pt x="1453" y="0"/>
                  </a:moveTo>
                  <a:lnTo>
                    <a:pt x="1259" y="20"/>
                  </a:lnTo>
                  <a:lnTo>
                    <a:pt x="1104" y="78"/>
                  </a:lnTo>
                  <a:lnTo>
                    <a:pt x="969" y="175"/>
                  </a:lnTo>
                  <a:lnTo>
                    <a:pt x="853" y="271"/>
                  </a:lnTo>
                  <a:lnTo>
                    <a:pt x="736" y="407"/>
                  </a:lnTo>
                  <a:lnTo>
                    <a:pt x="640" y="562"/>
                  </a:lnTo>
                  <a:lnTo>
                    <a:pt x="562" y="736"/>
                  </a:lnTo>
                  <a:lnTo>
                    <a:pt x="504" y="911"/>
                  </a:lnTo>
                  <a:lnTo>
                    <a:pt x="446" y="1124"/>
                  </a:lnTo>
                  <a:lnTo>
                    <a:pt x="407" y="1337"/>
                  </a:lnTo>
                  <a:lnTo>
                    <a:pt x="349" y="1821"/>
                  </a:lnTo>
                  <a:lnTo>
                    <a:pt x="330" y="2344"/>
                  </a:lnTo>
                  <a:lnTo>
                    <a:pt x="330" y="2887"/>
                  </a:lnTo>
                  <a:lnTo>
                    <a:pt x="349" y="4030"/>
                  </a:lnTo>
                  <a:lnTo>
                    <a:pt x="368" y="4573"/>
                  </a:lnTo>
                  <a:lnTo>
                    <a:pt x="368" y="5115"/>
                  </a:lnTo>
                  <a:lnTo>
                    <a:pt x="349" y="5619"/>
                  </a:lnTo>
                  <a:lnTo>
                    <a:pt x="291" y="6064"/>
                  </a:lnTo>
                  <a:lnTo>
                    <a:pt x="271" y="6277"/>
                  </a:lnTo>
                  <a:lnTo>
                    <a:pt x="213" y="6471"/>
                  </a:lnTo>
                  <a:lnTo>
                    <a:pt x="155" y="6646"/>
                  </a:lnTo>
                  <a:lnTo>
                    <a:pt x="78" y="6801"/>
                  </a:lnTo>
                  <a:lnTo>
                    <a:pt x="20" y="6936"/>
                  </a:lnTo>
                  <a:lnTo>
                    <a:pt x="0" y="7052"/>
                  </a:lnTo>
                  <a:lnTo>
                    <a:pt x="0" y="7149"/>
                  </a:lnTo>
                  <a:lnTo>
                    <a:pt x="20" y="7246"/>
                  </a:lnTo>
                  <a:lnTo>
                    <a:pt x="78" y="7304"/>
                  </a:lnTo>
                  <a:lnTo>
                    <a:pt x="155" y="7362"/>
                  </a:lnTo>
                  <a:lnTo>
                    <a:pt x="252" y="7401"/>
                  </a:lnTo>
                  <a:lnTo>
                    <a:pt x="368" y="7440"/>
                  </a:lnTo>
                  <a:lnTo>
                    <a:pt x="659" y="7440"/>
                  </a:lnTo>
                  <a:lnTo>
                    <a:pt x="833" y="7421"/>
                  </a:lnTo>
                  <a:lnTo>
                    <a:pt x="1008" y="7382"/>
                  </a:lnTo>
                  <a:lnTo>
                    <a:pt x="1201" y="7343"/>
                  </a:lnTo>
                  <a:lnTo>
                    <a:pt x="1395" y="7266"/>
                  </a:lnTo>
                  <a:lnTo>
                    <a:pt x="1608" y="7188"/>
                  </a:lnTo>
                  <a:lnTo>
                    <a:pt x="1802" y="7111"/>
                  </a:lnTo>
                  <a:lnTo>
                    <a:pt x="2015" y="6994"/>
                  </a:lnTo>
                  <a:lnTo>
                    <a:pt x="2228" y="6878"/>
                  </a:lnTo>
                  <a:lnTo>
                    <a:pt x="2441" y="6742"/>
                  </a:lnTo>
                  <a:lnTo>
                    <a:pt x="2635" y="6607"/>
                  </a:lnTo>
                  <a:lnTo>
                    <a:pt x="2848" y="6452"/>
                  </a:lnTo>
                  <a:lnTo>
                    <a:pt x="3042" y="6277"/>
                  </a:lnTo>
                  <a:lnTo>
                    <a:pt x="3216" y="6084"/>
                  </a:lnTo>
                  <a:lnTo>
                    <a:pt x="3391" y="5890"/>
                  </a:lnTo>
                  <a:lnTo>
                    <a:pt x="3546" y="5677"/>
                  </a:lnTo>
                  <a:lnTo>
                    <a:pt x="3681" y="5444"/>
                  </a:lnTo>
                  <a:lnTo>
                    <a:pt x="3817" y="5212"/>
                  </a:lnTo>
                  <a:lnTo>
                    <a:pt x="3914" y="4960"/>
                  </a:lnTo>
                  <a:lnTo>
                    <a:pt x="3991" y="4708"/>
                  </a:lnTo>
                  <a:lnTo>
                    <a:pt x="4049" y="4437"/>
                  </a:lnTo>
                  <a:lnTo>
                    <a:pt x="4088" y="4146"/>
                  </a:lnTo>
                  <a:lnTo>
                    <a:pt x="4088" y="3856"/>
                  </a:lnTo>
                  <a:lnTo>
                    <a:pt x="4069" y="3565"/>
                  </a:lnTo>
                  <a:lnTo>
                    <a:pt x="4049" y="3274"/>
                  </a:lnTo>
                  <a:lnTo>
                    <a:pt x="4011" y="3003"/>
                  </a:lnTo>
                  <a:lnTo>
                    <a:pt x="3952" y="2751"/>
                  </a:lnTo>
                  <a:lnTo>
                    <a:pt x="3894" y="2519"/>
                  </a:lnTo>
                  <a:lnTo>
                    <a:pt x="3817" y="2306"/>
                  </a:lnTo>
                  <a:lnTo>
                    <a:pt x="3739" y="2093"/>
                  </a:lnTo>
                  <a:lnTo>
                    <a:pt x="3642" y="1880"/>
                  </a:lnTo>
                  <a:lnTo>
                    <a:pt x="3429" y="1531"/>
                  </a:lnTo>
                  <a:lnTo>
                    <a:pt x="3216" y="1221"/>
                  </a:lnTo>
                  <a:lnTo>
                    <a:pt x="2984" y="950"/>
                  </a:lnTo>
                  <a:lnTo>
                    <a:pt x="2732" y="717"/>
                  </a:lnTo>
                  <a:lnTo>
                    <a:pt x="2499" y="523"/>
                  </a:lnTo>
                  <a:lnTo>
                    <a:pt x="2267" y="368"/>
                  </a:lnTo>
                  <a:lnTo>
                    <a:pt x="2034" y="233"/>
                  </a:lnTo>
                  <a:lnTo>
                    <a:pt x="1841" y="136"/>
                  </a:lnTo>
                  <a:lnTo>
                    <a:pt x="1550" y="20"/>
                  </a:lnTo>
                  <a:lnTo>
                    <a:pt x="14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25"/>
            <p:cNvSpPr/>
            <p:nvPr/>
          </p:nvSpPr>
          <p:spPr>
            <a:xfrm>
              <a:off x="3778550" y="4963375"/>
              <a:ext cx="53800" cy="81875"/>
            </a:xfrm>
            <a:custGeom>
              <a:avLst/>
              <a:gdLst/>
              <a:ahLst/>
              <a:cxnLst/>
              <a:rect l="l" t="t" r="r" b="b"/>
              <a:pathLst>
                <a:path w="2152" h="3275" extrusionOk="0">
                  <a:moveTo>
                    <a:pt x="640" y="1"/>
                  </a:moveTo>
                  <a:lnTo>
                    <a:pt x="505" y="20"/>
                  </a:lnTo>
                  <a:lnTo>
                    <a:pt x="388" y="59"/>
                  </a:lnTo>
                  <a:lnTo>
                    <a:pt x="291" y="117"/>
                  </a:lnTo>
                  <a:lnTo>
                    <a:pt x="214" y="194"/>
                  </a:lnTo>
                  <a:lnTo>
                    <a:pt x="136" y="291"/>
                  </a:lnTo>
                  <a:lnTo>
                    <a:pt x="78" y="408"/>
                  </a:lnTo>
                  <a:lnTo>
                    <a:pt x="40" y="524"/>
                  </a:lnTo>
                  <a:lnTo>
                    <a:pt x="20" y="659"/>
                  </a:lnTo>
                  <a:lnTo>
                    <a:pt x="1" y="814"/>
                  </a:lnTo>
                  <a:lnTo>
                    <a:pt x="20" y="1124"/>
                  </a:lnTo>
                  <a:lnTo>
                    <a:pt x="59" y="1454"/>
                  </a:lnTo>
                  <a:lnTo>
                    <a:pt x="156" y="1783"/>
                  </a:lnTo>
                  <a:lnTo>
                    <a:pt x="272" y="2112"/>
                  </a:lnTo>
                  <a:lnTo>
                    <a:pt x="408" y="2422"/>
                  </a:lnTo>
                  <a:lnTo>
                    <a:pt x="582" y="2694"/>
                  </a:lnTo>
                  <a:lnTo>
                    <a:pt x="756" y="2946"/>
                  </a:lnTo>
                  <a:lnTo>
                    <a:pt x="853" y="3042"/>
                  </a:lnTo>
                  <a:lnTo>
                    <a:pt x="950" y="3120"/>
                  </a:lnTo>
                  <a:lnTo>
                    <a:pt x="1047" y="3197"/>
                  </a:lnTo>
                  <a:lnTo>
                    <a:pt x="1125" y="3236"/>
                  </a:lnTo>
                  <a:lnTo>
                    <a:pt x="1221" y="3275"/>
                  </a:lnTo>
                  <a:lnTo>
                    <a:pt x="1318" y="3275"/>
                  </a:lnTo>
                  <a:lnTo>
                    <a:pt x="1396" y="3159"/>
                  </a:lnTo>
                  <a:lnTo>
                    <a:pt x="1590" y="2868"/>
                  </a:lnTo>
                  <a:lnTo>
                    <a:pt x="1706" y="2655"/>
                  </a:lnTo>
                  <a:lnTo>
                    <a:pt x="1841" y="2422"/>
                  </a:lnTo>
                  <a:lnTo>
                    <a:pt x="1938" y="2171"/>
                  </a:lnTo>
                  <a:lnTo>
                    <a:pt x="2035" y="1919"/>
                  </a:lnTo>
                  <a:lnTo>
                    <a:pt x="2113" y="1647"/>
                  </a:lnTo>
                  <a:lnTo>
                    <a:pt x="2151" y="1376"/>
                  </a:lnTo>
                  <a:lnTo>
                    <a:pt x="2151" y="1241"/>
                  </a:lnTo>
                  <a:lnTo>
                    <a:pt x="2151" y="1105"/>
                  </a:lnTo>
                  <a:lnTo>
                    <a:pt x="2113" y="969"/>
                  </a:lnTo>
                  <a:lnTo>
                    <a:pt x="2093" y="834"/>
                  </a:lnTo>
                  <a:lnTo>
                    <a:pt x="2035" y="718"/>
                  </a:lnTo>
                  <a:lnTo>
                    <a:pt x="1958" y="601"/>
                  </a:lnTo>
                  <a:lnTo>
                    <a:pt x="1880" y="485"/>
                  </a:lnTo>
                  <a:lnTo>
                    <a:pt x="1783" y="388"/>
                  </a:lnTo>
                  <a:lnTo>
                    <a:pt x="1648" y="291"/>
                  </a:lnTo>
                  <a:lnTo>
                    <a:pt x="1512" y="214"/>
                  </a:lnTo>
                  <a:lnTo>
                    <a:pt x="1338" y="136"/>
                  </a:lnTo>
                  <a:lnTo>
                    <a:pt x="1163" y="59"/>
                  </a:lnTo>
                  <a:lnTo>
                    <a:pt x="970" y="20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25"/>
            <p:cNvSpPr/>
            <p:nvPr/>
          </p:nvSpPr>
          <p:spPr>
            <a:xfrm>
              <a:off x="3757725" y="5003100"/>
              <a:ext cx="45550" cy="33450"/>
            </a:xfrm>
            <a:custGeom>
              <a:avLst/>
              <a:gdLst/>
              <a:ahLst/>
              <a:cxnLst/>
              <a:rect l="l" t="t" r="r" b="b"/>
              <a:pathLst>
                <a:path w="1822" h="1338" extrusionOk="0">
                  <a:moveTo>
                    <a:pt x="659" y="0"/>
                  </a:moveTo>
                  <a:lnTo>
                    <a:pt x="485" y="39"/>
                  </a:lnTo>
                  <a:lnTo>
                    <a:pt x="311" y="97"/>
                  </a:lnTo>
                  <a:lnTo>
                    <a:pt x="175" y="175"/>
                  </a:lnTo>
                  <a:lnTo>
                    <a:pt x="78" y="252"/>
                  </a:lnTo>
                  <a:lnTo>
                    <a:pt x="20" y="349"/>
                  </a:lnTo>
                  <a:lnTo>
                    <a:pt x="1" y="446"/>
                  </a:lnTo>
                  <a:lnTo>
                    <a:pt x="1" y="543"/>
                  </a:lnTo>
                  <a:lnTo>
                    <a:pt x="59" y="640"/>
                  </a:lnTo>
                  <a:lnTo>
                    <a:pt x="136" y="756"/>
                  </a:lnTo>
                  <a:lnTo>
                    <a:pt x="233" y="853"/>
                  </a:lnTo>
                  <a:lnTo>
                    <a:pt x="369" y="950"/>
                  </a:lnTo>
                  <a:lnTo>
                    <a:pt x="543" y="1047"/>
                  </a:lnTo>
                  <a:lnTo>
                    <a:pt x="737" y="1124"/>
                  </a:lnTo>
                  <a:lnTo>
                    <a:pt x="969" y="1202"/>
                  </a:lnTo>
                  <a:lnTo>
                    <a:pt x="1221" y="1260"/>
                  </a:lnTo>
                  <a:lnTo>
                    <a:pt x="1512" y="1318"/>
                  </a:lnTo>
                  <a:lnTo>
                    <a:pt x="1822" y="1337"/>
                  </a:lnTo>
                  <a:lnTo>
                    <a:pt x="1744" y="1105"/>
                  </a:lnTo>
                  <a:lnTo>
                    <a:pt x="1667" y="853"/>
                  </a:lnTo>
                  <a:lnTo>
                    <a:pt x="1531" y="582"/>
                  </a:lnTo>
                  <a:lnTo>
                    <a:pt x="1434" y="446"/>
                  </a:lnTo>
                  <a:lnTo>
                    <a:pt x="1338" y="330"/>
                  </a:lnTo>
                  <a:lnTo>
                    <a:pt x="1241" y="213"/>
                  </a:lnTo>
                  <a:lnTo>
                    <a:pt x="1105" y="117"/>
                  </a:lnTo>
                  <a:lnTo>
                    <a:pt x="969" y="58"/>
                  </a:lnTo>
                  <a:lnTo>
                    <a:pt x="814" y="20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25"/>
            <p:cNvSpPr/>
            <p:nvPr/>
          </p:nvSpPr>
          <p:spPr>
            <a:xfrm>
              <a:off x="3529600" y="5028275"/>
              <a:ext cx="426750" cy="452900"/>
            </a:xfrm>
            <a:custGeom>
              <a:avLst/>
              <a:gdLst/>
              <a:ahLst/>
              <a:cxnLst/>
              <a:rect l="l" t="t" r="r" b="b"/>
              <a:pathLst>
                <a:path w="17070" h="18116" extrusionOk="0">
                  <a:moveTo>
                    <a:pt x="11722" y="1"/>
                  </a:moveTo>
                  <a:lnTo>
                    <a:pt x="11393" y="40"/>
                  </a:lnTo>
                  <a:lnTo>
                    <a:pt x="11083" y="78"/>
                  </a:lnTo>
                  <a:lnTo>
                    <a:pt x="10792" y="156"/>
                  </a:lnTo>
                  <a:lnTo>
                    <a:pt x="10521" y="253"/>
                  </a:lnTo>
                  <a:lnTo>
                    <a:pt x="10269" y="369"/>
                  </a:lnTo>
                  <a:lnTo>
                    <a:pt x="10017" y="485"/>
                  </a:lnTo>
                  <a:lnTo>
                    <a:pt x="9804" y="621"/>
                  </a:lnTo>
                  <a:lnTo>
                    <a:pt x="9591" y="776"/>
                  </a:lnTo>
                  <a:lnTo>
                    <a:pt x="9397" y="931"/>
                  </a:lnTo>
                  <a:lnTo>
                    <a:pt x="9223" y="1105"/>
                  </a:lnTo>
                  <a:lnTo>
                    <a:pt x="9068" y="1279"/>
                  </a:lnTo>
                  <a:lnTo>
                    <a:pt x="8913" y="1454"/>
                  </a:lnTo>
                  <a:lnTo>
                    <a:pt x="8661" y="1841"/>
                  </a:lnTo>
                  <a:lnTo>
                    <a:pt x="8428" y="2209"/>
                  </a:lnTo>
                  <a:lnTo>
                    <a:pt x="8235" y="2597"/>
                  </a:lnTo>
                  <a:lnTo>
                    <a:pt x="8080" y="2946"/>
                  </a:lnTo>
                  <a:lnTo>
                    <a:pt x="7944" y="3275"/>
                  </a:lnTo>
                  <a:lnTo>
                    <a:pt x="7828" y="3566"/>
                  </a:lnTo>
                  <a:lnTo>
                    <a:pt x="7711" y="3798"/>
                  </a:lnTo>
                  <a:lnTo>
                    <a:pt x="7382" y="4360"/>
                  </a:lnTo>
                  <a:lnTo>
                    <a:pt x="6801" y="5232"/>
                  </a:lnTo>
                  <a:lnTo>
                    <a:pt x="6007" y="6356"/>
                  </a:lnTo>
                  <a:lnTo>
                    <a:pt x="5561" y="6975"/>
                  </a:lnTo>
                  <a:lnTo>
                    <a:pt x="5057" y="7634"/>
                  </a:lnTo>
                  <a:lnTo>
                    <a:pt x="4534" y="8312"/>
                  </a:lnTo>
                  <a:lnTo>
                    <a:pt x="3972" y="8990"/>
                  </a:lnTo>
                  <a:lnTo>
                    <a:pt x="3391" y="9688"/>
                  </a:lnTo>
                  <a:lnTo>
                    <a:pt x="2771" y="10385"/>
                  </a:lnTo>
                  <a:lnTo>
                    <a:pt x="2170" y="11044"/>
                  </a:lnTo>
                  <a:lnTo>
                    <a:pt x="1531" y="11703"/>
                  </a:lnTo>
                  <a:lnTo>
                    <a:pt x="892" y="12323"/>
                  </a:lnTo>
                  <a:lnTo>
                    <a:pt x="252" y="12904"/>
                  </a:lnTo>
                  <a:lnTo>
                    <a:pt x="194" y="12981"/>
                  </a:lnTo>
                  <a:lnTo>
                    <a:pt x="156" y="13078"/>
                  </a:lnTo>
                  <a:lnTo>
                    <a:pt x="97" y="13214"/>
                  </a:lnTo>
                  <a:lnTo>
                    <a:pt x="39" y="13369"/>
                  </a:lnTo>
                  <a:lnTo>
                    <a:pt x="1" y="13563"/>
                  </a:lnTo>
                  <a:lnTo>
                    <a:pt x="1" y="13756"/>
                  </a:lnTo>
                  <a:lnTo>
                    <a:pt x="20" y="13970"/>
                  </a:lnTo>
                  <a:lnTo>
                    <a:pt x="97" y="14202"/>
                  </a:lnTo>
                  <a:lnTo>
                    <a:pt x="156" y="14318"/>
                  </a:lnTo>
                  <a:lnTo>
                    <a:pt x="233" y="14454"/>
                  </a:lnTo>
                  <a:lnTo>
                    <a:pt x="311" y="14570"/>
                  </a:lnTo>
                  <a:lnTo>
                    <a:pt x="407" y="14686"/>
                  </a:lnTo>
                  <a:lnTo>
                    <a:pt x="543" y="14803"/>
                  </a:lnTo>
                  <a:lnTo>
                    <a:pt x="679" y="14938"/>
                  </a:lnTo>
                  <a:lnTo>
                    <a:pt x="834" y="15054"/>
                  </a:lnTo>
                  <a:lnTo>
                    <a:pt x="1027" y="15171"/>
                  </a:lnTo>
                  <a:lnTo>
                    <a:pt x="1241" y="15287"/>
                  </a:lnTo>
                  <a:lnTo>
                    <a:pt x="1473" y="15403"/>
                  </a:lnTo>
                  <a:lnTo>
                    <a:pt x="1725" y="15519"/>
                  </a:lnTo>
                  <a:lnTo>
                    <a:pt x="2015" y="15616"/>
                  </a:lnTo>
                  <a:lnTo>
                    <a:pt x="2325" y="15733"/>
                  </a:lnTo>
                  <a:lnTo>
                    <a:pt x="2674" y="15829"/>
                  </a:lnTo>
                  <a:lnTo>
                    <a:pt x="2752" y="15946"/>
                  </a:lnTo>
                  <a:lnTo>
                    <a:pt x="2849" y="16062"/>
                  </a:lnTo>
                  <a:lnTo>
                    <a:pt x="3004" y="16236"/>
                  </a:lnTo>
                  <a:lnTo>
                    <a:pt x="3197" y="16430"/>
                  </a:lnTo>
                  <a:lnTo>
                    <a:pt x="3430" y="16643"/>
                  </a:lnTo>
                  <a:lnTo>
                    <a:pt x="3720" y="16876"/>
                  </a:lnTo>
                  <a:lnTo>
                    <a:pt x="4069" y="17089"/>
                  </a:lnTo>
                  <a:lnTo>
                    <a:pt x="4457" y="17321"/>
                  </a:lnTo>
                  <a:lnTo>
                    <a:pt x="4922" y="17534"/>
                  </a:lnTo>
                  <a:lnTo>
                    <a:pt x="5425" y="17728"/>
                  </a:lnTo>
                  <a:lnTo>
                    <a:pt x="5697" y="17806"/>
                  </a:lnTo>
                  <a:lnTo>
                    <a:pt x="5987" y="17883"/>
                  </a:lnTo>
                  <a:lnTo>
                    <a:pt x="6297" y="17961"/>
                  </a:lnTo>
                  <a:lnTo>
                    <a:pt x="6607" y="18019"/>
                  </a:lnTo>
                  <a:lnTo>
                    <a:pt x="6956" y="18057"/>
                  </a:lnTo>
                  <a:lnTo>
                    <a:pt x="7305" y="18096"/>
                  </a:lnTo>
                  <a:lnTo>
                    <a:pt x="7673" y="18116"/>
                  </a:lnTo>
                  <a:lnTo>
                    <a:pt x="8060" y="18116"/>
                  </a:lnTo>
                  <a:lnTo>
                    <a:pt x="8448" y="18096"/>
                  </a:lnTo>
                  <a:lnTo>
                    <a:pt x="8874" y="18077"/>
                  </a:lnTo>
                  <a:lnTo>
                    <a:pt x="9281" y="18019"/>
                  </a:lnTo>
                  <a:lnTo>
                    <a:pt x="9688" y="17961"/>
                  </a:lnTo>
                  <a:lnTo>
                    <a:pt x="10075" y="17883"/>
                  </a:lnTo>
                  <a:lnTo>
                    <a:pt x="10443" y="17786"/>
                  </a:lnTo>
                  <a:lnTo>
                    <a:pt x="10792" y="17670"/>
                  </a:lnTo>
                  <a:lnTo>
                    <a:pt x="11141" y="17534"/>
                  </a:lnTo>
                  <a:lnTo>
                    <a:pt x="11451" y="17399"/>
                  </a:lnTo>
                  <a:lnTo>
                    <a:pt x="11761" y="17244"/>
                  </a:lnTo>
                  <a:lnTo>
                    <a:pt x="12071" y="17069"/>
                  </a:lnTo>
                  <a:lnTo>
                    <a:pt x="12342" y="16876"/>
                  </a:lnTo>
                  <a:lnTo>
                    <a:pt x="12613" y="16682"/>
                  </a:lnTo>
                  <a:lnTo>
                    <a:pt x="12865" y="16488"/>
                  </a:lnTo>
                  <a:lnTo>
                    <a:pt x="13117" y="16256"/>
                  </a:lnTo>
                  <a:lnTo>
                    <a:pt x="13349" y="16043"/>
                  </a:lnTo>
                  <a:lnTo>
                    <a:pt x="13562" y="15810"/>
                  </a:lnTo>
                  <a:lnTo>
                    <a:pt x="13776" y="15558"/>
                  </a:lnTo>
                  <a:lnTo>
                    <a:pt x="13969" y="15306"/>
                  </a:lnTo>
                  <a:lnTo>
                    <a:pt x="14144" y="15054"/>
                  </a:lnTo>
                  <a:lnTo>
                    <a:pt x="14318" y="14783"/>
                  </a:lnTo>
                  <a:lnTo>
                    <a:pt x="14473" y="14531"/>
                  </a:lnTo>
                  <a:lnTo>
                    <a:pt x="14764" y="13970"/>
                  </a:lnTo>
                  <a:lnTo>
                    <a:pt x="15015" y="13427"/>
                  </a:lnTo>
                  <a:lnTo>
                    <a:pt x="15229" y="12865"/>
                  </a:lnTo>
                  <a:lnTo>
                    <a:pt x="15403" y="12303"/>
                  </a:lnTo>
                  <a:lnTo>
                    <a:pt x="15539" y="11741"/>
                  </a:lnTo>
                  <a:lnTo>
                    <a:pt x="15635" y="11199"/>
                  </a:lnTo>
                  <a:lnTo>
                    <a:pt x="15732" y="10695"/>
                  </a:lnTo>
                  <a:lnTo>
                    <a:pt x="15790" y="10230"/>
                  </a:lnTo>
                  <a:lnTo>
                    <a:pt x="15868" y="9455"/>
                  </a:lnTo>
                  <a:lnTo>
                    <a:pt x="15887" y="8855"/>
                  </a:lnTo>
                  <a:lnTo>
                    <a:pt x="15887" y="8390"/>
                  </a:lnTo>
                  <a:lnTo>
                    <a:pt x="15829" y="7809"/>
                  </a:lnTo>
                  <a:lnTo>
                    <a:pt x="15849" y="7634"/>
                  </a:lnTo>
                  <a:lnTo>
                    <a:pt x="15849" y="7576"/>
                  </a:lnTo>
                  <a:lnTo>
                    <a:pt x="15887" y="7499"/>
                  </a:lnTo>
                  <a:lnTo>
                    <a:pt x="16081" y="7169"/>
                  </a:lnTo>
                  <a:lnTo>
                    <a:pt x="16236" y="6859"/>
                  </a:lnTo>
                  <a:lnTo>
                    <a:pt x="16410" y="6472"/>
                  </a:lnTo>
                  <a:lnTo>
                    <a:pt x="16604" y="6026"/>
                  </a:lnTo>
                  <a:lnTo>
                    <a:pt x="16779" y="5503"/>
                  </a:lnTo>
                  <a:lnTo>
                    <a:pt x="16856" y="5232"/>
                  </a:lnTo>
                  <a:lnTo>
                    <a:pt x="16933" y="4961"/>
                  </a:lnTo>
                  <a:lnTo>
                    <a:pt x="16992" y="4670"/>
                  </a:lnTo>
                  <a:lnTo>
                    <a:pt x="17030" y="4379"/>
                  </a:lnTo>
                  <a:lnTo>
                    <a:pt x="17050" y="4089"/>
                  </a:lnTo>
                  <a:lnTo>
                    <a:pt x="17069" y="3798"/>
                  </a:lnTo>
                  <a:lnTo>
                    <a:pt x="17069" y="3488"/>
                  </a:lnTo>
                  <a:lnTo>
                    <a:pt x="17030" y="3198"/>
                  </a:lnTo>
                  <a:lnTo>
                    <a:pt x="16972" y="2907"/>
                  </a:lnTo>
                  <a:lnTo>
                    <a:pt x="16895" y="2616"/>
                  </a:lnTo>
                  <a:lnTo>
                    <a:pt x="16779" y="2345"/>
                  </a:lnTo>
                  <a:lnTo>
                    <a:pt x="16643" y="2054"/>
                  </a:lnTo>
                  <a:lnTo>
                    <a:pt x="16469" y="1803"/>
                  </a:lnTo>
                  <a:lnTo>
                    <a:pt x="16255" y="1551"/>
                  </a:lnTo>
                  <a:lnTo>
                    <a:pt x="16023" y="1299"/>
                  </a:lnTo>
                  <a:lnTo>
                    <a:pt x="15732" y="1066"/>
                  </a:lnTo>
                  <a:lnTo>
                    <a:pt x="15422" y="873"/>
                  </a:lnTo>
                  <a:lnTo>
                    <a:pt x="15054" y="660"/>
                  </a:lnTo>
                  <a:lnTo>
                    <a:pt x="14647" y="485"/>
                  </a:lnTo>
                  <a:lnTo>
                    <a:pt x="14182" y="330"/>
                  </a:lnTo>
                  <a:lnTo>
                    <a:pt x="13717" y="214"/>
                  </a:lnTo>
                  <a:lnTo>
                    <a:pt x="13272" y="117"/>
                  </a:lnTo>
                  <a:lnTo>
                    <a:pt x="12846" y="40"/>
                  </a:lnTo>
                  <a:lnTo>
                    <a:pt x="124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25"/>
            <p:cNvSpPr/>
            <p:nvPr/>
          </p:nvSpPr>
          <p:spPr>
            <a:xfrm>
              <a:off x="3621625" y="5422050"/>
              <a:ext cx="180700" cy="69775"/>
            </a:xfrm>
            <a:custGeom>
              <a:avLst/>
              <a:gdLst/>
              <a:ahLst/>
              <a:cxnLst/>
              <a:rect l="l" t="t" r="r" b="b"/>
              <a:pathLst>
                <a:path w="7228" h="2791" extrusionOk="0">
                  <a:moveTo>
                    <a:pt x="1" y="1"/>
                  </a:moveTo>
                  <a:lnTo>
                    <a:pt x="1" y="233"/>
                  </a:lnTo>
                  <a:lnTo>
                    <a:pt x="39" y="543"/>
                  </a:lnTo>
                  <a:lnTo>
                    <a:pt x="98" y="912"/>
                  </a:lnTo>
                  <a:lnTo>
                    <a:pt x="156" y="1125"/>
                  </a:lnTo>
                  <a:lnTo>
                    <a:pt x="233" y="1318"/>
                  </a:lnTo>
                  <a:lnTo>
                    <a:pt x="311" y="1531"/>
                  </a:lnTo>
                  <a:lnTo>
                    <a:pt x="427" y="1725"/>
                  </a:lnTo>
                  <a:lnTo>
                    <a:pt x="543" y="1919"/>
                  </a:lnTo>
                  <a:lnTo>
                    <a:pt x="698" y="2093"/>
                  </a:lnTo>
                  <a:lnTo>
                    <a:pt x="892" y="2268"/>
                  </a:lnTo>
                  <a:lnTo>
                    <a:pt x="1086" y="2423"/>
                  </a:lnTo>
                  <a:lnTo>
                    <a:pt x="1318" y="2539"/>
                  </a:lnTo>
                  <a:lnTo>
                    <a:pt x="1589" y="2636"/>
                  </a:lnTo>
                  <a:lnTo>
                    <a:pt x="1783" y="2675"/>
                  </a:lnTo>
                  <a:lnTo>
                    <a:pt x="1938" y="2713"/>
                  </a:lnTo>
                  <a:lnTo>
                    <a:pt x="2112" y="2733"/>
                  </a:lnTo>
                  <a:lnTo>
                    <a:pt x="2267" y="2733"/>
                  </a:lnTo>
                  <a:lnTo>
                    <a:pt x="2539" y="2713"/>
                  </a:lnTo>
                  <a:lnTo>
                    <a:pt x="2810" y="2655"/>
                  </a:lnTo>
                  <a:lnTo>
                    <a:pt x="3023" y="2578"/>
                  </a:lnTo>
                  <a:lnTo>
                    <a:pt x="3236" y="2461"/>
                  </a:lnTo>
                  <a:lnTo>
                    <a:pt x="3410" y="2345"/>
                  </a:lnTo>
                  <a:lnTo>
                    <a:pt x="3546" y="2210"/>
                  </a:lnTo>
                  <a:lnTo>
                    <a:pt x="3720" y="2306"/>
                  </a:lnTo>
                  <a:lnTo>
                    <a:pt x="3914" y="2423"/>
                  </a:lnTo>
                  <a:lnTo>
                    <a:pt x="4127" y="2520"/>
                  </a:lnTo>
                  <a:lnTo>
                    <a:pt x="4321" y="2597"/>
                  </a:lnTo>
                  <a:lnTo>
                    <a:pt x="4534" y="2675"/>
                  </a:lnTo>
                  <a:lnTo>
                    <a:pt x="4767" y="2733"/>
                  </a:lnTo>
                  <a:lnTo>
                    <a:pt x="4960" y="2771"/>
                  </a:lnTo>
                  <a:lnTo>
                    <a:pt x="5174" y="2791"/>
                  </a:lnTo>
                  <a:lnTo>
                    <a:pt x="5329" y="2771"/>
                  </a:lnTo>
                  <a:lnTo>
                    <a:pt x="5464" y="2733"/>
                  </a:lnTo>
                  <a:lnTo>
                    <a:pt x="5638" y="2655"/>
                  </a:lnTo>
                  <a:lnTo>
                    <a:pt x="5793" y="2558"/>
                  </a:lnTo>
                  <a:lnTo>
                    <a:pt x="5948" y="2442"/>
                  </a:lnTo>
                  <a:lnTo>
                    <a:pt x="6103" y="2306"/>
                  </a:lnTo>
                  <a:lnTo>
                    <a:pt x="6413" y="2016"/>
                  </a:lnTo>
                  <a:lnTo>
                    <a:pt x="6704" y="1706"/>
                  </a:lnTo>
                  <a:lnTo>
                    <a:pt x="6937" y="1415"/>
                  </a:lnTo>
                  <a:lnTo>
                    <a:pt x="7227" y="1028"/>
                  </a:lnTo>
                  <a:lnTo>
                    <a:pt x="7227" y="1028"/>
                  </a:lnTo>
                  <a:lnTo>
                    <a:pt x="6762" y="1105"/>
                  </a:lnTo>
                  <a:lnTo>
                    <a:pt x="6278" y="1144"/>
                  </a:lnTo>
                  <a:lnTo>
                    <a:pt x="5793" y="1163"/>
                  </a:lnTo>
                  <a:lnTo>
                    <a:pt x="5309" y="1163"/>
                  </a:lnTo>
                  <a:lnTo>
                    <a:pt x="4825" y="1125"/>
                  </a:lnTo>
                  <a:lnTo>
                    <a:pt x="4340" y="1086"/>
                  </a:lnTo>
                  <a:lnTo>
                    <a:pt x="3391" y="970"/>
                  </a:lnTo>
                  <a:lnTo>
                    <a:pt x="2965" y="912"/>
                  </a:lnTo>
                  <a:lnTo>
                    <a:pt x="2558" y="834"/>
                  </a:lnTo>
                  <a:lnTo>
                    <a:pt x="1841" y="679"/>
                  </a:lnTo>
                  <a:lnTo>
                    <a:pt x="1260" y="524"/>
                  </a:lnTo>
                  <a:lnTo>
                    <a:pt x="795" y="369"/>
                  </a:lnTo>
                  <a:lnTo>
                    <a:pt x="427" y="214"/>
                  </a:lnTo>
                  <a:lnTo>
                    <a:pt x="194" y="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25"/>
            <p:cNvSpPr/>
            <p:nvPr/>
          </p:nvSpPr>
          <p:spPr>
            <a:xfrm>
              <a:off x="3483100" y="5167300"/>
              <a:ext cx="319700" cy="226700"/>
            </a:xfrm>
            <a:custGeom>
              <a:avLst/>
              <a:gdLst/>
              <a:ahLst/>
              <a:cxnLst/>
              <a:rect l="l" t="t" r="r" b="b"/>
              <a:pathLst>
                <a:path w="12788" h="9068" extrusionOk="0">
                  <a:moveTo>
                    <a:pt x="8177" y="0"/>
                  </a:moveTo>
                  <a:lnTo>
                    <a:pt x="7828" y="39"/>
                  </a:lnTo>
                  <a:lnTo>
                    <a:pt x="7498" y="97"/>
                  </a:lnTo>
                  <a:lnTo>
                    <a:pt x="7188" y="175"/>
                  </a:lnTo>
                  <a:lnTo>
                    <a:pt x="6878" y="271"/>
                  </a:lnTo>
                  <a:lnTo>
                    <a:pt x="6588" y="388"/>
                  </a:lnTo>
                  <a:lnTo>
                    <a:pt x="6317" y="523"/>
                  </a:lnTo>
                  <a:lnTo>
                    <a:pt x="6045" y="678"/>
                  </a:lnTo>
                  <a:lnTo>
                    <a:pt x="5794" y="833"/>
                  </a:lnTo>
                  <a:lnTo>
                    <a:pt x="5542" y="1008"/>
                  </a:lnTo>
                  <a:lnTo>
                    <a:pt x="5309" y="1201"/>
                  </a:lnTo>
                  <a:lnTo>
                    <a:pt x="5096" y="1395"/>
                  </a:lnTo>
                  <a:lnTo>
                    <a:pt x="4883" y="1608"/>
                  </a:lnTo>
                  <a:lnTo>
                    <a:pt x="4689" y="1821"/>
                  </a:lnTo>
                  <a:lnTo>
                    <a:pt x="4515" y="2034"/>
                  </a:lnTo>
                  <a:lnTo>
                    <a:pt x="4166" y="2480"/>
                  </a:lnTo>
                  <a:lnTo>
                    <a:pt x="3875" y="2945"/>
                  </a:lnTo>
                  <a:lnTo>
                    <a:pt x="3624" y="3391"/>
                  </a:lnTo>
                  <a:lnTo>
                    <a:pt x="3411" y="3836"/>
                  </a:lnTo>
                  <a:lnTo>
                    <a:pt x="3236" y="4262"/>
                  </a:lnTo>
                  <a:lnTo>
                    <a:pt x="3101" y="4650"/>
                  </a:lnTo>
                  <a:lnTo>
                    <a:pt x="3004" y="4999"/>
                  </a:lnTo>
                  <a:lnTo>
                    <a:pt x="2907" y="5309"/>
                  </a:lnTo>
                  <a:lnTo>
                    <a:pt x="2791" y="5580"/>
                  </a:lnTo>
                  <a:lnTo>
                    <a:pt x="2636" y="5851"/>
                  </a:lnTo>
                  <a:lnTo>
                    <a:pt x="2461" y="6084"/>
                  </a:lnTo>
                  <a:lnTo>
                    <a:pt x="2287" y="6297"/>
                  </a:lnTo>
                  <a:lnTo>
                    <a:pt x="2074" y="6490"/>
                  </a:lnTo>
                  <a:lnTo>
                    <a:pt x="1880" y="6665"/>
                  </a:lnTo>
                  <a:lnTo>
                    <a:pt x="1647" y="6800"/>
                  </a:lnTo>
                  <a:lnTo>
                    <a:pt x="1434" y="6936"/>
                  </a:lnTo>
                  <a:lnTo>
                    <a:pt x="1202" y="7033"/>
                  </a:lnTo>
                  <a:lnTo>
                    <a:pt x="989" y="7091"/>
                  </a:lnTo>
                  <a:lnTo>
                    <a:pt x="756" y="7149"/>
                  </a:lnTo>
                  <a:lnTo>
                    <a:pt x="543" y="7188"/>
                  </a:lnTo>
                  <a:lnTo>
                    <a:pt x="349" y="7188"/>
                  </a:lnTo>
                  <a:lnTo>
                    <a:pt x="175" y="7169"/>
                  </a:lnTo>
                  <a:lnTo>
                    <a:pt x="1" y="7110"/>
                  </a:lnTo>
                  <a:lnTo>
                    <a:pt x="136" y="7227"/>
                  </a:lnTo>
                  <a:lnTo>
                    <a:pt x="311" y="7343"/>
                  </a:lnTo>
                  <a:lnTo>
                    <a:pt x="543" y="7498"/>
                  </a:lnTo>
                  <a:lnTo>
                    <a:pt x="853" y="7692"/>
                  </a:lnTo>
                  <a:lnTo>
                    <a:pt x="1221" y="7885"/>
                  </a:lnTo>
                  <a:lnTo>
                    <a:pt x="1647" y="8099"/>
                  </a:lnTo>
                  <a:lnTo>
                    <a:pt x="2151" y="8292"/>
                  </a:lnTo>
                  <a:lnTo>
                    <a:pt x="2732" y="8505"/>
                  </a:lnTo>
                  <a:lnTo>
                    <a:pt x="3352" y="8680"/>
                  </a:lnTo>
                  <a:lnTo>
                    <a:pt x="4050" y="8835"/>
                  </a:lnTo>
                  <a:lnTo>
                    <a:pt x="4437" y="8893"/>
                  </a:lnTo>
                  <a:lnTo>
                    <a:pt x="4825" y="8951"/>
                  </a:lnTo>
                  <a:lnTo>
                    <a:pt x="5232" y="9009"/>
                  </a:lnTo>
                  <a:lnTo>
                    <a:pt x="5639" y="9048"/>
                  </a:lnTo>
                  <a:lnTo>
                    <a:pt x="6084" y="9067"/>
                  </a:lnTo>
                  <a:lnTo>
                    <a:pt x="6995" y="9067"/>
                  </a:lnTo>
                  <a:lnTo>
                    <a:pt x="7479" y="9048"/>
                  </a:lnTo>
                  <a:lnTo>
                    <a:pt x="7983" y="9009"/>
                  </a:lnTo>
                  <a:lnTo>
                    <a:pt x="8506" y="8951"/>
                  </a:lnTo>
                  <a:lnTo>
                    <a:pt x="9010" y="8854"/>
                  </a:lnTo>
                  <a:lnTo>
                    <a:pt x="9475" y="8738"/>
                  </a:lnTo>
                  <a:lnTo>
                    <a:pt x="9920" y="8583"/>
                  </a:lnTo>
                  <a:lnTo>
                    <a:pt x="10327" y="8389"/>
                  </a:lnTo>
                  <a:lnTo>
                    <a:pt x="10695" y="8176"/>
                  </a:lnTo>
                  <a:lnTo>
                    <a:pt x="11044" y="7944"/>
                  </a:lnTo>
                  <a:lnTo>
                    <a:pt x="11354" y="7672"/>
                  </a:lnTo>
                  <a:lnTo>
                    <a:pt x="11644" y="7382"/>
                  </a:lnTo>
                  <a:lnTo>
                    <a:pt x="11877" y="7072"/>
                  </a:lnTo>
                  <a:lnTo>
                    <a:pt x="12109" y="6742"/>
                  </a:lnTo>
                  <a:lnTo>
                    <a:pt x="12284" y="6413"/>
                  </a:lnTo>
                  <a:lnTo>
                    <a:pt x="12458" y="6064"/>
                  </a:lnTo>
                  <a:lnTo>
                    <a:pt x="12574" y="5696"/>
                  </a:lnTo>
                  <a:lnTo>
                    <a:pt x="12671" y="5328"/>
                  </a:lnTo>
                  <a:lnTo>
                    <a:pt x="12749" y="4960"/>
                  </a:lnTo>
                  <a:lnTo>
                    <a:pt x="12788" y="4572"/>
                  </a:lnTo>
                  <a:lnTo>
                    <a:pt x="12788" y="4204"/>
                  </a:lnTo>
                  <a:lnTo>
                    <a:pt x="12768" y="3817"/>
                  </a:lnTo>
                  <a:lnTo>
                    <a:pt x="12729" y="3449"/>
                  </a:lnTo>
                  <a:lnTo>
                    <a:pt x="12652" y="3081"/>
                  </a:lnTo>
                  <a:lnTo>
                    <a:pt x="12555" y="2732"/>
                  </a:lnTo>
                  <a:lnTo>
                    <a:pt x="12419" y="2383"/>
                  </a:lnTo>
                  <a:lnTo>
                    <a:pt x="12264" y="2054"/>
                  </a:lnTo>
                  <a:lnTo>
                    <a:pt x="12090" y="1744"/>
                  </a:lnTo>
                  <a:lnTo>
                    <a:pt x="11877" y="1453"/>
                  </a:lnTo>
                  <a:lnTo>
                    <a:pt x="11625" y="1182"/>
                  </a:lnTo>
                  <a:lnTo>
                    <a:pt x="11373" y="930"/>
                  </a:lnTo>
                  <a:lnTo>
                    <a:pt x="11083" y="698"/>
                  </a:lnTo>
                  <a:lnTo>
                    <a:pt x="10773" y="504"/>
                  </a:lnTo>
                  <a:lnTo>
                    <a:pt x="10424" y="349"/>
                  </a:lnTo>
                  <a:lnTo>
                    <a:pt x="10056" y="213"/>
                  </a:lnTo>
                  <a:lnTo>
                    <a:pt x="9668" y="116"/>
                  </a:lnTo>
                  <a:lnTo>
                    <a:pt x="9281" y="39"/>
                  </a:lnTo>
                  <a:lnTo>
                    <a:pt x="88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25"/>
            <p:cNvSpPr/>
            <p:nvPr/>
          </p:nvSpPr>
          <p:spPr>
            <a:xfrm>
              <a:off x="3525725" y="5203125"/>
              <a:ext cx="257700" cy="178275"/>
            </a:xfrm>
            <a:custGeom>
              <a:avLst/>
              <a:gdLst/>
              <a:ahLst/>
              <a:cxnLst/>
              <a:rect l="l" t="t" r="r" b="b"/>
              <a:pathLst>
                <a:path w="10308" h="7131" extrusionOk="0">
                  <a:moveTo>
                    <a:pt x="9068" y="1"/>
                  </a:moveTo>
                  <a:lnTo>
                    <a:pt x="8990" y="388"/>
                  </a:lnTo>
                  <a:lnTo>
                    <a:pt x="8893" y="776"/>
                  </a:lnTo>
                  <a:lnTo>
                    <a:pt x="8796" y="1163"/>
                  </a:lnTo>
                  <a:lnTo>
                    <a:pt x="8661" y="1531"/>
                  </a:lnTo>
                  <a:lnTo>
                    <a:pt x="8506" y="1900"/>
                  </a:lnTo>
                  <a:lnTo>
                    <a:pt x="8331" y="2248"/>
                  </a:lnTo>
                  <a:lnTo>
                    <a:pt x="8138" y="2597"/>
                  </a:lnTo>
                  <a:lnTo>
                    <a:pt x="7905" y="2926"/>
                  </a:lnTo>
                  <a:lnTo>
                    <a:pt x="7673" y="3217"/>
                  </a:lnTo>
                  <a:lnTo>
                    <a:pt x="7421" y="3488"/>
                  </a:lnTo>
                  <a:lnTo>
                    <a:pt x="7169" y="3759"/>
                  </a:lnTo>
                  <a:lnTo>
                    <a:pt x="6878" y="4011"/>
                  </a:lnTo>
                  <a:lnTo>
                    <a:pt x="6588" y="4244"/>
                  </a:lnTo>
                  <a:lnTo>
                    <a:pt x="6278" y="4457"/>
                  </a:lnTo>
                  <a:lnTo>
                    <a:pt x="5968" y="4670"/>
                  </a:lnTo>
                  <a:lnTo>
                    <a:pt x="5638" y="4864"/>
                  </a:lnTo>
                  <a:lnTo>
                    <a:pt x="5290" y="5019"/>
                  </a:lnTo>
                  <a:lnTo>
                    <a:pt x="4941" y="5174"/>
                  </a:lnTo>
                  <a:lnTo>
                    <a:pt x="4592" y="5290"/>
                  </a:lnTo>
                  <a:lnTo>
                    <a:pt x="4224" y="5367"/>
                  </a:lnTo>
                  <a:lnTo>
                    <a:pt x="3856" y="5445"/>
                  </a:lnTo>
                  <a:lnTo>
                    <a:pt x="3488" y="5484"/>
                  </a:lnTo>
                  <a:lnTo>
                    <a:pt x="3120" y="5484"/>
                  </a:lnTo>
                  <a:lnTo>
                    <a:pt x="2752" y="5445"/>
                  </a:lnTo>
                  <a:lnTo>
                    <a:pt x="2422" y="5387"/>
                  </a:lnTo>
                  <a:lnTo>
                    <a:pt x="2112" y="5290"/>
                  </a:lnTo>
                  <a:lnTo>
                    <a:pt x="1783" y="5154"/>
                  </a:lnTo>
                  <a:lnTo>
                    <a:pt x="1473" y="4980"/>
                  </a:lnTo>
                  <a:lnTo>
                    <a:pt x="1337" y="5135"/>
                  </a:lnTo>
                  <a:lnTo>
                    <a:pt x="1163" y="5290"/>
                  </a:lnTo>
                  <a:lnTo>
                    <a:pt x="989" y="5445"/>
                  </a:lnTo>
                  <a:lnTo>
                    <a:pt x="814" y="5581"/>
                  </a:lnTo>
                  <a:lnTo>
                    <a:pt x="621" y="5697"/>
                  </a:lnTo>
                  <a:lnTo>
                    <a:pt x="427" y="5813"/>
                  </a:lnTo>
                  <a:lnTo>
                    <a:pt x="214" y="5929"/>
                  </a:lnTo>
                  <a:lnTo>
                    <a:pt x="1" y="6026"/>
                  </a:lnTo>
                  <a:lnTo>
                    <a:pt x="485" y="6259"/>
                  </a:lnTo>
                  <a:lnTo>
                    <a:pt x="1066" y="6491"/>
                  </a:lnTo>
                  <a:lnTo>
                    <a:pt x="1376" y="6607"/>
                  </a:lnTo>
                  <a:lnTo>
                    <a:pt x="1725" y="6724"/>
                  </a:lnTo>
                  <a:lnTo>
                    <a:pt x="2112" y="6821"/>
                  </a:lnTo>
                  <a:lnTo>
                    <a:pt x="2500" y="6898"/>
                  </a:lnTo>
                  <a:lnTo>
                    <a:pt x="2926" y="6995"/>
                  </a:lnTo>
                  <a:lnTo>
                    <a:pt x="3372" y="7053"/>
                  </a:lnTo>
                  <a:lnTo>
                    <a:pt x="3837" y="7092"/>
                  </a:lnTo>
                  <a:lnTo>
                    <a:pt x="4340" y="7131"/>
                  </a:lnTo>
                  <a:lnTo>
                    <a:pt x="5387" y="7131"/>
                  </a:lnTo>
                  <a:lnTo>
                    <a:pt x="5948" y="7092"/>
                  </a:lnTo>
                  <a:lnTo>
                    <a:pt x="6530" y="7034"/>
                  </a:lnTo>
                  <a:lnTo>
                    <a:pt x="6917" y="6976"/>
                  </a:lnTo>
                  <a:lnTo>
                    <a:pt x="7266" y="6879"/>
                  </a:lnTo>
                  <a:lnTo>
                    <a:pt x="7595" y="6782"/>
                  </a:lnTo>
                  <a:lnTo>
                    <a:pt x="7925" y="6646"/>
                  </a:lnTo>
                  <a:lnTo>
                    <a:pt x="8215" y="6511"/>
                  </a:lnTo>
                  <a:lnTo>
                    <a:pt x="8486" y="6356"/>
                  </a:lnTo>
                  <a:lnTo>
                    <a:pt x="8738" y="6162"/>
                  </a:lnTo>
                  <a:lnTo>
                    <a:pt x="8971" y="5968"/>
                  </a:lnTo>
                  <a:lnTo>
                    <a:pt x="9184" y="5774"/>
                  </a:lnTo>
                  <a:lnTo>
                    <a:pt x="9397" y="5542"/>
                  </a:lnTo>
                  <a:lnTo>
                    <a:pt x="9571" y="5309"/>
                  </a:lnTo>
                  <a:lnTo>
                    <a:pt x="9726" y="5077"/>
                  </a:lnTo>
                  <a:lnTo>
                    <a:pt x="9862" y="4825"/>
                  </a:lnTo>
                  <a:lnTo>
                    <a:pt x="9978" y="4554"/>
                  </a:lnTo>
                  <a:lnTo>
                    <a:pt x="10075" y="4283"/>
                  </a:lnTo>
                  <a:lnTo>
                    <a:pt x="10153" y="4011"/>
                  </a:lnTo>
                  <a:lnTo>
                    <a:pt x="10230" y="3740"/>
                  </a:lnTo>
                  <a:lnTo>
                    <a:pt x="10269" y="3469"/>
                  </a:lnTo>
                  <a:lnTo>
                    <a:pt x="10288" y="3178"/>
                  </a:lnTo>
                  <a:lnTo>
                    <a:pt x="10308" y="2907"/>
                  </a:lnTo>
                  <a:lnTo>
                    <a:pt x="10288" y="2636"/>
                  </a:lnTo>
                  <a:lnTo>
                    <a:pt x="10269" y="2345"/>
                  </a:lnTo>
                  <a:lnTo>
                    <a:pt x="10230" y="2074"/>
                  </a:lnTo>
                  <a:lnTo>
                    <a:pt x="10172" y="1803"/>
                  </a:lnTo>
                  <a:lnTo>
                    <a:pt x="10094" y="1551"/>
                  </a:lnTo>
                  <a:lnTo>
                    <a:pt x="9998" y="1299"/>
                  </a:lnTo>
                  <a:lnTo>
                    <a:pt x="9881" y="1047"/>
                  </a:lnTo>
                  <a:lnTo>
                    <a:pt x="9746" y="815"/>
                  </a:lnTo>
                  <a:lnTo>
                    <a:pt x="9591" y="582"/>
                  </a:lnTo>
                  <a:lnTo>
                    <a:pt x="9436" y="369"/>
                  </a:lnTo>
                  <a:lnTo>
                    <a:pt x="9261" y="175"/>
                  </a:lnTo>
                  <a:lnTo>
                    <a:pt x="9068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25"/>
            <p:cNvSpPr/>
            <p:nvPr/>
          </p:nvSpPr>
          <p:spPr>
            <a:xfrm>
              <a:off x="3778537" y="5204829"/>
              <a:ext cx="141450" cy="220900"/>
            </a:xfrm>
            <a:custGeom>
              <a:avLst/>
              <a:gdLst/>
              <a:ahLst/>
              <a:cxnLst/>
              <a:rect l="l" t="t" r="r" b="b"/>
              <a:pathLst>
                <a:path w="5658" h="8836" extrusionOk="0">
                  <a:moveTo>
                    <a:pt x="3100" y="1"/>
                  </a:moveTo>
                  <a:lnTo>
                    <a:pt x="2868" y="59"/>
                  </a:lnTo>
                  <a:lnTo>
                    <a:pt x="2674" y="136"/>
                  </a:lnTo>
                  <a:lnTo>
                    <a:pt x="2461" y="214"/>
                  </a:lnTo>
                  <a:lnTo>
                    <a:pt x="2248" y="330"/>
                  </a:lnTo>
                  <a:lnTo>
                    <a:pt x="2054" y="466"/>
                  </a:lnTo>
                  <a:lnTo>
                    <a:pt x="1860" y="601"/>
                  </a:lnTo>
                  <a:lnTo>
                    <a:pt x="1666" y="756"/>
                  </a:lnTo>
                  <a:lnTo>
                    <a:pt x="1492" y="931"/>
                  </a:lnTo>
                  <a:lnTo>
                    <a:pt x="1318" y="1105"/>
                  </a:lnTo>
                  <a:lnTo>
                    <a:pt x="1163" y="1318"/>
                  </a:lnTo>
                  <a:lnTo>
                    <a:pt x="1008" y="1512"/>
                  </a:lnTo>
                  <a:lnTo>
                    <a:pt x="853" y="1725"/>
                  </a:lnTo>
                  <a:lnTo>
                    <a:pt x="717" y="1938"/>
                  </a:lnTo>
                  <a:lnTo>
                    <a:pt x="601" y="2170"/>
                  </a:lnTo>
                  <a:lnTo>
                    <a:pt x="485" y="2403"/>
                  </a:lnTo>
                  <a:lnTo>
                    <a:pt x="368" y="2635"/>
                  </a:lnTo>
                  <a:lnTo>
                    <a:pt x="272" y="2887"/>
                  </a:lnTo>
                  <a:lnTo>
                    <a:pt x="194" y="3120"/>
                  </a:lnTo>
                  <a:lnTo>
                    <a:pt x="136" y="3372"/>
                  </a:lnTo>
                  <a:lnTo>
                    <a:pt x="78" y="3604"/>
                  </a:lnTo>
                  <a:lnTo>
                    <a:pt x="39" y="3856"/>
                  </a:lnTo>
                  <a:lnTo>
                    <a:pt x="0" y="4089"/>
                  </a:lnTo>
                  <a:lnTo>
                    <a:pt x="0" y="4321"/>
                  </a:lnTo>
                  <a:lnTo>
                    <a:pt x="0" y="4554"/>
                  </a:lnTo>
                  <a:lnTo>
                    <a:pt x="20" y="4767"/>
                  </a:lnTo>
                  <a:lnTo>
                    <a:pt x="58" y="4980"/>
                  </a:lnTo>
                  <a:lnTo>
                    <a:pt x="97" y="5193"/>
                  </a:lnTo>
                  <a:lnTo>
                    <a:pt x="175" y="5387"/>
                  </a:lnTo>
                  <a:lnTo>
                    <a:pt x="272" y="5580"/>
                  </a:lnTo>
                  <a:lnTo>
                    <a:pt x="368" y="5755"/>
                  </a:lnTo>
                  <a:lnTo>
                    <a:pt x="504" y="5910"/>
                  </a:lnTo>
                  <a:lnTo>
                    <a:pt x="659" y="6065"/>
                  </a:lnTo>
                  <a:lnTo>
                    <a:pt x="950" y="6336"/>
                  </a:lnTo>
                  <a:lnTo>
                    <a:pt x="1182" y="6607"/>
                  </a:lnTo>
                  <a:lnTo>
                    <a:pt x="1395" y="6859"/>
                  </a:lnTo>
                  <a:lnTo>
                    <a:pt x="1550" y="7111"/>
                  </a:lnTo>
                  <a:lnTo>
                    <a:pt x="1686" y="7363"/>
                  </a:lnTo>
                  <a:lnTo>
                    <a:pt x="1783" y="7595"/>
                  </a:lnTo>
                  <a:lnTo>
                    <a:pt x="1860" y="7808"/>
                  </a:lnTo>
                  <a:lnTo>
                    <a:pt x="1918" y="8002"/>
                  </a:lnTo>
                  <a:lnTo>
                    <a:pt x="1938" y="8176"/>
                  </a:lnTo>
                  <a:lnTo>
                    <a:pt x="1957" y="8351"/>
                  </a:lnTo>
                  <a:lnTo>
                    <a:pt x="1957" y="8603"/>
                  </a:lnTo>
                  <a:lnTo>
                    <a:pt x="1938" y="8777"/>
                  </a:lnTo>
                  <a:lnTo>
                    <a:pt x="1918" y="8835"/>
                  </a:lnTo>
                  <a:lnTo>
                    <a:pt x="2170" y="8816"/>
                  </a:lnTo>
                  <a:lnTo>
                    <a:pt x="2422" y="8777"/>
                  </a:lnTo>
                  <a:lnTo>
                    <a:pt x="2655" y="8738"/>
                  </a:lnTo>
                  <a:lnTo>
                    <a:pt x="2868" y="8680"/>
                  </a:lnTo>
                  <a:lnTo>
                    <a:pt x="3081" y="8603"/>
                  </a:lnTo>
                  <a:lnTo>
                    <a:pt x="3275" y="8506"/>
                  </a:lnTo>
                  <a:lnTo>
                    <a:pt x="3468" y="8409"/>
                  </a:lnTo>
                  <a:lnTo>
                    <a:pt x="3662" y="8312"/>
                  </a:lnTo>
                  <a:lnTo>
                    <a:pt x="3836" y="8176"/>
                  </a:lnTo>
                  <a:lnTo>
                    <a:pt x="3991" y="8060"/>
                  </a:lnTo>
                  <a:lnTo>
                    <a:pt x="4166" y="7905"/>
                  </a:lnTo>
                  <a:lnTo>
                    <a:pt x="4301" y="7770"/>
                  </a:lnTo>
                  <a:lnTo>
                    <a:pt x="4437" y="7595"/>
                  </a:lnTo>
                  <a:lnTo>
                    <a:pt x="4573" y="7440"/>
                  </a:lnTo>
                  <a:lnTo>
                    <a:pt x="4805" y="7072"/>
                  </a:lnTo>
                  <a:lnTo>
                    <a:pt x="5018" y="6685"/>
                  </a:lnTo>
                  <a:lnTo>
                    <a:pt x="5193" y="6278"/>
                  </a:lnTo>
                  <a:lnTo>
                    <a:pt x="5328" y="5852"/>
                  </a:lnTo>
                  <a:lnTo>
                    <a:pt x="5444" y="5406"/>
                  </a:lnTo>
                  <a:lnTo>
                    <a:pt x="5541" y="4941"/>
                  </a:lnTo>
                  <a:lnTo>
                    <a:pt x="5599" y="4476"/>
                  </a:lnTo>
                  <a:lnTo>
                    <a:pt x="5638" y="4011"/>
                  </a:lnTo>
                  <a:lnTo>
                    <a:pt x="5658" y="3546"/>
                  </a:lnTo>
                  <a:lnTo>
                    <a:pt x="5658" y="3217"/>
                  </a:lnTo>
                  <a:lnTo>
                    <a:pt x="5638" y="2887"/>
                  </a:lnTo>
                  <a:lnTo>
                    <a:pt x="5619" y="2597"/>
                  </a:lnTo>
                  <a:lnTo>
                    <a:pt x="5580" y="2306"/>
                  </a:lnTo>
                  <a:lnTo>
                    <a:pt x="5483" y="1802"/>
                  </a:lnTo>
                  <a:lnTo>
                    <a:pt x="5348" y="1376"/>
                  </a:lnTo>
                  <a:lnTo>
                    <a:pt x="5231" y="1027"/>
                  </a:lnTo>
                  <a:lnTo>
                    <a:pt x="5096" y="756"/>
                  </a:lnTo>
                  <a:lnTo>
                    <a:pt x="4999" y="562"/>
                  </a:lnTo>
                  <a:lnTo>
                    <a:pt x="4921" y="466"/>
                  </a:lnTo>
                  <a:lnTo>
                    <a:pt x="4844" y="427"/>
                  </a:lnTo>
                  <a:lnTo>
                    <a:pt x="4747" y="369"/>
                  </a:lnTo>
                  <a:lnTo>
                    <a:pt x="4495" y="272"/>
                  </a:lnTo>
                  <a:lnTo>
                    <a:pt x="4185" y="194"/>
                  </a:lnTo>
                  <a:lnTo>
                    <a:pt x="3875" y="117"/>
                  </a:lnTo>
                  <a:lnTo>
                    <a:pt x="3333" y="39"/>
                  </a:lnTo>
                  <a:lnTo>
                    <a:pt x="3100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25"/>
            <p:cNvSpPr/>
            <p:nvPr/>
          </p:nvSpPr>
          <p:spPr>
            <a:xfrm>
              <a:off x="3894325" y="5130475"/>
              <a:ext cx="123525" cy="69775"/>
            </a:xfrm>
            <a:custGeom>
              <a:avLst/>
              <a:gdLst/>
              <a:ahLst/>
              <a:cxnLst/>
              <a:rect l="l" t="t" r="r" b="b"/>
              <a:pathLst>
                <a:path w="4941" h="2791" extrusionOk="0">
                  <a:moveTo>
                    <a:pt x="1046" y="1"/>
                  </a:moveTo>
                  <a:lnTo>
                    <a:pt x="911" y="20"/>
                  </a:lnTo>
                  <a:lnTo>
                    <a:pt x="795" y="59"/>
                  </a:lnTo>
                  <a:lnTo>
                    <a:pt x="678" y="117"/>
                  </a:lnTo>
                  <a:lnTo>
                    <a:pt x="562" y="194"/>
                  </a:lnTo>
                  <a:lnTo>
                    <a:pt x="465" y="291"/>
                  </a:lnTo>
                  <a:lnTo>
                    <a:pt x="368" y="388"/>
                  </a:lnTo>
                  <a:lnTo>
                    <a:pt x="194" y="659"/>
                  </a:lnTo>
                  <a:lnTo>
                    <a:pt x="78" y="911"/>
                  </a:lnTo>
                  <a:lnTo>
                    <a:pt x="20" y="1163"/>
                  </a:lnTo>
                  <a:lnTo>
                    <a:pt x="0" y="1376"/>
                  </a:lnTo>
                  <a:lnTo>
                    <a:pt x="20" y="1589"/>
                  </a:lnTo>
                  <a:lnTo>
                    <a:pt x="58" y="1783"/>
                  </a:lnTo>
                  <a:lnTo>
                    <a:pt x="155" y="1958"/>
                  </a:lnTo>
                  <a:lnTo>
                    <a:pt x="252" y="2132"/>
                  </a:lnTo>
                  <a:lnTo>
                    <a:pt x="368" y="2268"/>
                  </a:lnTo>
                  <a:lnTo>
                    <a:pt x="504" y="2403"/>
                  </a:lnTo>
                  <a:lnTo>
                    <a:pt x="640" y="2500"/>
                  </a:lnTo>
                  <a:lnTo>
                    <a:pt x="756" y="2597"/>
                  </a:lnTo>
                  <a:lnTo>
                    <a:pt x="988" y="2732"/>
                  </a:lnTo>
                  <a:lnTo>
                    <a:pt x="1124" y="2771"/>
                  </a:lnTo>
                  <a:lnTo>
                    <a:pt x="1318" y="2791"/>
                  </a:lnTo>
                  <a:lnTo>
                    <a:pt x="1434" y="2791"/>
                  </a:lnTo>
                  <a:lnTo>
                    <a:pt x="1570" y="2771"/>
                  </a:lnTo>
                  <a:lnTo>
                    <a:pt x="1763" y="2713"/>
                  </a:lnTo>
                  <a:lnTo>
                    <a:pt x="1996" y="2616"/>
                  </a:lnTo>
                  <a:lnTo>
                    <a:pt x="2286" y="2461"/>
                  </a:lnTo>
                  <a:lnTo>
                    <a:pt x="2635" y="2268"/>
                  </a:lnTo>
                  <a:lnTo>
                    <a:pt x="2829" y="2151"/>
                  </a:lnTo>
                  <a:lnTo>
                    <a:pt x="3042" y="2074"/>
                  </a:lnTo>
                  <a:lnTo>
                    <a:pt x="3236" y="1996"/>
                  </a:lnTo>
                  <a:lnTo>
                    <a:pt x="3449" y="1958"/>
                  </a:lnTo>
                  <a:lnTo>
                    <a:pt x="3643" y="1938"/>
                  </a:lnTo>
                  <a:lnTo>
                    <a:pt x="3836" y="1919"/>
                  </a:lnTo>
                  <a:lnTo>
                    <a:pt x="4185" y="1938"/>
                  </a:lnTo>
                  <a:lnTo>
                    <a:pt x="4495" y="1977"/>
                  </a:lnTo>
                  <a:lnTo>
                    <a:pt x="4728" y="2035"/>
                  </a:lnTo>
                  <a:lnTo>
                    <a:pt x="4941" y="2093"/>
                  </a:lnTo>
                  <a:lnTo>
                    <a:pt x="4941" y="2093"/>
                  </a:lnTo>
                  <a:lnTo>
                    <a:pt x="4418" y="1744"/>
                  </a:lnTo>
                  <a:lnTo>
                    <a:pt x="3836" y="1318"/>
                  </a:lnTo>
                  <a:lnTo>
                    <a:pt x="3197" y="873"/>
                  </a:lnTo>
                  <a:lnTo>
                    <a:pt x="2868" y="659"/>
                  </a:lnTo>
                  <a:lnTo>
                    <a:pt x="2558" y="466"/>
                  </a:lnTo>
                  <a:lnTo>
                    <a:pt x="2228" y="291"/>
                  </a:lnTo>
                  <a:lnTo>
                    <a:pt x="1918" y="156"/>
                  </a:lnTo>
                  <a:lnTo>
                    <a:pt x="1608" y="59"/>
                  </a:lnTo>
                  <a:lnTo>
                    <a:pt x="13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25"/>
            <p:cNvSpPr/>
            <p:nvPr/>
          </p:nvSpPr>
          <p:spPr>
            <a:xfrm>
              <a:off x="3900625" y="5118375"/>
              <a:ext cx="123525" cy="68800"/>
            </a:xfrm>
            <a:custGeom>
              <a:avLst/>
              <a:gdLst/>
              <a:ahLst/>
              <a:cxnLst/>
              <a:rect l="l" t="t" r="r" b="b"/>
              <a:pathLst>
                <a:path w="4941" h="2752" extrusionOk="0">
                  <a:moveTo>
                    <a:pt x="1337" y="0"/>
                  </a:moveTo>
                  <a:lnTo>
                    <a:pt x="1143" y="59"/>
                  </a:lnTo>
                  <a:lnTo>
                    <a:pt x="949" y="136"/>
                  </a:lnTo>
                  <a:lnTo>
                    <a:pt x="717" y="272"/>
                  </a:lnTo>
                  <a:lnTo>
                    <a:pt x="581" y="349"/>
                  </a:lnTo>
                  <a:lnTo>
                    <a:pt x="465" y="446"/>
                  </a:lnTo>
                  <a:lnTo>
                    <a:pt x="368" y="543"/>
                  </a:lnTo>
                  <a:lnTo>
                    <a:pt x="252" y="659"/>
                  </a:lnTo>
                  <a:lnTo>
                    <a:pt x="174" y="795"/>
                  </a:lnTo>
                  <a:lnTo>
                    <a:pt x="97" y="930"/>
                  </a:lnTo>
                  <a:lnTo>
                    <a:pt x="39" y="1105"/>
                  </a:lnTo>
                  <a:lnTo>
                    <a:pt x="0" y="1279"/>
                  </a:lnTo>
                  <a:lnTo>
                    <a:pt x="0" y="1453"/>
                  </a:lnTo>
                  <a:lnTo>
                    <a:pt x="19" y="1608"/>
                  </a:lnTo>
                  <a:lnTo>
                    <a:pt x="78" y="1744"/>
                  </a:lnTo>
                  <a:lnTo>
                    <a:pt x="136" y="1880"/>
                  </a:lnTo>
                  <a:lnTo>
                    <a:pt x="213" y="1996"/>
                  </a:lnTo>
                  <a:lnTo>
                    <a:pt x="291" y="2073"/>
                  </a:lnTo>
                  <a:lnTo>
                    <a:pt x="388" y="2170"/>
                  </a:lnTo>
                  <a:lnTo>
                    <a:pt x="504" y="2228"/>
                  </a:lnTo>
                  <a:lnTo>
                    <a:pt x="698" y="2345"/>
                  </a:lnTo>
                  <a:lnTo>
                    <a:pt x="872" y="2403"/>
                  </a:lnTo>
                  <a:lnTo>
                    <a:pt x="1066" y="2442"/>
                  </a:lnTo>
                  <a:lnTo>
                    <a:pt x="1531" y="2306"/>
                  </a:lnTo>
                  <a:lnTo>
                    <a:pt x="1976" y="2228"/>
                  </a:lnTo>
                  <a:lnTo>
                    <a:pt x="2383" y="2170"/>
                  </a:lnTo>
                  <a:lnTo>
                    <a:pt x="2771" y="2151"/>
                  </a:lnTo>
                  <a:lnTo>
                    <a:pt x="3119" y="2151"/>
                  </a:lnTo>
                  <a:lnTo>
                    <a:pt x="3449" y="2170"/>
                  </a:lnTo>
                  <a:lnTo>
                    <a:pt x="3739" y="2228"/>
                  </a:lnTo>
                  <a:lnTo>
                    <a:pt x="3991" y="2287"/>
                  </a:lnTo>
                  <a:lnTo>
                    <a:pt x="4204" y="2364"/>
                  </a:lnTo>
                  <a:lnTo>
                    <a:pt x="4417" y="2442"/>
                  </a:lnTo>
                  <a:lnTo>
                    <a:pt x="4572" y="2519"/>
                  </a:lnTo>
                  <a:lnTo>
                    <a:pt x="4708" y="2597"/>
                  </a:lnTo>
                  <a:lnTo>
                    <a:pt x="4882" y="2713"/>
                  </a:lnTo>
                  <a:lnTo>
                    <a:pt x="4940" y="2752"/>
                  </a:lnTo>
                  <a:lnTo>
                    <a:pt x="4882" y="2500"/>
                  </a:lnTo>
                  <a:lnTo>
                    <a:pt x="4785" y="2267"/>
                  </a:lnTo>
                  <a:lnTo>
                    <a:pt x="4708" y="2035"/>
                  </a:lnTo>
                  <a:lnTo>
                    <a:pt x="4592" y="1841"/>
                  </a:lnTo>
                  <a:lnTo>
                    <a:pt x="4476" y="1647"/>
                  </a:lnTo>
                  <a:lnTo>
                    <a:pt x="4359" y="1473"/>
                  </a:lnTo>
                  <a:lnTo>
                    <a:pt x="4224" y="1298"/>
                  </a:lnTo>
                  <a:lnTo>
                    <a:pt x="4088" y="1143"/>
                  </a:lnTo>
                  <a:lnTo>
                    <a:pt x="3952" y="1008"/>
                  </a:lnTo>
                  <a:lnTo>
                    <a:pt x="3817" y="872"/>
                  </a:lnTo>
                  <a:lnTo>
                    <a:pt x="3507" y="659"/>
                  </a:lnTo>
                  <a:lnTo>
                    <a:pt x="3197" y="485"/>
                  </a:lnTo>
                  <a:lnTo>
                    <a:pt x="2887" y="330"/>
                  </a:lnTo>
                  <a:lnTo>
                    <a:pt x="2596" y="213"/>
                  </a:lnTo>
                  <a:lnTo>
                    <a:pt x="2306" y="136"/>
                  </a:lnTo>
                  <a:lnTo>
                    <a:pt x="2034" y="78"/>
                  </a:lnTo>
                  <a:lnTo>
                    <a:pt x="1802" y="39"/>
                  </a:lnTo>
                  <a:lnTo>
                    <a:pt x="14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25"/>
            <p:cNvSpPr/>
            <p:nvPr/>
          </p:nvSpPr>
          <p:spPr>
            <a:xfrm>
              <a:off x="3930650" y="5136300"/>
              <a:ext cx="10200" cy="12600"/>
            </a:xfrm>
            <a:custGeom>
              <a:avLst/>
              <a:gdLst/>
              <a:ahLst/>
              <a:cxnLst/>
              <a:rect l="l" t="t" r="r" b="b"/>
              <a:pathLst>
                <a:path w="408" h="504" extrusionOk="0">
                  <a:moveTo>
                    <a:pt x="194" y="0"/>
                  </a:moveTo>
                  <a:lnTo>
                    <a:pt x="117" y="20"/>
                  </a:lnTo>
                  <a:lnTo>
                    <a:pt x="58" y="78"/>
                  </a:lnTo>
                  <a:lnTo>
                    <a:pt x="0" y="155"/>
                  </a:lnTo>
                  <a:lnTo>
                    <a:pt x="0" y="252"/>
                  </a:lnTo>
                  <a:lnTo>
                    <a:pt x="0" y="349"/>
                  </a:lnTo>
                  <a:lnTo>
                    <a:pt x="58" y="426"/>
                  </a:lnTo>
                  <a:lnTo>
                    <a:pt x="117" y="485"/>
                  </a:lnTo>
                  <a:lnTo>
                    <a:pt x="194" y="504"/>
                  </a:lnTo>
                  <a:lnTo>
                    <a:pt x="272" y="485"/>
                  </a:lnTo>
                  <a:lnTo>
                    <a:pt x="349" y="426"/>
                  </a:lnTo>
                  <a:lnTo>
                    <a:pt x="388" y="349"/>
                  </a:lnTo>
                  <a:lnTo>
                    <a:pt x="407" y="252"/>
                  </a:lnTo>
                  <a:lnTo>
                    <a:pt x="388" y="155"/>
                  </a:lnTo>
                  <a:lnTo>
                    <a:pt x="349" y="78"/>
                  </a:lnTo>
                  <a:lnTo>
                    <a:pt x="272" y="20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25"/>
            <p:cNvSpPr/>
            <p:nvPr/>
          </p:nvSpPr>
          <p:spPr>
            <a:xfrm>
              <a:off x="3845400" y="5112550"/>
              <a:ext cx="41675" cy="37825"/>
            </a:xfrm>
            <a:custGeom>
              <a:avLst/>
              <a:gdLst/>
              <a:ahLst/>
              <a:cxnLst/>
              <a:rect l="l" t="t" r="r" b="b"/>
              <a:pathLst>
                <a:path w="1667" h="1513" extrusionOk="0">
                  <a:moveTo>
                    <a:pt x="155" y="1"/>
                  </a:moveTo>
                  <a:lnTo>
                    <a:pt x="78" y="233"/>
                  </a:lnTo>
                  <a:lnTo>
                    <a:pt x="20" y="466"/>
                  </a:lnTo>
                  <a:lnTo>
                    <a:pt x="0" y="640"/>
                  </a:lnTo>
                  <a:lnTo>
                    <a:pt x="20" y="815"/>
                  </a:lnTo>
                  <a:lnTo>
                    <a:pt x="39" y="950"/>
                  </a:lnTo>
                  <a:lnTo>
                    <a:pt x="97" y="1086"/>
                  </a:lnTo>
                  <a:lnTo>
                    <a:pt x="155" y="1183"/>
                  </a:lnTo>
                  <a:lnTo>
                    <a:pt x="233" y="1260"/>
                  </a:lnTo>
                  <a:lnTo>
                    <a:pt x="310" y="1338"/>
                  </a:lnTo>
                  <a:lnTo>
                    <a:pt x="388" y="1396"/>
                  </a:lnTo>
                  <a:lnTo>
                    <a:pt x="524" y="1473"/>
                  </a:lnTo>
                  <a:lnTo>
                    <a:pt x="640" y="1493"/>
                  </a:lnTo>
                  <a:lnTo>
                    <a:pt x="679" y="1512"/>
                  </a:lnTo>
                  <a:lnTo>
                    <a:pt x="872" y="1512"/>
                  </a:lnTo>
                  <a:lnTo>
                    <a:pt x="1047" y="1473"/>
                  </a:lnTo>
                  <a:lnTo>
                    <a:pt x="1182" y="1415"/>
                  </a:lnTo>
                  <a:lnTo>
                    <a:pt x="1299" y="1338"/>
                  </a:lnTo>
                  <a:lnTo>
                    <a:pt x="1395" y="1241"/>
                  </a:lnTo>
                  <a:lnTo>
                    <a:pt x="1473" y="1125"/>
                  </a:lnTo>
                  <a:lnTo>
                    <a:pt x="1550" y="1008"/>
                  </a:lnTo>
                  <a:lnTo>
                    <a:pt x="1589" y="892"/>
                  </a:lnTo>
                  <a:lnTo>
                    <a:pt x="1647" y="640"/>
                  </a:lnTo>
                  <a:lnTo>
                    <a:pt x="1667" y="408"/>
                  </a:lnTo>
                  <a:lnTo>
                    <a:pt x="1667" y="195"/>
                  </a:lnTo>
                  <a:lnTo>
                    <a:pt x="1589" y="253"/>
                  </a:lnTo>
                  <a:lnTo>
                    <a:pt x="1512" y="292"/>
                  </a:lnTo>
                  <a:lnTo>
                    <a:pt x="1395" y="427"/>
                  </a:lnTo>
                  <a:lnTo>
                    <a:pt x="1299" y="563"/>
                  </a:lnTo>
                  <a:lnTo>
                    <a:pt x="1202" y="698"/>
                  </a:lnTo>
                  <a:lnTo>
                    <a:pt x="1105" y="834"/>
                  </a:lnTo>
                  <a:lnTo>
                    <a:pt x="1008" y="950"/>
                  </a:lnTo>
                  <a:lnTo>
                    <a:pt x="950" y="989"/>
                  </a:lnTo>
                  <a:lnTo>
                    <a:pt x="892" y="1028"/>
                  </a:lnTo>
                  <a:lnTo>
                    <a:pt x="814" y="1047"/>
                  </a:lnTo>
                  <a:lnTo>
                    <a:pt x="659" y="1047"/>
                  </a:lnTo>
                  <a:lnTo>
                    <a:pt x="582" y="1028"/>
                  </a:lnTo>
                  <a:lnTo>
                    <a:pt x="504" y="989"/>
                  </a:lnTo>
                  <a:lnTo>
                    <a:pt x="446" y="911"/>
                  </a:lnTo>
                  <a:lnTo>
                    <a:pt x="407" y="834"/>
                  </a:lnTo>
                  <a:lnTo>
                    <a:pt x="349" y="756"/>
                  </a:lnTo>
                  <a:lnTo>
                    <a:pt x="330" y="640"/>
                  </a:lnTo>
                  <a:lnTo>
                    <a:pt x="310" y="524"/>
                  </a:lnTo>
                  <a:lnTo>
                    <a:pt x="272" y="272"/>
                  </a:lnTo>
                  <a:lnTo>
                    <a:pt x="214" y="117"/>
                  </a:lnTo>
                  <a:lnTo>
                    <a:pt x="175" y="20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9" name="Google Shape;1219;p25"/>
          <p:cNvGrpSpPr/>
          <p:nvPr/>
        </p:nvGrpSpPr>
        <p:grpSpPr>
          <a:xfrm>
            <a:off x="5612428" y="395547"/>
            <a:ext cx="1458036" cy="287907"/>
            <a:chOff x="680025" y="5031475"/>
            <a:chExt cx="2255625" cy="445400"/>
          </a:xfrm>
        </p:grpSpPr>
        <p:sp>
          <p:nvSpPr>
            <p:cNvPr id="1220" name="Google Shape;1220;p25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25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25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25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25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25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6" name="Google Shape;1226;p25"/>
          <p:cNvGrpSpPr/>
          <p:nvPr/>
        </p:nvGrpSpPr>
        <p:grpSpPr>
          <a:xfrm>
            <a:off x="3504275" y="289490"/>
            <a:ext cx="948039" cy="187246"/>
            <a:chOff x="680025" y="5031475"/>
            <a:chExt cx="2255625" cy="445400"/>
          </a:xfrm>
        </p:grpSpPr>
        <p:sp>
          <p:nvSpPr>
            <p:cNvPr id="1227" name="Google Shape;1227;p25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25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25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25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25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25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33" name="Google Shape;1233;p25"/>
          <p:cNvSpPr/>
          <p:nvPr/>
        </p:nvSpPr>
        <p:spPr>
          <a:xfrm>
            <a:off x="3576738" y="4919798"/>
            <a:ext cx="569591" cy="25789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34" name="Google Shape;1234;p25"/>
          <p:cNvGrpSpPr/>
          <p:nvPr/>
        </p:nvGrpSpPr>
        <p:grpSpPr>
          <a:xfrm>
            <a:off x="-47475" y="3969853"/>
            <a:ext cx="981000" cy="1124447"/>
            <a:chOff x="-47475" y="3969853"/>
            <a:chExt cx="981000" cy="1124447"/>
          </a:xfrm>
        </p:grpSpPr>
        <p:sp>
          <p:nvSpPr>
            <p:cNvPr id="1235" name="Google Shape;1235;p25"/>
            <p:cNvSpPr/>
            <p:nvPr/>
          </p:nvSpPr>
          <p:spPr>
            <a:xfrm>
              <a:off x="-47475" y="4820100"/>
              <a:ext cx="981000" cy="2742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36" name="Google Shape;1236;p25"/>
            <p:cNvGrpSpPr/>
            <p:nvPr/>
          </p:nvGrpSpPr>
          <p:grpSpPr>
            <a:xfrm>
              <a:off x="76204" y="3969853"/>
              <a:ext cx="739467" cy="1075710"/>
              <a:chOff x="4085325" y="2785800"/>
              <a:chExt cx="332300" cy="483400"/>
            </a:xfrm>
          </p:grpSpPr>
          <p:sp>
            <p:nvSpPr>
              <p:cNvPr id="1237" name="Google Shape;1237;p25"/>
              <p:cNvSpPr/>
              <p:nvPr/>
            </p:nvSpPr>
            <p:spPr>
              <a:xfrm>
                <a:off x="4173975" y="3200900"/>
                <a:ext cx="163250" cy="6830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732" extrusionOk="0">
                    <a:moveTo>
                      <a:pt x="6180" y="0"/>
                    </a:moveTo>
                    <a:lnTo>
                      <a:pt x="4572" y="271"/>
                    </a:lnTo>
                    <a:lnTo>
                      <a:pt x="1666" y="1182"/>
                    </a:lnTo>
                    <a:lnTo>
                      <a:pt x="0" y="1686"/>
                    </a:lnTo>
                    <a:lnTo>
                      <a:pt x="1221" y="2732"/>
                    </a:lnTo>
                    <a:lnTo>
                      <a:pt x="5386" y="1105"/>
                    </a:lnTo>
                    <a:lnTo>
                      <a:pt x="6529" y="1124"/>
                    </a:lnTo>
                    <a:lnTo>
                      <a:pt x="6529" y="1027"/>
                    </a:lnTo>
                    <a:lnTo>
                      <a:pt x="6529" y="969"/>
                    </a:lnTo>
                    <a:lnTo>
                      <a:pt x="6510" y="872"/>
                    </a:lnTo>
                    <a:lnTo>
                      <a:pt x="6432" y="640"/>
                    </a:lnTo>
                    <a:lnTo>
                      <a:pt x="6374" y="426"/>
                    </a:lnTo>
                    <a:lnTo>
                      <a:pt x="6180" y="0"/>
                    </a:lnTo>
                    <a:close/>
                  </a:path>
                </a:pathLst>
              </a:custGeom>
              <a:solidFill>
                <a:srgbClr val="9088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" name="Google Shape;1238;p25"/>
              <p:cNvSpPr/>
              <p:nvPr/>
            </p:nvSpPr>
            <p:spPr>
              <a:xfrm>
                <a:off x="4173975" y="3200900"/>
                <a:ext cx="163250" cy="6830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732" fill="none" extrusionOk="0">
                    <a:moveTo>
                      <a:pt x="6529" y="1027"/>
                    </a:moveTo>
                    <a:lnTo>
                      <a:pt x="6529" y="1027"/>
                    </a:lnTo>
                    <a:lnTo>
                      <a:pt x="6529" y="969"/>
                    </a:lnTo>
                    <a:lnTo>
                      <a:pt x="6529" y="969"/>
                    </a:lnTo>
                    <a:lnTo>
                      <a:pt x="6510" y="872"/>
                    </a:lnTo>
                    <a:lnTo>
                      <a:pt x="6510" y="872"/>
                    </a:lnTo>
                    <a:lnTo>
                      <a:pt x="6432" y="640"/>
                    </a:lnTo>
                    <a:lnTo>
                      <a:pt x="6374" y="426"/>
                    </a:lnTo>
                    <a:lnTo>
                      <a:pt x="6374" y="426"/>
                    </a:lnTo>
                    <a:lnTo>
                      <a:pt x="6180" y="0"/>
                    </a:lnTo>
                    <a:lnTo>
                      <a:pt x="4572" y="271"/>
                    </a:lnTo>
                    <a:lnTo>
                      <a:pt x="1666" y="1182"/>
                    </a:lnTo>
                    <a:lnTo>
                      <a:pt x="0" y="1686"/>
                    </a:lnTo>
                    <a:lnTo>
                      <a:pt x="1221" y="2732"/>
                    </a:lnTo>
                    <a:lnTo>
                      <a:pt x="5386" y="1105"/>
                    </a:lnTo>
                    <a:lnTo>
                      <a:pt x="6529" y="1124"/>
                    </a:lnTo>
                    <a:lnTo>
                      <a:pt x="6529" y="1124"/>
                    </a:lnTo>
                    <a:lnTo>
                      <a:pt x="6529" y="102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" name="Google Shape;1239;p25"/>
              <p:cNvSpPr/>
              <p:nvPr/>
            </p:nvSpPr>
            <p:spPr>
              <a:xfrm>
                <a:off x="4144900" y="2813900"/>
                <a:ext cx="195225" cy="12885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5154" extrusionOk="0">
                    <a:moveTo>
                      <a:pt x="6937" y="0"/>
                    </a:moveTo>
                    <a:lnTo>
                      <a:pt x="1589" y="1047"/>
                    </a:lnTo>
                    <a:lnTo>
                      <a:pt x="911" y="2616"/>
                    </a:lnTo>
                    <a:lnTo>
                      <a:pt x="388" y="3798"/>
                    </a:lnTo>
                    <a:lnTo>
                      <a:pt x="156" y="4263"/>
                    </a:lnTo>
                    <a:lnTo>
                      <a:pt x="1" y="4553"/>
                    </a:lnTo>
                    <a:lnTo>
                      <a:pt x="1" y="4592"/>
                    </a:lnTo>
                    <a:lnTo>
                      <a:pt x="20" y="4631"/>
                    </a:lnTo>
                    <a:lnTo>
                      <a:pt x="78" y="4669"/>
                    </a:lnTo>
                    <a:lnTo>
                      <a:pt x="175" y="4708"/>
                    </a:lnTo>
                    <a:lnTo>
                      <a:pt x="446" y="4766"/>
                    </a:lnTo>
                    <a:lnTo>
                      <a:pt x="814" y="4824"/>
                    </a:lnTo>
                    <a:lnTo>
                      <a:pt x="1279" y="4883"/>
                    </a:lnTo>
                    <a:lnTo>
                      <a:pt x="1783" y="4941"/>
                    </a:lnTo>
                    <a:lnTo>
                      <a:pt x="2926" y="5018"/>
                    </a:lnTo>
                    <a:lnTo>
                      <a:pt x="4069" y="5076"/>
                    </a:lnTo>
                    <a:lnTo>
                      <a:pt x="5077" y="5115"/>
                    </a:lnTo>
                    <a:lnTo>
                      <a:pt x="6103" y="5154"/>
                    </a:lnTo>
                    <a:lnTo>
                      <a:pt x="6200" y="5115"/>
                    </a:lnTo>
                    <a:lnTo>
                      <a:pt x="6394" y="4999"/>
                    </a:lnTo>
                    <a:lnTo>
                      <a:pt x="6975" y="4631"/>
                    </a:lnTo>
                    <a:lnTo>
                      <a:pt x="7808" y="4108"/>
                    </a:lnTo>
                    <a:lnTo>
                      <a:pt x="69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" name="Google Shape;1240;p25"/>
              <p:cNvSpPr/>
              <p:nvPr/>
            </p:nvSpPr>
            <p:spPr>
              <a:xfrm>
                <a:off x="4144900" y="2813900"/>
                <a:ext cx="195225" cy="12885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5154" fill="none" extrusionOk="0">
                    <a:moveTo>
                      <a:pt x="1589" y="1047"/>
                    </a:moveTo>
                    <a:lnTo>
                      <a:pt x="1589" y="1047"/>
                    </a:lnTo>
                    <a:lnTo>
                      <a:pt x="911" y="2616"/>
                    </a:lnTo>
                    <a:lnTo>
                      <a:pt x="388" y="3798"/>
                    </a:lnTo>
                    <a:lnTo>
                      <a:pt x="156" y="4263"/>
                    </a:lnTo>
                    <a:lnTo>
                      <a:pt x="1" y="4553"/>
                    </a:lnTo>
                    <a:lnTo>
                      <a:pt x="1" y="4553"/>
                    </a:lnTo>
                    <a:lnTo>
                      <a:pt x="1" y="4592"/>
                    </a:lnTo>
                    <a:lnTo>
                      <a:pt x="20" y="4631"/>
                    </a:lnTo>
                    <a:lnTo>
                      <a:pt x="78" y="4669"/>
                    </a:lnTo>
                    <a:lnTo>
                      <a:pt x="175" y="4708"/>
                    </a:lnTo>
                    <a:lnTo>
                      <a:pt x="446" y="4766"/>
                    </a:lnTo>
                    <a:lnTo>
                      <a:pt x="814" y="4824"/>
                    </a:lnTo>
                    <a:lnTo>
                      <a:pt x="1279" y="4883"/>
                    </a:lnTo>
                    <a:lnTo>
                      <a:pt x="1783" y="4941"/>
                    </a:lnTo>
                    <a:lnTo>
                      <a:pt x="2926" y="5018"/>
                    </a:lnTo>
                    <a:lnTo>
                      <a:pt x="4069" y="5076"/>
                    </a:lnTo>
                    <a:lnTo>
                      <a:pt x="5077" y="5115"/>
                    </a:lnTo>
                    <a:lnTo>
                      <a:pt x="6103" y="5154"/>
                    </a:lnTo>
                    <a:lnTo>
                      <a:pt x="6103" y="5154"/>
                    </a:lnTo>
                    <a:lnTo>
                      <a:pt x="6200" y="5115"/>
                    </a:lnTo>
                    <a:lnTo>
                      <a:pt x="6394" y="4999"/>
                    </a:lnTo>
                    <a:lnTo>
                      <a:pt x="6975" y="4631"/>
                    </a:lnTo>
                    <a:lnTo>
                      <a:pt x="7808" y="4108"/>
                    </a:lnTo>
                    <a:lnTo>
                      <a:pt x="6937" y="0"/>
                    </a:lnTo>
                    <a:lnTo>
                      <a:pt x="1589" y="104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" name="Google Shape;1241;p25"/>
              <p:cNvSpPr/>
              <p:nvPr/>
            </p:nvSpPr>
            <p:spPr>
              <a:xfrm>
                <a:off x="4085325" y="2867175"/>
                <a:ext cx="332300" cy="393800"/>
              </a:xfrm>
              <a:custGeom>
                <a:avLst/>
                <a:gdLst/>
                <a:ahLst/>
                <a:cxnLst/>
                <a:rect l="l" t="t" r="r" b="b"/>
                <a:pathLst>
                  <a:path w="13292" h="15752" extrusionOk="0">
                    <a:moveTo>
                      <a:pt x="8486" y="0"/>
                    </a:moveTo>
                    <a:lnTo>
                      <a:pt x="8196" y="39"/>
                    </a:lnTo>
                    <a:lnTo>
                      <a:pt x="7905" y="78"/>
                    </a:lnTo>
                    <a:lnTo>
                      <a:pt x="7595" y="155"/>
                    </a:lnTo>
                    <a:lnTo>
                      <a:pt x="7014" y="330"/>
                    </a:lnTo>
                    <a:lnTo>
                      <a:pt x="4825" y="989"/>
                    </a:lnTo>
                    <a:lnTo>
                      <a:pt x="4418" y="1105"/>
                    </a:lnTo>
                    <a:lnTo>
                      <a:pt x="4011" y="1240"/>
                    </a:lnTo>
                    <a:lnTo>
                      <a:pt x="3604" y="1395"/>
                    </a:lnTo>
                    <a:lnTo>
                      <a:pt x="3217" y="1570"/>
                    </a:lnTo>
                    <a:lnTo>
                      <a:pt x="2849" y="1783"/>
                    </a:lnTo>
                    <a:lnTo>
                      <a:pt x="2694" y="1899"/>
                    </a:lnTo>
                    <a:lnTo>
                      <a:pt x="2519" y="2015"/>
                    </a:lnTo>
                    <a:lnTo>
                      <a:pt x="2364" y="2151"/>
                    </a:lnTo>
                    <a:lnTo>
                      <a:pt x="2209" y="2306"/>
                    </a:lnTo>
                    <a:lnTo>
                      <a:pt x="2074" y="2461"/>
                    </a:lnTo>
                    <a:lnTo>
                      <a:pt x="1957" y="2635"/>
                    </a:lnTo>
                    <a:lnTo>
                      <a:pt x="1783" y="2926"/>
                    </a:lnTo>
                    <a:lnTo>
                      <a:pt x="1647" y="3236"/>
                    </a:lnTo>
                    <a:lnTo>
                      <a:pt x="1531" y="3565"/>
                    </a:lnTo>
                    <a:lnTo>
                      <a:pt x="1434" y="3875"/>
                    </a:lnTo>
                    <a:lnTo>
                      <a:pt x="1241" y="4612"/>
                    </a:lnTo>
                    <a:lnTo>
                      <a:pt x="1066" y="5328"/>
                    </a:lnTo>
                    <a:lnTo>
                      <a:pt x="931" y="6065"/>
                    </a:lnTo>
                    <a:lnTo>
                      <a:pt x="795" y="6801"/>
                    </a:lnTo>
                    <a:lnTo>
                      <a:pt x="717" y="7556"/>
                    </a:lnTo>
                    <a:lnTo>
                      <a:pt x="640" y="8293"/>
                    </a:lnTo>
                    <a:lnTo>
                      <a:pt x="601" y="9048"/>
                    </a:lnTo>
                    <a:lnTo>
                      <a:pt x="582" y="9784"/>
                    </a:lnTo>
                    <a:lnTo>
                      <a:pt x="582" y="10482"/>
                    </a:lnTo>
                    <a:lnTo>
                      <a:pt x="563" y="11179"/>
                    </a:lnTo>
                    <a:lnTo>
                      <a:pt x="543" y="11528"/>
                    </a:lnTo>
                    <a:lnTo>
                      <a:pt x="504" y="11877"/>
                    </a:lnTo>
                    <a:lnTo>
                      <a:pt x="446" y="12206"/>
                    </a:lnTo>
                    <a:lnTo>
                      <a:pt x="349" y="12536"/>
                    </a:lnTo>
                    <a:lnTo>
                      <a:pt x="233" y="12904"/>
                    </a:lnTo>
                    <a:lnTo>
                      <a:pt x="98" y="13252"/>
                    </a:lnTo>
                    <a:lnTo>
                      <a:pt x="59" y="13446"/>
                    </a:lnTo>
                    <a:lnTo>
                      <a:pt x="20" y="13620"/>
                    </a:lnTo>
                    <a:lnTo>
                      <a:pt x="1" y="13814"/>
                    </a:lnTo>
                    <a:lnTo>
                      <a:pt x="1" y="13989"/>
                    </a:lnTo>
                    <a:lnTo>
                      <a:pt x="39" y="14182"/>
                    </a:lnTo>
                    <a:lnTo>
                      <a:pt x="117" y="14376"/>
                    </a:lnTo>
                    <a:lnTo>
                      <a:pt x="194" y="14550"/>
                    </a:lnTo>
                    <a:lnTo>
                      <a:pt x="311" y="14705"/>
                    </a:lnTo>
                    <a:lnTo>
                      <a:pt x="446" y="14860"/>
                    </a:lnTo>
                    <a:lnTo>
                      <a:pt x="601" y="14996"/>
                    </a:lnTo>
                    <a:lnTo>
                      <a:pt x="756" y="15132"/>
                    </a:lnTo>
                    <a:lnTo>
                      <a:pt x="931" y="15229"/>
                    </a:lnTo>
                    <a:lnTo>
                      <a:pt x="1105" y="15345"/>
                    </a:lnTo>
                    <a:lnTo>
                      <a:pt x="1279" y="15422"/>
                    </a:lnTo>
                    <a:lnTo>
                      <a:pt x="1473" y="15500"/>
                    </a:lnTo>
                    <a:lnTo>
                      <a:pt x="1667" y="15577"/>
                    </a:lnTo>
                    <a:lnTo>
                      <a:pt x="2054" y="15674"/>
                    </a:lnTo>
                    <a:lnTo>
                      <a:pt x="2461" y="15732"/>
                    </a:lnTo>
                    <a:lnTo>
                      <a:pt x="2868" y="15752"/>
                    </a:lnTo>
                    <a:lnTo>
                      <a:pt x="3294" y="15732"/>
                    </a:lnTo>
                    <a:lnTo>
                      <a:pt x="3701" y="15693"/>
                    </a:lnTo>
                    <a:lnTo>
                      <a:pt x="4108" y="15616"/>
                    </a:lnTo>
                    <a:lnTo>
                      <a:pt x="4495" y="15519"/>
                    </a:lnTo>
                    <a:lnTo>
                      <a:pt x="4902" y="15384"/>
                    </a:lnTo>
                    <a:lnTo>
                      <a:pt x="5290" y="15248"/>
                    </a:lnTo>
                    <a:lnTo>
                      <a:pt x="5658" y="15112"/>
                    </a:lnTo>
                    <a:lnTo>
                      <a:pt x="6413" y="14783"/>
                    </a:lnTo>
                    <a:lnTo>
                      <a:pt x="7169" y="14454"/>
                    </a:lnTo>
                    <a:lnTo>
                      <a:pt x="7944" y="14144"/>
                    </a:lnTo>
                    <a:lnTo>
                      <a:pt x="8331" y="13989"/>
                    </a:lnTo>
                    <a:lnTo>
                      <a:pt x="8719" y="13872"/>
                    </a:lnTo>
                    <a:lnTo>
                      <a:pt x="9106" y="13756"/>
                    </a:lnTo>
                    <a:lnTo>
                      <a:pt x="9513" y="13679"/>
                    </a:lnTo>
                    <a:lnTo>
                      <a:pt x="9920" y="13620"/>
                    </a:lnTo>
                    <a:lnTo>
                      <a:pt x="10327" y="13582"/>
                    </a:lnTo>
                    <a:lnTo>
                      <a:pt x="10656" y="13582"/>
                    </a:lnTo>
                    <a:lnTo>
                      <a:pt x="10986" y="13601"/>
                    </a:lnTo>
                    <a:lnTo>
                      <a:pt x="11548" y="13601"/>
                    </a:lnTo>
                    <a:lnTo>
                      <a:pt x="11838" y="13582"/>
                    </a:lnTo>
                    <a:lnTo>
                      <a:pt x="12109" y="13562"/>
                    </a:lnTo>
                    <a:lnTo>
                      <a:pt x="12419" y="13504"/>
                    </a:lnTo>
                    <a:lnTo>
                      <a:pt x="12710" y="13407"/>
                    </a:lnTo>
                    <a:lnTo>
                      <a:pt x="13001" y="13272"/>
                    </a:lnTo>
                    <a:lnTo>
                      <a:pt x="13291" y="13117"/>
                    </a:lnTo>
                    <a:lnTo>
                      <a:pt x="13194" y="12477"/>
                    </a:lnTo>
                    <a:lnTo>
                      <a:pt x="13156" y="11838"/>
                    </a:lnTo>
                    <a:lnTo>
                      <a:pt x="13136" y="11199"/>
                    </a:lnTo>
                    <a:lnTo>
                      <a:pt x="13117" y="10540"/>
                    </a:lnTo>
                    <a:lnTo>
                      <a:pt x="13098" y="9261"/>
                    </a:lnTo>
                    <a:lnTo>
                      <a:pt x="13078" y="8622"/>
                    </a:lnTo>
                    <a:lnTo>
                      <a:pt x="13020" y="7983"/>
                    </a:lnTo>
                    <a:lnTo>
                      <a:pt x="12943" y="7363"/>
                    </a:lnTo>
                    <a:lnTo>
                      <a:pt x="12826" y="6743"/>
                    </a:lnTo>
                    <a:lnTo>
                      <a:pt x="12691" y="6123"/>
                    </a:lnTo>
                    <a:lnTo>
                      <a:pt x="12536" y="5503"/>
                    </a:lnTo>
                    <a:lnTo>
                      <a:pt x="12342" y="4902"/>
                    </a:lnTo>
                    <a:lnTo>
                      <a:pt x="12148" y="4302"/>
                    </a:lnTo>
                    <a:lnTo>
                      <a:pt x="11741" y="3100"/>
                    </a:lnTo>
                    <a:lnTo>
                      <a:pt x="11567" y="2635"/>
                    </a:lnTo>
                    <a:lnTo>
                      <a:pt x="11373" y="2170"/>
                    </a:lnTo>
                    <a:lnTo>
                      <a:pt x="11160" y="1725"/>
                    </a:lnTo>
                    <a:lnTo>
                      <a:pt x="11044" y="1492"/>
                    </a:lnTo>
                    <a:lnTo>
                      <a:pt x="10908" y="1279"/>
                    </a:lnTo>
                    <a:lnTo>
                      <a:pt x="10773" y="1085"/>
                    </a:lnTo>
                    <a:lnTo>
                      <a:pt x="10598" y="892"/>
                    </a:lnTo>
                    <a:lnTo>
                      <a:pt x="10424" y="698"/>
                    </a:lnTo>
                    <a:lnTo>
                      <a:pt x="10250" y="543"/>
                    </a:lnTo>
                    <a:lnTo>
                      <a:pt x="10036" y="388"/>
                    </a:lnTo>
                    <a:lnTo>
                      <a:pt x="9823" y="272"/>
                    </a:lnTo>
                    <a:lnTo>
                      <a:pt x="9610" y="155"/>
                    </a:lnTo>
                    <a:lnTo>
                      <a:pt x="9378" y="78"/>
                    </a:lnTo>
                    <a:lnTo>
                      <a:pt x="9087" y="20"/>
                    </a:lnTo>
                    <a:lnTo>
                      <a:pt x="879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" name="Google Shape;1242;p25"/>
              <p:cNvSpPr/>
              <p:nvPr/>
            </p:nvSpPr>
            <p:spPr>
              <a:xfrm>
                <a:off x="4142000" y="2882675"/>
                <a:ext cx="93500" cy="378300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15132" extrusionOk="0">
                    <a:moveTo>
                      <a:pt x="3740" y="0"/>
                    </a:moveTo>
                    <a:lnTo>
                      <a:pt x="2558" y="369"/>
                    </a:lnTo>
                    <a:lnTo>
                      <a:pt x="1822" y="601"/>
                    </a:lnTo>
                    <a:lnTo>
                      <a:pt x="1608" y="853"/>
                    </a:lnTo>
                    <a:lnTo>
                      <a:pt x="1395" y="1144"/>
                    </a:lnTo>
                    <a:lnTo>
                      <a:pt x="1182" y="1454"/>
                    </a:lnTo>
                    <a:lnTo>
                      <a:pt x="1008" y="1763"/>
                    </a:lnTo>
                    <a:lnTo>
                      <a:pt x="853" y="2073"/>
                    </a:lnTo>
                    <a:lnTo>
                      <a:pt x="717" y="2383"/>
                    </a:lnTo>
                    <a:lnTo>
                      <a:pt x="601" y="2655"/>
                    </a:lnTo>
                    <a:lnTo>
                      <a:pt x="524" y="2907"/>
                    </a:lnTo>
                    <a:lnTo>
                      <a:pt x="369" y="3468"/>
                    </a:lnTo>
                    <a:lnTo>
                      <a:pt x="272" y="4030"/>
                    </a:lnTo>
                    <a:lnTo>
                      <a:pt x="194" y="4592"/>
                    </a:lnTo>
                    <a:lnTo>
                      <a:pt x="136" y="5154"/>
                    </a:lnTo>
                    <a:lnTo>
                      <a:pt x="117" y="5716"/>
                    </a:lnTo>
                    <a:lnTo>
                      <a:pt x="97" y="6297"/>
                    </a:lnTo>
                    <a:lnTo>
                      <a:pt x="117" y="6859"/>
                    </a:lnTo>
                    <a:lnTo>
                      <a:pt x="136" y="7440"/>
                    </a:lnTo>
                    <a:lnTo>
                      <a:pt x="214" y="8622"/>
                    </a:lnTo>
                    <a:lnTo>
                      <a:pt x="310" y="9784"/>
                    </a:lnTo>
                    <a:lnTo>
                      <a:pt x="407" y="10966"/>
                    </a:lnTo>
                    <a:lnTo>
                      <a:pt x="427" y="11547"/>
                    </a:lnTo>
                    <a:lnTo>
                      <a:pt x="446" y="12148"/>
                    </a:lnTo>
                    <a:lnTo>
                      <a:pt x="446" y="12729"/>
                    </a:lnTo>
                    <a:lnTo>
                      <a:pt x="427" y="13310"/>
                    </a:lnTo>
                    <a:lnTo>
                      <a:pt x="388" y="13601"/>
                    </a:lnTo>
                    <a:lnTo>
                      <a:pt x="349" y="13892"/>
                    </a:lnTo>
                    <a:lnTo>
                      <a:pt x="291" y="14182"/>
                    </a:lnTo>
                    <a:lnTo>
                      <a:pt x="214" y="14473"/>
                    </a:lnTo>
                    <a:lnTo>
                      <a:pt x="0" y="15073"/>
                    </a:lnTo>
                    <a:lnTo>
                      <a:pt x="233" y="15112"/>
                    </a:lnTo>
                    <a:lnTo>
                      <a:pt x="465" y="15132"/>
                    </a:lnTo>
                    <a:lnTo>
                      <a:pt x="930" y="15112"/>
                    </a:lnTo>
                    <a:lnTo>
                      <a:pt x="1376" y="15073"/>
                    </a:lnTo>
                    <a:lnTo>
                      <a:pt x="1841" y="14996"/>
                    </a:lnTo>
                    <a:lnTo>
                      <a:pt x="2325" y="14860"/>
                    </a:lnTo>
                    <a:lnTo>
                      <a:pt x="2810" y="14705"/>
                    </a:lnTo>
                    <a:lnTo>
                      <a:pt x="3275" y="14531"/>
                    </a:lnTo>
                    <a:lnTo>
                      <a:pt x="3740" y="14337"/>
                    </a:lnTo>
                    <a:lnTo>
                      <a:pt x="3740" y="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" name="Google Shape;1243;p25"/>
              <p:cNvSpPr/>
              <p:nvPr/>
            </p:nvSpPr>
            <p:spPr>
              <a:xfrm>
                <a:off x="4142000" y="2882675"/>
                <a:ext cx="93500" cy="378300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15132" fill="none" extrusionOk="0">
                    <a:moveTo>
                      <a:pt x="3740" y="0"/>
                    </a:moveTo>
                    <a:lnTo>
                      <a:pt x="3740" y="0"/>
                    </a:lnTo>
                    <a:lnTo>
                      <a:pt x="2558" y="369"/>
                    </a:lnTo>
                    <a:lnTo>
                      <a:pt x="2558" y="369"/>
                    </a:lnTo>
                    <a:lnTo>
                      <a:pt x="1822" y="601"/>
                    </a:lnTo>
                    <a:lnTo>
                      <a:pt x="1822" y="601"/>
                    </a:lnTo>
                    <a:lnTo>
                      <a:pt x="1608" y="853"/>
                    </a:lnTo>
                    <a:lnTo>
                      <a:pt x="1395" y="1144"/>
                    </a:lnTo>
                    <a:lnTo>
                      <a:pt x="1182" y="1454"/>
                    </a:lnTo>
                    <a:lnTo>
                      <a:pt x="1008" y="1763"/>
                    </a:lnTo>
                    <a:lnTo>
                      <a:pt x="853" y="2073"/>
                    </a:lnTo>
                    <a:lnTo>
                      <a:pt x="717" y="2383"/>
                    </a:lnTo>
                    <a:lnTo>
                      <a:pt x="601" y="2655"/>
                    </a:lnTo>
                    <a:lnTo>
                      <a:pt x="524" y="2907"/>
                    </a:lnTo>
                    <a:lnTo>
                      <a:pt x="524" y="2907"/>
                    </a:lnTo>
                    <a:lnTo>
                      <a:pt x="369" y="3468"/>
                    </a:lnTo>
                    <a:lnTo>
                      <a:pt x="272" y="4030"/>
                    </a:lnTo>
                    <a:lnTo>
                      <a:pt x="194" y="4592"/>
                    </a:lnTo>
                    <a:lnTo>
                      <a:pt x="136" y="5154"/>
                    </a:lnTo>
                    <a:lnTo>
                      <a:pt x="117" y="5716"/>
                    </a:lnTo>
                    <a:lnTo>
                      <a:pt x="97" y="6297"/>
                    </a:lnTo>
                    <a:lnTo>
                      <a:pt x="117" y="6859"/>
                    </a:lnTo>
                    <a:lnTo>
                      <a:pt x="136" y="7440"/>
                    </a:lnTo>
                    <a:lnTo>
                      <a:pt x="136" y="7440"/>
                    </a:lnTo>
                    <a:lnTo>
                      <a:pt x="214" y="8622"/>
                    </a:lnTo>
                    <a:lnTo>
                      <a:pt x="310" y="9784"/>
                    </a:lnTo>
                    <a:lnTo>
                      <a:pt x="407" y="10966"/>
                    </a:lnTo>
                    <a:lnTo>
                      <a:pt x="427" y="11547"/>
                    </a:lnTo>
                    <a:lnTo>
                      <a:pt x="446" y="12148"/>
                    </a:lnTo>
                    <a:lnTo>
                      <a:pt x="446" y="12148"/>
                    </a:lnTo>
                    <a:lnTo>
                      <a:pt x="446" y="12729"/>
                    </a:lnTo>
                    <a:lnTo>
                      <a:pt x="427" y="13310"/>
                    </a:lnTo>
                    <a:lnTo>
                      <a:pt x="388" y="13601"/>
                    </a:lnTo>
                    <a:lnTo>
                      <a:pt x="349" y="13892"/>
                    </a:lnTo>
                    <a:lnTo>
                      <a:pt x="291" y="14182"/>
                    </a:lnTo>
                    <a:lnTo>
                      <a:pt x="214" y="14473"/>
                    </a:lnTo>
                    <a:lnTo>
                      <a:pt x="214" y="14473"/>
                    </a:lnTo>
                    <a:lnTo>
                      <a:pt x="0" y="15073"/>
                    </a:lnTo>
                    <a:lnTo>
                      <a:pt x="0" y="15073"/>
                    </a:lnTo>
                    <a:lnTo>
                      <a:pt x="233" y="15112"/>
                    </a:lnTo>
                    <a:lnTo>
                      <a:pt x="465" y="15132"/>
                    </a:lnTo>
                    <a:lnTo>
                      <a:pt x="930" y="15112"/>
                    </a:lnTo>
                    <a:lnTo>
                      <a:pt x="1376" y="15073"/>
                    </a:lnTo>
                    <a:lnTo>
                      <a:pt x="1841" y="14996"/>
                    </a:lnTo>
                    <a:lnTo>
                      <a:pt x="1841" y="14996"/>
                    </a:lnTo>
                    <a:lnTo>
                      <a:pt x="2325" y="14860"/>
                    </a:lnTo>
                    <a:lnTo>
                      <a:pt x="2810" y="14705"/>
                    </a:lnTo>
                    <a:lnTo>
                      <a:pt x="3275" y="14531"/>
                    </a:lnTo>
                    <a:lnTo>
                      <a:pt x="3740" y="14337"/>
                    </a:lnTo>
                    <a:lnTo>
                      <a:pt x="374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25"/>
              <p:cNvSpPr/>
              <p:nvPr/>
            </p:nvSpPr>
            <p:spPr>
              <a:xfrm>
                <a:off x="4178800" y="2816800"/>
                <a:ext cx="221375" cy="452400"/>
              </a:xfrm>
              <a:custGeom>
                <a:avLst/>
                <a:gdLst/>
                <a:ahLst/>
                <a:cxnLst/>
                <a:rect l="l" t="t" r="r" b="b"/>
                <a:pathLst>
                  <a:path w="8855" h="18096" extrusionOk="0">
                    <a:moveTo>
                      <a:pt x="5464" y="1"/>
                    </a:moveTo>
                    <a:lnTo>
                      <a:pt x="5077" y="39"/>
                    </a:lnTo>
                    <a:lnTo>
                      <a:pt x="4631" y="97"/>
                    </a:lnTo>
                    <a:lnTo>
                      <a:pt x="4147" y="194"/>
                    </a:lnTo>
                    <a:lnTo>
                      <a:pt x="3120" y="427"/>
                    </a:lnTo>
                    <a:lnTo>
                      <a:pt x="2113" y="679"/>
                    </a:lnTo>
                    <a:lnTo>
                      <a:pt x="1241" y="931"/>
                    </a:lnTo>
                    <a:lnTo>
                      <a:pt x="408" y="1182"/>
                    </a:lnTo>
                    <a:lnTo>
                      <a:pt x="291" y="1822"/>
                    </a:lnTo>
                    <a:lnTo>
                      <a:pt x="195" y="2519"/>
                    </a:lnTo>
                    <a:lnTo>
                      <a:pt x="117" y="3372"/>
                    </a:lnTo>
                    <a:lnTo>
                      <a:pt x="40" y="4302"/>
                    </a:lnTo>
                    <a:lnTo>
                      <a:pt x="20" y="4786"/>
                    </a:lnTo>
                    <a:lnTo>
                      <a:pt x="1" y="5270"/>
                    </a:lnTo>
                    <a:lnTo>
                      <a:pt x="20" y="5735"/>
                    </a:lnTo>
                    <a:lnTo>
                      <a:pt x="40" y="6181"/>
                    </a:lnTo>
                    <a:lnTo>
                      <a:pt x="78" y="6588"/>
                    </a:lnTo>
                    <a:lnTo>
                      <a:pt x="156" y="6956"/>
                    </a:lnTo>
                    <a:lnTo>
                      <a:pt x="253" y="7363"/>
                    </a:lnTo>
                    <a:lnTo>
                      <a:pt x="350" y="7886"/>
                    </a:lnTo>
                    <a:lnTo>
                      <a:pt x="563" y="9203"/>
                    </a:lnTo>
                    <a:lnTo>
                      <a:pt x="756" y="10753"/>
                    </a:lnTo>
                    <a:lnTo>
                      <a:pt x="950" y="12439"/>
                    </a:lnTo>
                    <a:lnTo>
                      <a:pt x="1028" y="13311"/>
                    </a:lnTo>
                    <a:lnTo>
                      <a:pt x="1086" y="14144"/>
                    </a:lnTo>
                    <a:lnTo>
                      <a:pt x="1125" y="14977"/>
                    </a:lnTo>
                    <a:lnTo>
                      <a:pt x="1163" y="15732"/>
                    </a:lnTo>
                    <a:lnTo>
                      <a:pt x="1163" y="16449"/>
                    </a:lnTo>
                    <a:lnTo>
                      <a:pt x="1144" y="17108"/>
                    </a:lnTo>
                    <a:lnTo>
                      <a:pt x="1105" y="17650"/>
                    </a:lnTo>
                    <a:lnTo>
                      <a:pt x="1066" y="17883"/>
                    </a:lnTo>
                    <a:lnTo>
                      <a:pt x="1028" y="18096"/>
                    </a:lnTo>
                    <a:lnTo>
                      <a:pt x="1028" y="18096"/>
                    </a:lnTo>
                    <a:lnTo>
                      <a:pt x="1648" y="18038"/>
                    </a:lnTo>
                    <a:lnTo>
                      <a:pt x="3120" y="17883"/>
                    </a:lnTo>
                    <a:lnTo>
                      <a:pt x="3953" y="17767"/>
                    </a:lnTo>
                    <a:lnTo>
                      <a:pt x="4786" y="17631"/>
                    </a:lnTo>
                    <a:lnTo>
                      <a:pt x="5503" y="17495"/>
                    </a:lnTo>
                    <a:lnTo>
                      <a:pt x="5794" y="17418"/>
                    </a:lnTo>
                    <a:lnTo>
                      <a:pt x="6046" y="17340"/>
                    </a:lnTo>
                    <a:lnTo>
                      <a:pt x="6491" y="17205"/>
                    </a:lnTo>
                    <a:lnTo>
                      <a:pt x="6956" y="17050"/>
                    </a:lnTo>
                    <a:lnTo>
                      <a:pt x="7867" y="16798"/>
                    </a:lnTo>
                    <a:lnTo>
                      <a:pt x="8855" y="16546"/>
                    </a:lnTo>
                    <a:lnTo>
                      <a:pt x="8777" y="15926"/>
                    </a:lnTo>
                    <a:lnTo>
                      <a:pt x="8584" y="14473"/>
                    </a:lnTo>
                    <a:lnTo>
                      <a:pt x="8487" y="13601"/>
                    </a:lnTo>
                    <a:lnTo>
                      <a:pt x="8390" y="12729"/>
                    </a:lnTo>
                    <a:lnTo>
                      <a:pt x="8332" y="11954"/>
                    </a:lnTo>
                    <a:lnTo>
                      <a:pt x="8312" y="11315"/>
                    </a:lnTo>
                    <a:lnTo>
                      <a:pt x="8274" y="10366"/>
                    </a:lnTo>
                    <a:lnTo>
                      <a:pt x="8215" y="9494"/>
                    </a:lnTo>
                    <a:lnTo>
                      <a:pt x="8119" y="8700"/>
                    </a:lnTo>
                    <a:lnTo>
                      <a:pt x="8002" y="7963"/>
                    </a:lnTo>
                    <a:lnTo>
                      <a:pt x="7886" y="7285"/>
                    </a:lnTo>
                    <a:lnTo>
                      <a:pt x="7731" y="6646"/>
                    </a:lnTo>
                    <a:lnTo>
                      <a:pt x="7440" y="5406"/>
                    </a:lnTo>
                    <a:lnTo>
                      <a:pt x="7285" y="4747"/>
                    </a:lnTo>
                    <a:lnTo>
                      <a:pt x="7111" y="3992"/>
                    </a:lnTo>
                    <a:lnTo>
                      <a:pt x="6782" y="2384"/>
                    </a:lnTo>
                    <a:lnTo>
                      <a:pt x="6607" y="1647"/>
                    </a:lnTo>
                    <a:lnTo>
                      <a:pt x="6433" y="989"/>
                    </a:lnTo>
                    <a:lnTo>
                      <a:pt x="6278" y="466"/>
                    </a:lnTo>
                    <a:lnTo>
                      <a:pt x="6201" y="272"/>
                    </a:lnTo>
                    <a:lnTo>
                      <a:pt x="6123" y="136"/>
                    </a:lnTo>
                    <a:lnTo>
                      <a:pt x="6084" y="78"/>
                    </a:lnTo>
                    <a:lnTo>
                      <a:pt x="6007" y="39"/>
                    </a:lnTo>
                    <a:lnTo>
                      <a:pt x="5910" y="20"/>
                    </a:lnTo>
                    <a:lnTo>
                      <a:pt x="577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25"/>
              <p:cNvSpPr/>
              <p:nvPr/>
            </p:nvSpPr>
            <p:spPr>
              <a:xfrm>
                <a:off x="4178800" y="2816800"/>
                <a:ext cx="221375" cy="452400"/>
              </a:xfrm>
              <a:custGeom>
                <a:avLst/>
                <a:gdLst/>
                <a:ahLst/>
                <a:cxnLst/>
                <a:rect l="l" t="t" r="r" b="b"/>
                <a:pathLst>
                  <a:path w="8855" h="18096" fill="none" extrusionOk="0">
                    <a:moveTo>
                      <a:pt x="408" y="1182"/>
                    </a:moveTo>
                    <a:lnTo>
                      <a:pt x="408" y="1182"/>
                    </a:lnTo>
                    <a:lnTo>
                      <a:pt x="291" y="1822"/>
                    </a:lnTo>
                    <a:lnTo>
                      <a:pt x="195" y="2519"/>
                    </a:lnTo>
                    <a:lnTo>
                      <a:pt x="117" y="3372"/>
                    </a:lnTo>
                    <a:lnTo>
                      <a:pt x="40" y="4302"/>
                    </a:lnTo>
                    <a:lnTo>
                      <a:pt x="20" y="4786"/>
                    </a:lnTo>
                    <a:lnTo>
                      <a:pt x="1" y="5270"/>
                    </a:lnTo>
                    <a:lnTo>
                      <a:pt x="20" y="5735"/>
                    </a:lnTo>
                    <a:lnTo>
                      <a:pt x="40" y="6181"/>
                    </a:lnTo>
                    <a:lnTo>
                      <a:pt x="78" y="6588"/>
                    </a:lnTo>
                    <a:lnTo>
                      <a:pt x="156" y="6956"/>
                    </a:lnTo>
                    <a:lnTo>
                      <a:pt x="156" y="6956"/>
                    </a:lnTo>
                    <a:lnTo>
                      <a:pt x="253" y="7363"/>
                    </a:lnTo>
                    <a:lnTo>
                      <a:pt x="350" y="7886"/>
                    </a:lnTo>
                    <a:lnTo>
                      <a:pt x="563" y="9203"/>
                    </a:lnTo>
                    <a:lnTo>
                      <a:pt x="756" y="10753"/>
                    </a:lnTo>
                    <a:lnTo>
                      <a:pt x="950" y="12439"/>
                    </a:lnTo>
                    <a:lnTo>
                      <a:pt x="1028" y="13311"/>
                    </a:lnTo>
                    <a:lnTo>
                      <a:pt x="1086" y="14144"/>
                    </a:lnTo>
                    <a:lnTo>
                      <a:pt x="1125" y="14977"/>
                    </a:lnTo>
                    <a:lnTo>
                      <a:pt x="1163" y="15732"/>
                    </a:lnTo>
                    <a:lnTo>
                      <a:pt x="1163" y="16449"/>
                    </a:lnTo>
                    <a:lnTo>
                      <a:pt x="1144" y="17108"/>
                    </a:lnTo>
                    <a:lnTo>
                      <a:pt x="1105" y="17650"/>
                    </a:lnTo>
                    <a:lnTo>
                      <a:pt x="1066" y="17883"/>
                    </a:lnTo>
                    <a:lnTo>
                      <a:pt x="1028" y="18096"/>
                    </a:lnTo>
                    <a:lnTo>
                      <a:pt x="1028" y="18096"/>
                    </a:lnTo>
                    <a:lnTo>
                      <a:pt x="1648" y="18038"/>
                    </a:lnTo>
                    <a:lnTo>
                      <a:pt x="3120" y="17883"/>
                    </a:lnTo>
                    <a:lnTo>
                      <a:pt x="3953" y="17767"/>
                    </a:lnTo>
                    <a:lnTo>
                      <a:pt x="4786" y="17631"/>
                    </a:lnTo>
                    <a:lnTo>
                      <a:pt x="5503" y="17495"/>
                    </a:lnTo>
                    <a:lnTo>
                      <a:pt x="5794" y="17418"/>
                    </a:lnTo>
                    <a:lnTo>
                      <a:pt x="6046" y="17340"/>
                    </a:lnTo>
                    <a:lnTo>
                      <a:pt x="6046" y="17340"/>
                    </a:lnTo>
                    <a:lnTo>
                      <a:pt x="6491" y="17205"/>
                    </a:lnTo>
                    <a:lnTo>
                      <a:pt x="6956" y="17050"/>
                    </a:lnTo>
                    <a:lnTo>
                      <a:pt x="7867" y="16798"/>
                    </a:lnTo>
                    <a:lnTo>
                      <a:pt x="8855" y="16546"/>
                    </a:lnTo>
                    <a:lnTo>
                      <a:pt x="8855" y="16546"/>
                    </a:lnTo>
                    <a:lnTo>
                      <a:pt x="8777" y="15926"/>
                    </a:lnTo>
                    <a:lnTo>
                      <a:pt x="8584" y="14473"/>
                    </a:lnTo>
                    <a:lnTo>
                      <a:pt x="8487" y="13601"/>
                    </a:lnTo>
                    <a:lnTo>
                      <a:pt x="8390" y="12729"/>
                    </a:lnTo>
                    <a:lnTo>
                      <a:pt x="8332" y="11954"/>
                    </a:lnTo>
                    <a:lnTo>
                      <a:pt x="8312" y="11315"/>
                    </a:lnTo>
                    <a:lnTo>
                      <a:pt x="8312" y="11315"/>
                    </a:lnTo>
                    <a:lnTo>
                      <a:pt x="8274" y="10366"/>
                    </a:lnTo>
                    <a:lnTo>
                      <a:pt x="8215" y="9494"/>
                    </a:lnTo>
                    <a:lnTo>
                      <a:pt x="8119" y="8700"/>
                    </a:lnTo>
                    <a:lnTo>
                      <a:pt x="8002" y="7963"/>
                    </a:lnTo>
                    <a:lnTo>
                      <a:pt x="7886" y="7285"/>
                    </a:lnTo>
                    <a:lnTo>
                      <a:pt x="7731" y="6646"/>
                    </a:lnTo>
                    <a:lnTo>
                      <a:pt x="7440" y="5406"/>
                    </a:lnTo>
                    <a:lnTo>
                      <a:pt x="7440" y="5406"/>
                    </a:lnTo>
                    <a:lnTo>
                      <a:pt x="7285" y="4747"/>
                    </a:lnTo>
                    <a:lnTo>
                      <a:pt x="7111" y="3992"/>
                    </a:lnTo>
                    <a:lnTo>
                      <a:pt x="6782" y="2384"/>
                    </a:lnTo>
                    <a:lnTo>
                      <a:pt x="6607" y="1647"/>
                    </a:lnTo>
                    <a:lnTo>
                      <a:pt x="6433" y="989"/>
                    </a:lnTo>
                    <a:lnTo>
                      <a:pt x="6278" y="466"/>
                    </a:lnTo>
                    <a:lnTo>
                      <a:pt x="6201" y="272"/>
                    </a:lnTo>
                    <a:lnTo>
                      <a:pt x="6123" y="136"/>
                    </a:lnTo>
                    <a:lnTo>
                      <a:pt x="6123" y="136"/>
                    </a:lnTo>
                    <a:lnTo>
                      <a:pt x="6084" y="78"/>
                    </a:lnTo>
                    <a:lnTo>
                      <a:pt x="6007" y="39"/>
                    </a:lnTo>
                    <a:lnTo>
                      <a:pt x="5910" y="20"/>
                    </a:lnTo>
                    <a:lnTo>
                      <a:pt x="5774" y="1"/>
                    </a:lnTo>
                    <a:lnTo>
                      <a:pt x="5464" y="1"/>
                    </a:lnTo>
                    <a:lnTo>
                      <a:pt x="5077" y="39"/>
                    </a:lnTo>
                    <a:lnTo>
                      <a:pt x="4631" y="97"/>
                    </a:lnTo>
                    <a:lnTo>
                      <a:pt x="4147" y="194"/>
                    </a:lnTo>
                    <a:lnTo>
                      <a:pt x="3120" y="427"/>
                    </a:lnTo>
                    <a:lnTo>
                      <a:pt x="2113" y="679"/>
                    </a:lnTo>
                    <a:lnTo>
                      <a:pt x="1241" y="931"/>
                    </a:lnTo>
                    <a:lnTo>
                      <a:pt x="408" y="118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25"/>
              <p:cNvSpPr/>
              <p:nvPr/>
            </p:nvSpPr>
            <p:spPr>
              <a:xfrm>
                <a:off x="4185100" y="2850700"/>
                <a:ext cx="1608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6433" h="2927" extrusionOk="0">
                    <a:moveTo>
                      <a:pt x="6045" y="1"/>
                    </a:moveTo>
                    <a:lnTo>
                      <a:pt x="5561" y="59"/>
                    </a:lnTo>
                    <a:lnTo>
                      <a:pt x="5096" y="156"/>
                    </a:lnTo>
                    <a:lnTo>
                      <a:pt x="4127" y="330"/>
                    </a:lnTo>
                    <a:lnTo>
                      <a:pt x="3566" y="427"/>
                    </a:lnTo>
                    <a:lnTo>
                      <a:pt x="2984" y="504"/>
                    </a:lnTo>
                    <a:lnTo>
                      <a:pt x="2403" y="582"/>
                    </a:lnTo>
                    <a:lnTo>
                      <a:pt x="1841" y="698"/>
                    </a:lnTo>
                    <a:lnTo>
                      <a:pt x="1609" y="737"/>
                    </a:lnTo>
                    <a:lnTo>
                      <a:pt x="1396" y="814"/>
                    </a:lnTo>
                    <a:lnTo>
                      <a:pt x="1163" y="892"/>
                    </a:lnTo>
                    <a:lnTo>
                      <a:pt x="950" y="989"/>
                    </a:lnTo>
                    <a:lnTo>
                      <a:pt x="543" y="1202"/>
                    </a:lnTo>
                    <a:lnTo>
                      <a:pt x="136" y="1434"/>
                    </a:lnTo>
                    <a:lnTo>
                      <a:pt x="59" y="2151"/>
                    </a:lnTo>
                    <a:lnTo>
                      <a:pt x="1" y="2926"/>
                    </a:lnTo>
                    <a:lnTo>
                      <a:pt x="311" y="2636"/>
                    </a:lnTo>
                    <a:lnTo>
                      <a:pt x="640" y="2364"/>
                    </a:lnTo>
                    <a:lnTo>
                      <a:pt x="989" y="2132"/>
                    </a:lnTo>
                    <a:lnTo>
                      <a:pt x="1357" y="1919"/>
                    </a:lnTo>
                    <a:lnTo>
                      <a:pt x="1744" y="1744"/>
                    </a:lnTo>
                    <a:lnTo>
                      <a:pt x="2151" y="1609"/>
                    </a:lnTo>
                    <a:lnTo>
                      <a:pt x="2577" y="1512"/>
                    </a:lnTo>
                    <a:lnTo>
                      <a:pt x="2810" y="1493"/>
                    </a:lnTo>
                    <a:lnTo>
                      <a:pt x="3042" y="1473"/>
                    </a:lnTo>
                    <a:lnTo>
                      <a:pt x="3585" y="1434"/>
                    </a:lnTo>
                    <a:lnTo>
                      <a:pt x="4747" y="1434"/>
                    </a:lnTo>
                    <a:lnTo>
                      <a:pt x="5329" y="1493"/>
                    </a:lnTo>
                    <a:lnTo>
                      <a:pt x="5619" y="1531"/>
                    </a:lnTo>
                    <a:lnTo>
                      <a:pt x="5890" y="1589"/>
                    </a:lnTo>
                    <a:lnTo>
                      <a:pt x="6181" y="1648"/>
                    </a:lnTo>
                    <a:lnTo>
                      <a:pt x="6433" y="1725"/>
                    </a:lnTo>
                    <a:lnTo>
                      <a:pt x="6239" y="814"/>
                    </a:lnTo>
                    <a:lnTo>
                      <a:pt x="6045" y="1"/>
                    </a:lnTo>
                    <a:close/>
                  </a:path>
                </a:pathLst>
              </a:custGeom>
              <a:solidFill>
                <a:srgbClr val="212135">
                  <a:alpha val="15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25"/>
              <p:cNvSpPr/>
              <p:nvPr/>
            </p:nvSpPr>
            <p:spPr>
              <a:xfrm>
                <a:off x="4185100" y="2850700"/>
                <a:ext cx="1608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6433" h="2927" fill="none" extrusionOk="0">
                    <a:moveTo>
                      <a:pt x="6045" y="1"/>
                    </a:moveTo>
                    <a:lnTo>
                      <a:pt x="6045" y="1"/>
                    </a:lnTo>
                    <a:lnTo>
                      <a:pt x="5561" y="59"/>
                    </a:lnTo>
                    <a:lnTo>
                      <a:pt x="5096" y="156"/>
                    </a:lnTo>
                    <a:lnTo>
                      <a:pt x="4127" y="330"/>
                    </a:lnTo>
                    <a:lnTo>
                      <a:pt x="4127" y="330"/>
                    </a:lnTo>
                    <a:lnTo>
                      <a:pt x="3566" y="427"/>
                    </a:lnTo>
                    <a:lnTo>
                      <a:pt x="2984" y="504"/>
                    </a:lnTo>
                    <a:lnTo>
                      <a:pt x="2403" y="582"/>
                    </a:lnTo>
                    <a:lnTo>
                      <a:pt x="1841" y="698"/>
                    </a:lnTo>
                    <a:lnTo>
                      <a:pt x="1841" y="698"/>
                    </a:lnTo>
                    <a:lnTo>
                      <a:pt x="1609" y="737"/>
                    </a:lnTo>
                    <a:lnTo>
                      <a:pt x="1396" y="814"/>
                    </a:lnTo>
                    <a:lnTo>
                      <a:pt x="1163" y="892"/>
                    </a:lnTo>
                    <a:lnTo>
                      <a:pt x="950" y="989"/>
                    </a:lnTo>
                    <a:lnTo>
                      <a:pt x="543" y="1202"/>
                    </a:lnTo>
                    <a:lnTo>
                      <a:pt x="136" y="1434"/>
                    </a:lnTo>
                    <a:lnTo>
                      <a:pt x="136" y="1434"/>
                    </a:lnTo>
                    <a:lnTo>
                      <a:pt x="59" y="2151"/>
                    </a:lnTo>
                    <a:lnTo>
                      <a:pt x="1" y="2926"/>
                    </a:lnTo>
                    <a:lnTo>
                      <a:pt x="1" y="2926"/>
                    </a:lnTo>
                    <a:lnTo>
                      <a:pt x="311" y="2636"/>
                    </a:lnTo>
                    <a:lnTo>
                      <a:pt x="640" y="2364"/>
                    </a:lnTo>
                    <a:lnTo>
                      <a:pt x="989" y="2132"/>
                    </a:lnTo>
                    <a:lnTo>
                      <a:pt x="1357" y="1919"/>
                    </a:lnTo>
                    <a:lnTo>
                      <a:pt x="1744" y="1744"/>
                    </a:lnTo>
                    <a:lnTo>
                      <a:pt x="2151" y="1609"/>
                    </a:lnTo>
                    <a:lnTo>
                      <a:pt x="2577" y="1512"/>
                    </a:lnTo>
                    <a:lnTo>
                      <a:pt x="2810" y="1493"/>
                    </a:lnTo>
                    <a:lnTo>
                      <a:pt x="3042" y="1473"/>
                    </a:lnTo>
                    <a:lnTo>
                      <a:pt x="3042" y="1473"/>
                    </a:lnTo>
                    <a:lnTo>
                      <a:pt x="3585" y="1434"/>
                    </a:lnTo>
                    <a:lnTo>
                      <a:pt x="4186" y="1434"/>
                    </a:lnTo>
                    <a:lnTo>
                      <a:pt x="4186" y="1434"/>
                    </a:lnTo>
                    <a:lnTo>
                      <a:pt x="4747" y="1434"/>
                    </a:lnTo>
                    <a:lnTo>
                      <a:pt x="5329" y="1493"/>
                    </a:lnTo>
                    <a:lnTo>
                      <a:pt x="5619" y="1531"/>
                    </a:lnTo>
                    <a:lnTo>
                      <a:pt x="5890" y="1589"/>
                    </a:lnTo>
                    <a:lnTo>
                      <a:pt x="6181" y="1648"/>
                    </a:lnTo>
                    <a:lnTo>
                      <a:pt x="6433" y="1725"/>
                    </a:lnTo>
                    <a:lnTo>
                      <a:pt x="6433" y="1725"/>
                    </a:lnTo>
                    <a:lnTo>
                      <a:pt x="6239" y="814"/>
                    </a:lnTo>
                    <a:lnTo>
                      <a:pt x="604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25"/>
              <p:cNvSpPr/>
              <p:nvPr/>
            </p:nvSpPr>
            <p:spPr>
              <a:xfrm>
                <a:off x="4188500" y="2987775"/>
                <a:ext cx="203450" cy="270775"/>
              </a:xfrm>
              <a:custGeom>
                <a:avLst/>
                <a:gdLst/>
                <a:ahLst/>
                <a:cxnLst/>
                <a:rect l="l" t="t" r="r" b="b"/>
                <a:pathLst>
                  <a:path w="8138" h="10831" extrusionOk="0">
                    <a:moveTo>
                      <a:pt x="0" y="1"/>
                    </a:moveTo>
                    <a:lnTo>
                      <a:pt x="39" y="272"/>
                    </a:lnTo>
                    <a:lnTo>
                      <a:pt x="97" y="504"/>
                    </a:lnTo>
                    <a:lnTo>
                      <a:pt x="175" y="892"/>
                    </a:lnTo>
                    <a:lnTo>
                      <a:pt x="272" y="1376"/>
                    </a:lnTo>
                    <a:lnTo>
                      <a:pt x="465" y="2577"/>
                    </a:lnTo>
                    <a:lnTo>
                      <a:pt x="640" y="4030"/>
                    </a:lnTo>
                    <a:lnTo>
                      <a:pt x="814" y="5600"/>
                    </a:lnTo>
                    <a:lnTo>
                      <a:pt x="892" y="6394"/>
                    </a:lnTo>
                    <a:lnTo>
                      <a:pt x="950" y="7169"/>
                    </a:lnTo>
                    <a:lnTo>
                      <a:pt x="988" y="7925"/>
                    </a:lnTo>
                    <a:lnTo>
                      <a:pt x="1008" y="8641"/>
                    </a:lnTo>
                    <a:lnTo>
                      <a:pt x="1027" y="9300"/>
                    </a:lnTo>
                    <a:lnTo>
                      <a:pt x="1008" y="9901"/>
                    </a:lnTo>
                    <a:lnTo>
                      <a:pt x="969" y="10405"/>
                    </a:lnTo>
                    <a:lnTo>
                      <a:pt x="892" y="10831"/>
                    </a:lnTo>
                    <a:lnTo>
                      <a:pt x="1473" y="10773"/>
                    </a:lnTo>
                    <a:lnTo>
                      <a:pt x="2829" y="10618"/>
                    </a:lnTo>
                    <a:lnTo>
                      <a:pt x="3604" y="10521"/>
                    </a:lnTo>
                    <a:lnTo>
                      <a:pt x="4379" y="10405"/>
                    </a:lnTo>
                    <a:lnTo>
                      <a:pt x="5038" y="10269"/>
                    </a:lnTo>
                    <a:lnTo>
                      <a:pt x="5309" y="10191"/>
                    </a:lnTo>
                    <a:lnTo>
                      <a:pt x="5541" y="10133"/>
                    </a:lnTo>
                    <a:lnTo>
                      <a:pt x="5948" y="9998"/>
                    </a:lnTo>
                    <a:lnTo>
                      <a:pt x="6394" y="9862"/>
                    </a:lnTo>
                    <a:lnTo>
                      <a:pt x="7227" y="9610"/>
                    </a:lnTo>
                    <a:lnTo>
                      <a:pt x="8137" y="9397"/>
                    </a:lnTo>
                    <a:lnTo>
                      <a:pt x="8002" y="8312"/>
                    </a:lnTo>
                    <a:lnTo>
                      <a:pt x="7866" y="7266"/>
                    </a:lnTo>
                    <a:lnTo>
                      <a:pt x="7750" y="6123"/>
                    </a:lnTo>
                    <a:lnTo>
                      <a:pt x="7421" y="6375"/>
                    </a:lnTo>
                    <a:lnTo>
                      <a:pt x="7246" y="6491"/>
                    </a:lnTo>
                    <a:lnTo>
                      <a:pt x="7052" y="6588"/>
                    </a:lnTo>
                    <a:lnTo>
                      <a:pt x="6859" y="6685"/>
                    </a:lnTo>
                    <a:lnTo>
                      <a:pt x="6665" y="6762"/>
                    </a:lnTo>
                    <a:lnTo>
                      <a:pt x="6452" y="6820"/>
                    </a:lnTo>
                    <a:lnTo>
                      <a:pt x="6239" y="6878"/>
                    </a:lnTo>
                    <a:lnTo>
                      <a:pt x="5871" y="6956"/>
                    </a:lnTo>
                    <a:lnTo>
                      <a:pt x="5503" y="6975"/>
                    </a:lnTo>
                    <a:lnTo>
                      <a:pt x="5212" y="6956"/>
                    </a:lnTo>
                    <a:lnTo>
                      <a:pt x="4960" y="6917"/>
                    </a:lnTo>
                    <a:lnTo>
                      <a:pt x="4689" y="6878"/>
                    </a:lnTo>
                    <a:lnTo>
                      <a:pt x="4437" y="6801"/>
                    </a:lnTo>
                    <a:lnTo>
                      <a:pt x="4185" y="6704"/>
                    </a:lnTo>
                    <a:lnTo>
                      <a:pt x="3933" y="6607"/>
                    </a:lnTo>
                    <a:lnTo>
                      <a:pt x="3681" y="6472"/>
                    </a:lnTo>
                    <a:lnTo>
                      <a:pt x="3449" y="6336"/>
                    </a:lnTo>
                    <a:lnTo>
                      <a:pt x="3236" y="6181"/>
                    </a:lnTo>
                    <a:lnTo>
                      <a:pt x="3003" y="6026"/>
                    </a:lnTo>
                    <a:lnTo>
                      <a:pt x="2810" y="5852"/>
                    </a:lnTo>
                    <a:lnTo>
                      <a:pt x="2616" y="5658"/>
                    </a:lnTo>
                    <a:lnTo>
                      <a:pt x="2422" y="5445"/>
                    </a:lnTo>
                    <a:lnTo>
                      <a:pt x="2248" y="5232"/>
                    </a:lnTo>
                    <a:lnTo>
                      <a:pt x="2073" y="5019"/>
                    </a:lnTo>
                    <a:lnTo>
                      <a:pt x="1938" y="4805"/>
                    </a:lnTo>
                    <a:lnTo>
                      <a:pt x="1608" y="4263"/>
                    </a:lnTo>
                    <a:lnTo>
                      <a:pt x="1337" y="3720"/>
                    </a:lnTo>
                    <a:lnTo>
                      <a:pt x="1066" y="3139"/>
                    </a:lnTo>
                    <a:lnTo>
                      <a:pt x="833" y="2558"/>
                    </a:lnTo>
                    <a:lnTo>
                      <a:pt x="601" y="1957"/>
                    </a:lnTo>
                    <a:lnTo>
                      <a:pt x="407" y="1376"/>
                    </a:lnTo>
                    <a:lnTo>
                      <a:pt x="213" y="776"/>
                    </a:lnTo>
                    <a:lnTo>
                      <a:pt x="39" y="17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>
                  <a:alpha val="6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25"/>
              <p:cNvSpPr/>
              <p:nvPr/>
            </p:nvSpPr>
            <p:spPr>
              <a:xfrm>
                <a:off x="4188500" y="2987775"/>
                <a:ext cx="203450" cy="270775"/>
              </a:xfrm>
              <a:custGeom>
                <a:avLst/>
                <a:gdLst/>
                <a:ahLst/>
                <a:cxnLst/>
                <a:rect l="l" t="t" r="r" b="b"/>
                <a:pathLst>
                  <a:path w="8138" h="1083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39" y="272"/>
                    </a:lnTo>
                    <a:lnTo>
                      <a:pt x="97" y="504"/>
                    </a:lnTo>
                    <a:lnTo>
                      <a:pt x="97" y="504"/>
                    </a:lnTo>
                    <a:lnTo>
                      <a:pt x="175" y="892"/>
                    </a:lnTo>
                    <a:lnTo>
                      <a:pt x="272" y="1376"/>
                    </a:lnTo>
                    <a:lnTo>
                      <a:pt x="465" y="2577"/>
                    </a:lnTo>
                    <a:lnTo>
                      <a:pt x="640" y="4030"/>
                    </a:lnTo>
                    <a:lnTo>
                      <a:pt x="814" y="5600"/>
                    </a:lnTo>
                    <a:lnTo>
                      <a:pt x="892" y="6394"/>
                    </a:lnTo>
                    <a:lnTo>
                      <a:pt x="950" y="7169"/>
                    </a:lnTo>
                    <a:lnTo>
                      <a:pt x="988" y="7925"/>
                    </a:lnTo>
                    <a:lnTo>
                      <a:pt x="1008" y="8641"/>
                    </a:lnTo>
                    <a:lnTo>
                      <a:pt x="1027" y="9300"/>
                    </a:lnTo>
                    <a:lnTo>
                      <a:pt x="1008" y="9901"/>
                    </a:lnTo>
                    <a:lnTo>
                      <a:pt x="969" y="10405"/>
                    </a:lnTo>
                    <a:lnTo>
                      <a:pt x="892" y="10831"/>
                    </a:lnTo>
                    <a:lnTo>
                      <a:pt x="892" y="10831"/>
                    </a:lnTo>
                    <a:lnTo>
                      <a:pt x="1473" y="10773"/>
                    </a:lnTo>
                    <a:lnTo>
                      <a:pt x="2829" y="10618"/>
                    </a:lnTo>
                    <a:lnTo>
                      <a:pt x="3604" y="10521"/>
                    </a:lnTo>
                    <a:lnTo>
                      <a:pt x="4379" y="10405"/>
                    </a:lnTo>
                    <a:lnTo>
                      <a:pt x="5038" y="10269"/>
                    </a:lnTo>
                    <a:lnTo>
                      <a:pt x="5309" y="10191"/>
                    </a:lnTo>
                    <a:lnTo>
                      <a:pt x="5541" y="10133"/>
                    </a:lnTo>
                    <a:lnTo>
                      <a:pt x="5541" y="10133"/>
                    </a:lnTo>
                    <a:lnTo>
                      <a:pt x="5948" y="9998"/>
                    </a:lnTo>
                    <a:lnTo>
                      <a:pt x="6394" y="9862"/>
                    </a:lnTo>
                    <a:lnTo>
                      <a:pt x="7227" y="9610"/>
                    </a:lnTo>
                    <a:lnTo>
                      <a:pt x="8137" y="9397"/>
                    </a:lnTo>
                    <a:lnTo>
                      <a:pt x="8137" y="9397"/>
                    </a:lnTo>
                    <a:lnTo>
                      <a:pt x="8002" y="8312"/>
                    </a:lnTo>
                    <a:lnTo>
                      <a:pt x="7866" y="7266"/>
                    </a:lnTo>
                    <a:lnTo>
                      <a:pt x="7750" y="6123"/>
                    </a:lnTo>
                    <a:lnTo>
                      <a:pt x="7750" y="6123"/>
                    </a:lnTo>
                    <a:lnTo>
                      <a:pt x="7421" y="6375"/>
                    </a:lnTo>
                    <a:lnTo>
                      <a:pt x="7246" y="6491"/>
                    </a:lnTo>
                    <a:lnTo>
                      <a:pt x="7052" y="6588"/>
                    </a:lnTo>
                    <a:lnTo>
                      <a:pt x="6859" y="6685"/>
                    </a:lnTo>
                    <a:lnTo>
                      <a:pt x="6665" y="6762"/>
                    </a:lnTo>
                    <a:lnTo>
                      <a:pt x="6452" y="6820"/>
                    </a:lnTo>
                    <a:lnTo>
                      <a:pt x="6239" y="6878"/>
                    </a:lnTo>
                    <a:lnTo>
                      <a:pt x="6239" y="6878"/>
                    </a:lnTo>
                    <a:lnTo>
                      <a:pt x="5871" y="6956"/>
                    </a:lnTo>
                    <a:lnTo>
                      <a:pt x="5503" y="6975"/>
                    </a:lnTo>
                    <a:lnTo>
                      <a:pt x="5503" y="6975"/>
                    </a:lnTo>
                    <a:lnTo>
                      <a:pt x="5212" y="6956"/>
                    </a:lnTo>
                    <a:lnTo>
                      <a:pt x="4960" y="6917"/>
                    </a:lnTo>
                    <a:lnTo>
                      <a:pt x="4689" y="6878"/>
                    </a:lnTo>
                    <a:lnTo>
                      <a:pt x="4437" y="6801"/>
                    </a:lnTo>
                    <a:lnTo>
                      <a:pt x="4185" y="6704"/>
                    </a:lnTo>
                    <a:lnTo>
                      <a:pt x="3933" y="6607"/>
                    </a:lnTo>
                    <a:lnTo>
                      <a:pt x="3681" y="6472"/>
                    </a:lnTo>
                    <a:lnTo>
                      <a:pt x="3449" y="6336"/>
                    </a:lnTo>
                    <a:lnTo>
                      <a:pt x="3236" y="6181"/>
                    </a:lnTo>
                    <a:lnTo>
                      <a:pt x="3003" y="6026"/>
                    </a:lnTo>
                    <a:lnTo>
                      <a:pt x="2810" y="5852"/>
                    </a:lnTo>
                    <a:lnTo>
                      <a:pt x="2616" y="5658"/>
                    </a:lnTo>
                    <a:lnTo>
                      <a:pt x="2422" y="5445"/>
                    </a:lnTo>
                    <a:lnTo>
                      <a:pt x="2248" y="5232"/>
                    </a:lnTo>
                    <a:lnTo>
                      <a:pt x="2073" y="5019"/>
                    </a:lnTo>
                    <a:lnTo>
                      <a:pt x="1938" y="4805"/>
                    </a:lnTo>
                    <a:lnTo>
                      <a:pt x="1938" y="4805"/>
                    </a:lnTo>
                    <a:lnTo>
                      <a:pt x="1608" y="4263"/>
                    </a:lnTo>
                    <a:lnTo>
                      <a:pt x="1337" y="3720"/>
                    </a:lnTo>
                    <a:lnTo>
                      <a:pt x="1066" y="3139"/>
                    </a:lnTo>
                    <a:lnTo>
                      <a:pt x="833" y="2558"/>
                    </a:lnTo>
                    <a:lnTo>
                      <a:pt x="601" y="1957"/>
                    </a:lnTo>
                    <a:lnTo>
                      <a:pt x="407" y="1376"/>
                    </a:lnTo>
                    <a:lnTo>
                      <a:pt x="213" y="776"/>
                    </a:lnTo>
                    <a:lnTo>
                      <a:pt x="39" y="175"/>
                    </a:lnTo>
                    <a:lnTo>
                      <a:pt x="39" y="175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25"/>
              <p:cNvSpPr/>
              <p:nvPr/>
            </p:nvSpPr>
            <p:spPr>
              <a:xfrm>
                <a:off x="4340100" y="2842950"/>
                <a:ext cx="1950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78" h="292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2C9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25"/>
              <p:cNvSpPr/>
              <p:nvPr/>
            </p:nvSpPr>
            <p:spPr>
              <a:xfrm>
                <a:off x="4340100" y="2842950"/>
                <a:ext cx="1950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78" h="292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25"/>
              <p:cNvSpPr/>
              <p:nvPr/>
            </p:nvSpPr>
            <p:spPr>
              <a:xfrm>
                <a:off x="4182675" y="2864275"/>
                <a:ext cx="342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028" extrusionOk="0">
                    <a:moveTo>
                      <a:pt x="136" y="0"/>
                    </a:moveTo>
                    <a:lnTo>
                      <a:pt x="136" y="0"/>
                    </a:lnTo>
                    <a:lnTo>
                      <a:pt x="136" y="0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36" y="0"/>
                    </a:lnTo>
                    <a:close/>
                  </a:path>
                </a:pathLst>
              </a:custGeom>
              <a:solidFill>
                <a:srgbClr val="7D6F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25"/>
              <p:cNvSpPr/>
              <p:nvPr/>
            </p:nvSpPr>
            <p:spPr>
              <a:xfrm>
                <a:off x="4182675" y="2864275"/>
                <a:ext cx="342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028" fill="none" extrusionOk="0">
                    <a:moveTo>
                      <a:pt x="136" y="0"/>
                    </a:moveTo>
                    <a:lnTo>
                      <a:pt x="136" y="0"/>
                    </a:lnTo>
                    <a:lnTo>
                      <a:pt x="136" y="0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3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25"/>
              <p:cNvSpPr/>
              <p:nvPr/>
            </p:nvSpPr>
            <p:spPr>
              <a:xfrm>
                <a:off x="4182675" y="2832300"/>
                <a:ext cx="159375" cy="57675"/>
              </a:xfrm>
              <a:custGeom>
                <a:avLst/>
                <a:gdLst/>
                <a:ahLst/>
                <a:cxnLst/>
                <a:rect l="l" t="t" r="r" b="b"/>
                <a:pathLst>
                  <a:path w="6375" h="2307" extrusionOk="0">
                    <a:moveTo>
                      <a:pt x="6181" y="1"/>
                    </a:moveTo>
                    <a:lnTo>
                      <a:pt x="5929" y="59"/>
                    </a:lnTo>
                    <a:lnTo>
                      <a:pt x="6046" y="369"/>
                    </a:lnTo>
                    <a:lnTo>
                      <a:pt x="6142" y="737"/>
                    </a:lnTo>
                    <a:lnTo>
                      <a:pt x="6375" y="717"/>
                    </a:lnTo>
                    <a:lnTo>
                      <a:pt x="6297" y="427"/>
                    </a:lnTo>
                    <a:lnTo>
                      <a:pt x="6181" y="1"/>
                    </a:lnTo>
                    <a:close/>
                    <a:moveTo>
                      <a:pt x="369" y="1240"/>
                    </a:moveTo>
                    <a:lnTo>
                      <a:pt x="136" y="1279"/>
                    </a:lnTo>
                    <a:lnTo>
                      <a:pt x="1" y="2306"/>
                    </a:lnTo>
                    <a:lnTo>
                      <a:pt x="233" y="2170"/>
                    </a:lnTo>
                    <a:lnTo>
                      <a:pt x="369" y="124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25"/>
              <p:cNvSpPr/>
              <p:nvPr/>
            </p:nvSpPr>
            <p:spPr>
              <a:xfrm>
                <a:off x="4182675" y="2863300"/>
                <a:ext cx="9225" cy="266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067" fill="none" extrusionOk="0">
                    <a:moveTo>
                      <a:pt x="369" y="0"/>
                    </a:moveTo>
                    <a:lnTo>
                      <a:pt x="369" y="0"/>
                    </a:lnTo>
                    <a:lnTo>
                      <a:pt x="136" y="39"/>
                    </a:lnTo>
                    <a:lnTo>
                      <a:pt x="136" y="39"/>
                    </a:lnTo>
                    <a:lnTo>
                      <a:pt x="1" y="1066"/>
                    </a:lnTo>
                    <a:lnTo>
                      <a:pt x="1" y="1066"/>
                    </a:lnTo>
                    <a:lnTo>
                      <a:pt x="233" y="930"/>
                    </a:lnTo>
                    <a:lnTo>
                      <a:pt x="233" y="930"/>
                    </a:lnTo>
                    <a:lnTo>
                      <a:pt x="369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25"/>
              <p:cNvSpPr/>
              <p:nvPr/>
            </p:nvSpPr>
            <p:spPr>
              <a:xfrm>
                <a:off x="4330900" y="2832300"/>
                <a:ext cx="11150" cy="18425"/>
              </a:xfrm>
              <a:custGeom>
                <a:avLst/>
                <a:gdLst/>
                <a:ahLst/>
                <a:cxnLst/>
                <a:rect l="l" t="t" r="r" b="b"/>
                <a:pathLst>
                  <a:path w="446" h="737" fill="none" extrusionOk="0">
                    <a:moveTo>
                      <a:pt x="252" y="1"/>
                    </a:moveTo>
                    <a:lnTo>
                      <a:pt x="252" y="1"/>
                    </a:lnTo>
                    <a:lnTo>
                      <a:pt x="0" y="59"/>
                    </a:lnTo>
                    <a:lnTo>
                      <a:pt x="0" y="59"/>
                    </a:lnTo>
                    <a:lnTo>
                      <a:pt x="117" y="369"/>
                    </a:lnTo>
                    <a:lnTo>
                      <a:pt x="213" y="737"/>
                    </a:lnTo>
                    <a:lnTo>
                      <a:pt x="213" y="737"/>
                    </a:lnTo>
                    <a:lnTo>
                      <a:pt x="446" y="717"/>
                    </a:lnTo>
                    <a:lnTo>
                      <a:pt x="446" y="717"/>
                    </a:lnTo>
                    <a:lnTo>
                      <a:pt x="368" y="427"/>
                    </a:lnTo>
                    <a:lnTo>
                      <a:pt x="368" y="427"/>
                    </a:lnTo>
                    <a:lnTo>
                      <a:pt x="252" y="1"/>
                    </a:lnTo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25"/>
              <p:cNvSpPr/>
              <p:nvPr/>
            </p:nvSpPr>
            <p:spPr>
              <a:xfrm>
                <a:off x="4188500" y="2833750"/>
                <a:ext cx="147750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2113" extrusionOk="0">
                    <a:moveTo>
                      <a:pt x="5696" y="1"/>
                    </a:moveTo>
                    <a:lnTo>
                      <a:pt x="4514" y="272"/>
                    </a:lnTo>
                    <a:lnTo>
                      <a:pt x="2984" y="601"/>
                    </a:lnTo>
                    <a:lnTo>
                      <a:pt x="1434" y="931"/>
                    </a:lnTo>
                    <a:lnTo>
                      <a:pt x="136" y="1182"/>
                    </a:lnTo>
                    <a:lnTo>
                      <a:pt x="0" y="2112"/>
                    </a:lnTo>
                    <a:lnTo>
                      <a:pt x="0" y="2112"/>
                    </a:lnTo>
                    <a:lnTo>
                      <a:pt x="407" y="1880"/>
                    </a:lnTo>
                    <a:lnTo>
                      <a:pt x="814" y="1667"/>
                    </a:lnTo>
                    <a:lnTo>
                      <a:pt x="1027" y="1570"/>
                    </a:lnTo>
                    <a:lnTo>
                      <a:pt x="1260" y="1492"/>
                    </a:lnTo>
                    <a:lnTo>
                      <a:pt x="1473" y="1415"/>
                    </a:lnTo>
                    <a:lnTo>
                      <a:pt x="1705" y="1376"/>
                    </a:lnTo>
                    <a:lnTo>
                      <a:pt x="2267" y="1260"/>
                    </a:lnTo>
                    <a:lnTo>
                      <a:pt x="2848" y="1182"/>
                    </a:lnTo>
                    <a:lnTo>
                      <a:pt x="3430" y="1105"/>
                    </a:lnTo>
                    <a:lnTo>
                      <a:pt x="3991" y="1008"/>
                    </a:lnTo>
                    <a:lnTo>
                      <a:pt x="4960" y="834"/>
                    </a:lnTo>
                    <a:lnTo>
                      <a:pt x="5425" y="737"/>
                    </a:lnTo>
                    <a:lnTo>
                      <a:pt x="5909" y="679"/>
                    </a:lnTo>
                    <a:lnTo>
                      <a:pt x="5813" y="311"/>
                    </a:lnTo>
                    <a:lnTo>
                      <a:pt x="5696" y="1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25"/>
              <p:cNvSpPr/>
              <p:nvPr/>
            </p:nvSpPr>
            <p:spPr>
              <a:xfrm>
                <a:off x="4188500" y="2833750"/>
                <a:ext cx="147750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2113" fill="none" extrusionOk="0">
                    <a:moveTo>
                      <a:pt x="5696" y="1"/>
                    </a:moveTo>
                    <a:lnTo>
                      <a:pt x="5696" y="1"/>
                    </a:lnTo>
                    <a:lnTo>
                      <a:pt x="4514" y="272"/>
                    </a:lnTo>
                    <a:lnTo>
                      <a:pt x="2984" y="601"/>
                    </a:lnTo>
                    <a:lnTo>
                      <a:pt x="1434" y="931"/>
                    </a:lnTo>
                    <a:lnTo>
                      <a:pt x="136" y="1182"/>
                    </a:lnTo>
                    <a:lnTo>
                      <a:pt x="136" y="1182"/>
                    </a:lnTo>
                    <a:lnTo>
                      <a:pt x="0" y="2112"/>
                    </a:lnTo>
                    <a:lnTo>
                      <a:pt x="0" y="2112"/>
                    </a:lnTo>
                    <a:lnTo>
                      <a:pt x="407" y="1880"/>
                    </a:lnTo>
                    <a:lnTo>
                      <a:pt x="814" y="1667"/>
                    </a:lnTo>
                    <a:lnTo>
                      <a:pt x="1027" y="1570"/>
                    </a:lnTo>
                    <a:lnTo>
                      <a:pt x="1260" y="1492"/>
                    </a:lnTo>
                    <a:lnTo>
                      <a:pt x="1473" y="1415"/>
                    </a:lnTo>
                    <a:lnTo>
                      <a:pt x="1705" y="1376"/>
                    </a:lnTo>
                    <a:lnTo>
                      <a:pt x="1705" y="1376"/>
                    </a:lnTo>
                    <a:lnTo>
                      <a:pt x="2267" y="1260"/>
                    </a:lnTo>
                    <a:lnTo>
                      <a:pt x="2848" y="1182"/>
                    </a:lnTo>
                    <a:lnTo>
                      <a:pt x="3430" y="1105"/>
                    </a:lnTo>
                    <a:lnTo>
                      <a:pt x="3991" y="1008"/>
                    </a:lnTo>
                    <a:lnTo>
                      <a:pt x="3991" y="1008"/>
                    </a:lnTo>
                    <a:lnTo>
                      <a:pt x="4960" y="834"/>
                    </a:lnTo>
                    <a:lnTo>
                      <a:pt x="5425" y="737"/>
                    </a:lnTo>
                    <a:lnTo>
                      <a:pt x="5909" y="679"/>
                    </a:lnTo>
                    <a:lnTo>
                      <a:pt x="5909" y="679"/>
                    </a:lnTo>
                    <a:lnTo>
                      <a:pt x="5813" y="311"/>
                    </a:lnTo>
                    <a:lnTo>
                      <a:pt x="5696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25"/>
              <p:cNvSpPr/>
              <p:nvPr/>
            </p:nvSpPr>
            <p:spPr>
              <a:xfrm>
                <a:off x="4164275" y="2785800"/>
                <a:ext cx="183100" cy="80925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3237" extrusionOk="0">
                    <a:moveTo>
                      <a:pt x="6452" y="1"/>
                    </a:moveTo>
                    <a:lnTo>
                      <a:pt x="5658" y="98"/>
                    </a:lnTo>
                    <a:lnTo>
                      <a:pt x="4592" y="233"/>
                    </a:lnTo>
                    <a:lnTo>
                      <a:pt x="3410" y="427"/>
                    </a:lnTo>
                    <a:lnTo>
                      <a:pt x="2248" y="621"/>
                    </a:lnTo>
                    <a:lnTo>
                      <a:pt x="1706" y="737"/>
                    </a:lnTo>
                    <a:lnTo>
                      <a:pt x="1221" y="834"/>
                    </a:lnTo>
                    <a:lnTo>
                      <a:pt x="814" y="950"/>
                    </a:lnTo>
                    <a:lnTo>
                      <a:pt x="485" y="1047"/>
                    </a:lnTo>
                    <a:lnTo>
                      <a:pt x="252" y="1144"/>
                    </a:lnTo>
                    <a:lnTo>
                      <a:pt x="175" y="1202"/>
                    </a:lnTo>
                    <a:lnTo>
                      <a:pt x="136" y="1241"/>
                    </a:lnTo>
                    <a:lnTo>
                      <a:pt x="97" y="1551"/>
                    </a:lnTo>
                    <a:lnTo>
                      <a:pt x="59" y="1880"/>
                    </a:lnTo>
                    <a:lnTo>
                      <a:pt x="20" y="2248"/>
                    </a:lnTo>
                    <a:lnTo>
                      <a:pt x="1" y="2616"/>
                    </a:lnTo>
                    <a:lnTo>
                      <a:pt x="1" y="2791"/>
                    </a:lnTo>
                    <a:lnTo>
                      <a:pt x="20" y="2946"/>
                    </a:lnTo>
                    <a:lnTo>
                      <a:pt x="59" y="3062"/>
                    </a:lnTo>
                    <a:lnTo>
                      <a:pt x="97" y="3159"/>
                    </a:lnTo>
                    <a:lnTo>
                      <a:pt x="156" y="3236"/>
                    </a:lnTo>
                    <a:lnTo>
                      <a:pt x="214" y="3236"/>
                    </a:lnTo>
                    <a:lnTo>
                      <a:pt x="659" y="3178"/>
                    </a:lnTo>
                    <a:lnTo>
                      <a:pt x="1512" y="3023"/>
                    </a:lnTo>
                    <a:lnTo>
                      <a:pt x="3895" y="2539"/>
                    </a:lnTo>
                    <a:lnTo>
                      <a:pt x="5135" y="2267"/>
                    </a:lnTo>
                    <a:lnTo>
                      <a:pt x="6220" y="2035"/>
                    </a:lnTo>
                    <a:lnTo>
                      <a:pt x="6995" y="1841"/>
                    </a:lnTo>
                    <a:lnTo>
                      <a:pt x="7208" y="1764"/>
                    </a:lnTo>
                    <a:lnTo>
                      <a:pt x="7305" y="1725"/>
                    </a:lnTo>
                    <a:lnTo>
                      <a:pt x="7324" y="1589"/>
                    </a:lnTo>
                    <a:lnTo>
                      <a:pt x="7324" y="1396"/>
                    </a:lnTo>
                    <a:lnTo>
                      <a:pt x="7305" y="1124"/>
                    </a:lnTo>
                    <a:lnTo>
                      <a:pt x="7247" y="814"/>
                    </a:lnTo>
                    <a:lnTo>
                      <a:pt x="7188" y="524"/>
                    </a:lnTo>
                    <a:lnTo>
                      <a:pt x="7092" y="272"/>
                    </a:lnTo>
                    <a:lnTo>
                      <a:pt x="7033" y="175"/>
                    </a:lnTo>
                    <a:lnTo>
                      <a:pt x="6975" y="78"/>
                    </a:lnTo>
                    <a:lnTo>
                      <a:pt x="6917" y="20"/>
                    </a:lnTo>
                    <a:lnTo>
                      <a:pt x="684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25"/>
              <p:cNvSpPr/>
              <p:nvPr/>
            </p:nvSpPr>
            <p:spPr>
              <a:xfrm>
                <a:off x="4164275" y="2785800"/>
                <a:ext cx="183100" cy="80925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3237" fill="none" extrusionOk="0">
                    <a:moveTo>
                      <a:pt x="136" y="1241"/>
                    </a:moveTo>
                    <a:lnTo>
                      <a:pt x="136" y="1241"/>
                    </a:lnTo>
                    <a:lnTo>
                      <a:pt x="97" y="1551"/>
                    </a:lnTo>
                    <a:lnTo>
                      <a:pt x="59" y="1880"/>
                    </a:lnTo>
                    <a:lnTo>
                      <a:pt x="20" y="2248"/>
                    </a:lnTo>
                    <a:lnTo>
                      <a:pt x="1" y="2616"/>
                    </a:lnTo>
                    <a:lnTo>
                      <a:pt x="1" y="2791"/>
                    </a:lnTo>
                    <a:lnTo>
                      <a:pt x="20" y="2946"/>
                    </a:lnTo>
                    <a:lnTo>
                      <a:pt x="59" y="3062"/>
                    </a:lnTo>
                    <a:lnTo>
                      <a:pt x="97" y="3159"/>
                    </a:lnTo>
                    <a:lnTo>
                      <a:pt x="156" y="3236"/>
                    </a:lnTo>
                    <a:lnTo>
                      <a:pt x="175" y="3236"/>
                    </a:lnTo>
                    <a:lnTo>
                      <a:pt x="214" y="3236"/>
                    </a:lnTo>
                    <a:lnTo>
                      <a:pt x="214" y="3236"/>
                    </a:lnTo>
                    <a:lnTo>
                      <a:pt x="659" y="3178"/>
                    </a:lnTo>
                    <a:lnTo>
                      <a:pt x="1512" y="3023"/>
                    </a:lnTo>
                    <a:lnTo>
                      <a:pt x="3895" y="2539"/>
                    </a:lnTo>
                    <a:lnTo>
                      <a:pt x="5135" y="2267"/>
                    </a:lnTo>
                    <a:lnTo>
                      <a:pt x="6220" y="2035"/>
                    </a:lnTo>
                    <a:lnTo>
                      <a:pt x="6995" y="1841"/>
                    </a:lnTo>
                    <a:lnTo>
                      <a:pt x="7208" y="1764"/>
                    </a:lnTo>
                    <a:lnTo>
                      <a:pt x="7305" y="1725"/>
                    </a:lnTo>
                    <a:lnTo>
                      <a:pt x="7305" y="1725"/>
                    </a:lnTo>
                    <a:lnTo>
                      <a:pt x="7324" y="1589"/>
                    </a:lnTo>
                    <a:lnTo>
                      <a:pt x="7324" y="1396"/>
                    </a:lnTo>
                    <a:lnTo>
                      <a:pt x="7305" y="1124"/>
                    </a:lnTo>
                    <a:lnTo>
                      <a:pt x="7247" y="814"/>
                    </a:lnTo>
                    <a:lnTo>
                      <a:pt x="7188" y="524"/>
                    </a:lnTo>
                    <a:lnTo>
                      <a:pt x="7092" y="272"/>
                    </a:lnTo>
                    <a:lnTo>
                      <a:pt x="7033" y="175"/>
                    </a:lnTo>
                    <a:lnTo>
                      <a:pt x="6975" y="78"/>
                    </a:lnTo>
                    <a:lnTo>
                      <a:pt x="6917" y="20"/>
                    </a:lnTo>
                    <a:lnTo>
                      <a:pt x="6840" y="1"/>
                    </a:lnTo>
                    <a:lnTo>
                      <a:pt x="6840" y="1"/>
                    </a:lnTo>
                    <a:lnTo>
                      <a:pt x="6704" y="1"/>
                    </a:lnTo>
                    <a:lnTo>
                      <a:pt x="6452" y="1"/>
                    </a:lnTo>
                    <a:lnTo>
                      <a:pt x="5658" y="98"/>
                    </a:lnTo>
                    <a:lnTo>
                      <a:pt x="4592" y="233"/>
                    </a:lnTo>
                    <a:lnTo>
                      <a:pt x="3410" y="427"/>
                    </a:lnTo>
                    <a:lnTo>
                      <a:pt x="2248" y="621"/>
                    </a:lnTo>
                    <a:lnTo>
                      <a:pt x="1706" y="737"/>
                    </a:lnTo>
                    <a:lnTo>
                      <a:pt x="1221" y="834"/>
                    </a:lnTo>
                    <a:lnTo>
                      <a:pt x="814" y="950"/>
                    </a:lnTo>
                    <a:lnTo>
                      <a:pt x="485" y="1047"/>
                    </a:lnTo>
                    <a:lnTo>
                      <a:pt x="252" y="1144"/>
                    </a:lnTo>
                    <a:lnTo>
                      <a:pt x="175" y="1202"/>
                    </a:lnTo>
                    <a:lnTo>
                      <a:pt x="136" y="12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25"/>
              <p:cNvSpPr/>
              <p:nvPr/>
            </p:nvSpPr>
            <p:spPr>
              <a:xfrm>
                <a:off x="4178800" y="2800325"/>
                <a:ext cx="163250" cy="6105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442" extrusionOk="0">
                    <a:moveTo>
                      <a:pt x="6414" y="1"/>
                    </a:moveTo>
                    <a:lnTo>
                      <a:pt x="6239" y="98"/>
                    </a:lnTo>
                    <a:lnTo>
                      <a:pt x="6046" y="233"/>
                    </a:lnTo>
                    <a:lnTo>
                      <a:pt x="5774" y="388"/>
                    </a:lnTo>
                    <a:lnTo>
                      <a:pt x="5464" y="543"/>
                    </a:lnTo>
                    <a:lnTo>
                      <a:pt x="5116" y="718"/>
                    </a:lnTo>
                    <a:lnTo>
                      <a:pt x="4709" y="873"/>
                    </a:lnTo>
                    <a:lnTo>
                      <a:pt x="4283" y="1008"/>
                    </a:lnTo>
                    <a:lnTo>
                      <a:pt x="3837" y="1125"/>
                    </a:lnTo>
                    <a:lnTo>
                      <a:pt x="3391" y="1221"/>
                    </a:lnTo>
                    <a:lnTo>
                      <a:pt x="2888" y="1260"/>
                    </a:lnTo>
                    <a:lnTo>
                      <a:pt x="2384" y="1280"/>
                    </a:lnTo>
                    <a:lnTo>
                      <a:pt x="1977" y="1280"/>
                    </a:lnTo>
                    <a:lnTo>
                      <a:pt x="1590" y="1241"/>
                    </a:lnTo>
                    <a:lnTo>
                      <a:pt x="1221" y="1183"/>
                    </a:lnTo>
                    <a:lnTo>
                      <a:pt x="892" y="1125"/>
                    </a:lnTo>
                    <a:lnTo>
                      <a:pt x="601" y="1047"/>
                    </a:lnTo>
                    <a:lnTo>
                      <a:pt x="369" y="950"/>
                    </a:lnTo>
                    <a:lnTo>
                      <a:pt x="175" y="853"/>
                    </a:lnTo>
                    <a:lnTo>
                      <a:pt x="117" y="795"/>
                    </a:lnTo>
                    <a:lnTo>
                      <a:pt x="59" y="737"/>
                    </a:lnTo>
                    <a:lnTo>
                      <a:pt x="59" y="737"/>
                    </a:lnTo>
                    <a:lnTo>
                      <a:pt x="78" y="1163"/>
                    </a:lnTo>
                    <a:lnTo>
                      <a:pt x="98" y="1590"/>
                    </a:lnTo>
                    <a:lnTo>
                      <a:pt x="59" y="2016"/>
                    </a:lnTo>
                    <a:lnTo>
                      <a:pt x="40" y="2210"/>
                    </a:lnTo>
                    <a:lnTo>
                      <a:pt x="1" y="2423"/>
                    </a:lnTo>
                    <a:lnTo>
                      <a:pt x="40" y="2442"/>
                    </a:lnTo>
                    <a:lnTo>
                      <a:pt x="427" y="2384"/>
                    </a:lnTo>
                    <a:lnTo>
                      <a:pt x="1221" y="2229"/>
                    </a:lnTo>
                    <a:lnTo>
                      <a:pt x="3391" y="1783"/>
                    </a:lnTo>
                    <a:lnTo>
                      <a:pt x="4534" y="1551"/>
                    </a:lnTo>
                    <a:lnTo>
                      <a:pt x="5522" y="1318"/>
                    </a:lnTo>
                    <a:lnTo>
                      <a:pt x="6220" y="1144"/>
                    </a:lnTo>
                    <a:lnTo>
                      <a:pt x="6414" y="1086"/>
                    </a:lnTo>
                    <a:lnTo>
                      <a:pt x="6511" y="1047"/>
                    </a:lnTo>
                    <a:lnTo>
                      <a:pt x="6511" y="989"/>
                    </a:lnTo>
                    <a:lnTo>
                      <a:pt x="6530" y="892"/>
                    </a:lnTo>
                    <a:lnTo>
                      <a:pt x="6511" y="640"/>
                    </a:lnTo>
                    <a:lnTo>
                      <a:pt x="6472" y="330"/>
                    </a:lnTo>
                    <a:lnTo>
                      <a:pt x="6414" y="1"/>
                    </a:lnTo>
                    <a:close/>
                  </a:path>
                </a:pathLst>
              </a:custGeom>
              <a:solidFill>
                <a:srgbClr val="212135">
                  <a:alpha val="15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25"/>
              <p:cNvSpPr/>
              <p:nvPr/>
            </p:nvSpPr>
            <p:spPr>
              <a:xfrm>
                <a:off x="4178800" y="2800325"/>
                <a:ext cx="163250" cy="6105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442" fill="none" extrusionOk="0">
                    <a:moveTo>
                      <a:pt x="6414" y="1"/>
                    </a:moveTo>
                    <a:lnTo>
                      <a:pt x="6414" y="1"/>
                    </a:lnTo>
                    <a:lnTo>
                      <a:pt x="6239" y="98"/>
                    </a:lnTo>
                    <a:lnTo>
                      <a:pt x="6239" y="98"/>
                    </a:lnTo>
                    <a:lnTo>
                      <a:pt x="6046" y="233"/>
                    </a:lnTo>
                    <a:lnTo>
                      <a:pt x="5774" y="388"/>
                    </a:lnTo>
                    <a:lnTo>
                      <a:pt x="5464" y="543"/>
                    </a:lnTo>
                    <a:lnTo>
                      <a:pt x="5116" y="718"/>
                    </a:lnTo>
                    <a:lnTo>
                      <a:pt x="4709" y="873"/>
                    </a:lnTo>
                    <a:lnTo>
                      <a:pt x="4283" y="1008"/>
                    </a:lnTo>
                    <a:lnTo>
                      <a:pt x="3837" y="1125"/>
                    </a:lnTo>
                    <a:lnTo>
                      <a:pt x="3391" y="1221"/>
                    </a:lnTo>
                    <a:lnTo>
                      <a:pt x="3391" y="1221"/>
                    </a:lnTo>
                    <a:lnTo>
                      <a:pt x="2888" y="1260"/>
                    </a:lnTo>
                    <a:lnTo>
                      <a:pt x="2384" y="1280"/>
                    </a:lnTo>
                    <a:lnTo>
                      <a:pt x="2384" y="1280"/>
                    </a:lnTo>
                    <a:lnTo>
                      <a:pt x="1977" y="1280"/>
                    </a:lnTo>
                    <a:lnTo>
                      <a:pt x="1590" y="1241"/>
                    </a:lnTo>
                    <a:lnTo>
                      <a:pt x="1221" y="1183"/>
                    </a:lnTo>
                    <a:lnTo>
                      <a:pt x="892" y="1125"/>
                    </a:lnTo>
                    <a:lnTo>
                      <a:pt x="601" y="1047"/>
                    </a:lnTo>
                    <a:lnTo>
                      <a:pt x="369" y="950"/>
                    </a:lnTo>
                    <a:lnTo>
                      <a:pt x="175" y="853"/>
                    </a:lnTo>
                    <a:lnTo>
                      <a:pt x="117" y="795"/>
                    </a:lnTo>
                    <a:lnTo>
                      <a:pt x="59" y="737"/>
                    </a:lnTo>
                    <a:lnTo>
                      <a:pt x="59" y="737"/>
                    </a:lnTo>
                    <a:lnTo>
                      <a:pt x="78" y="1163"/>
                    </a:lnTo>
                    <a:lnTo>
                      <a:pt x="98" y="1590"/>
                    </a:lnTo>
                    <a:lnTo>
                      <a:pt x="59" y="2016"/>
                    </a:lnTo>
                    <a:lnTo>
                      <a:pt x="40" y="2210"/>
                    </a:lnTo>
                    <a:lnTo>
                      <a:pt x="1" y="2423"/>
                    </a:lnTo>
                    <a:lnTo>
                      <a:pt x="1" y="2423"/>
                    </a:lnTo>
                    <a:lnTo>
                      <a:pt x="40" y="2442"/>
                    </a:lnTo>
                    <a:lnTo>
                      <a:pt x="40" y="2442"/>
                    </a:lnTo>
                    <a:lnTo>
                      <a:pt x="40" y="2442"/>
                    </a:lnTo>
                    <a:lnTo>
                      <a:pt x="40" y="2442"/>
                    </a:lnTo>
                    <a:lnTo>
                      <a:pt x="427" y="2384"/>
                    </a:lnTo>
                    <a:lnTo>
                      <a:pt x="1221" y="2229"/>
                    </a:lnTo>
                    <a:lnTo>
                      <a:pt x="3391" y="1783"/>
                    </a:lnTo>
                    <a:lnTo>
                      <a:pt x="4534" y="1551"/>
                    </a:lnTo>
                    <a:lnTo>
                      <a:pt x="5522" y="1318"/>
                    </a:lnTo>
                    <a:lnTo>
                      <a:pt x="6220" y="1144"/>
                    </a:lnTo>
                    <a:lnTo>
                      <a:pt x="6414" y="1086"/>
                    </a:lnTo>
                    <a:lnTo>
                      <a:pt x="6511" y="1047"/>
                    </a:lnTo>
                    <a:lnTo>
                      <a:pt x="6511" y="1047"/>
                    </a:lnTo>
                    <a:lnTo>
                      <a:pt x="6511" y="989"/>
                    </a:lnTo>
                    <a:lnTo>
                      <a:pt x="6530" y="892"/>
                    </a:lnTo>
                    <a:lnTo>
                      <a:pt x="6511" y="640"/>
                    </a:lnTo>
                    <a:lnTo>
                      <a:pt x="6472" y="330"/>
                    </a:lnTo>
                    <a:lnTo>
                      <a:pt x="6414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3" name="Google Shape;1263;p25"/>
              <p:cNvSpPr/>
              <p:nvPr/>
            </p:nvSpPr>
            <p:spPr>
              <a:xfrm>
                <a:off x="4164275" y="2812450"/>
                <a:ext cx="13100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524" h="2190" extrusionOk="0">
                    <a:moveTo>
                      <a:pt x="427" y="0"/>
                    </a:moveTo>
                    <a:lnTo>
                      <a:pt x="233" y="97"/>
                    </a:lnTo>
                    <a:lnTo>
                      <a:pt x="175" y="136"/>
                    </a:lnTo>
                    <a:lnTo>
                      <a:pt x="136" y="175"/>
                    </a:lnTo>
                    <a:lnTo>
                      <a:pt x="97" y="485"/>
                    </a:lnTo>
                    <a:lnTo>
                      <a:pt x="59" y="814"/>
                    </a:lnTo>
                    <a:lnTo>
                      <a:pt x="20" y="1182"/>
                    </a:lnTo>
                    <a:lnTo>
                      <a:pt x="1" y="1550"/>
                    </a:lnTo>
                    <a:lnTo>
                      <a:pt x="1" y="1725"/>
                    </a:lnTo>
                    <a:lnTo>
                      <a:pt x="20" y="1880"/>
                    </a:lnTo>
                    <a:lnTo>
                      <a:pt x="59" y="1996"/>
                    </a:lnTo>
                    <a:lnTo>
                      <a:pt x="97" y="2093"/>
                    </a:lnTo>
                    <a:lnTo>
                      <a:pt x="156" y="2170"/>
                    </a:lnTo>
                    <a:lnTo>
                      <a:pt x="175" y="2170"/>
                    </a:lnTo>
                    <a:lnTo>
                      <a:pt x="214" y="2189"/>
                    </a:lnTo>
                    <a:lnTo>
                      <a:pt x="407" y="2151"/>
                    </a:lnTo>
                    <a:lnTo>
                      <a:pt x="446" y="1841"/>
                    </a:lnTo>
                    <a:lnTo>
                      <a:pt x="485" y="1531"/>
                    </a:lnTo>
                    <a:lnTo>
                      <a:pt x="504" y="1143"/>
                    </a:lnTo>
                    <a:lnTo>
                      <a:pt x="524" y="756"/>
                    </a:lnTo>
                    <a:lnTo>
                      <a:pt x="504" y="388"/>
                    </a:lnTo>
                    <a:lnTo>
                      <a:pt x="466" y="194"/>
                    </a:lnTo>
                    <a:lnTo>
                      <a:pt x="427" y="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1264;p25"/>
              <p:cNvSpPr/>
              <p:nvPr/>
            </p:nvSpPr>
            <p:spPr>
              <a:xfrm>
                <a:off x="4223850" y="2981475"/>
                <a:ext cx="131275" cy="2029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8119" extrusionOk="0">
                    <a:moveTo>
                      <a:pt x="3255" y="6200"/>
                    </a:moveTo>
                    <a:lnTo>
                      <a:pt x="3255" y="7595"/>
                    </a:lnTo>
                    <a:lnTo>
                      <a:pt x="3197" y="7595"/>
                    </a:lnTo>
                    <a:lnTo>
                      <a:pt x="3217" y="7654"/>
                    </a:lnTo>
                    <a:lnTo>
                      <a:pt x="3178" y="7731"/>
                    </a:lnTo>
                    <a:lnTo>
                      <a:pt x="3159" y="7673"/>
                    </a:lnTo>
                    <a:lnTo>
                      <a:pt x="3100" y="7634"/>
                    </a:lnTo>
                    <a:lnTo>
                      <a:pt x="2849" y="7576"/>
                    </a:lnTo>
                    <a:lnTo>
                      <a:pt x="2539" y="6220"/>
                    </a:lnTo>
                    <a:lnTo>
                      <a:pt x="2752" y="6239"/>
                    </a:lnTo>
                    <a:lnTo>
                      <a:pt x="2965" y="6220"/>
                    </a:lnTo>
                    <a:lnTo>
                      <a:pt x="3255" y="6200"/>
                    </a:lnTo>
                    <a:close/>
                    <a:moveTo>
                      <a:pt x="2926" y="7770"/>
                    </a:moveTo>
                    <a:lnTo>
                      <a:pt x="3062" y="7809"/>
                    </a:lnTo>
                    <a:lnTo>
                      <a:pt x="3120" y="7809"/>
                    </a:lnTo>
                    <a:lnTo>
                      <a:pt x="3042" y="7925"/>
                    </a:lnTo>
                    <a:lnTo>
                      <a:pt x="3042" y="7983"/>
                    </a:lnTo>
                    <a:lnTo>
                      <a:pt x="2926" y="7770"/>
                    </a:lnTo>
                    <a:close/>
                    <a:moveTo>
                      <a:pt x="4418" y="1"/>
                    </a:moveTo>
                    <a:lnTo>
                      <a:pt x="4360" y="20"/>
                    </a:lnTo>
                    <a:lnTo>
                      <a:pt x="4321" y="59"/>
                    </a:lnTo>
                    <a:lnTo>
                      <a:pt x="4302" y="136"/>
                    </a:lnTo>
                    <a:lnTo>
                      <a:pt x="4282" y="195"/>
                    </a:lnTo>
                    <a:lnTo>
                      <a:pt x="4302" y="369"/>
                    </a:lnTo>
                    <a:lnTo>
                      <a:pt x="4321" y="524"/>
                    </a:lnTo>
                    <a:lnTo>
                      <a:pt x="4282" y="466"/>
                    </a:lnTo>
                    <a:lnTo>
                      <a:pt x="4224" y="408"/>
                    </a:lnTo>
                    <a:lnTo>
                      <a:pt x="4147" y="369"/>
                    </a:lnTo>
                    <a:lnTo>
                      <a:pt x="4050" y="350"/>
                    </a:lnTo>
                    <a:lnTo>
                      <a:pt x="3972" y="350"/>
                    </a:lnTo>
                    <a:lnTo>
                      <a:pt x="3953" y="369"/>
                    </a:lnTo>
                    <a:lnTo>
                      <a:pt x="3953" y="388"/>
                    </a:lnTo>
                    <a:lnTo>
                      <a:pt x="3992" y="466"/>
                    </a:lnTo>
                    <a:lnTo>
                      <a:pt x="4050" y="524"/>
                    </a:lnTo>
                    <a:lnTo>
                      <a:pt x="4205" y="679"/>
                    </a:lnTo>
                    <a:lnTo>
                      <a:pt x="4282" y="737"/>
                    </a:lnTo>
                    <a:lnTo>
                      <a:pt x="4244" y="737"/>
                    </a:lnTo>
                    <a:lnTo>
                      <a:pt x="4166" y="756"/>
                    </a:lnTo>
                    <a:lnTo>
                      <a:pt x="4108" y="814"/>
                    </a:lnTo>
                    <a:lnTo>
                      <a:pt x="4030" y="892"/>
                    </a:lnTo>
                    <a:lnTo>
                      <a:pt x="3972" y="1047"/>
                    </a:lnTo>
                    <a:lnTo>
                      <a:pt x="3934" y="1260"/>
                    </a:lnTo>
                    <a:lnTo>
                      <a:pt x="3895" y="1570"/>
                    </a:lnTo>
                    <a:lnTo>
                      <a:pt x="3895" y="2035"/>
                    </a:lnTo>
                    <a:lnTo>
                      <a:pt x="3875" y="2287"/>
                    </a:lnTo>
                    <a:lnTo>
                      <a:pt x="3837" y="2539"/>
                    </a:lnTo>
                    <a:lnTo>
                      <a:pt x="3779" y="2771"/>
                    </a:lnTo>
                    <a:lnTo>
                      <a:pt x="3740" y="2868"/>
                    </a:lnTo>
                    <a:lnTo>
                      <a:pt x="3701" y="2965"/>
                    </a:lnTo>
                    <a:lnTo>
                      <a:pt x="3643" y="3062"/>
                    </a:lnTo>
                    <a:lnTo>
                      <a:pt x="3565" y="3120"/>
                    </a:lnTo>
                    <a:lnTo>
                      <a:pt x="3488" y="3178"/>
                    </a:lnTo>
                    <a:lnTo>
                      <a:pt x="3410" y="3217"/>
                    </a:lnTo>
                    <a:lnTo>
                      <a:pt x="3217" y="3275"/>
                    </a:lnTo>
                    <a:lnTo>
                      <a:pt x="3004" y="3352"/>
                    </a:lnTo>
                    <a:lnTo>
                      <a:pt x="2616" y="3507"/>
                    </a:lnTo>
                    <a:lnTo>
                      <a:pt x="2422" y="3566"/>
                    </a:lnTo>
                    <a:lnTo>
                      <a:pt x="2209" y="3624"/>
                    </a:lnTo>
                    <a:lnTo>
                      <a:pt x="1996" y="3662"/>
                    </a:lnTo>
                    <a:lnTo>
                      <a:pt x="1764" y="3682"/>
                    </a:lnTo>
                    <a:lnTo>
                      <a:pt x="1667" y="3682"/>
                    </a:lnTo>
                    <a:lnTo>
                      <a:pt x="1551" y="3643"/>
                    </a:lnTo>
                    <a:lnTo>
                      <a:pt x="1454" y="3585"/>
                    </a:lnTo>
                    <a:lnTo>
                      <a:pt x="1337" y="3527"/>
                    </a:lnTo>
                    <a:lnTo>
                      <a:pt x="1144" y="3352"/>
                    </a:lnTo>
                    <a:lnTo>
                      <a:pt x="950" y="3139"/>
                    </a:lnTo>
                    <a:lnTo>
                      <a:pt x="756" y="2946"/>
                    </a:lnTo>
                    <a:lnTo>
                      <a:pt x="601" y="2791"/>
                    </a:lnTo>
                    <a:lnTo>
                      <a:pt x="524" y="2733"/>
                    </a:lnTo>
                    <a:lnTo>
                      <a:pt x="446" y="2694"/>
                    </a:lnTo>
                    <a:lnTo>
                      <a:pt x="369" y="2655"/>
                    </a:lnTo>
                    <a:lnTo>
                      <a:pt x="311" y="2655"/>
                    </a:lnTo>
                    <a:lnTo>
                      <a:pt x="252" y="2674"/>
                    </a:lnTo>
                    <a:lnTo>
                      <a:pt x="214" y="2713"/>
                    </a:lnTo>
                    <a:lnTo>
                      <a:pt x="175" y="2752"/>
                    </a:lnTo>
                    <a:lnTo>
                      <a:pt x="156" y="2810"/>
                    </a:lnTo>
                    <a:lnTo>
                      <a:pt x="117" y="2907"/>
                    </a:lnTo>
                    <a:lnTo>
                      <a:pt x="117" y="3023"/>
                    </a:lnTo>
                    <a:lnTo>
                      <a:pt x="136" y="3159"/>
                    </a:lnTo>
                    <a:lnTo>
                      <a:pt x="175" y="3256"/>
                    </a:lnTo>
                    <a:lnTo>
                      <a:pt x="194" y="3352"/>
                    </a:lnTo>
                    <a:lnTo>
                      <a:pt x="136" y="3391"/>
                    </a:lnTo>
                    <a:lnTo>
                      <a:pt x="78" y="3430"/>
                    </a:lnTo>
                    <a:lnTo>
                      <a:pt x="39" y="3488"/>
                    </a:lnTo>
                    <a:lnTo>
                      <a:pt x="20" y="3546"/>
                    </a:lnTo>
                    <a:lnTo>
                      <a:pt x="1" y="3682"/>
                    </a:lnTo>
                    <a:lnTo>
                      <a:pt x="20" y="3837"/>
                    </a:lnTo>
                    <a:lnTo>
                      <a:pt x="39" y="3972"/>
                    </a:lnTo>
                    <a:lnTo>
                      <a:pt x="78" y="4089"/>
                    </a:lnTo>
                    <a:lnTo>
                      <a:pt x="136" y="4186"/>
                    </a:lnTo>
                    <a:lnTo>
                      <a:pt x="98" y="4263"/>
                    </a:lnTo>
                    <a:lnTo>
                      <a:pt x="98" y="4341"/>
                    </a:lnTo>
                    <a:lnTo>
                      <a:pt x="98" y="4418"/>
                    </a:lnTo>
                    <a:lnTo>
                      <a:pt x="98" y="4476"/>
                    </a:lnTo>
                    <a:lnTo>
                      <a:pt x="156" y="4612"/>
                    </a:lnTo>
                    <a:lnTo>
                      <a:pt x="233" y="4728"/>
                    </a:lnTo>
                    <a:lnTo>
                      <a:pt x="311" y="4825"/>
                    </a:lnTo>
                    <a:lnTo>
                      <a:pt x="388" y="4883"/>
                    </a:lnTo>
                    <a:lnTo>
                      <a:pt x="466" y="4941"/>
                    </a:lnTo>
                    <a:lnTo>
                      <a:pt x="504" y="5077"/>
                    </a:lnTo>
                    <a:lnTo>
                      <a:pt x="582" y="5251"/>
                    </a:lnTo>
                    <a:lnTo>
                      <a:pt x="717" y="5426"/>
                    </a:lnTo>
                    <a:lnTo>
                      <a:pt x="911" y="5639"/>
                    </a:lnTo>
                    <a:lnTo>
                      <a:pt x="1027" y="5735"/>
                    </a:lnTo>
                    <a:lnTo>
                      <a:pt x="1163" y="5813"/>
                    </a:lnTo>
                    <a:lnTo>
                      <a:pt x="1299" y="5910"/>
                    </a:lnTo>
                    <a:lnTo>
                      <a:pt x="1473" y="5987"/>
                    </a:lnTo>
                    <a:lnTo>
                      <a:pt x="1667" y="6065"/>
                    </a:lnTo>
                    <a:lnTo>
                      <a:pt x="1880" y="6123"/>
                    </a:lnTo>
                    <a:lnTo>
                      <a:pt x="2093" y="6181"/>
                    </a:lnTo>
                    <a:lnTo>
                      <a:pt x="2345" y="6220"/>
                    </a:lnTo>
                    <a:lnTo>
                      <a:pt x="2694" y="7634"/>
                    </a:lnTo>
                    <a:lnTo>
                      <a:pt x="2267" y="7886"/>
                    </a:lnTo>
                    <a:lnTo>
                      <a:pt x="2248" y="7905"/>
                    </a:lnTo>
                    <a:lnTo>
                      <a:pt x="2229" y="7944"/>
                    </a:lnTo>
                    <a:lnTo>
                      <a:pt x="2229" y="7983"/>
                    </a:lnTo>
                    <a:lnTo>
                      <a:pt x="2248" y="8002"/>
                    </a:lnTo>
                    <a:lnTo>
                      <a:pt x="2287" y="8041"/>
                    </a:lnTo>
                    <a:lnTo>
                      <a:pt x="2326" y="8060"/>
                    </a:lnTo>
                    <a:lnTo>
                      <a:pt x="2364" y="8041"/>
                    </a:lnTo>
                    <a:lnTo>
                      <a:pt x="2752" y="7809"/>
                    </a:lnTo>
                    <a:lnTo>
                      <a:pt x="2887" y="8060"/>
                    </a:lnTo>
                    <a:lnTo>
                      <a:pt x="2926" y="8099"/>
                    </a:lnTo>
                    <a:lnTo>
                      <a:pt x="2965" y="8119"/>
                    </a:lnTo>
                    <a:lnTo>
                      <a:pt x="3004" y="8099"/>
                    </a:lnTo>
                    <a:lnTo>
                      <a:pt x="3042" y="8060"/>
                    </a:lnTo>
                    <a:lnTo>
                      <a:pt x="3062" y="8022"/>
                    </a:lnTo>
                    <a:lnTo>
                      <a:pt x="3081" y="8041"/>
                    </a:lnTo>
                    <a:lnTo>
                      <a:pt x="3120" y="8060"/>
                    </a:lnTo>
                    <a:lnTo>
                      <a:pt x="3159" y="8041"/>
                    </a:lnTo>
                    <a:lnTo>
                      <a:pt x="3197" y="8022"/>
                    </a:lnTo>
                    <a:lnTo>
                      <a:pt x="3314" y="7828"/>
                    </a:lnTo>
                    <a:lnTo>
                      <a:pt x="3410" y="8002"/>
                    </a:lnTo>
                    <a:lnTo>
                      <a:pt x="3430" y="8041"/>
                    </a:lnTo>
                    <a:lnTo>
                      <a:pt x="3488" y="8060"/>
                    </a:lnTo>
                    <a:lnTo>
                      <a:pt x="3527" y="8041"/>
                    </a:lnTo>
                    <a:lnTo>
                      <a:pt x="3546" y="8022"/>
                    </a:lnTo>
                    <a:lnTo>
                      <a:pt x="3565" y="7983"/>
                    </a:lnTo>
                    <a:lnTo>
                      <a:pt x="3565" y="7964"/>
                    </a:lnTo>
                    <a:lnTo>
                      <a:pt x="3565" y="7925"/>
                    </a:lnTo>
                    <a:lnTo>
                      <a:pt x="3469" y="7770"/>
                    </a:lnTo>
                    <a:lnTo>
                      <a:pt x="3953" y="7770"/>
                    </a:lnTo>
                    <a:lnTo>
                      <a:pt x="3992" y="7750"/>
                    </a:lnTo>
                    <a:lnTo>
                      <a:pt x="4011" y="7712"/>
                    </a:lnTo>
                    <a:lnTo>
                      <a:pt x="4011" y="7692"/>
                    </a:lnTo>
                    <a:lnTo>
                      <a:pt x="4011" y="7654"/>
                    </a:lnTo>
                    <a:lnTo>
                      <a:pt x="3992" y="7634"/>
                    </a:lnTo>
                    <a:lnTo>
                      <a:pt x="3972" y="7615"/>
                    </a:lnTo>
                    <a:lnTo>
                      <a:pt x="3934" y="7595"/>
                    </a:lnTo>
                    <a:lnTo>
                      <a:pt x="3430" y="7595"/>
                    </a:lnTo>
                    <a:lnTo>
                      <a:pt x="3430" y="6181"/>
                    </a:lnTo>
                    <a:lnTo>
                      <a:pt x="3682" y="6104"/>
                    </a:lnTo>
                    <a:lnTo>
                      <a:pt x="3934" y="6026"/>
                    </a:lnTo>
                    <a:lnTo>
                      <a:pt x="4147" y="5910"/>
                    </a:lnTo>
                    <a:lnTo>
                      <a:pt x="4340" y="5794"/>
                    </a:lnTo>
                    <a:lnTo>
                      <a:pt x="4515" y="5639"/>
                    </a:lnTo>
                    <a:lnTo>
                      <a:pt x="4670" y="5484"/>
                    </a:lnTo>
                    <a:lnTo>
                      <a:pt x="4786" y="5290"/>
                    </a:lnTo>
                    <a:lnTo>
                      <a:pt x="4883" y="5096"/>
                    </a:lnTo>
                    <a:lnTo>
                      <a:pt x="4980" y="4902"/>
                    </a:lnTo>
                    <a:lnTo>
                      <a:pt x="5038" y="4689"/>
                    </a:lnTo>
                    <a:lnTo>
                      <a:pt x="5077" y="4457"/>
                    </a:lnTo>
                    <a:lnTo>
                      <a:pt x="5077" y="4224"/>
                    </a:lnTo>
                    <a:lnTo>
                      <a:pt x="5077" y="3972"/>
                    </a:lnTo>
                    <a:lnTo>
                      <a:pt x="5057" y="3721"/>
                    </a:lnTo>
                    <a:lnTo>
                      <a:pt x="5019" y="3469"/>
                    </a:lnTo>
                    <a:lnTo>
                      <a:pt x="4960" y="3197"/>
                    </a:lnTo>
                    <a:lnTo>
                      <a:pt x="4864" y="2810"/>
                    </a:lnTo>
                    <a:lnTo>
                      <a:pt x="4786" y="2481"/>
                    </a:lnTo>
                    <a:lnTo>
                      <a:pt x="4747" y="2209"/>
                    </a:lnTo>
                    <a:lnTo>
                      <a:pt x="4709" y="1958"/>
                    </a:lnTo>
                    <a:lnTo>
                      <a:pt x="4709" y="1764"/>
                    </a:lnTo>
                    <a:lnTo>
                      <a:pt x="4709" y="1589"/>
                    </a:lnTo>
                    <a:lnTo>
                      <a:pt x="4728" y="1357"/>
                    </a:lnTo>
                    <a:lnTo>
                      <a:pt x="4767" y="1473"/>
                    </a:lnTo>
                    <a:lnTo>
                      <a:pt x="4805" y="1551"/>
                    </a:lnTo>
                    <a:lnTo>
                      <a:pt x="4844" y="1570"/>
                    </a:lnTo>
                    <a:lnTo>
                      <a:pt x="4883" y="1570"/>
                    </a:lnTo>
                    <a:lnTo>
                      <a:pt x="4941" y="1551"/>
                    </a:lnTo>
                    <a:lnTo>
                      <a:pt x="4980" y="1512"/>
                    </a:lnTo>
                    <a:lnTo>
                      <a:pt x="5019" y="1454"/>
                    </a:lnTo>
                    <a:lnTo>
                      <a:pt x="5038" y="1415"/>
                    </a:lnTo>
                    <a:lnTo>
                      <a:pt x="5115" y="1434"/>
                    </a:lnTo>
                    <a:lnTo>
                      <a:pt x="5154" y="1434"/>
                    </a:lnTo>
                    <a:lnTo>
                      <a:pt x="5193" y="1415"/>
                    </a:lnTo>
                    <a:lnTo>
                      <a:pt x="5232" y="1376"/>
                    </a:lnTo>
                    <a:lnTo>
                      <a:pt x="5251" y="1318"/>
                    </a:lnTo>
                    <a:lnTo>
                      <a:pt x="5232" y="1260"/>
                    </a:lnTo>
                    <a:lnTo>
                      <a:pt x="5193" y="1202"/>
                    </a:lnTo>
                    <a:lnTo>
                      <a:pt x="5135" y="1144"/>
                    </a:lnTo>
                    <a:lnTo>
                      <a:pt x="5077" y="1105"/>
                    </a:lnTo>
                    <a:lnTo>
                      <a:pt x="4980" y="1066"/>
                    </a:lnTo>
                    <a:lnTo>
                      <a:pt x="4883" y="1047"/>
                    </a:lnTo>
                    <a:lnTo>
                      <a:pt x="4999" y="989"/>
                    </a:lnTo>
                    <a:lnTo>
                      <a:pt x="5115" y="950"/>
                    </a:lnTo>
                    <a:lnTo>
                      <a:pt x="5251" y="911"/>
                    </a:lnTo>
                    <a:lnTo>
                      <a:pt x="5019" y="776"/>
                    </a:lnTo>
                    <a:lnTo>
                      <a:pt x="4825" y="621"/>
                    </a:lnTo>
                    <a:lnTo>
                      <a:pt x="4864" y="563"/>
                    </a:lnTo>
                    <a:lnTo>
                      <a:pt x="4960" y="408"/>
                    </a:lnTo>
                    <a:lnTo>
                      <a:pt x="4999" y="311"/>
                    </a:lnTo>
                    <a:lnTo>
                      <a:pt x="5019" y="214"/>
                    </a:lnTo>
                    <a:lnTo>
                      <a:pt x="4999" y="136"/>
                    </a:lnTo>
                    <a:lnTo>
                      <a:pt x="4960" y="98"/>
                    </a:lnTo>
                    <a:lnTo>
                      <a:pt x="4922" y="59"/>
                    </a:lnTo>
                    <a:lnTo>
                      <a:pt x="4883" y="40"/>
                    </a:lnTo>
                    <a:lnTo>
                      <a:pt x="4844" y="40"/>
                    </a:lnTo>
                    <a:lnTo>
                      <a:pt x="4805" y="59"/>
                    </a:lnTo>
                    <a:lnTo>
                      <a:pt x="4786" y="78"/>
                    </a:lnTo>
                    <a:lnTo>
                      <a:pt x="4728" y="175"/>
                    </a:lnTo>
                    <a:lnTo>
                      <a:pt x="4689" y="311"/>
                    </a:lnTo>
                    <a:lnTo>
                      <a:pt x="4650" y="543"/>
                    </a:lnTo>
                    <a:lnTo>
                      <a:pt x="4631" y="659"/>
                    </a:lnTo>
                    <a:lnTo>
                      <a:pt x="4631" y="563"/>
                    </a:lnTo>
                    <a:lnTo>
                      <a:pt x="4631" y="311"/>
                    </a:lnTo>
                    <a:lnTo>
                      <a:pt x="4592" y="175"/>
                    </a:lnTo>
                    <a:lnTo>
                      <a:pt x="4554" y="78"/>
                    </a:lnTo>
                    <a:lnTo>
                      <a:pt x="4534" y="40"/>
                    </a:lnTo>
                    <a:lnTo>
                      <a:pt x="4495" y="1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65" name="Google Shape;1265;p25"/>
          <p:cNvGrpSpPr/>
          <p:nvPr/>
        </p:nvGrpSpPr>
        <p:grpSpPr>
          <a:xfrm>
            <a:off x="1369389" y="4395071"/>
            <a:ext cx="269222" cy="377667"/>
            <a:chOff x="1988514" y="3567171"/>
            <a:chExt cx="269222" cy="377667"/>
          </a:xfrm>
        </p:grpSpPr>
        <p:sp>
          <p:nvSpPr>
            <p:cNvPr id="1266" name="Google Shape;1266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0" name="Google Shape;1270;p25"/>
          <p:cNvGrpSpPr/>
          <p:nvPr/>
        </p:nvGrpSpPr>
        <p:grpSpPr>
          <a:xfrm>
            <a:off x="7732089" y="4418984"/>
            <a:ext cx="269222" cy="377667"/>
            <a:chOff x="1988514" y="3567171"/>
            <a:chExt cx="269222" cy="377667"/>
          </a:xfrm>
        </p:grpSpPr>
        <p:sp>
          <p:nvSpPr>
            <p:cNvPr id="1271" name="Google Shape;1271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5" name="Google Shape;1275;p25"/>
          <p:cNvGrpSpPr/>
          <p:nvPr/>
        </p:nvGrpSpPr>
        <p:grpSpPr>
          <a:xfrm>
            <a:off x="7341564" y="4343246"/>
            <a:ext cx="269222" cy="377667"/>
            <a:chOff x="1988514" y="3567171"/>
            <a:chExt cx="269222" cy="377667"/>
          </a:xfrm>
        </p:grpSpPr>
        <p:sp>
          <p:nvSpPr>
            <p:cNvPr id="1276" name="Google Shape;1276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1" name="Google Shape;1281;p26"/>
          <p:cNvGrpSpPr/>
          <p:nvPr/>
        </p:nvGrpSpPr>
        <p:grpSpPr>
          <a:xfrm>
            <a:off x="0" y="-3700"/>
            <a:ext cx="9144006" cy="909438"/>
            <a:chOff x="0" y="-3700"/>
            <a:chExt cx="9144006" cy="909438"/>
          </a:xfrm>
        </p:grpSpPr>
        <p:sp>
          <p:nvSpPr>
            <p:cNvPr id="1282" name="Google Shape;1282;p26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26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84" name="Google Shape;1284;p26"/>
          <p:cNvSpPr/>
          <p:nvPr/>
        </p:nvSpPr>
        <p:spPr>
          <a:xfrm>
            <a:off x="-25" y="3862825"/>
            <a:ext cx="9144064" cy="1297369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5" name="Google Shape;1285;p26"/>
          <p:cNvSpPr/>
          <p:nvPr/>
        </p:nvSpPr>
        <p:spPr>
          <a:xfrm>
            <a:off x="-189841" y="4567725"/>
            <a:ext cx="9782175" cy="569075"/>
          </a:xfrm>
          <a:custGeom>
            <a:avLst/>
            <a:gdLst/>
            <a:ahLst/>
            <a:cxnLst/>
            <a:rect l="l" t="t" r="r" b="b"/>
            <a:pathLst>
              <a:path w="391287" h="22763" extrusionOk="0">
                <a:moveTo>
                  <a:pt x="5507" y="11428"/>
                </a:moveTo>
                <a:cubicBezTo>
                  <a:pt x="9444" y="8253"/>
                  <a:pt x="36241" y="4507"/>
                  <a:pt x="54275" y="3427"/>
                </a:cubicBezTo>
                <a:cubicBezTo>
                  <a:pt x="72309" y="2348"/>
                  <a:pt x="91423" y="3554"/>
                  <a:pt x="113711" y="4951"/>
                </a:cubicBezTo>
                <a:cubicBezTo>
                  <a:pt x="136000" y="6348"/>
                  <a:pt x="163749" y="12190"/>
                  <a:pt x="188006" y="11809"/>
                </a:cubicBezTo>
                <a:cubicBezTo>
                  <a:pt x="212263" y="11428"/>
                  <a:pt x="227440" y="4507"/>
                  <a:pt x="259253" y="2665"/>
                </a:cubicBezTo>
                <a:cubicBezTo>
                  <a:pt x="291067" y="824"/>
                  <a:pt x="357551" y="-1018"/>
                  <a:pt x="378887" y="760"/>
                </a:cubicBezTo>
                <a:cubicBezTo>
                  <a:pt x="400223" y="2538"/>
                  <a:pt x="387460" y="10793"/>
                  <a:pt x="387269" y="13333"/>
                </a:cubicBezTo>
                <a:cubicBezTo>
                  <a:pt x="387079" y="15873"/>
                  <a:pt x="398001" y="15175"/>
                  <a:pt x="377744" y="16000"/>
                </a:cubicBezTo>
                <a:cubicBezTo>
                  <a:pt x="357488" y="16826"/>
                  <a:pt x="323579" y="17207"/>
                  <a:pt x="265730" y="18286"/>
                </a:cubicBezTo>
                <a:cubicBezTo>
                  <a:pt x="207882" y="19366"/>
                  <a:pt x="74024" y="23620"/>
                  <a:pt x="30653" y="22477"/>
                </a:cubicBezTo>
                <a:cubicBezTo>
                  <a:pt x="-12717" y="21334"/>
                  <a:pt x="1570" y="14603"/>
                  <a:pt x="5507" y="1142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1286" name="Google Shape;1286;p26"/>
          <p:cNvSpPr/>
          <p:nvPr/>
        </p:nvSpPr>
        <p:spPr>
          <a:xfrm>
            <a:off x="-189841" y="4567725"/>
            <a:ext cx="9782175" cy="569075"/>
          </a:xfrm>
          <a:custGeom>
            <a:avLst/>
            <a:gdLst/>
            <a:ahLst/>
            <a:cxnLst/>
            <a:rect l="l" t="t" r="r" b="b"/>
            <a:pathLst>
              <a:path w="391287" h="22763" extrusionOk="0">
                <a:moveTo>
                  <a:pt x="5507" y="11428"/>
                </a:moveTo>
                <a:cubicBezTo>
                  <a:pt x="9444" y="8253"/>
                  <a:pt x="36241" y="4507"/>
                  <a:pt x="54275" y="3427"/>
                </a:cubicBezTo>
                <a:cubicBezTo>
                  <a:pt x="72309" y="2348"/>
                  <a:pt x="91423" y="3554"/>
                  <a:pt x="113711" y="4951"/>
                </a:cubicBezTo>
                <a:cubicBezTo>
                  <a:pt x="136000" y="6348"/>
                  <a:pt x="163749" y="12190"/>
                  <a:pt x="188006" y="11809"/>
                </a:cubicBezTo>
                <a:cubicBezTo>
                  <a:pt x="212263" y="11428"/>
                  <a:pt x="227440" y="4507"/>
                  <a:pt x="259253" y="2665"/>
                </a:cubicBezTo>
                <a:cubicBezTo>
                  <a:pt x="291067" y="824"/>
                  <a:pt x="357551" y="-1018"/>
                  <a:pt x="378887" y="760"/>
                </a:cubicBezTo>
                <a:cubicBezTo>
                  <a:pt x="400223" y="2538"/>
                  <a:pt x="387460" y="10793"/>
                  <a:pt x="387269" y="13333"/>
                </a:cubicBezTo>
                <a:cubicBezTo>
                  <a:pt x="387079" y="15873"/>
                  <a:pt x="398001" y="15175"/>
                  <a:pt x="377744" y="16000"/>
                </a:cubicBezTo>
                <a:cubicBezTo>
                  <a:pt x="357488" y="16826"/>
                  <a:pt x="323579" y="17207"/>
                  <a:pt x="265730" y="18286"/>
                </a:cubicBezTo>
                <a:cubicBezTo>
                  <a:pt x="207882" y="19366"/>
                  <a:pt x="74024" y="23620"/>
                  <a:pt x="30653" y="22477"/>
                </a:cubicBezTo>
                <a:cubicBezTo>
                  <a:pt x="-12717" y="21334"/>
                  <a:pt x="1570" y="14603"/>
                  <a:pt x="5507" y="11428"/>
                </a:cubicBez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</p:sp>
      <p:sp>
        <p:nvSpPr>
          <p:cNvPr id="1287" name="Google Shape;1287;p26"/>
          <p:cNvSpPr/>
          <p:nvPr/>
        </p:nvSpPr>
        <p:spPr>
          <a:xfrm>
            <a:off x="-527779" y="4526809"/>
            <a:ext cx="10082900" cy="719150"/>
          </a:xfrm>
          <a:custGeom>
            <a:avLst/>
            <a:gdLst/>
            <a:ahLst/>
            <a:cxnLst/>
            <a:rect l="l" t="t" r="r" b="b"/>
            <a:pathLst>
              <a:path w="403316" h="28766" extrusionOk="0">
                <a:moveTo>
                  <a:pt x="21117" y="302"/>
                </a:moveTo>
                <a:cubicBezTo>
                  <a:pt x="26261" y="-904"/>
                  <a:pt x="37373" y="4430"/>
                  <a:pt x="49311" y="5636"/>
                </a:cubicBezTo>
                <a:cubicBezTo>
                  <a:pt x="61249" y="6843"/>
                  <a:pt x="77632" y="7732"/>
                  <a:pt x="92745" y="7541"/>
                </a:cubicBezTo>
                <a:cubicBezTo>
                  <a:pt x="107858" y="7351"/>
                  <a:pt x="121638" y="4684"/>
                  <a:pt x="139989" y="4493"/>
                </a:cubicBezTo>
                <a:cubicBezTo>
                  <a:pt x="158341" y="4303"/>
                  <a:pt x="181391" y="5128"/>
                  <a:pt x="202854" y="6398"/>
                </a:cubicBezTo>
                <a:cubicBezTo>
                  <a:pt x="224317" y="7668"/>
                  <a:pt x="248701" y="12748"/>
                  <a:pt x="268767" y="12113"/>
                </a:cubicBezTo>
                <a:cubicBezTo>
                  <a:pt x="288833" y="11478"/>
                  <a:pt x="305216" y="3668"/>
                  <a:pt x="323250" y="2588"/>
                </a:cubicBezTo>
                <a:cubicBezTo>
                  <a:pt x="341284" y="1509"/>
                  <a:pt x="365668" y="4366"/>
                  <a:pt x="376971" y="5636"/>
                </a:cubicBezTo>
                <a:cubicBezTo>
                  <a:pt x="388274" y="6906"/>
                  <a:pt x="388782" y="6906"/>
                  <a:pt x="391068" y="10208"/>
                </a:cubicBezTo>
                <a:cubicBezTo>
                  <a:pt x="393354" y="13510"/>
                  <a:pt x="417611" y="22400"/>
                  <a:pt x="390687" y="25448"/>
                </a:cubicBezTo>
                <a:cubicBezTo>
                  <a:pt x="363763" y="28496"/>
                  <a:pt x="292135" y="28306"/>
                  <a:pt x="229524" y="28496"/>
                </a:cubicBezTo>
                <a:cubicBezTo>
                  <a:pt x="166913" y="28687"/>
                  <a:pt x="50200" y="29195"/>
                  <a:pt x="15021" y="26591"/>
                </a:cubicBezTo>
                <a:cubicBezTo>
                  <a:pt x="-20158" y="23988"/>
                  <a:pt x="17434" y="17257"/>
                  <a:pt x="18450" y="12875"/>
                </a:cubicBezTo>
                <a:cubicBezTo>
                  <a:pt x="19466" y="8494"/>
                  <a:pt x="15974" y="1509"/>
                  <a:pt x="21117" y="30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grpSp>
        <p:nvGrpSpPr>
          <p:cNvPr id="1288" name="Google Shape;1288;p26"/>
          <p:cNvGrpSpPr/>
          <p:nvPr/>
        </p:nvGrpSpPr>
        <p:grpSpPr>
          <a:xfrm>
            <a:off x="7816386" y="3321870"/>
            <a:ext cx="1232721" cy="1427604"/>
            <a:chOff x="4010125" y="6389409"/>
            <a:chExt cx="1123823" cy="1301490"/>
          </a:xfrm>
        </p:grpSpPr>
        <p:sp>
          <p:nvSpPr>
            <p:cNvPr id="1289" name="Google Shape;1289;p26"/>
            <p:cNvSpPr/>
            <p:nvPr/>
          </p:nvSpPr>
          <p:spPr>
            <a:xfrm>
              <a:off x="4044872" y="7564380"/>
              <a:ext cx="754200" cy="1197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26"/>
            <p:cNvSpPr/>
            <p:nvPr/>
          </p:nvSpPr>
          <p:spPr>
            <a:xfrm>
              <a:off x="4703047" y="6504469"/>
              <a:ext cx="400265" cy="526847"/>
            </a:xfrm>
            <a:custGeom>
              <a:avLst/>
              <a:gdLst/>
              <a:ahLst/>
              <a:cxnLst/>
              <a:rect l="l" t="t" r="r" b="b"/>
              <a:pathLst>
                <a:path w="11393" h="14996" extrusionOk="0">
                  <a:moveTo>
                    <a:pt x="6820" y="0"/>
                  </a:moveTo>
                  <a:lnTo>
                    <a:pt x="6239" y="39"/>
                  </a:lnTo>
                  <a:lnTo>
                    <a:pt x="5639" y="116"/>
                  </a:lnTo>
                  <a:lnTo>
                    <a:pt x="5057" y="233"/>
                  </a:lnTo>
                  <a:lnTo>
                    <a:pt x="4651" y="736"/>
                  </a:lnTo>
                  <a:lnTo>
                    <a:pt x="4651" y="736"/>
                  </a:lnTo>
                  <a:lnTo>
                    <a:pt x="4786" y="291"/>
                  </a:lnTo>
                  <a:lnTo>
                    <a:pt x="4321" y="446"/>
                  </a:lnTo>
                  <a:lnTo>
                    <a:pt x="3856" y="620"/>
                  </a:lnTo>
                  <a:lnTo>
                    <a:pt x="3411" y="814"/>
                  </a:lnTo>
                  <a:lnTo>
                    <a:pt x="2984" y="1046"/>
                  </a:lnTo>
                  <a:lnTo>
                    <a:pt x="2713" y="1628"/>
                  </a:lnTo>
                  <a:lnTo>
                    <a:pt x="2810" y="1163"/>
                  </a:lnTo>
                  <a:lnTo>
                    <a:pt x="2810" y="1163"/>
                  </a:lnTo>
                  <a:lnTo>
                    <a:pt x="2558" y="1337"/>
                  </a:lnTo>
                  <a:lnTo>
                    <a:pt x="2306" y="1531"/>
                  </a:lnTo>
                  <a:lnTo>
                    <a:pt x="2074" y="1724"/>
                  </a:lnTo>
                  <a:lnTo>
                    <a:pt x="1841" y="1938"/>
                  </a:lnTo>
                  <a:lnTo>
                    <a:pt x="1628" y="2170"/>
                  </a:lnTo>
                  <a:lnTo>
                    <a:pt x="1434" y="2422"/>
                  </a:lnTo>
                  <a:lnTo>
                    <a:pt x="1260" y="2674"/>
                  </a:lnTo>
                  <a:lnTo>
                    <a:pt x="1105" y="2945"/>
                  </a:lnTo>
                  <a:lnTo>
                    <a:pt x="1105" y="3991"/>
                  </a:lnTo>
                  <a:lnTo>
                    <a:pt x="1008" y="3119"/>
                  </a:lnTo>
                  <a:lnTo>
                    <a:pt x="814" y="3526"/>
                  </a:lnTo>
                  <a:lnTo>
                    <a:pt x="640" y="4030"/>
                  </a:lnTo>
                  <a:lnTo>
                    <a:pt x="485" y="4534"/>
                  </a:lnTo>
                  <a:lnTo>
                    <a:pt x="369" y="5076"/>
                  </a:lnTo>
                  <a:lnTo>
                    <a:pt x="272" y="5619"/>
                  </a:lnTo>
                  <a:lnTo>
                    <a:pt x="446" y="6704"/>
                  </a:lnTo>
                  <a:lnTo>
                    <a:pt x="446" y="6704"/>
                  </a:lnTo>
                  <a:lnTo>
                    <a:pt x="175" y="6180"/>
                  </a:lnTo>
                  <a:lnTo>
                    <a:pt x="98" y="6936"/>
                  </a:lnTo>
                  <a:lnTo>
                    <a:pt x="40" y="7711"/>
                  </a:lnTo>
                  <a:lnTo>
                    <a:pt x="20" y="8486"/>
                  </a:lnTo>
                  <a:lnTo>
                    <a:pt x="1" y="9261"/>
                  </a:lnTo>
                  <a:lnTo>
                    <a:pt x="20" y="10017"/>
                  </a:lnTo>
                  <a:lnTo>
                    <a:pt x="59" y="10753"/>
                  </a:lnTo>
                  <a:lnTo>
                    <a:pt x="98" y="11450"/>
                  </a:lnTo>
                  <a:lnTo>
                    <a:pt x="156" y="12109"/>
                  </a:lnTo>
                  <a:lnTo>
                    <a:pt x="272" y="13271"/>
                  </a:lnTo>
                  <a:lnTo>
                    <a:pt x="388" y="14182"/>
                  </a:lnTo>
                  <a:lnTo>
                    <a:pt x="524" y="14996"/>
                  </a:lnTo>
                  <a:lnTo>
                    <a:pt x="504" y="14705"/>
                  </a:lnTo>
                  <a:lnTo>
                    <a:pt x="504" y="14221"/>
                  </a:lnTo>
                  <a:lnTo>
                    <a:pt x="524" y="13562"/>
                  </a:lnTo>
                  <a:lnTo>
                    <a:pt x="563" y="12748"/>
                  </a:lnTo>
                  <a:lnTo>
                    <a:pt x="621" y="11818"/>
                  </a:lnTo>
                  <a:lnTo>
                    <a:pt x="698" y="10830"/>
                  </a:lnTo>
                  <a:lnTo>
                    <a:pt x="795" y="9765"/>
                  </a:lnTo>
                  <a:lnTo>
                    <a:pt x="911" y="8699"/>
                  </a:lnTo>
                  <a:lnTo>
                    <a:pt x="659" y="8932"/>
                  </a:lnTo>
                  <a:lnTo>
                    <a:pt x="950" y="8486"/>
                  </a:lnTo>
                  <a:lnTo>
                    <a:pt x="1047" y="7788"/>
                  </a:lnTo>
                  <a:lnTo>
                    <a:pt x="1163" y="7091"/>
                  </a:lnTo>
                  <a:lnTo>
                    <a:pt x="1299" y="6413"/>
                  </a:lnTo>
                  <a:lnTo>
                    <a:pt x="1434" y="5793"/>
                  </a:lnTo>
                  <a:lnTo>
                    <a:pt x="1105" y="6006"/>
                  </a:lnTo>
                  <a:lnTo>
                    <a:pt x="1105" y="6006"/>
                  </a:lnTo>
                  <a:lnTo>
                    <a:pt x="1512" y="5522"/>
                  </a:lnTo>
                  <a:lnTo>
                    <a:pt x="1706" y="4902"/>
                  </a:lnTo>
                  <a:lnTo>
                    <a:pt x="1803" y="4631"/>
                  </a:lnTo>
                  <a:lnTo>
                    <a:pt x="1899" y="4359"/>
                  </a:lnTo>
                  <a:lnTo>
                    <a:pt x="2132" y="3894"/>
                  </a:lnTo>
                  <a:lnTo>
                    <a:pt x="2384" y="3468"/>
                  </a:lnTo>
                  <a:lnTo>
                    <a:pt x="2655" y="3081"/>
                  </a:lnTo>
                  <a:lnTo>
                    <a:pt x="2946" y="2751"/>
                  </a:lnTo>
                  <a:lnTo>
                    <a:pt x="2287" y="2848"/>
                  </a:lnTo>
                  <a:lnTo>
                    <a:pt x="3139" y="2557"/>
                  </a:lnTo>
                  <a:lnTo>
                    <a:pt x="3449" y="2267"/>
                  </a:lnTo>
                  <a:lnTo>
                    <a:pt x="3759" y="2034"/>
                  </a:lnTo>
                  <a:lnTo>
                    <a:pt x="4089" y="1821"/>
                  </a:lnTo>
                  <a:lnTo>
                    <a:pt x="4418" y="1647"/>
                  </a:lnTo>
                  <a:lnTo>
                    <a:pt x="4767" y="1492"/>
                  </a:lnTo>
                  <a:lnTo>
                    <a:pt x="5096" y="1376"/>
                  </a:lnTo>
                  <a:lnTo>
                    <a:pt x="5425" y="1279"/>
                  </a:lnTo>
                  <a:lnTo>
                    <a:pt x="5755" y="1201"/>
                  </a:lnTo>
                  <a:lnTo>
                    <a:pt x="5387" y="911"/>
                  </a:lnTo>
                  <a:lnTo>
                    <a:pt x="5387" y="911"/>
                  </a:lnTo>
                  <a:lnTo>
                    <a:pt x="6084" y="1163"/>
                  </a:lnTo>
                  <a:lnTo>
                    <a:pt x="6394" y="1124"/>
                  </a:lnTo>
                  <a:lnTo>
                    <a:pt x="6704" y="1104"/>
                  </a:lnTo>
                  <a:lnTo>
                    <a:pt x="6995" y="1104"/>
                  </a:lnTo>
                  <a:lnTo>
                    <a:pt x="7266" y="1124"/>
                  </a:lnTo>
                  <a:lnTo>
                    <a:pt x="7499" y="1163"/>
                  </a:lnTo>
                  <a:lnTo>
                    <a:pt x="7731" y="1201"/>
                  </a:lnTo>
                  <a:lnTo>
                    <a:pt x="7925" y="1240"/>
                  </a:lnTo>
                  <a:lnTo>
                    <a:pt x="8080" y="1298"/>
                  </a:lnTo>
                  <a:lnTo>
                    <a:pt x="8312" y="1395"/>
                  </a:lnTo>
                  <a:lnTo>
                    <a:pt x="8525" y="1550"/>
                  </a:lnTo>
                  <a:lnTo>
                    <a:pt x="8583" y="1066"/>
                  </a:lnTo>
                  <a:lnTo>
                    <a:pt x="8835" y="1783"/>
                  </a:lnTo>
                  <a:lnTo>
                    <a:pt x="9010" y="1957"/>
                  </a:lnTo>
                  <a:lnTo>
                    <a:pt x="9165" y="2151"/>
                  </a:lnTo>
                  <a:lnTo>
                    <a:pt x="9320" y="2344"/>
                  </a:lnTo>
                  <a:lnTo>
                    <a:pt x="9455" y="2557"/>
                  </a:lnTo>
                  <a:lnTo>
                    <a:pt x="9572" y="2790"/>
                  </a:lnTo>
                  <a:lnTo>
                    <a:pt x="9668" y="3022"/>
                  </a:lnTo>
                  <a:lnTo>
                    <a:pt x="9727" y="3255"/>
                  </a:lnTo>
                  <a:lnTo>
                    <a:pt x="9765" y="3507"/>
                  </a:lnTo>
                  <a:lnTo>
                    <a:pt x="10037" y="3061"/>
                  </a:lnTo>
                  <a:lnTo>
                    <a:pt x="10056" y="3177"/>
                  </a:lnTo>
                  <a:lnTo>
                    <a:pt x="10037" y="3332"/>
                  </a:lnTo>
                  <a:lnTo>
                    <a:pt x="10017" y="3507"/>
                  </a:lnTo>
                  <a:lnTo>
                    <a:pt x="9978" y="3701"/>
                  </a:lnTo>
                  <a:lnTo>
                    <a:pt x="9920" y="3914"/>
                  </a:lnTo>
                  <a:lnTo>
                    <a:pt x="9804" y="4127"/>
                  </a:lnTo>
                  <a:lnTo>
                    <a:pt x="9746" y="4243"/>
                  </a:lnTo>
                  <a:lnTo>
                    <a:pt x="9668" y="4340"/>
                  </a:lnTo>
                  <a:lnTo>
                    <a:pt x="9572" y="4553"/>
                  </a:lnTo>
                  <a:lnTo>
                    <a:pt x="9436" y="4766"/>
                  </a:lnTo>
                  <a:lnTo>
                    <a:pt x="9281" y="4979"/>
                  </a:lnTo>
                  <a:lnTo>
                    <a:pt x="9087" y="5192"/>
                  </a:lnTo>
                  <a:lnTo>
                    <a:pt x="8913" y="5367"/>
                  </a:lnTo>
                  <a:lnTo>
                    <a:pt x="8777" y="5522"/>
                  </a:lnTo>
                  <a:lnTo>
                    <a:pt x="9475" y="5367"/>
                  </a:lnTo>
                  <a:lnTo>
                    <a:pt x="8312" y="6200"/>
                  </a:lnTo>
                  <a:lnTo>
                    <a:pt x="8235" y="6394"/>
                  </a:lnTo>
                  <a:lnTo>
                    <a:pt x="8177" y="6568"/>
                  </a:lnTo>
                  <a:lnTo>
                    <a:pt x="8157" y="6723"/>
                  </a:lnTo>
                  <a:lnTo>
                    <a:pt x="8118" y="6878"/>
                  </a:lnTo>
                  <a:lnTo>
                    <a:pt x="8118" y="7014"/>
                  </a:lnTo>
                  <a:lnTo>
                    <a:pt x="8118" y="7149"/>
                  </a:lnTo>
                  <a:lnTo>
                    <a:pt x="8157" y="7382"/>
                  </a:lnTo>
                  <a:lnTo>
                    <a:pt x="8215" y="7556"/>
                  </a:lnTo>
                  <a:lnTo>
                    <a:pt x="8293" y="7692"/>
                  </a:lnTo>
                  <a:lnTo>
                    <a:pt x="8351" y="7808"/>
                  </a:lnTo>
                  <a:lnTo>
                    <a:pt x="8506" y="7866"/>
                  </a:lnTo>
                  <a:lnTo>
                    <a:pt x="8661" y="7905"/>
                  </a:lnTo>
                  <a:lnTo>
                    <a:pt x="8816" y="7924"/>
                  </a:lnTo>
                  <a:lnTo>
                    <a:pt x="9242" y="7924"/>
                  </a:lnTo>
                  <a:lnTo>
                    <a:pt x="9378" y="7885"/>
                  </a:lnTo>
                  <a:lnTo>
                    <a:pt x="9494" y="7847"/>
                  </a:lnTo>
                  <a:lnTo>
                    <a:pt x="9746" y="7750"/>
                  </a:lnTo>
                  <a:lnTo>
                    <a:pt x="9978" y="7595"/>
                  </a:lnTo>
                  <a:lnTo>
                    <a:pt x="10211" y="7401"/>
                  </a:lnTo>
                  <a:lnTo>
                    <a:pt x="10405" y="7169"/>
                  </a:lnTo>
                  <a:lnTo>
                    <a:pt x="10501" y="6025"/>
                  </a:lnTo>
                  <a:lnTo>
                    <a:pt x="10618" y="6878"/>
                  </a:lnTo>
                  <a:lnTo>
                    <a:pt x="10753" y="6626"/>
                  </a:lnTo>
                  <a:lnTo>
                    <a:pt x="10889" y="6374"/>
                  </a:lnTo>
                  <a:lnTo>
                    <a:pt x="10986" y="6103"/>
                  </a:lnTo>
                  <a:lnTo>
                    <a:pt x="11102" y="5812"/>
                  </a:lnTo>
                  <a:lnTo>
                    <a:pt x="11180" y="5522"/>
                  </a:lnTo>
                  <a:lnTo>
                    <a:pt x="11257" y="5212"/>
                  </a:lnTo>
                  <a:lnTo>
                    <a:pt x="11315" y="4902"/>
                  </a:lnTo>
                  <a:lnTo>
                    <a:pt x="11354" y="4572"/>
                  </a:lnTo>
                  <a:lnTo>
                    <a:pt x="11083" y="3468"/>
                  </a:lnTo>
                  <a:lnTo>
                    <a:pt x="11393" y="3952"/>
                  </a:lnTo>
                  <a:lnTo>
                    <a:pt x="11393" y="3623"/>
                  </a:lnTo>
                  <a:lnTo>
                    <a:pt x="11373" y="3294"/>
                  </a:lnTo>
                  <a:lnTo>
                    <a:pt x="11335" y="2984"/>
                  </a:lnTo>
                  <a:lnTo>
                    <a:pt x="11276" y="2674"/>
                  </a:lnTo>
                  <a:lnTo>
                    <a:pt x="11199" y="2364"/>
                  </a:lnTo>
                  <a:lnTo>
                    <a:pt x="11102" y="2073"/>
                  </a:lnTo>
                  <a:lnTo>
                    <a:pt x="11005" y="1802"/>
                  </a:lnTo>
                  <a:lnTo>
                    <a:pt x="10870" y="1531"/>
                  </a:lnTo>
                  <a:lnTo>
                    <a:pt x="10850" y="1511"/>
                  </a:lnTo>
                  <a:lnTo>
                    <a:pt x="9862" y="1163"/>
                  </a:lnTo>
                  <a:lnTo>
                    <a:pt x="10715" y="1298"/>
                  </a:lnTo>
                  <a:lnTo>
                    <a:pt x="10618" y="1182"/>
                  </a:lnTo>
                  <a:lnTo>
                    <a:pt x="10482" y="1046"/>
                  </a:lnTo>
                  <a:lnTo>
                    <a:pt x="10366" y="949"/>
                  </a:lnTo>
                  <a:lnTo>
                    <a:pt x="10230" y="833"/>
                  </a:lnTo>
                  <a:lnTo>
                    <a:pt x="9920" y="639"/>
                  </a:lnTo>
                  <a:lnTo>
                    <a:pt x="9572" y="465"/>
                  </a:lnTo>
                  <a:lnTo>
                    <a:pt x="9184" y="310"/>
                  </a:lnTo>
                  <a:lnTo>
                    <a:pt x="8777" y="194"/>
                  </a:lnTo>
                  <a:lnTo>
                    <a:pt x="8351" y="97"/>
                  </a:lnTo>
                  <a:lnTo>
                    <a:pt x="7886" y="39"/>
                  </a:lnTo>
                  <a:lnTo>
                    <a:pt x="7150" y="310"/>
                  </a:lnTo>
                  <a:lnTo>
                    <a:pt x="74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26"/>
            <p:cNvSpPr/>
            <p:nvPr/>
          </p:nvSpPr>
          <p:spPr>
            <a:xfrm>
              <a:off x="4730978" y="6669873"/>
              <a:ext cx="237566" cy="375742"/>
            </a:xfrm>
            <a:custGeom>
              <a:avLst/>
              <a:gdLst/>
              <a:ahLst/>
              <a:cxnLst/>
              <a:rect l="l" t="t" r="r" b="b"/>
              <a:pathLst>
                <a:path w="6762" h="10695" extrusionOk="0">
                  <a:moveTo>
                    <a:pt x="4514" y="0"/>
                  </a:moveTo>
                  <a:lnTo>
                    <a:pt x="4262" y="19"/>
                  </a:lnTo>
                  <a:lnTo>
                    <a:pt x="4011" y="97"/>
                  </a:lnTo>
                  <a:lnTo>
                    <a:pt x="3739" y="194"/>
                  </a:lnTo>
                  <a:lnTo>
                    <a:pt x="3487" y="329"/>
                  </a:lnTo>
                  <a:lnTo>
                    <a:pt x="3236" y="504"/>
                  </a:lnTo>
                  <a:lnTo>
                    <a:pt x="3003" y="717"/>
                  </a:lnTo>
                  <a:lnTo>
                    <a:pt x="2867" y="1647"/>
                  </a:lnTo>
                  <a:lnTo>
                    <a:pt x="2771" y="1007"/>
                  </a:lnTo>
                  <a:lnTo>
                    <a:pt x="2461" y="1395"/>
                  </a:lnTo>
                  <a:lnTo>
                    <a:pt x="2151" y="1841"/>
                  </a:lnTo>
                  <a:lnTo>
                    <a:pt x="1802" y="2364"/>
                  </a:lnTo>
                  <a:lnTo>
                    <a:pt x="1453" y="2964"/>
                  </a:lnTo>
                  <a:lnTo>
                    <a:pt x="1453" y="2984"/>
                  </a:lnTo>
                  <a:lnTo>
                    <a:pt x="1356" y="3739"/>
                  </a:lnTo>
                  <a:lnTo>
                    <a:pt x="1279" y="3313"/>
                  </a:lnTo>
                  <a:lnTo>
                    <a:pt x="1104" y="3642"/>
                  </a:lnTo>
                  <a:lnTo>
                    <a:pt x="949" y="3991"/>
                  </a:lnTo>
                  <a:lnTo>
                    <a:pt x="814" y="4320"/>
                  </a:lnTo>
                  <a:lnTo>
                    <a:pt x="698" y="4650"/>
                  </a:lnTo>
                  <a:lnTo>
                    <a:pt x="484" y="5328"/>
                  </a:lnTo>
                  <a:lnTo>
                    <a:pt x="310" y="5967"/>
                  </a:lnTo>
                  <a:lnTo>
                    <a:pt x="194" y="6607"/>
                  </a:lnTo>
                  <a:lnTo>
                    <a:pt x="97" y="7227"/>
                  </a:lnTo>
                  <a:lnTo>
                    <a:pt x="39" y="7808"/>
                  </a:lnTo>
                  <a:lnTo>
                    <a:pt x="0" y="8350"/>
                  </a:lnTo>
                  <a:lnTo>
                    <a:pt x="0" y="8854"/>
                  </a:lnTo>
                  <a:lnTo>
                    <a:pt x="0" y="9300"/>
                  </a:lnTo>
                  <a:lnTo>
                    <a:pt x="19" y="9706"/>
                  </a:lnTo>
                  <a:lnTo>
                    <a:pt x="39" y="10055"/>
                  </a:lnTo>
                  <a:lnTo>
                    <a:pt x="97" y="10520"/>
                  </a:lnTo>
                  <a:lnTo>
                    <a:pt x="116" y="10695"/>
                  </a:lnTo>
                  <a:lnTo>
                    <a:pt x="155" y="10075"/>
                  </a:lnTo>
                  <a:lnTo>
                    <a:pt x="194" y="9358"/>
                  </a:lnTo>
                  <a:lnTo>
                    <a:pt x="271" y="8583"/>
                  </a:lnTo>
                  <a:lnTo>
                    <a:pt x="329" y="8157"/>
                  </a:lnTo>
                  <a:lnTo>
                    <a:pt x="426" y="7730"/>
                  </a:lnTo>
                  <a:lnTo>
                    <a:pt x="523" y="7285"/>
                  </a:lnTo>
                  <a:lnTo>
                    <a:pt x="639" y="6820"/>
                  </a:lnTo>
                  <a:lnTo>
                    <a:pt x="794" y="6355"/>
                  </a:lnTo>
                  <a:lnTo>
                    <a:pt x="969" y="5870"/>
                  </a:lnTo>
                  <a:lnTo>
                    <a:pt x="1163" y="5367"/>
                  </a:lnTo>
                  <a:lnTo>
                    <a:pt x="1414" y="4863"/>
                  </a:lnTo>
                  <a:lnTo>
                    <a:pt x="1705" y="4340"/>
                  </a:lnTo>
                  <a:lnTo>
                    <a:pt x="2015" y="3817"/>
                  </a:lnTo>
                  <a:lnTo>
                    <a:pt x="2267" y="3468"/>
                  </a:lnTo>
                  <a:lnTo>
                    <a:pt x="2499" y="3158"/>
                  </a:lnTo>
                  <a:lnTo>
                    <a:pt x="2712" y="2906"/>
                  </a:lnTo>
                  <a:lnTo>
                    <a:pt x="2926" y="2693"/>
                  </a:lnTo>
                  <a:lnTo>
                    <a:pt x="2635" y="2519"/>
                  </a:lnTo>
                  <a:lnTo>
                    <a:pt x="3042" y="2596"/>
                  </a:lnTo>
                  <a:lnTo>
                    <a:pt x="3274" y="2441"/>
                  </a:lnTo>
                  <a:lnTo>
                    <a:pt x="3507" y="2325"/>
                  </a:lnTo>
                  <a:lnTo>
                    <a:pt x="3701" y="2247"/>
                  </a:lnTo>
                  <a:lnTo>
                    <a:pt x="3914" y="2228"/>
                  </a:lnTo>
                  <a:lnTo>
                    <a:pt x="4088" y="2267"/>
                  </a:lnTo>
                  <a:lnTo>
                    <a:pt x="4243" y="2325"/>
                  </a:lnTo>
                  <a:lnTo>
                    <a:pt x="4398" y="2422"/>
                  </a:lnTo>
                  <a:lnTo>
                    <a:pt x="4534" y="2538"/>
                  </a:lnTo>
                  <a:lnTo>
                    <a:pt x="4766" y="2054"/>
                  </a:lnTo>
                  <a:lnTo>
                    <a:pt x="4708" y="2790"/>
                  </a:lnTo>
                  <a:lnTo>
                    <a:pt x="4844" y="3061"/>
                  </a:lnTo>
                  <a:lnTo>
                    <a:pt x="4921" y="3352"/>
                  </a:lnTo>
                  <a:lnTo>
                    <a:pt x="4979" y="3662"/>
                  </a:lnTo>
                  <a:lnTo>
                    <a:pt x="4999" y="3972"/>
                  </a:lnTo>
                  <a:lnTo>
                    <a:pt x="5018" y="4320"/>
                  </a:lnTo>
                  <a:lnTo>
                    <a:pt x="5057" y="4611"/>
                  </a:lnTo>
                  <a:lnTo>
                    <a:pt x="5386" y="4088"/>
                  </a:lnTo>
                  <a:lnTo>
                    <a:pt x="5134" y="4921"/>
                  </a:lnTo>
                  <a:lnTo>
                    <a:pt x="5212" y="5076"/>
                  </a:lnTo>
                  <a:lnTo>
                    <a:pt x="5289" y="5173"/>
                  </a:lnTo>
                  <a:lnTo>
                    <a:pt x="5367" y="5250"/>
                  </a:lnTo>
                  <a:lnTo>
                    <a:pt x="5425" y="5289"/>
                  </a:lnTo>
                  <a:lnTo>
                    <a:pt x="5483" y="5309"/>
                  </a:lnTo>
                  <a:lnTo>
                    <a:pt x="5541" y="5328"/>
                  </a:lnTo>
                  <a:lnTo>
                    <a:pt x="5832" y="5328"/>
                  </a:lnTo>
                  <a:lnTo>
                    <a:pt x="6045" y="5289"/>
                  </a:lnTo>
                  <a:lnTo>
                    <a:pt x="6219" y="5231"/>
                  </a:lnTo>
                  <a:lnTo>
                    <a:pt x="6374" y="5154"/>
                  </a:lnTo>
                  <a:lnTo>
                    <a:pt x="6510" y="5037"/>
                  </a:lnTo>
                  <a:lnTo>
                    <a:pt x="6607" y="4902"/>
                  </a:lnTo>
                  <a:lnTo>
                    <a:pt x="6684" y="4747"/>
                  </a:lnTo>
                  <a:lnTo>
                    <a:pt x="6723" y="4572"/>
                  </a:lnTo>
                  <a:lnTo>
                    <a:pt x="6413" y="3855"/>
                  </a:lnTo>
                  <a:lnTo>
                    <a:pt x="6762" y="3855"/>
                  </a:lnTo>
                  <a:lnTo>
                    <a:pt x="6704" y="3449"/>
                  </a:lnTo>
                  <a:lnTo>
                    <a:pt x="6587" y="3042"/>
                  </a:lnTo>
                  <a:lnTo>
                    <a:pt x="6452" y="2596"/>
                  </a:lnTo>
                  <a:lnTo>
                    <a:pt x="6297" y="2170"/>
                  </a:lnTo>
                  <a:lnTo>
                    <a:pt x="5657" y="1705"/>
                  </a:lnTo>
                  <a:lnTo>
                    <a:pt x="6084" y="1705"/>
                  </a:lnTo>
                  <a:lnTo>
                    <a:pt x="5832" y="1221"/>
                  </a:lnTo>
                  <a:lnTo>
                    <a:pt x="5580" y="814"/>
                  </a:lnTo>
                  <a:lnTo>
                    <a:pt x="5367" y="523"/>
                  </a:lnTo>
                  <a:lnTo>
                    <a:pt x="5270" y="387"/>
                  </a:lnTo>
                  <a:lnTo>
                    <a:pt x="5154" y="271"/>
                  </a:lnTo>
                  <a:lnTo>
                    <a:pt x="4340" y="446"/>
                  </a:lnTo>
                  <a:lnTo>
                    <a:pt x="4902" y="1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26"/>
            <p:cNvSpPr/>
            <p:nvPr/>
          </p:nvSpPr>
          <p:spPr>
            <a:xfrm>
              <a:off x="4730978" y="6835243"/>
              <a:ext cx="402970" cy="210373"/>
            </a:xfrm>
            <a:custGeom>
              <a:avLst/>
              <a:gdLst/>
              <a:ahLst/>
              <a:cxnLst/>
              <a:rect l="l" t="t" r="r" b="b"/>
              <a:pathLst>
                <a:path w="11470" h="5988" extrusionOk="0">
                  <a:moveTo>
                    <a:pt x="7110" y="1"/>
                  </a:moveTo>
                  <a:lnTo>
                    <a:pt x="6742" y="59"/>
                  </a:lnTo>
                  <a:lnTo>
                    <a:pt x="6374" y="137"/>
                  </a:lnTo>
                  <a:lnTo>
                    <a:pt x="6006" y="253"/>
                  </a:lnTo>
                  <a:lnTo>
                    <a:pt x="5638" y="388"/>
                  </a:lnTo>
                  <a:lnTo>
                    <a:pt x="5270" y="563"/>
                  </a:lnTo>
                  <a:lnTo>
                    <a:pt x="4921" y="757"/>
                  </a:lnTo>
                  <a:lnTo>
                    <a:pt x="4572" y="950"/>
                  </a:lnTo>
                  <a:lnTo>
                    <a:pt x="4243" y="1183"/>
                  </a:lnTo>
                  <a:lnTo>
                    <a:pt x="3914" y="1435"/>
                  </a:lnTo>
                  <a:lnTo>
                    <a:pt x="3584" y="1686"/>
                  </a:lnTo>
                  <a:lnTo>
                    <a:pt x="3274" y="1958"/>
                  </a:lnTo>
                  <a:lnTo>
                    <a:pt x="2984" y="2248"/>
                  </a:lnTo>
                  <a:lnTo>
                    <a:pt x="2402" y="2830"/>
                  </a:lnTo>
                  <a:lnTo>
                    <a:pt x="1879" y="3411"/>
                  </a:lnTo>
                  <a:lnTo>
                    <a:pt x="1414" y="3973"/>
                  </a:lnTo>
                  <a:lnTo>
                    <a:pt x="1008" y="4515"/>
                  </a:lnTo>
                  <a:lnTo>
                    <a:pt x="659" y="4999"/>
                  </a:lnTo>
                  <a:lnTo>
                    <a:pt x="368" y="5406"/>
                  </a:lnTo>
                  <a:lnTo>
                    <a:pt x="174" y="5716"/>
                  </a:lnTo>
                  <a:lnTo>
                    <a:pt x="0" y="5988"/>
                  </a:lnTo>
                  <a:lnTo>
                    <a:pt x="833" y="5271"/>
                  </a:lnTo>
                  <a:lnTo>
                    <a:pt x="1589" y="4612"/>
                  </a:lnTo>
                  <a:lnTo>
                    <a:pt x="2306" y="4031"/>
                  </a:lnTo>
                  <a:lnTo>
                    <a:pt x="2964" y="3508"/>
                  </a:lnTo>
                  <a:lnTo>
                    <a:pt x="3584" y="3062"/>
                  </a:lnTo>
                  <a:lnTo>
                    <a:pt x="4146" y="2675"/>
                  </a:lnTo>
                  <a:lnTo>
                    <a:pt x="4650" y="2326"/>
                  </a:lnTo>
                  <a:lnTo>
                    <a:pt x="5134" y="2055"/>
                  </a:lnTo>
                  <a:lnTo>
                    <a:pt x="5560" y="1822"/>
                  </a:lnTo>
                  <a:lnTo>
                    <a:pt x="5967" y="1628"/>
                  </a:lnTo>
                  <a:lnTo>
                    <a:pt x="6316" y="1493"/>
                  </a:lnTo>
                  <a:lnTo>
                    <a:pt x="6645" y="1415"/>
                  </a:lnTo>
                  <a:lnTo>
                    <a:pt x="6955" y="1357"/>
                  </a:lnTo>
                  <a:lnTo>
                    <a:pt x="7227" y="1338"/>
                  </a:lnTo>
                  <a:lnTo>
                    <a:pt x="7478" y="1357"/>
                  </a:lnTo>
                  <a:lnTo>
                    <a:pt x="7711" y="1415"/>
                  </a:lnTo>
                  <a:lnTo>
                    <a:pt x="7711" y="911"/>
                  </a:lnTo>
                  <a:lnTo>
                    <a:pt x="7885" y="1473"/>
                  </a:lnTo>
                  <a:lnTo>
                    <a:pt x="8079" y="1570"/>
                  </a:lnTo>
                  <a:lnTo>
                    <a:pt x="8273" y="1686"/>
                  </a:lnTo>
                  <a:lnTo>
                    <a:pt x="8428" y="1822"/>
                  </a:lnTo>
                  <a:lnTo>
                    <a:pt x="8602" y="1977"/>
                  </a:lnTo>
                  <a:lnTo>
                    <a:pt x="8912" y="2306"/>
                  </a:lnTo>
                  <a:lnTo>
                    <a:pt x="9242" y="2694"/>
                  </a:lnTo>
                  <a:lnTo>
                    <a:pt x="9416" y="2055"/>
                  </a:lnTo>
                  <a:lnTo>
                    <a:pt x="9571" y="3043"/>
                  </a:lnTo>
                  <a:lnTo>
                    <a:pt x="9765" y="3198"/>
                  </a:lnTo>
                  <a:lnTo>
                    <a:pt x="10016" y="3353"/>
                  </a:lnTo>
                  <a:lnTo>
                    <a:pt x="10268" y="3508"/>
                  </a:lnTo>
                  <a:lnTo>
                    <a:pt x="10520" y="3643"/>
                  </a:lnTo>
                  <a:lnTo>
                    <a:pt x="10772" y="3721"/>
                  </a:lnTo>
                  <a:lnTo>
                    <a:pt x="11005" y="3779"/>
                  </a:lnTo>
                  <a:lnTo>
                    <a:pt x="11101" y="3779"/>
                  </a:lnTo>
                  <a:lnTo>
                    <a:pt x="11198" y="3759"/>
                  </a:lnTo>
                  <a:lnTo>
                    <a:pt x="11276" y="3740"/>
                  </a:lnTo>
                  <a:lnTo>
                    <a:pt x="11334" y="3682"/>
                  </a:lnTo>
                  <a:lnTo>
                    <a:pt x="11392" y="3604"/>
                  </a:lnTo>
                  <a:lnTo>
                    <a:pt x="11450" y="3508"/>
                  </a:lnTo>
                  <a:lnTo>
                    <a:pt x="11470" y="3372"/>
                  </a:lnTo>
                  <a:lnTo>
                    <a:pt x="11470" y="3236"/>
                  </a:lnTo>
                  <a:lnTo>
                    <a:pt x="11470" y="3081"/>
                  </a:lnTo>
                  <a:lnTo>
                    <a:pt x="11450" y="2907"/>
                  </a:lnTo>
                  <a:lnTo>
                    <a:pt x="11411" y="2733"/>
                  </a:lnTo>
                  <a:lnTo>
                    <a:pt x="11353" y="2558"/>
                  </a:lnTo>
                  <a:lnTo>
                    <a:pt x="11276" y="2365"/>
                  </a:lnTo>
                  <a:lnTo>
                    <a:pt x="11198" y="2190"/>
                  </a:lnTo>
                  <a:lnTo>
                    <a:pt x="11101" y="1996"/>
                  </a:lnTo>
                  <a:lnTo>
                    <a:pt x="11005" y="1822"/>
                  </a:lnTo>
                  <a:lnTo>
                    <a:pt x="10869" y="1628"/>
                  </a:lnTo>
                  <a:lnTo>
                    <a:pt x="10753" y="1473"/>
                  </a:lnTo>
                  <a:lnTo>
                    <a:pt x="10617" y="1299"/>
                  </a:lnTo>
                  <a:lnTo>
                    <a:pt x="10462" y="1163"/>
                  </a:lnTo>
                  <a:lnTo>
                    <a:pt x="9397" y="911"/>
                  </a:lnTo>
                  <a:lnTo>
                    <a:pt x="9939" y="776"/>
                  </a:lnTo>
                  <a:lnTo>
                    <a:pt x="9648" y="602"/>
                  </a:lnTo>
                  <a:lnTo>
                    <a:pt x="9300" y="447"/>
                  </a:lnTo>
                  <a:lnTo>
                    <a:pt x="8932" y="292"/>
                  </a:lnTo>
                  <a:lnTo>
                    <a:pt x="8505" y="156"/>
                  </a:lnTo>
                  <a:lnTo>
                    <a:pt x="8176" y="59"/>
                  </a:lnTo>
                  <a:lnTo>
                    <a:pt x="7188" y="408"/>
                  </a:lnTo>
                  <a:lnTo>
                    <a:pt x="7885" y="20"/>
                  </a:lnTo>
                  <a:lnTo>
                    <a:pt x="7498" y="1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26"/>
            <p:cNvSpPr/>
            <p:nvPr/>
          </p:nvSpPr>
          <p:spPr>
            <a:xfrm>
              <a:off x="4726200" y="6940079"/>
              <a:ext cx="370999" cy="164771"/>
            </a:xfrm>
            <a:custGeom>
              <a:avLst/>
              <a:gdLst/>
              <a:ahLst/>
              <a:cxnLst/>
              <a:rect l="l" t="t" r="r" b="b"/>
              <a:pathLst>
                <a:path w="10560" h="4690" extrusionOk="0">
                  <a:moveTo>
                    <a:pt x="6549" y="1"/>
                  </a:moveTo>
                  <a:lnTo>
                    <a:pt x="6200" y="39"/>
                  </a:lnTo>
                  <a:lnTo>
                    <a:pt x="5871" y="78"/>
                  </a:lnTo>
                  <a:lnTo>
                    <a:pt x="5522" y="156"/>
                  </a:lnTo>
                  <a:lnTo>
                    <a:pt x="5193" y="252"/>
                  </a:lnTo>
                  <a:lnTo>
                    <a:pt x="4844" y="349"/>
                  </a:lnTo>
                  <a:lnTo>
                    <a:pt x="4515" y="466"/>
                  </a:lnTo>
                  <a:lnTo>
                    <a:pt x="4185" y="601"/>
                  </a:lnTo>
                  <a:lnTo>
                    <a:pt x="3856" y="737"/>
                  </a:lnTo>
                  <a:lnTo>
                    <a:pt x="3236" y="1047"/>
                  </a:lnTo>
                  <a:lnTo>
                    <a:pt x="2635" y="1395"/>
                  </a:lnTo>
                  <a:lnTo>
                    <a:pt x="2093" y="1744"/>
                  </a:lnTo>
                  <a:lnTo>
                    <a:pt x="1570" y="2074"/>
                  </a:lnTo>
                  <a:lnTo>
                    <a:pt x="1124" y="2403"/>
                  </a:lnTo>
                  <a:lnTo>
                    <a:pt x="737" y="2713"/>
                  </a:lnTo>
                  <a:lnTo>
                    <a:pt x="194" y="3158"/>
                  </a:lnTo>
                  <a:lnTo>
                    <a:pt x="0" y="3333"/>
                  </a:lnTo>
                  <a:lnTo>
                    <a:pt x="969" y="2945"/>
                  </a:lnTo>
                  <a:lnTo>
                    <a:pt x="1860" y="2597"/>
                  </a:lnTo>
                  <a:lnTo>
                    <a:pt x="2674" y="2325"/>
                  </a:lnTo>
                  <a:lnTo>
                    <a:pt x="3410" y="2112"/>
                  </a:lnTo>
                  <a:lnTo>
                    <a:pt x="4069" y="1957"/>
                  </a:lnTo>
                  <a:lnTo>
                    <a:pt x="4650" y="1841"/>
                  </a:lnTo>
                  <a:lnTo>
                    <a:pt x="5173" y="1783"/>
                  </a:lnTo>
                  <a:lnTo>
                    <a:pt x="5638" y="1783"/>
                  </a:lnTo>
                  <a:lnTo>
                    <a:pt x="5851" y="1802"/>
                  </a:lnTo>
                  <a:lnTo>
                    <a:pt x="6045" y="1841"/>
                  </a:lnTo>
                  <a:lnTo>
                    <a:pt x="6239" y="1880"/>
                  </a:lnTo>
                  <a:lnTo>
                    <a:pt x="6413" y="1919"/>
                  </a:lnTo>
                  <a:lnTo>
                    <a:pt x="6588" y="1996"/>
                  </a:lnTo>
                  <a:lnTo>
                    <a:pt x="6743" y="2054"/>
                  </a:lnTo>
                  <a:lnTo>
                    <a:pt x="6878" y="2151"/>
                  </a:lnTo>
                  <a:lnTo>
                    <a:pt x="7033" y="2248"/>
                  </a:lnTo>
                  <a:lnTo>
                    <a:pt x="7149" y="2345"/>
                  </a:lnTo>
                  <a:lnTo>
                    <a:pt x="7285" y="2461"/>
                  </a:lnTo>
                  <a:lnTo>
                    <a:pt x="7498" y="2713"/>
                  </a:lnTo>
                  <a:lnTo>
                    <a:pt x="7692" y="3004"/>
                  </a:lnTo>
                  <a:lnTo>
                    <a:pt x="7886" y="3333"/>
                  </a:lnTo>
                  <a:lnTo>
                    <a:pt x="7983" y="3488"/>
                  </a:lnTo>
                  <a:lnTo>
                    <a:pt x="8060" y="2868"/>
                  </a:lnTo>
                  <a:lnTo>
                    <a:pt x="8273" y="3798"/>
                  </a:lnTo>
                  <a:lnTo>
                    <a:pt x="8699" y="4069"/>
                  </a:lnTo>
                  <a:lnTo>
                    <a:pt x="8990" y="4224"/>
                  </a:lnTo>
                  <a:lnTo>
                    <a:pt x="9300" y="4398"/>
                  </a:lnTo>
                  <a:lnTo>
                    <a:pt x="9610" y="4534"/>
                  </a:lnTo>
                  <a:lnTo>
                    <a:pt x="9881" y="4631"/>
                  </a:lnTo>
                  <a:lnTo>
                    <a:pt x="10017" y="4670"/>
                  </a:lnTo>
                  <a:lnTo>
                    <a:pt x="10133" y="4689"/>
                  </a:lnTo>
                  <a:lnTo>
                    <a:pt x="10249" y="4670"/>
                  </a:lnTo>
                  <a:lnTo>
                    <a:pt x="10327" y="4650"/>
                  </a:lnTo>
                  <a:lnTo>
                    <a:pt x="10404" y="4573"/>
                  </a:lnTo>
                  <a:lnTo>
                    <a:pt x="10482" y="4495"/>
                  </a:lnTo>
                  <a:lnTo>
                    <a:pt x="10521" y="4379"/>
                  </a:lnTo>
                  <a:lnTo>
                    <a:pt x="10540" y="4263"/>
                  </a:lnTo>
                  <a:lnTo>
                    <a:pt x="10559" y="4108"/>
                  </a:lnTo>
                  <a:lnTo>
                    <a:pt x="10559" y="3953"/>
                  </a:lnTo>
                  <a:lnTo>
                    <a:pt x="10540" y="3623"/>
                  </a:lnTo>
                  <a:lnTo>
                    <a:pt x="10501" y="3255"/>
                  </a:lnTo>
                  <a:lnTo>
                    <a:pt x="10424" y="2907"/>
                  </a:lnTo>
                  <a:lnTo>
                    <a:pt x="10307" y="2306"/>
                  </a:lnTo>
                  <a:lnTo>
                    <a:pt x="8971" y="1318"/>
                  </a:lnTo>
                  <a:lnTo>
                    <a:pt x="9784" y="1318"/>
                  </a:lnTo>
                  <a:lnTo>
                    <a:pt x="9591" y="1124"/>
                  </a:lnTo>
                  <a:lnTo>
                    <a:pt x="9378" y="911"/>
                  </a:lnTo>
                  <a:lnTo>
                    <a:pt x="9106" y="717"/>
                  </a:lnTo>
                  <a:lnTo>
                    <a:pt x="8796" y="524"/>
                  </a:lnTo>
                  <a:lnTo>
                    <a:pt x="8622" y="407"/>
                  </a:lnTo>
                  <a:lnTo>
                    <a:pt x="8428" y="330"/>
                  </a:lnTo>
                  <a:lnTo>
                    <a:pt x="6336" y="407"/>
                  </a:lnTo>
                  <a:lnTo>
                    <a:pt x="6336" y="407"/>
                  </a:lnTo>
                  <a:lnTo>
                    <a:pt x="7866" y="136"/>
                  </a:lnTo>
                  <a:lnTo>
                    <a:pt x="7537" y="59"/>
                  </a:lnTo>
                  <a:lnTo>
                    <a:pt x="7208" y="20"/>
                  </a:lnTo>
                  <a:lnTo>
                    <a:pt x="6878" y="1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26"/>
            <p:cNvSpPr/>
            <p:nvPr/>
          </p:nvSpPr>
          <p:spPr>
            <a:xfrm>
              <a:off x="4720754" y="6774674"/>
              <a:ext cx="188591" cy="266164"/>
            </a:xfrm>
            <a:custGeom>
              <a:avLst/>
              <a:gdLst/>
              <a:ahLst/>
              <a:cxnLst/>
              <a:rect l="l" t="t" r="r" b="b"/>
              <a:pathLst>
                <a:path w="5368" h="7576" extrusionOk="0">
                  <a:moveTo>
                    <a:pt x="3682" y="1"/>
                  </a:moveTo>
                  <a:lnTo>
                    <a:pt x="3468" y="39"/>
                  </a:lnTo>
                  <a:lnTo>
                    <a:pt x="3255" y="97"/>
                  </a:lnTo>
                  <a:lnTo>
                    <a:pt x="3062" y="194"/>
                  </a:lnTo>
                  <a:lnTo>
                    <a:pt x="2868" y="311"/>
                  </a:lnTo>
                  <a:lnTo>
                    <a:pt x="2403" y="1531"/>
                  </a:lnTo>
                  <a:lnTo>
                    <a:pt x="2403" y="737"/>
                  </a:lnTo>
                  <a:lnTo>
                    <a:pt x="2228" y="950"/>
                  </a:lnTo>
                  <a:lnTo>
                    <a:pt x="2054" y="1182"/>
                  </a:lnTo>
                  <a:lnTo>
                    <a:pt x="1899" y="1454"/>
                  </a:lnTo>
                  <a:lnTo>
                    <a:pt x="1744" y="1706"/>
                  </a:lnTo>
                  <a:lnTo>
                    <a:pt x="1609" y="1996"/>
                  </a:lnTo>
                  <a:lnTo>
                    <a:pt x="1454" y="2287"/>
                  </a:lnTo>
                  <a:lnTo>
                    <a:pt x="1202" y="2907"/>
                  </a:lnTo>
                  <a:lnTo>
                    <a:pt x="1202" y="3779"/>
                  </a:lnTo>
                  <a:lnTo>
                    <a:pt x="1047" y="3352"/>
                  </a:lnTo>
                  <a:lnTo>
                    <a:pt x="795" y="4108"/>
                  </a:lnTo>
                  <a:lnTo>
                    <a:pt x="582" y="4864"/>
                  </a:lnTo>
                  <a:lnTo>
                    <a:pt x="407" y="5580"/>
                  </a:lnTo>
                  <a:lnTo>
                    <a:pt x="252" y="6220"/>
                  </a:lnTo>
                  <a:lnTo>
                    <a:pt x="78" y="7208"/>
                  </a:lnTo>
                  <a:lnTo>
                    <a:pt x="0" y="7576"/>
                  </a:lnTo>
                  <a:lnTo>
                    <a:pt x="39" y="7460"/>
                  </a:lnTo>
                  <a:lnTo>
                    <a:pt x="117" y="7324"/>
                  </a:lnTo>
                  <a:lnTo>
                    <a:pt x="252" y="7092"/>
                  </a:lnTo>
                  <a:lnTo>
                    <a:pt x="543" y="6510"/>
                  </a:lnTo>
                  <a:lnTo>
                    <a:pt x="853" y="5948"/>
                  </a:lnTo>
                  <a:lnTo>
                    <a:pt x="950" y="5774"/>
                  </a:lnTo>
                  <a:lnTo>
                    <a:pt x="1085" y="5580"/>
                  </a:lnTo>
                  <a:lnTo>
                    <a:pt x="1454" y="5154"/>
                  </a:lnTo>
                  <a:lnTo>
                    <a:pt x="1899" y="4670"/>
                  </a:lnTo>
                  <a:lnTo>
                    <a:pt x="2403" y="4166"/>
                  </a:lnTo>
                  <a:lnTo>
                    <a:pt x="2887" y="3701"/>
                  </a:lnTo>
                  <a:lnTo>
                    <a:pt x="3333" y="3294"/>
                  </a:lnTo>
                  <a:lnTo>
                    <a:pt x="3701" y="2965"/>
                  </a:lnTo>
                  <a:lnTo>
                    <a:pt x="3933" y="2790"/>
                  </a:lnTo>
                  <a:lnTo>
                    <a:pt x="4127" y="2635"/>
                  </a:lnTo>
                  <a:lnTo>
                    <a:pt x="3546" y="2616"/>
                  </a:lnTo>
                  <a:lnTo>
                    <a:pt x="4457" y="2345"/>
                  </a:lnTo>
                  <a:lnTo>
                    <a:pt x="4747" y="2054"/>
                  </a:lnTo>
                  <a:lnTo>
                    <a:pt x="4883" y="1880"/>
                  </a:lnTo>
                  <a:lnTo>
                    <a:pt x="5018" y="1706"/>
                  </a:lnTo>
                  <a:lnTo>
                    <a:pt x="5135" y="1531"/>
                  </a:lnTo>
                  <a:lnTo>
                    <a:pt x="5231" y="1337"/>
                  </a:lnTo>
                  <a:lnTo>
                    <a:pt x="5309" y="1163"/>
                  </a:lnTo>
                  <a:lnTo>
                    <a:pt x="5348" y="989"/>
                  </a:lnTo>
                  <a:lnTo>
                    <a:pt x="5367" y="814"/>
                  </a:lnTo>
                  <a:lnTo>
                    <a:pt x="5348" y="659"/>
                  </a:lnTo>
                  <a:lnTo>
                    <a:pt x="5309" y="504"/>
                  </a:lnTo>
                  <a:lnTo>
                    <a:pt x="5212" y="388"/>
                  </a:lnTo>
                  <a:lnTo>
                    <a:pt x="4553" y="814"/>
                  </a:lnTo>
                  <a:lnTo>
                    <a:pt x="4863" y="136"/>
                  </a:lnTo>
                  <a:lnTo>
                    <a:pt x="4631" y="59"/>
                  </a:lnTo>
                  <a:lnTo>
                    <a:pt x="4360" y="20"/>
                  </a:lnTo>
                  <a:lnTo>
                    <a:pt x="405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26"/>
            <p:cNvSpPr/>
            <p:nvPr/>
          </p:nvSpPr>
          <p:spPr>
            <a:xfrm>
              <a:off x="4726200" y="7046953"/>
              <a:ext cx="192667" cy="205595"/>
            </a:xfrm>
            <a:custGeom>
              <a:avLst/>
              <a:gdLst/>
              <a:ahLst/>
              <a:cxnLst/>
              <a:rect l="l" t="t" r="r" b="b"/>
              <a:pathLst>
                <a:path w="5484" h="5852" extrusionOk="0">
                  <a:moveTo>
                    <a:pt x="1027" y="0"/>
                  </a:moveTo>
                  <a:lnTo>
                    <a:pt x="737" y="20"/>
                  </a:lnTo>
                  <a:lnTo>
                    <a:pt x="485" y="39"/>
                  </a:lnTo>
                  <a:lnTo>
                    <a:pt x="117" y="97"/>
                  </a:lnTo>
                  <a:lnTo>
                    <a:pt x="0" y="136"/>
                  </a:lnTo>
                  <a:lnTo>
                    <a:pt x="214" y="136"/>
                  </a:lnTo>
                  <a:lnTo>
                    <a:pt x="446" y="155"/>
                  </a:lnTo>
                  <a:lnTo>
                    <a:pt x="640" y="194"/>
                  </a:lnTo>
                  <a:lnTo>
                    <a:pt x="834" y="233"/>
                  </a:lnTo>
                  <a:lnTo>
                    <a:pt x="1027" y="291"/>
                  </a:lnTo>
                  <a:lnTo>
                    <a:pt x="1202" y="368"/>
                  </a:lnTo>
                  <a:lnTo>
                    <a:pt x="1357" y="446"/>
                  </a:lnTo>
                  <a:lnTo>
                    <a:pt x="1531" y="523"/>
                  </a:lnTo>
                  <a:lnTo>
                    <a:pt x="1667" y="620"/>
                  </a:lnTo>
                  <a:lnTo>
                    <a:pt x="1802" y="717"/>
                  </a:lnTo>
                  <a:lnTo>
                    <a:pt x="2073" y="950"/>
                  </a:lnTo>
                  <a:lnTo>
                    <a:pt x="2287" y="1221"/>
                  </a:lnTo>
                  <a:lnTo>
                    <a:pt x="2500" y="1511"/>
                  </a:lnTo>
                  <a:lnTo>
                    <a:pt x="2674" y="1802"/>
                  </a:lnTo>
                  <a:lnTo>
                    <a:pt x="2829" y="2131"/>
                  </a:lnTo>
                  <a:lnTo>
                    <a:pt x="2984" y="2461"/>
                  </a:lnTo>
                  <a:lnTo>
                    <a:pt x="3120" y="2809"/>
                  </a:lnTo>
                  <a:lnTo>
                    <a:pt x="3372" y="3488"/>
                  </a:lnTo>
                  <a:lnTo>
                    <a:pt x="3604" y="4166"/>
                  </a:lnTo>
                  <a:lnTo>
                    <a:pt x="3992" y="3371"/>
                  </a:lnTo>
                  <a:lnTo>
                    <a:pt x="3875" y="4824"/>
                  </a:lnTo>
                  <a:lnTo>
                    <a:pt x="4011" y="5076"/>
                  </a:lnTo>
                  <a:lnTo>
                    <a:pt x="4147" y="5309"/>
                  </a:lnTo>
                  <a:lnTo>
                    <a:pt x="4302" y="5502"/>
                  </a:lnTo>
                  <a:lnTo>
                    <a:pt x="4457" y="5657"/>
                  </a:lnTo>
                  <a:lnTo>
                    <a:pt x="4611" y="5774"/>
                  </a:lnTo>
                  <a:lnTo>
                    <a:pt x="4689" y="5812"/>
                  </a:lnTo>
                  <a:lnTo>
                    <a:pt x="4766" y="5832"/>
                  </a:lnTo>
                  <a:lnTo>
                    <a:pt x="4825" y="5851"/>
                  </a:lnTo>
                  <a:lnTo>
                    <a:pt x="4902" y="5832"/>
                  </a:lnTo>
                  <a:lnTo>
                    <a:pt x="4980" y="5793"/>
                  </a:lnTo>
                  <a:lnTo>
                    <a:pt x="5038" y="5754"/>
                  </a:lnTo>
                  <a:lnTo>
                    <a:pt x="5115" y="5657"/>
                  </a:lnTo>
                  <a:lnTo>
                    <a:pt x="5193" y="5541"/>
                  </a:lnTo>
                  <a:lnTo>
                    <a:pt x="5270" y="5386"/>
                  </a:lnTo>
                  <a:lnTo>
                    <a:pt x="5328" y="5231"/>
                  </a:lnTo>
                  <a:lnTo>
                    <a:pt x="5386" y="5038"/>
                  </a:lnTo>
                  <a:lnTo>
                    <a:pt x="5425" y="4844"/>
                  </a:lnTo>
                  <a:lnTo>
                    <a:pt x="5445" y="4631"/>
                  </a:lnTo>
                  <a:lnTo>
                    <a:pt x="5464" y="4398"/>
                  </a:lnTo>
                  <a:lnTo>
                    <a:pt x="5038" y="3817"/>
                  </a:lnTo>
                  <a:lnTo>
                    <a:pt x="5483" y="3972"/>
                  </a:lnTo>
                  <a:lnTo>
                    <a:pt x="5445" y="3623"/>
                  </a:lnTo>
                  <a:lnTo>
                    <a:pt x="5386" y="3255"/>
                  </a:lnTo>
                  <a:lnTo>
                    <a:pt x="5309" y="2887"/>
                  </a:lnTo>
                  <a:lnTo>
                    <a:pt x="5173" y="2519"/>
                  </a:lnTo>
                  <a:lnTo>
                    <a:pt x="3992" y="1647"/>
                  </a:lnTo>
                  <a:lnTo>
                    <a:pt x="4670" y="1608"/>
                  </a:lnTo>
                  <a:lnTo>
                    <a:pt x="4515" y="1395"/>
                  </a:lnTo>
                  <a:lnTo>
                    <a:pt x="4340" y="1221"/>
                  </a:lnTo>
                  <a:lnTo>
                    <a:pt x="4166" y="1046"/>
                  </a:lnTo>
                  <a:lnTo>
                    <a:pt x="3992" y="891"/>
                  </a:lnTo>
                  <a:lnTo>
                    <a:pt x="3817" y="756"/>
                  </a:lnTo>
                  <a:lnTo>
                    <a:pt x="3623" y="620"/>
                  </a:lnTo>
                  <a:lnTo>
                    <a:pt x="3430" y="504"/>
                  </a:lnTo>
                  <a:lnTo>
                    <a:pt x="3236" y="407"/>
                  </a:lnTo>
                  <a:lnTo>
                    <a:pt x="2848" y="252"/>
                  </a:lnTo>
                  <a:lnTo>
                    <a:pt x="2461" y="136"/>
                  </a:lnTo>
                  <a:lnTo>
                    <a:pt x="2073" y="58"/>
                  </a:lnTo>
                  <a:lnTo>
                    <a:pt x="1705" y="20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26"/>
            <p:cNvSpPr/>
            <p:nvPr/>
          </p:nvSpPr>
          <p:spPr>
            <a:xfrm>
              <a:off x="4179640" y="7415881"/>
              <a:ext cx="230083" cy="206263"/>
            </a:xfrm>
            <a:custGeom>
              <a:avLst/>
              <a:gdLst/>
              <a:ahLst/>
              <a:cxnLst/>
              <a:rect l="l" t="t" r="r" b="b"/>
              <a:pathLst>
                <a:path w="6549" h="5871" extrusionOk="0">
                  <a:moveTo>
                    <a:pt x="5173" y="0"/>
                  </a:moveTo>
                  <a:lnTo>
                    <a:pt x="4921" y="620"/>
                  </a:lnTo>
                  <a:lnTo>
                    <a:pt x="4340" y="2034"/>
                  </a:lnTo>
                  <a:lnTo>
                    <a:pt x="4011" y="2790"/>
                  </a:lnTo>
                  <a:lnTo>
                    <a:pt x="3701" y="3468"/>
                  </a:lnTo>
                  <a:lnTo>
                    <a:pt x="3429" y="3972"/>
                  </a:lnTo>
                  <a:lnTo>
                    <a:pt x="3332" y="4127"/>
                  </a:lnTo>
                  <a:lnTo>
                    <a:pt x="3255" y="4204"/>
                  </a:lnTo>
                  <a:lnTo>
                    <a:pt x="3081" y="4301"/>
                  </a:lnTo>
                  <a:lnTo>
                    <a:pt x="2790" y="4379"/>
                  </a:lnTo>
                  <a:lnTo>
                    <a:pt x="2402" y="4475"/>
                  </a:lnTo>
                  <a:lnTo>
                    <a:pt x="1957" y="4553"/>
                  </a:lnTo>
                  <a:lnTo>
                    <a:pt x="1473" y="4611"/>
                  </a:lnTo>
                  <a:lnTo>
                    <a:pt x="969" y="4650"/>
                  </a:lnTo>
                  <a:lnTo>
                    <a:pt x="465" y="4669"/>
                  </a:lnTo>
                  <a:lnTo>
                    <a:pt x="0" y="4650"/>
                  </a:lnTo>
                  <a:lnTo>
                    <a:pt x="19" y="4669"/>
                  </a:lnTo>
                  <a:lnTo>
                    <a:pt x="116" y="4747"/>
                  </a:lnTo>
                  <a:lnTo>
                    <a:pt x="271" y="4844"/>
                  </a:lnTo>
                  <a:lnTo>
                    <a:pt x="523" y="4960"/>
                  </a:lnTo>
                  <a:lnTo>
                    <a:pt x="678" y="4999"/>
                  </a:lnTo>
                  <a:lnTo>
                    <a:pt x="853" y="5057"/>
                  </a:lnTo>
                  <a:lnTo>
                    <a:pt x="1066" y="5076"/>
                  </a:lnTo>
                  <a:lnTo>
                    <a:pt x="1279" y="5115"/>
                  </a:lnTo>
                  <a:lnTo>
                    <a:pt x="1821" y="5115"/>
                  </a:lnTo>
                  <a:lnTo>
                    <a:pt x="2131" y="5095"/>
                  </a:lnTo>
                  <a:lnTo>
                    <a:pt x="2461" y="5057"/>
                  </a:lnTo>
                  <a:lnTo>
                    <a:pt x="2422" y="5115"/>
                  </a:lnTo>
                  <a:lnTo>
                    <a:pt x="2344" y="5212"/>
                  </a:lnTo>
                  <a:lnTo>
                    <a:pt x="2248" y="5308"/>
                  </a:lnTo>
                  <a:lnTo>
                    <a:pt x="2112" y="5425"/>
                  </a:lnTo>
                  <a:lnTo>
                    <a:pt x="1918" y="5560"/>
                  </a:lnTo>
                  <a:lnTo>
                    <a:pt x="1647" y="5696"/>
                  </a:lnTo>
                  <a:lnTo>
                    <a:pt x="1337" y="5851"/>
                  </a:lnTo>
                  <a:lnTo>
                    <a:pt x="1569" y="5870"/>
                  </a:lnTo>
                  <a:lnTo>
                    <a:pt x="1841" y="5870"/>
                  </a:lnTo>
                  <a:lnTo>
                    <a:pt x="2170" y="5832"/>
                  </a:lnTo>
                  <a:lnTo>
                    <a:pt x="2364" y="5793"/>
                  </a:lnTo>
                  <a:lnTo>
                    <a:pt x="2557" y="5735"/>
                  </a:lnTo>
                  <a:lnTo>
                    <a:pt x="2751" y="5677"/>
                  </a:lnTo>
                  <a:lnTo>
                    <a:pt x="2945" y="5580"/>
                  </a:lnTo>
                  <a:lnTo>
                    <a:pt x="3158" y="5483"/>
                  </a:lnTo>
                  <a:lnTo>
                    <a:pt x="3352" y="5347"/>
                  </a:lnTo>
                  <a:lnTo>
                    <a:pt x="3546" y="5192"/>
                  </a:lnTo>
                  <a:lnTo>
                    <a:pt x="3739" y="4999"/>
                  </a:lnTo>
                  <a:lnTo>
                    <a:pt x="3894" y="5115"/>
                  </a:lnTo>
                  <a:lnTo>
                    <a:pt x="4069" y="5212"/>
                  </a:lnTo>
                  <a:lnTo>
                    <a:pt x="4321" y="5328"/>
                  </a:lnTo>
                  <a:lnTo>
                    <a:pt x="4611" y="5425"/>
                  </a:lnTo>
                  <a:lnTo>
                    <a:pt x="4786" y="5463"/>
                  </a:lnTo>
                  <a:lnTo>
                    <a:pt x="4960" y="5483"/>
                  </a:lnTo>
                  <a:lnTo>
                    <a:pt x="5134" y="5502"/>
                  </a:lnTo>
                  <a:lnTo>
                    <a:pt x="5541" y="5502"/>
                  </a:lnTo>
                  <a:lnTo>
                    <a:pt x="5735" y="5463"/>
                  </a:lnTo>
                  <a:lnTo>
                    <a:pt x="5483" y="5308"/>
                  </a:lnTo>
                  <a:lnTo>
                    <a:pt x="4902" y="4960"/>
                  </a:lnTo>
                  <a:lnTo>
                    <a:pt x="4592" y="4747"/>
                  </a:lnTo>
                  <a:lnTo>
                    <a:pt x="4321" y="4553"/>
                  </a:lnTo>
                  <a:lnTo>
                    <a:pt x="4224" y="4456"/>
                  </a:lnTo>
                  <a:lnTo>
                    <a:pt x="4127" y="4359"/>
                  </a:lnTo>
                  <a:lnTo>
                    <a:pt x="4088" y="4282"/>
                  </a:lnTo>
                  <a:lnTo>
                    <a:pt x="4069" y="4204"/>
                  </a:lnTo>
                  <a:lnTo>
                    <a:pt x="4088" y="4127"/>
                  </a:lnTo>
                  <a:lnTo>
                    <a:pt x="4166" y="3952"/>
                  </a:lnTo>
                  <a:lnTo>
                    <a:pt x="4417" y="3468"/>
                  </a:lnTo>
                  <a:lnTo>
                    <a:pt x="5677" y="3759"/>
                  </a:lnTo>
                  <a:lnTo>
                    <a:pt x="5580" y="3662"/>
                  </a:lnTo>
                  <a:lnTo>
                    <a:pt x="5347" y="3429"/>
                  </a:lnTo>
                  <a:lnTo>
                    <a:pt x="5076" y="3080"/>
                  </a:lnTo>
                  <a:lnTo>
                    <a:pt x="4940" y="2906"/>
                  </a:lnTo>
                  <a:lnTo>
                    <a:pt x="4844" y="2732"/>
                  </a:lnTo>
                  <a:lnTo>
                    <a:pt x="5425" y="1782"/>
                  </a:lnTo>
                  <a:lnTo>
                    <a:pt x="5967" y="891"/>
                  </a:lnTo>
                  <a:lnTo>
                    <a:pt x="654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26"/>
            <p:cNvSpPr/>
            <p:nvPr/>
          </p:nvSpPr>
          <p:spPr>
            <a:xfrm>
              <a:off x="4485927" y="7464189"/>
              <a:ext cx="194037" cy="226710"/>
            </a:xfrm>
            <a:custGeom>
              <a:avLst/>
              <a:gdLst/>
              <a:ahLst/>
              <a:cxnLst/>
              <a:rect l="l" t="t" r="r" b="b"/>
              <a:pathLst>
                <a:path w="5523" h="6453" extrusionOk="0">
                  <a:moveTo>
                    <a:pt x="3565" y="1"/>
                  </a:moveTo>
                  <a:lnTo>
                    <a:pt x="2442" y="97"/>
                  </a:lnTo>
                  <a:lnTo>
                    <a:pt x="2519" y="698"/>
                  </a:lnTo>
                  <a:lnTo>
                    <a:pt x="2635" y="2074"/>
                  </a:lnTo>
                  <a:lnTo>
                    <a:pt x="2693" y="2829"/>
                  </a:lnTo>
                  <a:lnTo>
                    <a:pt x="2732" y="3488"/>
                  </a:lnTo>
                  <a:lnTo>
                    <a:pt x="2732" y="3779"/>
                  </a:lnTo>
                  <a:lnTo>
                    <a:pt x="2713" y="3992"/>
                  </a:lnTo>
                  <a:lnTo>
                    <a:pt x="2693" y="4166"/>
                  </a:lnTo>
                  <a:lnTo>
                    <a:pt x="2655" y="4243"/>
                  </a:lnTo>
                  <a:lnTo>
                    <a:pt x="2597" y="4302"/>
                  </a:lnTo>
                  <a:lnTo>
                    <a:pt x="2500" y="4360"/>
                  </a:lnTo>
                  <a:lnTo>
                    <a:pt x="2267" y="4476"/>
                  </a:lnTo>
                  <a:lnTo>
                    <a:pt x="1938" y="4573"/>
                  </a:lnTo>
                  <a:lnTo>
                    <a:pt x="1570" y="4689"/>
                  </a:lnTo>
                  <a:lnTo>
                    <a:pt x="1182" y="4767"/>
                  </a:lnTo>
                  <a:lnTo>
                    <a:pt x="756" y="4844"/>
                  </a:lnTo>
                  <a:lnTo>
                    <a:pt x="369" y="4883"/>
                  </a:lnTo>
                  <a:lnTo>
                    <a:pt x="0" y="4883"/>
                  </a:lnTo>
                  <a:lnTo>
                    <a:pt x="175" y="4980"/>
                  </a:lnTo>
                  <a:lnTo>
                    <a:pt x="388" y="5077"/>
                  </a:lnTo>
                  <a:lnTo>
                    <a:pt x="679" y="5173"/>
                  </a:lnTo>
                  <a:lnTo>
                    <a:pt x="1047" y="5232"/>
                  </a:lnTo>
                  <a:lnTo>
                    <a:pt x="1260" y="5251"/>
                  </a:lnTo>
                  <a:lnTo>
                    <a:pt x="1492" y="5270"/>
                  </a:lnTo>
                  <a:lnTo>
                    <a:pt x="1744" y="5270"/>
                  </a:lnTo>
                  <a:lnTo>
                    <a:pt x="1996" y="5232"/>
                  </a:lnTo>
                  <a:lnTo>
                    <a:pt x="2287" y="5193"/>
                  </a:lnTo>
                  <a:lnTo>
                    <a:pt x="2597" y="5135"/>
                  </a:lnTo>
                  <a:lnTo>
                    <a:pt x="2597" y="5135"/>
                  </a:lnTo>
                  <a:lnTo>
                    <a:pt x="2461" y="5309"/>
                  </a:lnTo>
                  <a:lnTo>
                    <a:pt x="2151" y="5677"/>
                  </a:lnTo>
                  <a:lnTo>
                    <a:pt x="1957" y="5910"/>
                  </a:lnTo>
                  <a:lnTo>
                    <a:pt x="1744" y="6123"/>
                  </a:lnTo>
                  <a:lnTo>
                    <a:pt x="1492" y="6317"/>
                  </a:lnTo>
                  <a:lnTo>
                    <a:pt x="1376" y="6394"/>
                  </a:lnTo>
                  <a:lnTo>
                    <a:pt x="1260" y="6452"/>
                  </a:lnTo>
                  <a:lnTo>
                    <a:pt x="1550" y="6413"/>
                  </a:lnTo>
                  <a:lnTo>
                    <a:pt x="1860" y="6336"/>
                  </a:lnTo>
                  <a:lnTo>
                    <a:pt x="2209" y="6239"/>
                  </a:lnTo>
                  <a:lnTo>
                    <a:pt x="2403" y="6162"/>
                  </a:lnTo>
                  <a:lnTo>
                    <a:pt x="2597" y="6084"/>
                  </a:lnTo>
                  <a:lnTo>
                    <a:pt x="2790" y="5987"/>
                  </a:lnTo>
                  <a:lnTo>
                    <a:pt x="2965" y="5871"/>
                  </a:lnTo>
                  <a:lnTo>
                    <a:pt x="3139" y="5735"/>
                  </a:lnTo>
                  <a:lnTo>
                    <a:pt x="3294" y="5600"/>
                  </a:lnTo>
                  <a:lnTo>
                    <a:pt x="3410" y="5425"/>
                  </a:lnTo>
                  <a:lnTo>
                    <a:pt x="3527" y="5251"/>
                  </a:lnTo>
                  <a:lnTo>
                    <a:pt x="3740" y="5270"/>
                  </a:lnTo>
                  <a:lnTo>
                    <a:pt x="4301" y="5328"/>
                  </a:lnTo>
                  <a:lnTo>
                    <a:pt x="4631" y="5328"/>
                  </a:lnTo>
                  <a:lnTo>
                    <a:pt x="4960" y="5309"/>
                  </a:lnTo>
                  <a:lnTo>
                    <a:pt x="5270" y="5270"/>
                  </a:lnTo>
                  <a:lnTo>
                    <a:pt x="5406" y="5232"/>
                  </a:lnTo>
                  <a:lnTo>
                    <a:pt x="5522" y="5173"/>
                  </a:lnTo>
                  <a:lnTo>
                    <a:pt x="5193" y="5077"/>
                  </a:lnTo>
                  <a:lnTo>
                    <a:pt x="4456" y="4844"/>
                  </a:lnTo>
                  <a:lnTo>
                    <a:pt x="4069" y="4708"/>
                  </a:lnTo>
                  <a:lnTo>
                    <a:pt x="3720" y="4573"/>
                  </a:lnTo>
                  <a:lnTo>
                    <a:pt x="3468" y="4437"/>
                  </a:lnTo>
                  <a:lnTo>
                    <a:pt x="3391" y="4379"/>
                  </a:lnTo>
                  <a:lnTo>
                    <a:pt x="3352" y="4321"/>
                  </a:lnTo>
                  <a:lnTo>
                    <a:pt x="3352" y="3953"/>
                  </a:lnTo>
                  <a:lnTo>
                    <a:pt x="3391" y="3197"/>
                  </a:lnTo>
                  <a:lnTo>
                    <a:pt x="4766" y="2694"/>
                  </a:lnTo>
                  <a:lnTo>
                    <a:pt x="4631" y="2655"/>
                  </a:lnTo>
                  <a:lnTo>
                    <a:pt x="4263" y="2539"/>
                  </a:lnTo>
                  <a:lnTo>
                    <a:pt x="3817" y="2364"/>
                  </a:lnTo>
                  <a:lnTo>
                    <a:pt x="3623" y="2248"/>
                  </a:lnTo>
                  <a:lnTo>
                    <a:pt x="3449" y="2132"/>
                  </a:lnTo>
                  <a:lnTo>
                    <a:pt x="356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26"/>
            <p:cNvSpPr/>
            <p:nvPr/>
          </p:nvSpPr>
          <p:spPr>
            <a:xfrm>
              <a:off x="4321190" y="7282447"/>
              <a:ext cx="138211" cy="162031"/>
            </a:xfrm>
            <a:custGeom>
              <a:avLst/>
              <a:gdLst/>
              <a:ahLst/>
              <a:cxnLst/>
              <a:rect l="l" t="t" r="r" b="b"/>
              <a:pathLst>
                <a:path w="3934" h="4612" extrusionOk="0">
                  <a:moveTo>
                    <a:pt x="2035" y="1"/>
                  </a:moveTo>
                  <a:lnTo>
                    <a:pt x="1648" y="20"/>
                  </a:lnTo>
                  <a:lnTo>
                    <a:pt x="1280" y="59"/>
                  </a:lnTo>
                  <a:lnTo>
                    <a:pt x="931" y="117"/>
                  </a:lnTo>
                  <a:lnTo>
                    <a:pt x="621" y="194"/>
                  </a:lnTo>
                  <a:lnTo>
                    <a:pt x="369" y="272"/>
                  </a:lnTo>
                  <a:lnTo>
                    <a:pt x="156" y="349"/>
                  </a:lnTo>
                  <a:lnTo>
                    <a:pt x="40" y="427"/>
                  </a:lnTo>
                  <a:lnTo>
                    <a:pt x="1" y="466"/>
                  </a:lnTo>
                  <a:lnTo>
                    <a:pt x="1" y="504"/>
                  </a:lnTo>
                  <a:lnTo>
                    <a:pt x="78" y="1144"/>
                  </a:lnTo>
                  <a:lnTo>
                    <a:pt x="195" y="1802"/>
                  </a:lnTo>
                  <a:lnTo>
                    <a:pt x="369" y="2539"/>
                  </a:lnTo>
                  <a:lnTo>
                    <a:pt x="466" y="2926"/>
                  </a:lnTo>
                  <a:lnTo>
                    <a:pt x="563" y="3294"/>
                  </a:lnTo>
                  <a:lnTo>
                    <a:pt x="698" y="3643"/>
                  </a:lnTo>
                  <a:lnTo>
                    <a:pt x="834" y="3953"/>
                  </a:lnTo>
                  <a:lnTo>
                    <a:pt x="989" y="4224"/>
                  </a:lnTo>
                  <a:lnTo>
                    <a:pt x="1066" y="4340"/>
                  </a:lnTo>
                  <a:lnTo>
                    <a:pt x="1144" y="4418"/>
                  </a:lnTo>
                  <a:lnTo>
                    <a:pt x="1241" y="4495"/>
                  </a:lnTo>
                  <a:lnTo>
                    <a:pt x="1338" y="4554"/>
                  </a:lnTo>
                  <a:lnTo>
                    <a:pt x="1415" y="4592"/>
                  </a:lnTo>
                  <a:lnTo>
                    <a:pt x="1531" y="4612"/>
                  </a:lnTo>
                  <a:lnTo>
                    <a:pt x="1725" y="4612"/>
                  </a:lnTo>
                  <a:lnTo>
                    <a:pt x="1919" y="4573"/>
                  </a:lnTo>
                  <a:lnTo>
                    <a:pt x="2113" y="4495"/>
                  </a:lnTo>
                  <a:lnTo>
                    <a:pt x="2306" y="4379"/>
                  </a:lnTo>
                  <a:lnTo>
                    <a:pt x="2500" y="4244"/>
                  </a:lnTo>
                  <a:lnTo>
                    <a:pt x="2694" y="4089"/>
                  </a:lnTo>
                  <a:lnTo>
                    <a:pt x="2868" y="3895"/>
                  </a:lnTo>
                  <a:lnTo>
                    <a:pt x="3023" y="3682"/>
                  </a:lnTo>
                  <a:lnTo>
                    <a:pt x="3178" y="3449"/>
                  </a:lnTo>
                  <a:lnTo>
                    <a:pt x="3333" y="3178"/>
                  </a:lnTo>
                  <a:lnTo>
                    <a:pt x="3469" y="2907"/>
                  </a:lnTo>
                  <a:lnTo>
                    <a:pt x="3585" y="2597"/>
                  </a:lnTo>
                  <a:lnTo>
                    <a:pt x="3701" y="2287"/>
                  </a:lnTo>
                  <a:lnTo>
                    <a:pt x="3779" y="1957"/>
                  </a:lnTo>
                  <a:lnTo>
                    <a:pt x="3856" y="1609"/>
                  </a:lnTo>
                  <a:lnTo>
                    <a:pt x="3914" y="1241"/>
                  </a:lnTo>
                  <a:lnTo>
                    <a:pt x="3934" y="1066"/>
                  </a:lnTo>
                  <a:lnTo>
                    <a:pt x="3914" y="911"/>
                  </a:lnTo>
                  <a:lnTo>
                    <a:pt x="3876" y="756"/>
                  </a:lnTo>
                  <a:lnTo>
                    <a:pt x="3818" y="640"/>
                  </a:lnTo>
                  <a:lnTo>
                    <a:pt x="3740" y="524"/>
                  </a:lnTo>
                  <a:lnTo>
                    <a:pt x="3643" y="408"/>
                  </a:lnTo>
                  <a:lnTo>
                    <a:pt x="3527" y="330"/>
                  </a:lnTo>
                  <a:lnTo>
                    <a:pt x="3391" y="253"/>
                  </a:lnTo>
                  <a:lnTo>
                    <a:pt x="3256" y="175"/>
                  </a:lnTo>
                  <a:lnTo>
                    <a:pt x="3101" y="136"/>
                  </a:lnTo>
                  <a:lnTo>
                    <a:pt x="2946" y="78"/>
                  </a:lnTo>
                  <a:lnTo>
                    <a:pt x="2771" y="59"/>
                  </a:lnTo>
                  <a:lnTo>
                    <a:pt x="2403" y="20"/>
                  </a:lnTo>
                  <a:lnTo>
                    <a:pt x="2035" y="1"/>
                  </a:lnTo>
                  <a:close/>
                </a:path>
              </a:pathLst>
            </a:custGeom>
            <a:solidFill>
              <a:srgbClr val="003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26"/>
            <p:cNvSpPr/>
            <p:nvPr/>
          </p:nvSpPr>
          <p:spPr>
            <a:xfrm>
              <a:off x="4321190" y="7282447"/>
              <a:ext cx="138211" cy="162031"/>
            </a:xfrm>
            <a:custGeom>
              <a:avLst/>
              <a:gdLst/>
              <a:ahLst/>
              <a:cxnLst/>
              <a:rect l="l" t="t" r="r" b="b"/>
              <a:pathLst>
                <a:path w="3934" h="4612" fill="none" extrusionOk="0">
                  <a:moveTo>
                    <a:pt x="1" y="504"/>
                  </a:moveTo>
                  <a:lnTo>
                    <a:pt x="1" y="504"/>
                  </a:lnTo>
                  <a:lnTo>
                    <a:pt x="78" y="1144"/>
                  </a:lnTo>
                  <a:lnTo>
                    <a:pt x="195" y="1802"/>
                  </a:lnTo>
                  <a:lnTo>
                    <a:pt x="369" y="2539"/>
                  </a:lnTo>
                  <a:lnTo>
                    <a:pt x="466" y="2926"/>
                  </a:lnTo>
                  <a:lnTo>
                    <a:pt x="563" y="3294"/>
                  </a:lnTo>
                  <a:lnTo>
                    <a:pt x="698" y="3643"/>
                  </a:lnTo>
                  <a:lnTo>
                    <a:pt x="834" y="3953"/>
                  </a:lnTo>
                  <a:lnTo>
                    <a:pt x="989" y="4224"/>
                  </a:lnTo>
                  <a:lnTo>
                    <a:pt x="1066" y="4340"/>
                  </a:lnTo>
                  <a:lnTo>
                    <a:pt x="1144" y="4418"/>
                  </a:lnTo>
                  <a:lnTo>
                    <a:pt x="1241" y="4495"/>
                  </a:lnTo>
                  <a:lnTo>
                    <a:pt x="1338" y="4554"/>
                  </a:lnTo>
                  <a:lnTo>
                    <a:pt x="1415" y="4592"/>
                  </a:lnTo>
                  <a:lnTo>
                    <a:pt x="1531" y="4612"/>
                  </a:lnTo>
                  <a:lnTo>
                    <a:pt x="1531" y="4612"/>
                  </a:lnTo>
                  <a:lnTo>
                    <a:pt x="1725" y="4612"/>
                  </a:lnTo>
                  <a:lnTo>
                    <a:pt x="1919" y="4573"/>
                  </a:lnTo>
                  <a:lnTo>
                    <a:pt x="2113" y="4495"/>
                  </a:lnTo>
                  <a:lnTo>
                    <a:pt x="2306" y="4379"/>
                  </a:lnTo>
                  <a:lnTo>
                    <a:pt x="2500" y="4244"/>
                  </a:lnTo>
                  <a:lnTo>
                    <a:pt x="2694" y="4089"/>
                  </a:lnTo>
                  <a:lnTo>
                    <a:pt x="2868" y="3895"/>
                  </a:lnTo>
                  <a:lnTo>
                    <a:pt x="3023" y="3682"/>
                  </a:lnTo>
                  <a:lnTo>
                    <a:pt x="3178" y="3449"/>
                  </a:lnTo>
                  <a:lnTo>
                    <a:pt x="3333" y="3178"/>
                  </a:lnTo>
                  <a:lnTo>
                    <a:pt x="3469" y="2907"/>
                  </a:lnTo>
                  <a:lnTo>
                    <a:pt x="3585" y="2597"/>
                  </a:lnTo>
                  <a:lnTo>
                    <a:pt x="3701" y="2287"/>
                  </a:lnTo>
                  <a:lnTo>
                    <a:pt x="3779" y="1957"/>
                  </a:lnTo>
                  <a:lnTo>
                    <a:pt x="3856" y="1609"/>
                  </a:lnTo>
                  <a:lnTo>
                    <a:pt x="3914" y="1241"/>
                  </a:lnTo>
                  <a:lnTo>
                    <a:pt x="3914" y="1241"/>
                  </a:lnTo>
                  <a:lnTo>
                    <a:pt x="3934" y="1066"/>
                  </a:lnTo>
                  <a:lnTo>
                    <a:pt x="3914" y="911"/>
                  </a:lnTo>
                  <a:lnTo>
                    <a:pt x="3876" y="756"/>
                  </a:lnTo>
                  <a:lnTo>
                    <a:pt x="3818" y="640"/>
                  </a:lnTo>
                  <a:lnTo>
                    <a:pt x="3740" y="524"/>
                  </a:lnTo>
                  <a:lnTo>
                    <a:pt x="3643" y="408"/>
                  </a:lnTo>
                  <a:lnTo>
                    <a:pt x="3527" y="330"/>
                  </a:lnTo>
                  <a:lnTo>
                    <a:pt x="3391" y="253"/>
                  </a:lnTo>
                  <a:lnTo>
                    <a:pt x="3256" y="175"/>
                  </a:lnTo>
                  <a:lnTo>
                    <a:pt x="3101" y="136"/>
                  </a:lnTo>
                  <a:lnTo>
                    <a:pt x="2946" y="78"/>
                  </a:lnTo>
                  <a:lnTo>
                    <a:pt x="2771" y="59"/>
                  </a:lnTo>
                  <a:lnTo>
                    <a:pt x="2403" y="20"/>
                  </a:lnTo>
                  <a:lnTo>
                    <a:pt x="2035" y="1"/>
                  </a:lnTo>
                  <a:lnTo>
                    <a:pt x="1648" y="20"/>
                  </a:lnTo>
                  <a:lnTo>
                    <a:pt x="1280" y="59"/>
                  </a:lnTo>
                  <a:lnTo>
                    <a:pt x="931" y="117"/>
                  </a:lnTo>
                  <a:lnTo>
                    <a:pt x="621" y="194"/>
                  </a:lnTo>
                  <a:lnTo>
                    <a:pt x="369" y="272"/>
                  </a:lnTo>
                  <a:lnTo>
                    <a:pt x="156" y="349"/>
                  </a:lnTo>
                  <a:lnTo>
                    <a:pt x="40" y="427"/>
                  </a:lnTo>
                  <a:lnTo>
                    <a:pt x="1" y="466"/>
                  </a:lnTo>
                  <a:lnTo>
                    <a:pt x="1" y="5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26"/>
            <p:cNvSpPr/>
            <p:nvPr/>
          </p:nvSpPr>
          <p:spPr>
            <a:xfrm>
              <a:off x="4054392" y="6389409"/>
              <a:ext cx="382558" cy="245084"/>
            </a:xfrm>
            <a:custGeom>
              <a:avLst/>
              <a:gdLst/>
              <a:ahLst/>
              <a:cxnLst/>
              <a:rect l="l" t="t" r="r" b="b"/>
              <a:pathLst>
                <a:path w="10889" h="6976" extrusionOk="0">
                  <a:moveTo>
                    <a:pt x="5348" y="1"/>
                  </a:moveTo>
                  <a:lnTo>
                    <a:pt x="5134" y="20"/>
                  </a:lnTo>
                  <a:lnTo>
                    <a:pt x="4941" y="78"/>
                  </a:lnTo>
                  <a:lnTo>
                    <a:pt x="4747" y="156"/>
                  </a:lnTo>
                  <a:lnTo>
                    <a:pt x="4573" y="233"/>
                  </a:lnTo>
                  <a:lnTo>
                    <a:pt x="4398" y="350"/>
                  </a:lnTo>
                  <a:lnTo>
                    <a:pt x="4243" y="485"/>
                  </a:lnTo>
                  <a:lnTo>
                    <a:pt x="4108" y="640"/>
                  </a:lnTo>
                  <a:lnTo>
                    <a:pt x="3991" y="795"/>
                  </a:lnTo>
                  <a:lnTo>
                    <a:pt x="3894" y="950"/>
                  </a:lnTo>
                  <a:lnTo>
                    <a:pt x="3798" y="1125"/>
                  </a:lnTo>
                  <a:lnTo>
                    <a:pt x="3739" y="1299"/>
                  </a:lnTo>
                  <a:lnTo>
                    <a:pt x="3681" y="1473"/>
                  </a:lnTo>
                  <a:lnTo>
                    <a:pt x="3584" y="1648"/>
                  </a:lnTo>
                  <a:lnTo>
                    <a:pt x="3488" y="1822"/>
                  </a:lnTo>
                  <a:lnTo>
                    <a:pt x="3391" y="1996"/>
                  </a:lnTo>
                  <a:lnTo>
                    <a:pt x="3139" y="2326"/>
                  </a:lnTo>
                  <a:lnTo>
                    <a:pt x="2887" y="2636"/>
                  </a:lnTo>
                  <a:lnTo>
                    <a:pt x="2635" y="2888"/>
                  </a:lnTo>
                  <a:lnTo>
                    <a:pt x="2441" y="3101"/>
                  </a:lnTo>
                  <a:lnTo>
                    <a:pt x="2248" y="3275"/>
                  </a:lnTo>
                  <a:lnTo>
                    <a:pt x="2190" y="3004"/>
                  </a:lnTo>
                  <a:lnTo>
                    <a:pt x="2190" y="2752"/>
                  </a:lnTo>
                  <a:lnTo>
                    <a:pt x="2209" y="2520"/>
                  </a:lnTo>
                  <a:lnTo>
                    <a:pt x="2267" y="2306"/>
                  </a:lnTo>
                  <a:lnTo>
                    <a:pt x="2325" y="2113"/>
                  </a:lnTo>
                  <a:lnTo>
                    <a:pt x="2422" y="1919"/>
                  </a:lnTo>
                  <a:lnTo>
                    <a:pt x="2519" y="1764"/>
                  </a:lnTo>
                  <a:lnTo>
                    <a:pt x="2635" y="1609"/>
                  </a:lnTo>
                  <a:lnTo>
                    <a:pt x="2751" y="1493"/>
                  </a:lnTo>
                  <a:lnTo>
                    <a:pt x="2868" y="1376"/>
                  </a:lnTo>
                  <a:lnTo>
                    <a:pt x="3081" y="1202"/>
                  </a:lnTo>
                  <a:lnTo>
                    <a:pt x="3236" y="1086"/>
                  </a:lnTo>
                  <a:lnTo>
                    <a:pt x="3294" y="1066"/>
                  </a:lnTo>
                  <a:lnTo>
                    <a:pt x="3178" y="1008"/>
                  </a:lnTo>
                  <a:lnTo>
                    <a:pt x="3042" y="950"/>
                  </a:lnTo>
                  <a:lnTo>
                    <a:pt x="2868" y="911"/>
                  </a:lnTo>
                  <a:lnTo>
                    <a:pt x="2674" y="873"/>
                  </a:lnTo>
                  <a:lnTo>
                    <a:pt x="2441" y="853"/>
                  </a:lnTo>
                  <a:lnTo>
                    <a:pt x="2209" y="853"/>
                  </a:lnTo>
                  <a:lnTo>
                    <a:pt x="1976" y="873"/>
                  </a:lnTo>
                  <a:lnTo>
                    <a:pt x="1725" y="950"/>
                  </a:lnTo>
                  <a:lnTo>
                    <a:pt x="1473" y="1047"/>
                  </a:lnTo>
                  <a:lnTo>
                    <a:pt x="1221" y="1183"/>
                  </a:lnTo>
                  <a:lnTo>
                    <a:pt x="1105" y="1280"/>
                  </a:lnTo>
                  <a:lnTo>
                    <a:pt x="988" y="1376"/>
                  </a:lnTo>
                  <a:lnTo>
                    <a:pt x="872" y="1493"/>
                  </a:lnTo>
                  <a:lnTo>
                    <a:pt x="756" y="1628"/>
                  </a:lnTo>
                  <a:lnTo>
                    <a:pt x="659" y="1764"/>
                  </a:lnTo>
                  <a:lnTo>
                    <a:pt x="562" y="1938"/>
                  </a:lnTo>
                  <a:lnTo>
                    <a:pt x="465" y="2113"/>
                  </a:lnTo>
                  <a:lnTo>
                    <a:pt x="368" y="2306"/>
                  </a:lnTo>
                  <a:lnTo>
                    <a:pt x="291" y="2520"/>
                  </a:lnTo>
                  <a:lnTo>
                    <a:pt x="213" y="2752"/>
                  </a:lnTo>
                  <a:lnTo>
                    <a:pt x="155" y="3004"/>
                  </a:lnTo>
                  <a:lnTo>
                    <a:pt x="97" y="3275"/>
                  </a:lnTo>
                  <a:lnTo>
                    <a:pt x="58" y="3546"/>
                  </a:lnTo>
                  <a:lnTo>
                    <a:pt x="20" y="3798"/>
                  </a:lnTo>
                  <a:lnTo>
                    <a:pt x="0" y="4050"/>
                  </a:lnTo>
                  <a:lnTo>
                    <a:pt x="0" y="4283"/>
                  </a:lnTo>
                  <a:lnTo>
                    <a:pt x="20" y="4496"/>
                  </a:lnTo>
                  <a:lnTo>
                    <a:pt x="39" y="4709"/>
                  </a:lnTo>
                  <a:lnTo>
                    <a:pt x="97" y="5096"/>
                  </a:lnTo>
                  <a:lnTo>
                    <a:pt x="194" y="5445"/>
                  </a:lnTo>
                  <a:lnTo>
                    <a:pt x="330" y="5736"/>
                  </a:lnTo>
                  <a:lnTo>
                    <a:pt x="485" y="5987"/>
                  </a:lnTo>
                  <a:lnTo>
                    <a:pt x="640" y="6201"/>
                  </a:lnTo>
                  <a:lnTo>
                    <a:pt x="814" y="6394"/>
                  </a:lnTo>
                  <a:lnTo>
                    <a:pt x="988" y="6549"/>
                  </a:lnTo>
                  <a:lnTo>
                    <a:pt x="1143" y="6666"/>
                  </a:lnTo>
                  <a:lnTo>
                    <a:pt x="1298" y="6762"/>
                  </a:lnTo>
                  <a:lnTo>
                    <a:pt x="1511" y="6859"/>
                  </a:lnTo>
                  <a:lnTo>
                    <a:pt x="1608" y="6898"/>
                  </a:lnTo>
                  <a:lnTo>
                    <a:pt x="1783" y="6685"/>
                  </a:lnTo>
                  <a:lnTo>
                    <a:pt x="1957" y="6491"/>
                  </a:lnTo>
                  <a:lnTo>
                    <a:pt x="2151" y="6356"/>
                  </a:lnTo>
                  <a:lnTo>
                    <a:pt x="2345" y="6239"/>
                  </a:lnTo>
                  <a:lnTo>
                    <a:pt x="2558" y="6142"/>
                  </a:lnTo>
                  <a:lnTo>
                    <a:pt x="2751" y="6084"/>
                  </a:lnTo>
                  <a:lnTo>
                    <a:pt x="2945" y="6046"/>
                  </a:lnTo>
                  <a:lnTo>
                    <a:pt x="3139" y="6007"/>
                  </a:lnTo>
                  <a:lnTo>
                    <a:pt x="3468" y="6007"/>
                  </a:lnTo>
                  <a:lnTo>
                    <a:pt x="3759" y="6026"/>
                  </a:lnTo>
                  <a:lnTo>
                    <a:pt x="3933" y="6065"/>
                  </a:lnTo>
                  <a:lnTo>
                    <a:pt x="4011" y="6084"/>
                  </a:lnTo>
                  <a:lnTo>
                    <a:pt x="4108" y="5871"/>
                  </a:lnTo>
                  <a:lnTo>
                    <a:pt x="4224" y="5697"/>
                  </a:lnTo>
                  <a:lnTo>
                    <a:pt x="4359" y="5561"/>
                  </a:lnTo>
                  <a:lnTo>
                    <a:pt x="4514" y="5464"/>
                  </a:lnTo>
                  <a:lnTo>
                    <a:pt x="4669" y="5387"/>
                  </a:lnTo>
                  <a:lnTo>
                    <a:pt x="4844" y="5348"/>
                  </a:lnTo>
                  <a:lnTo>
                    <a:pt x="5018" y="5348"/>
                  </a:lnTo>
                  <a:lnTo>
                    <a:pt x="5212" y="5368"/>
                  </a:lnTo>
                  <a:lnTo>
                    <a:pt x="5386" y="5406"/>
                  </a:lnTo>
                  <a:lnTo>
                    <a:pt x="5580" y="5484"/>
                  </a:lnTo>
                  <a:lnTo>
                    <a:pt x="5774" y="5581"/>
                  </a:lnTo>
                  <a:lnTo>
                    <a:pt x="5948" y="5697"/>
                  </a:lnTo>
                  <a:lnTo>
                    <a:pt x="6142" y="5832"/>
                  </a:lnTo>
                  <a:lnTo>
                    <a:pt x="6316" y="5987"/>
                  </a:lnTo>
                  <a:lnTo>
                    <a:pt x="6491" y="6162"/>
                  </a:lnTo>
                  <a:lnTo>
                    <a:pt x="6665" y="6356"/>
                  </a:lnTo>
                  <a:lnTo>
                    <a:pt x="6839" y="6549"/>
                  </a:lnTo>
                  <a:lnTo>
                    <a:pt x="7014" y="6685"/>
                  </a:lnTo>
                  <a:lnTo>
                    <a:pt x="7207" y="6801"/>
                  </a:lnTo>
                  <a:lnTo>
                    <a:pt x="7421" y="6898"/>
                  </a:lnTo>
                  <a:lnTo>
                    <a:pt x="7614" y="6956"/>
                  </a:lnTo>
                  <a:lnTo>
                    <a:pt x="7827" y="6976"/>
                  </a:lnTo>
                  <a:lnTo>
                    <a:pt x="8041" y="6976"/>
                  </a:lnTo>
                  <a:lnTo>
                    <a:pt x="8254" y="6956"/>
                  </a:lnTo>
                  <a:lnTo>
                    <a:pt x="8447" y="6917"/>
                  </a:lnTo>
                  <a:lnTo>
                    <a:pt x="8641" y="6859"/>
                  </a:lnTo>
                  <a:lnTo>
                    <a:pt x="8835" y="6782"/>
                  </a:lnTo>
                  <a:lnTo>
                    <a:pt x="9009" y="6685"/>
                  </a:lnTo>
                  <a:lnTo>
                    <a:pt x="9164" y="6569"/>
                  </a:lnTo>
                  <a:lnTo>
                    <a:pt x="9300" y="6452"/>
                  </a:lnTo>
                  <a:lnTo>
                    <a:pt x="9416" y="6336"/>
                  </a:lnTo>
                  <a:lnTo>
                    <a:pt x="9513" y="6201"/>
                  </a:lnTo>
                  <a:lnTo>
                    <a:pt x="9707" y="5949"/>
                  </a:lnTo>
                  <a:lnTo>
                    <a:pt x="9920" y="5697"/>
                  </a:lnTo>
                  <a:lnTo>
                    <a:pt x="10152" y="5503"/>
                  </a:lnTo>
                  <a:lnTo>
                    <a:pt x="10365" y="5309"/>
                  </a:lnTo>
                  <a:lnTo>
                    <a:pt x="10579" y="5174"/>
                  </a:lnTo>
                  <a:lnTo>
                    <a:pt x="10734" y="5058"/>
                  </a:lnTo>
                  <a:lnTo>
                    <a:pt x="10889" y="4980"/>
                  </a:lnTo>
                  <a:lnTo>
                    <a:pt x="10772" y="4903"/>
                  </a:lnTo>
                  <a:lnTo>
                    <a:pt x="10637" y="4864"/>
                  </a:lnTo>
                  <a:lnTo>
                    <a:pt x="10501" y="4825"/>
                  </a:lnTo>
                  <a:lnTo>
                    <a:pt x="10385" y="4806"/>
                  </a:lnTo>
                  <a:lnTo>
                    <a:pt x="10114" y="4786"/>
                  </a:lnTo>
                  <a:lnTo>
                    <a:pt x="9842" y="4825"/>
                  </a:lnTo>
                  <a:lnTo>
                    <a:pt x="9590" y="4864"/>
                  </a:lnTo>
                  <a:lnTo>
                    <a:pt x="9339" y="4941"/>
                  </a:lnTo>
                  <a:lnTo>
                    <a:pt x="8874" y="5058"/>
                  </a:lnTo>
                  <a:lnTo>
                    <a:pt x="8777" y="5077"/>
                  </a:lnTo>
                  <a:lnTo>
                    <a:pt x="8447" y="5077"/>
                  </a:lnTo>
                  <a:lnTo>
                    <a:pt x="8215" y="5038"/>
                  </a:lnTo>
                  <a:lnTo>
                    <a:pt x="8002" y="4980"/>
                  </a:lnTo>
                  <a:lnTo>
                    <a:pt x="7672" y="4864"/>
                  </a:lnTo>
                  <a:lnTo>
                    <a:pt x="7517" y="4786"/>
                  </a:lnTo>
                  <a:lnTo>
                    <a:pt x="7750" y="4767"/>
                  </a:lnTo>
                  <a:lnTo>
                    <a:pt x="7944" y="4728"/>
                  </a:lnTo>
                  <a:lnTo>
                    <a:pt x="8137" y="4631"/>
                  </a:lnTo>
                  <a:lnTo>
                    <a:pt x="8312" y="4515"/>
                  </a:lnTo>
                  <a:lnTo>
                    <a:pt x="8467" y="4360"/>
                  </a:lnTo>
                  <a:lnTo>
                    <a:pt x="8622" y="4186"/>
                  </a:lnTo>
                  <a:lnTo>
                    <a:pt x="8796" y="3973"/>
                  </a:lnTo>
                  <a:lnTo>
                    <a:pt x="8951" y="3759"/>
                  </a:lnTo>
                  <a:lnTo>
                    <a:pt x="9029" y="3643"/>
                  </a:lnTo>
                  <a:lnTo>
                    <a:pt x="9125" y="3546"/>
                  </a:lnTo>
                  <a:lnTo>
                    <a:pt x="9222" y="3469"/>
                  </a:lnTo>
                  <a:lnTo>
                    <a:pt x="9339" y="3411"/>
                  </a:lnTo>
                  <a:lnTo>
                    <a:pt x="9552" y="3333"/>
                  </a:lnTo>
                  <a:lnTo>
                    <a:pt x="9784" y="3275"/>
                  </a:lnTo>
                  <a:lnTo>
                    <a:pt x="9978" y="3256"/>
                  </a:lnTo>
                  <a:lnTo>
                    <a:pt x="10133" y="3256"/>
                  </a:lnTo>
                  <a:lnTo>
                    <a:pt x="10288" y="3275"/>
                  </a:lnTo>
                  <a:lnTo>
                    <a:pt x="10172" y="3101"/>
                  </a:lnTo>
                  <a:lnTo>
                    <a:pt x="10036" y="2946"/>
                  </a:lnTo>
                  <a:lnTo>
                    <a:pt x="9920" y="2810"/>
                  </a:lnTo>
                  <a:lnTo>
                    <a:pt x="9784" y="2694"/>
                  </a:lnTo>
                  <a:lnTo>
                    <a:pt x="9649" y="2578"/>
                  </a:lnTo>
                  <a:lnTo>
                    <a:pt x="9513" y="2481"/>
                  </a:lnTo>
                  <a:lnTo>
                    <a:pt x="9358" y="2423"/>
                  </a:lnTo>
                  <a:lnTo>
                    <a:pt x="9203" y="2365"/>
                  </a:lnTo>
                  <a:lnTo>
                    <a:pt x="9067" y="2326"/>
                  </a:lnTo>
                  <a:lnTo>
                    <a:pt x="8893" y="2306"/>
                  </a:lnTo>
                  <a:lnTo>
                    <a:pt x="8738" y="2306"/>
                  </a:lnTo>
                  <a:lnTo>
                    <a:pt x="8583" y="2345"/>
                  </a:lnTo>
                  <a:lnTo>
                    <a:pt x="8409" y="2384"/>
                  </a:lnTo>
                  <a:lnTo>
                    <a:pt x="8234" y="2461"/>
                  </a:lnTo>
                  <a:lnTo>
                    <a:pt x="8060" y="2558"/>
                  </a:lnTo>
                  <a:lnTo>
                    <a:pt x="7866" y="2675"/>
                  </a:lnTo>
                  <a:lnTo>
                    <a:pt x="7517" y="2907"/>
                  </a:lnTo>
                  <a:lnTo>
                    <a:pt x="7227" y="3062"/>
                  </a:lnTo>
                  <a:lnTo>
                    <a:pt x="6956" y="3178"/>
                  </a:lnTo>
                  <a:lnTo>
                    <a:pt x="6742" y="3236"/>
                  </a:lnTo>
                  <a:lnTo>
                    <a:pt x="6587" y="3256"/>
                  </a:lnTo>
                  <a:lnTo>
                    <a:pt x="6471" y="3275"/>
                  </a:lnTo>
                  <a:lnTo>
                    <a:pt x="6374" y="3275"/>
                  </a:lnTo>
                  <a:lnTo>
                    <a:pt x="6510" y="3236"/>
                  </a:lnTo>
                  <a:lnTo>
                    <a:pt x="6646" y="3178"/>
                  </a:lnTo>
                  <a:lnTo>
                    <a:pt x="6781" y="3101"/>
                  </a:lnTo>
                  <a:lnTo>
                    <a:pt x="6897" y="3004"/>
                  </a:lnTo>
                  <a:lnTo>
                    <a:pt x="7014" y="2926"/>
                  </a:lnTo>
                  <a:lnTo>
                    <a:pt x="7111" y="2810"/>
                  </a:lnTo>
                  <a:lnTo>
                    <a:pt x="7188" y="2694"/>
                  </a:lnTo>
                  <a:lnTo>
                    <a:pt x="7266" y="2578"/>
                  </a:lnTo>
                  <a:lnTo>
                    <a:pt x="7401" y="2345"/>
                  </a:lnTo>
                  <a:lnTo>
                    <a:pt x="7479" y="2093"/>
                  </a:lnTo>
                  <a:lnTo>
                    <a:pt x="7517" y="1880"/>
                  </a:lnTo>
                  <a:lnTo>
                    <a:pt x="7517" y="1686"/>
                  </a:lnTo>
                  <a:lnTo>
                    <a:pt x="7498" y="1493"/>
                  </a:lnTo>
                  <a:lnTo>
                    <a:pt x="7537" y="1280"/>
                  </a:lnTo>
                  <a:lnTo>
                    <a:pt x="7595" y="1066"/>
                  </a:lnTo>
                  <a:lnTo>
                    <a:pt x="7672" y="873"/>
                  </a:lnTo>
                  <a:lnTo>
                    <a:pt x="7808" y="543"/>
                  </a:lnTo>
                  <a:lnTo>
                    <a:pt x="7866" y="408"/>
                  </a:lnTo>
                  <a:lnTo>
                    <a:pt x="7750" y="388"/>
                  </a:lnTo>
                  <a:lnTo>
                    <a:pt x="7479" y="388"/>
                  </a:lnTo>
                  <a:lnTo>
                    <a:pt x="7324" y="427"/>
                  </a:lnTo>
                  <a:lnTo>
                    <a:pt x="7188" y="466"/>
                  </a:lnTo>
                  <a:lnTo>
                    <a:pt x="7033" y="524"/>
                  </a:lnTo>
                  <a:lnTo>
                    <a:pt x="6742" y="660"/>
                  </a:lnTo>
                  <a:lnTo>
                    <a:pt x="6471" y="853"/>
                  </a:lnTo>
                  <a:lnTo>
                    <a:pt x="6200" y="1086"/>
                  </a:lnTo>
                  <a:lnTo>
                    <a:pt x="6084" y="1221"/>
                  </a:lnTo>
                  <a:lnTo>
                    <a:pt x="5967" y="1357"/>
                  </a:lnTo>
                  <a:lnTo>
                    <a:pt x="5871" y="1512"/>
                  </a:lnTo>
                  <a:lnTo>
                    <a:pt x="5774" y="1667"/>
                  </a:lnTo>
                  <a:lnTo>
                    <a:pt x="5696" y="1822"/>
                  </a:lnTo>
                  <a:lnTo>
                    <a:pt x="5580" y="1958"/>
                  </a:lnTo>
                  <a:lnTo>
                    <a:pt x="5464" y="2093"/>
                  </a:lnTo>
                  <a:lnTo>
                    <a:pt x="5328" y="2210"/>
                  </a:lnTo>
                  <a:lnTo>
                    <a:pt x="5076" y="2423"/>
                  </a:lnTo>
                  <a:lnTo>
                    <a:pt x="4805" y="2597"/>
                  </a:lnTo>
                  <a:lnTo>
                    <a:pt x="4553" y="2733"/>
                  </a:lnTo>
                  <a:lnTo>
                    <a:pt x="4359" y="2830"/>
                  </a:lnTo>
                  <a:lnTo>
                    <a:pt x="4166" y="2907"/>
                  </a:lnTo>
                  <a:lnTo>
                    <a:pt x="4166" y="2907"/>
                  </a:lnTo>
                  <a:lnTo>
                    <a:pt x="4398" y="2752"/>
                  </a:lnTo>
                  <a:lnTo>
                    <a:pt x="4592" y="2597"/>
                  </a:lnTo>
                  <a:lnTo>
                    <a:pt x="4786" y="2403"/>
                  </a:lnTo>
                  <a:lnTo>
                    <a:pt x="4941" y="2210"/>
                  </a:lnTo>
                  <a:lnTo>
                    <a:pt x="5076" y="2016"/>
                  </a:lnTo>
                  <a:lnTo>
                    <a:pt x="5212" y="1822"/>
                  </a:lnTo>
                  <a:lnTo>
                    <a:pt x="5289" y="1609"/>
                  </a:lnTo>
                  <a:lnTo>
                    <a:pt x="5348" y="1435"/>
                  </a:lnTo>
                  <a:lnTo>
                    <a:pt x="5386" y="1338"/>
                  </a:lnTo>
                  <a:lnTo>
                    <a:pt x="5444" y="1260"/>
                  </a:lnTo>
                  <a:lnTo>
                    <a:pt x="5580" y="1086"/>
                  </a:lnTo>
                  <a:lnTo>
                    <a:pt x="5754" y="911"/>
                  </a:lnTo>
                  <a:lnTo>
                    <a:pt x="5948" y="756"/>
                  </a:lnTo>
                  <a:lnTo>
                    <a:pt x="6297" y="524"/>
                  </a:lnTo>
                  <a:lnTo>
                    <a:pt x="6452" y="446"/>
                  </a:lnTo>
                  <a:lnTo>
                    <a:pt x="6219" y="272"/>
                  </a:lnTo>
                  <a:lnTo>
                    <a:pt x="5987" y="156"/>
                  </a:lnTo>
                  <a:lnTo>
                    <a:pt x="5774" y="59"/>
                  </a:lnTo>
                  <a:lnTo>
                    <a:pt x="5561" y="20"/>
                  </a:lnTo>
                  <a:lnTo>
                    <a:pt x="534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26"/>
            <p:cNvSpPr/>
            <p:nvPr/>
          </p:nvSpPr>
          <p:spPr>
            <a:xfrm>
              <a:off x="4092511" y="6524881"/>
              <a:ext cx="312433" cy="104835"/>
            </a:xfrm>
            <a:custGeom>
              <a:avLst/>
              <a:gdLst/>
              <a:ahLst/>
              <a:cxnLst/>
              <a:rect l="l" t="t" r="r" b="b"/>
              <a:pathLst>
                <a:path w="8893" h="2984" extrusionOk="0">
                  <a:moveTo>
                    <a:pt x="3623" y="0"/>
                  </a:moveTo>
                  <a:lnTo>
                    <a:pt x="3429" y="20"/>
                  </a:lnTo>
                  <a:lnTo>
                    <a:pt x="2829" y="175"/>
                  </a:lnTo>
                  <a:lnTo>
                    <a:pt x="2209" y="349"/>
                  </a:lnTo>
                  <a:lnTo>
                    <a:pt x="1608" y="504"/>
                  </a:lnTo>
                  <a:lnTo>
                    <a:pt x="1298" y="562"/>
                  </a:lnTo>
                  <a:lnTo>
                    <a:pt x="1008" y="620"/>
                  </a:lnTo>
                  <a:lnTo>
                    <a:pt x="795" y="678"/>
                  </a:lnTo>
                  <a:lnTo>
                    <a:pt x="620" y="756"/>
                  </a:lnTo>
                  <a:lnTo>
                    <a:pt x="465" y="853"/>
                  </a:lnTo>
                  <a:lnTo>
                    <a:pt x="330" y="969"/>
                  </a:lnTo>
                  <a:lnTo>
                    <a:pt x="213" y="1124"/>
                  </a:lnTo>
                  <a:lnTo>
                    <a:pt x="116" y="1279"/>
                  </a:lnTo>
                  <a:lnTo>
                    <a:pt x="58" y="1434"/>
                  </a:lnTo>
                  <a:lnTo>
                    <a:pt x="20" y="1608"/>
                  </a:lnTo>
                  <a:lnTo>
                    <a:pt x="0" y="1802"/>
                  </a:lnTo>
                  <a:lnTo>
                    <a:pt x="0" y="1976"/>
                  </a:lnTo>
                  <a:lnTo>
                    <a:pt x="39" y="2151"/>
                  </a:lnTo>
                  <a:lnTo>
                    <a:pt x="116" y="2325"/>
                  </a:lnTo>
                  <a:lnTo>
                    <a:pt x="194" y="2480"/>
                  </a:lnTo>
                  <a:lnTo>
                    <a:pt x="330" y="2616"/>
                  </a:lnTo>
                  <a:lnTo>
                    <a:pt x="465" y="2751"/>
                  </a:lnTo>
                  <a:lnTo>
                    <a:pt x="659" y="2848"/>
                  </a:lnTo>
                  <a:lnTo>
                    <a:pt x="659" y="2868"/>
                  </a:lnTo>
                  <a:lnTo>
                    <a:pt x="795" y="2732"/>
                  </a:lnTo>
                  <a:lnTo>
                    <a:pt x="911" y="2616"/>
                  </a:lnTo>
                  <a:lnTo>
                    <a:pt x="1046" y="2519"/>
                  </a:lnTo>
                  <a:lnTo>
                    <a:pt x="1182" y="2441"/>
                  </a:lnTo>
                  <a:lnTo>
                    <a:pt x="1298" y="2364"/>
                  </a:lnTo>
                  <a:lnTo>
                    <a:pt x="1434" y="2306"/>
                  </a:lnTo>
                  <a:lnTo>
                    <a:pt x="1705" y="2209"/>
                  </a:lnTo>
                  <a:lnTo>
                    <a:pt x="1918" y="2151"/>
                  </a:lnTo>
                  <a:lnTo>
                    <a:pt x="2112" y="2112"/>
                  </a:lnTo>
                  <a:lnTo>
                    <a:pt x="2306" y="2093"/>
                  </a:lnTo>
                  <a:lnTo>
                    <a:pt x="2480" y="2093"/>
                  </a:lnTo>
                  <a:lnTo>
                    <a:pt x="2771" y="2112"/>
                  </a:lnTo>
                  <a:lnTo>
                    <a:pt x="2945" y="2151"/>
                  </a:lnTo>
                  <a:lnTo>
                    <a:pt x="3042" y="1996"/>
                  </a:lnTo>
                  <a:lnTo>
                    <a:pt x="3158" y="1841"/>
                  </a:lnTo>
                  <a:lnTo>
                    <a:pt x="3255" y="1725"/>
                  </a:lnTo>
                  <a:lnTo>
                    <a:pt x="3391" y="1628"/>
                  </a:lnTo>
                  <a:lnTo>
                    <a:pt x="3507" y="1570"/>
                  </a:lnTo>
                  <a:lnTo>
                    <a:pt x="3662" y="1512"/>
                  </a:lnTo>
                  <a:lnTo>
                    <a:pt x="3798" y="1492"/>
                  </a:lnTo>
                  <a:lnTo>
                    <a:pt x="3953" y="1492"/>
                  </a:lnTo>
                  <a:lnTo>
                    <a:pt x="4127" y="1512"/>
                  </a:lnTo>
                  <a:lnTo>
                    <a:pt x="4301" y="1550"/>
                  </a:lnTo>
                  <a:lnTo>
                    <a:pt x="4456" y="1608"/>
                  </a:lnTo>
                  <a:lnTo>
                    <a:pt x="4631" y="1686"/>
                  </a:lnTo>
                  <a:lnTo>
                    <a:pt x="4805" y="1783"/>
                  </a:lnTo>
                  <a:lnTo>
                    <a:pt x="4960" y="1899"/>
                  </a:lnTo>
                  <a:lnTo>
                    <a:pt x="5115" y="2035"/>
                  </a:lnTo>
                  <a:lnTo>
                    <a:pt x="5270" y="2170"/>
                  </a:lnTo>
                  <a:lnTo>
                    <a:pt x="5425" y="2345"/>
                  </a:lnTo>
                  <a:lnTo>
                    <a:pt x="5580" y="2500"/>
                  </a:lnTo>
                  <a:lnTo>
                    <a:pt x="5696" y="2635"/>
                  </a:lnTo>
                  <a:lnTo>
                    <a:pt x="5832" y="2751"/>
                  </a:lnTo>
                  <a:lnTo>
                    <a:pt x="5987" y="2848"/>
                  </a:lnTo>
                  <a:lnTo>
                    <a:pt x="6142" y="2906"/>
                  </a:lnTo>
                  <a:lnTo>
                    <a:pt x="6297" y="2945"/>
                  </a:lnTo>
                  <a:lnTo>
                    <a:pt x="6471" y="2984"/>
                  </a:lnTo>
                  <a:lnTo>
                    <a:pt x="6801" y="2984"/>
                  </a:lnTo>
                  <a:lnTo>
                    <a:pt x="6975" y="2965"/>
                  </a:lnTo>
                  <a:lnTo>
                    <a:pt x="7130" y="2926"/>
                  </a:lnTo>
                  <a:lnTo>
                    <a:pt x="7285" y="2868"/>
                  </a:lnTo>
                  <a:lnTo>
                    <a:pt x="7420" y="2810"/>
                  </a:lnTo>
                  <a:lnTo>
                    <a:pt x="7575" y="2732"/>
                  </a:lnTo>
                  <a:lnTo>
                    <a:pt x="7692" y="2655"/>
                  </a:lnTo>
                  <a:lnTo>
                    <a:pt x="7808" y="2577"/>
                  </a:lnTo>
                  <a:lnTo>
                    <a:pt x="7924" y="2480"/>
                  </a:lnTo>
                  <a:lnTo>
                    <a:pt x="8002" y="2383"/>
                  </a:lnTo>
                  <a:lnTo>
                    <a:pt x="8079" y="2267"/>
                  </a:lnTo>
                  <a:lnTo>
                    <a:pt x="8254" y="2035"/>
                  </a:lnTo>
                  <a:lnTo>
                    <a:pt x="8467" y="1802"/>
                  </a:lnTo>
                  <a:lnTo>
                    <a:pt x="8680" y="1608"/>
                  </a:lnTo>
                  <a:lnTo>
                    <a:pt x="8893" y="1434"/>
                  </a:lnTo>
                  <a:lnTo>
                    <a:pt x="8564" y="1550"/>
                  </a:lnTo>
                  <a:lnTo>
                    <a:pt x="8234" y="1628"/>
                  </a:lnTo>
                  <a:lnTo>
                    <a:pt x="7885" y="1667"/>
                  </a:lnTo>
                  <a:lnTo>
                    <a:pt x="7537" y="1667"/>
                  </a:lnTo>
                  <a:lnTo>
                    <a:pt x="7188" y="1628"/>
                  </a:lnTo>
                  <a:lnTo>
                    <a:pt x="6820" y="1550"/>
                  </a:lnTo>
                  <a:lnTo>
                    <a:pt x="6452" y="1434"/>
                  </a:lnTo>
                  <a:lnTo>
                    <a:pt x="6084" y="1279"/>
                  </a:lnTo>
                  <a:lnTo>
                    <a:pt x="5948" y="1202"/>
                  </a:lnTo>
                  <a:lnTo>
                    <a:pt x="5812" y="1105"/>
                  </a:lnTo>
                  <a:lnTo>
                    <a:pt x="5502" y="892"/>
                  </a:lnTo>
                  <a:lnTo>
                    <a:pt x="5192" y="659"/>
                  </a:lnTo>
                  <a:lnTo>
                    <a:pt x="4882" y="427"/>
                  </a:lnTo>
                  <a:lnTo>
                    <a:pt x="4534" y="213"/>
                  </a:lnTo>
                  <a:lnTo>
                    <a:pt x="4359" y="136"/>
                  </a:lnTo>
                  <a:lnTo>
                    <a:pt x="4185" y="78"/>
                  </a:lnTo>
                  <a:lnTo>
                    <a:pt x="4011" y="20"/>
                  </a:lnTo>
                  <a:lnTo>
                    <a:pt x="3817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26"/>
            <p:cNvSpPr/>
            <p:nvPr/>
          </p:nvSpPr>
          <p:spPr>
            <a:xfrm>
              <a:off x="4151042" y="6954378"/>
              <a:ext cx="650724" cy="537071"/>
            </a:xfrm>
            <a:custGeom>
              <a:avLst/>
              <a:gdLst/>
              <a:ahLst/>
              <a:cxnLst/>
              <a:rect l="l" t="t" r="r" b="b"/>
              <a:pathLst>
                <a:path w="18522" h="15287" extrusionOk="0">
                  <a:moveTo>
                    <a:pt x="6026" y="0"/>
                  </a:moveTo>
                  <a:lnTo>
                    <a:pt x="5793" y="20"/>
                  </a:lnTo>
                  <a:lnTo>
                    <a:pt x="5561" y="39"/>
                  </a:lnTo>
                  <a:lnTo>
                    <a:pt x="5309" y="97"/>
                  </a:lnTo>
                  <a:lnTo>
                    <a:pt x="5076" y="194"/>
                  </a:lnTo>
                  <a:lnTo>
                    <a:pt x="4825" y="310"/>
                  </a:lnTo>
                  <a:lnTo>
                    <a:pt x="4573" y="446"/>
                  </a:lnTo>
                  <a:lnTo>
                    <a:pt x="4321" y="640"/>
                  </a:lnTo>
                  <a:lnTo>
                    <a:pt x="601" y="2480"/>
                  </a:lnTo>
                  <a:lnTo>
                    <a:pt x="465" y="2984"/>
                  </a:lnTo>
                  <a:lnTo>
                    <a:pt x="330" y="3526"/>
                  </a:lnTo>
                  <a:lnTo>
                    <a:pt x="194" y="4185"/>
                  </a:lnTo>
                  <a:lnTo>
                    <a:pt x="78" y="4863"/>
                  </a:lnTo>
                  <a:lnTo>
                    <a:pt x="39" y="5193"/>
                  </a:lnTo>
                  <a:lnTo>
                    <a:pt x="0" y="5503"/>
                  </a:lnTo>
                  <a:lnTo>
                    <a:pt x="0" y="5813"/>
                  </a:lnTo>
                  <a:lnTo>
                    <a:pt x="0" y="6064"/>
                  </a:lnTo>
                  <a:lnTo>
                    <a:pt x="39" y="6278"/>
                  </a:lnTo>
                  <a:lnTo>
                    <a:pt x="78" y="6374"/>
                  </a:lnTo>
                  <a:lnTo>
                    <a:pt x="117" y="6452"/>
                  </a:lnTo>
                  <a:lnTo>
                    <a:pt x="369" y="6898"/>
                  </a:lnTo>
                  <a:lnTo>
                    <a:pt x="601" y="7227"/>
                  </a:lnTo>
                  <a:lnTo>
                    <a:pt x="911" y="7634"/>
                  </a:lnTo>
                  <a:lnTo>
                    <a:pt x="1279" y="8079"/>
                  </a:lnTo>
                  <a:lnTo>
                    <a:pt x="1705" y="8564"/>
                  </a:lnTo>
                  <a:lnTo>
                    <a:pt x="2209" y="9067"/>
                  </a:lnTo>
                  <a:lnTo>
                    <a:pt x="2500" y="9339"/>
                  </a:lnTo>
                  <a:lnTo>
                    <a:pt x="2790" y="9591"/>
                  </a:lnTo>
                  <a:lnTo>
                    <a:pt x="3120" y="9862"/>
                  </a:lnTo>
                  <a:lnTo>
                    <a:pt x="3468" y="10114"/>
                  </a:lnTo>
                  <a:lnTo>
                    <a:pt x="3817" y="10385"/>
                  </a:lnTo>
                  <a:lnTo>
                    <a:pt x="4205" y="10637"/>
                  </a:lnTo>
                  <a:lnTo>
                    <a:pt x="4592" y="10889"/>
                  </a:lnTo>
                  <a:lnTo>
                    <a:pt x="5018" y="11121"/>
                  </a:lnTo>
                  <a:lnTo>
                    <a:pt x="5464" y="11354"/>
                  </a:lnTo>
                  <a:lnTo>
                    <a:pt x="5909" y="11586"/>
                  </a:lnTo>
                  <a:lnTo>
                    <a:pt x="6394" y="11799"/>
                  </a:lnTo>
                  <a:lnTo>
                    <a:pt x="6898" y="11993"/>
                  </a:lnTo>
                  <a:lnTo>
                    <a:pt x="7421" y="12167"/>
                  </a:lnTo>
                  <a:lnTo>
                    <a:pt x="7963" y="12342"/>
                  </a:lnTo>
                  <a:lnTo>
                    <a:pt x="8544" y="12497"/>
                  </a:lnTo>
                  <a:lnTo>
                    <a:pt x="9126" y="12613"/>
                  </a:lnTo>
                  <a:lnTo>
                    <a:pt x="9746" y="12729"/>
                  </a:lnTo>
                  <a:lnTo>
                    <a:pt x="10385" y="12807"/>
                  </a:lnTo>
                  <a:lnTo>
                    <a:pt x="10559" y="13233"/>
                  </a:lnTo>
                  <a:lnTo>
                    <a:pt x="10792" y="13659"/>
                  </a:lnTo>
                  <a:lnTo>
                    <a:pt x="11044" y="14085"/>
                  </a:lnTo>
                  <a:lnTo>
                    <a:pt x="11179" y="14279"/>
                  </a:lnTo>
                  <a:lnTo>
                    <a:pt x="11315" y="14453"/>
                  </a:lnTo>
                  <a:lnTo>
                    <a:pt x="11489" y="14628"/>
                  </a:lnTo>
                  <a:lnTo>
                    <a:pt x="11644" y="14783"/>
                  </a:lnTo>
                  <a:lnTo>
                    <a:pt x="11819" y="14938"/>
                  </a:lnTo>
                  <a:lnTo>
                    <a:pt x="12012" y="15054"/>
                  </a:lnTo>
                  <a:lnTo>
                    <a:pt x="12206" y="15151"/>
                  </a:lnTo>
                  <a:lnTo>
                    <a:pt x="12419" y="15228"/>
                  </a:lnTo>
                  <a:lnTo>
                    <a:pt x="12632" y="15267"/>
                  </a:lnTo>
                  <a:lnTo>
                    <a:pt x="12845" y="15287"/>
                  </a:lnTo>
                  <a:lnTo>
                    <a:pt x="12884" y="15287"/>
                  </a:lnTo>
                  <a:lnTo>
                    <a:pt x="13000" y="15248"/>
                  </a:lnTo>
                  <a:lnTo>
                    <a:pt x="13078" y="15209"/>
                  </a:lnTo>
                  <a:lnTo>
                    <a:pt x="13175" y="15132"/>
                  </a:lnTo>
                  <a:lnTo>
                    <a:pt x="13272" y="15035"/>
                  </a:lnTo>
                  <a:lnTo>
                    <a:pt x="13388" y="14918"/>
                  </a:lnTo>
                  <a:lnTo>
                    <a:pt x="13504" y="14744"/>
                  </a:lnTo>
                  <a:lnTo>
                    <a:pt x="13640" y="14512"/>
                  </a:lnTo>
                  <a:lnTo>
                    <a:pt x="13775" y="14240"/>
                  </a:lnTo>
                  <a:lnTo>
                    <a:pt x="13911" y="13911"/>
                  </a:lnTo>
                  <a:lnTo>
                    <a:pt x="14066" y="13523"/>
                  </a:lnTo>
                  <a:lnTo>
                    <a:pt x="14202" y="13059"/>
                  </a:lnTo>
                  <a:lnTo>
                    <a:pt x="14357" y="12516"/>
                  </a:lnTo>
                  <a:lnTo>
                    <a:pt x="14492" y="11896"/>
                  </a:lnTo>
                  <a:lnTo>
                    <a:pt x="14860" y="11683"/>
                  </a:lnTo>
                  <a:lnTo>
                    <a:pt x="15209" y="11431"/>
                  </a:lnTo>
                  <a:lnTo>
                    <a:pt x="15577" y="11140"/>
                  </a:lnTo>
                  <a:lnTo>
                    <a:pt x="15945" y="10830"/>
                  </a:lnTo>
                  <a:lnTo>
                    <a:pt x="16294" y="10501"/>
                  </a:lnTo>
                  <a:lnTo>
                    <a:pt x="16643" y="10133"/>
                  </a:lnTo>
                  <a:lnTo>
                    <a:pt x="16972" y="9726"/>
                  </a:lnTo>
                  <a:lnTo>
                    <a:pt x="17282" y="9300"/>
                  </a:lnTo>
                  <a:lnTo>
                    <a:pt x="17553" y="8835"/>
                  </a:lnTo>
                  <a:lnTo>
                    <a:pt x="17825" y="8331"/>
                  </a:lnTo>
                  <a:lnTo>
                    <a:pt x="17941" y="8060"/>
                  </a:lnTo>
                  <a:lnTo>
                    <a:pt x="18038" y="7789"/>
                  </a:lnTo>
                  <a:lnTo>
                    <a:pt x="18135" y="7518"/>
                  </a:lnTo>
                  <a:lnTo>
                    <a:pt x="18231" y="7227"/>
                  </a:lnTo>
                  <a:lnTo>
                    <a:pt x="18309" y="6917"/>
                  </a:lnTo>
                  <a:lnTo>
                    <a:pt x="18367" y="6626"/>
                  </a:lnTo>
                  <a:lnTo>
                    <a:pt x="18425" y="6297"/>
                  </a:lnTo>
                  <a:lnTo>
                    <a:pt x="18483" y="5968"/>
                  </a:lnTo>
                  <a:lnTo>
                    <a:pt x="18503" y="5638"/>
                  </a:lnTo>
                  <a:lnTo>
                    <a:pt x="18522" y="5290"/>
                  </a:lnTo>
                  <a:lnTo>
                    <a:pt x="18522" y="4921"/>
                  </a:lnTo>
                  <a:lnTo>
                    <a:pt x="18522" y="4573"/>
                  </a:lnTo>
                  <a:lnTo>
                    <a:pt x="18503" y="4321"/>
                  </a:lnTo>
                  <a:lnTo>
                    <a:pt x="18464" y="4069"/>
                  </a:lnTo>
                  <a:lnTo>
                    <a:pt x="18386" y="3759"/>
                  </a:lnTo>
                  <a:lnTo>
                    <a:pt x="18270" y="3410"/>
                  </a:lnTo>
                  <a:lnTo>
                    <a:pt x="18212" y="3236"/>
                  </a:lnTo>
                  <a:lnTo>
                    <a:pt x="18115" y="3081"/>
                  </a:lnTo>
                  <a:lnTo>
                    <a:pt x="18018" y="2906"/>
                  </a:lnTo>
                  <a:lnTo>
                    <a:pt x="17902" y="2771"/>
                  </a:lnTo>
                  <a:lnTo>
                    <a:pt x="17786" y="2635"/>
                  </a:lnTo>
                  <a:lnTo>
                    <a:pt x="17631" y="2500"/>
                  </a:lnTo>
                  <a:lnTo>
                    <a:pt x="17476" y="2403"/>
                  </a:lnTo>
                  <a:lnTo>
                    <a:pt x="17282" y="2306"/>
                  </a:lnTo>
                  <a:lnTo>
                    <a:pt x="17069" y="2228"/>
                  </a:lnTo>
                  <a:lnTo>
                    <a:pt x="16856" y="2170"/>
                  </a:lnTo>
                  <a:lnTo>
                    <a:pt x="16604" y="2132"/>
                  </a:lnTo>
                  <a:lnTo>
                    <a:pt x="16352" y="2093"/>
                  </a:lnTo>
                  <a:lnTo>
                    <a:pt x="16061" y="2093"/>
                  </a:lnTo>
                  <a:lnTo>
                    <a:pt x="15771" y="2112"/>
                  </a:lnTo>
                  <a:lnTo>
                    <a:pt x="15461" y="2170"/>
                  </a:lnTo>
                  <a:lnTo>
                    <a:pt x="15151" y="2228"/>
                  </a:lnTo>
                  <a:lnTo>
                    <a:pt x="14822" y="2345"/>
                  </a:lnTo>
                  <a:lnTo>
                    <a:pt x="14492" y="2461"/>
                  </a:lnTo>
                  <a:lnTo>
                    <a:pt x="14143" y="2635"/>
                  </a:lnTo>
                  <a:lnTo>
                    <a:pt x="13814" y="2829"/>
                  </a:lnTo>
                  <a:lnTo>
                    <a:pt x="13446" y="3061"/>
                  </a:lnTo>
                  <a:lnTo>
                    <a:pt x="13097" y="3333"/>
                  </a:lnTo>
                  <a:lnTo>
                    <a:pt x="12923" y="3449"/>
                  </a:lnTo>
                  <a:lnTo>
                    <a:pt x="12749" y="3565"/>
                  </a:lnTo>
                  <a:lnTo>
                    <a:pt x="12574" y="3662"/>
                  </a:lnTo>
                  <a:lnTo>
                    <a:pt x="12419" y="3720"/>
                  </a:lnTo>
                  <a:lnTo>
                    <a:pt x="12245" y="3778"/>
                  </a:lnTo>
                  <a:lnTo>
                    <a:pt x="12090" y="3817"/>
                  </a:lnTo>
                  <a:lnTo>
                    <a:pt x="11935" y="3836"/>
                  </a:lnTo>
                  <a:lnTo>
                    <a:pt x="11625" y="3836"/>
                  </a:lnTo>
                  <a:lnTo>
                    <a:pt x="11470" y="3817"/>
                  </a:lnTo>
                  <a:lnTo>
                    <a:pt x="11199" y="3740"/>
                  </a:lnTo>
                  <a:lnTo>
                    <a:pt x="10927" y="3623"/>
                  </a:lnTo>
                  <a:lnTo>
                    <a:pt x="10676" y="3488"/>
                  </a:lnTo>
                  <a:lnTo>
                    <a:pt x="10462" y="3313"/>
                  </a:lnTo>
                  <a:lnTo>
                    <a:pt x="10249" y="3139"/>
                  </a:lnTo>
                  <a:lnTo>
                    <a:pt x="10075" y="2965"/>
                  </a:lnTo>
                  <a:lnTo>
                    <a:pt x="9901" y="2810"/>
                  </a:lnTo>
                  <a:lnTo>
                    <a:pt x="9668" y="2538"/>
                  </a:lnTo>
                  <a:lnTo>
                    <a:pt x="9571" y="2461"/>
                  </a:lnTo>
                  <a:lnTo>
                    <a:pt x="9532" y="2403"/>
                  </a:lnTo>
                  <a:lnTo>
                    <a:pt x="9455" y="2345"/>
                  </a:lnTo>
                  <a:lnTo>
                    <a:pt x="9358" y="2209"/>
                  </a:lnTo>
                  <a:lnTo>
                    <a:pt x="9009" y="1802"/>
                  </a:lnTo>
                  <a:lnTo>
                    <a:pt x="8777" y="1531"/>
                  </a:lnTo>
                  <a:lnTo>
                    <a:pt x="8506" y="1260"/>
                  </a:lnTo>
                  <a:lnTo>
                    <a:pt x="8196" y="969"/>
                  </a:lnTo>
                  <a:lnTo>
                    <a:pt x="7866" y="698"/>
                  </a:lnTo>
                  <a:lnTo>
                    <a:pt x="7498" y="446"/>
                  </a:lnTo>
                  <a:lnTo>
                    <a:pt x="7304" y="349"/>
                  </a:lnTo>
                  <a:lnTo>
                    <a:pt x="7111" y="252"/>
                  </a:lnTo>
                  <a:lnTo>
                    <a:pt x="6898" y="155"/>
                  </a:lnTo>
                  <a:lnTo>
                    <a:pt x="6684" y="97"/>
                  </a:lnTo>
                  <a:lnTo>
                    <a:pt x="6471" y="39"/>
                  </a:lnTo>
                  <a:lnTo>
                    <a:pt x="6239" y="20"/>
                  </a:lnTo>
                  <a:lnTo>
                    <a:pt x="602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26"/>
            <p:cNvSpPr/>
            <p:nvPr/>
          </p:nvSpPr>
          <p:spPr>
            <a:xfrm>
              <a:off x="4151042" y="6954378"/>
              <a:ext cx="650724" cy="537071"/>
            </a:xfrm>
            <a:custGeom>
              <a:avLst/>
              <a:gdLst/>
              <a:ahLst/>
              <a:cxnLst/>
              <a:rect l="l" t="t" r="r" b="b"/>
              <a:pathLst>
                <a:path w="18522" h="15287" fill="none" extrusionOk="0">
                  <a:moveTo>
                    <a:pt x="18522" y="4573"/>
                  </a:moveTo>
                  <a:lnTo>
                    <a:pt x="18522" y="4573"/>
                  </a:lnTo>
                  <a:lnTo>
                    <a:pt x="18503" y="4321"/>
                  </a:lnTo>
                  <a:lnTo>
                    <a:pt x="18464" y="4069"/>
                  </a:lnTo>
                  <a:lnTo>
                    <a:pt x="18386" y="3759"/>
                  </a:lnTo>
                  <a:lnTo>
                    <a:pt x="18270" y="3410"/>
                  </a:lnTo>
                  <a:lnTo>
                    <a:pt x="18212" y="3236"/>
                  </a:lnTo>
                  <a:lnTo>
                    <a:pt x="18115" y="3081"/>
                  </a:lnTo>
                  <a:lnTo>
                    <a:pt x="18018" y="2906"/>
                  </a:lnTo>
                  <a:lnTo>
                    <a:pt x="17902" y="2771"/>
                  </a:lnTo>
                  <a:lnTo>
                    <a:pt x="17786" y="2635"/>
                  </a:lnTo>
                  <a:lnTo>
                    <a:pt x="17631" y="2500"/>
                  </a:lnTo>
                  <a:lnTo>
                    <a:pt x="17631" y="2500"/>
                  </a:lnTo>
                  <a:lnTo>
                    <a:pt x="17476" y="2403"/>
                  </a:lnTo>
                  <a:lnTo>
                    <a:pt x="17282" y="2306"/>
                  </a:lnTo>
                  <a:lnTo>
                    <a:pt x="17069" y="2228"/>
                  </a:lnTo>
                  <a:lnTo>
                    <a:pt x="16856" y="2170"/>
                  </a:lnTo>
                  <a:lnTo>
                    <a:pt x="16604" y="2132"/>
                  </a:lnTo>
                  <a:lnTo>
                    <a:pt x="16352" y="2093"/>
                  </a:lnTo>
                  <a:lnTo>
                    <a:pt x="16061" y="2093"/>
                  </a:lnTo>
                  <a:lnTo>
                    <a:pt x="15771" y="2112"/>
                  </a:lnTo>
                  <a:lnTo>
                    <a:pt x="15461" y="2170"/>
                  </a:lnTo>
                  <a:lnTo>
                    <a:pt x="15151" y="2228"/>
                  </a:lnTo>
                  <a:lnTo>
                    <a:pt x="14822" y="2345"/>
                  </a:lnTo>
                  <a:lnTo>
                    <a:pt x="14492" y="2461"/>
                  </a:lnTo>
                  <a:lnTo>
                    <a:pt x="14143" y="2635"/>
                  </a:lnTo>
                  <a:lnTo>
                    <a:pt x="13814" y="2829"/>
                  </a:lnTo>
                  <a:lnTo>
                    <a:pt x="13446" y="3061"/>
                  </a:lnTo>
                  <a:lnTo>
                    <a:pt x="13097" y="3333"/>
                  </a:lnTo>
                  <a:lnTo>
                    <a:pt x="13097" y="3333"/>
                  </a:lnTo>
                  <a:lnTo>
                    <a:pt x="12923" y="3449"/>
                  </a:lnTo>
                  <a:lnTo>
                    <a:pt x="12749" y="3565"/>
                  </a:lnTo>
                  <a:lnTo>
                    <a:pt x="12574" y="3662"/>
                  </a:lnTo>
                  <a:lnTo>
                    <a:pt x="12419" y="3720"/>
                  </a:lnTo>
                  <a:lnTo>
                    <a:pt x="12245" y="3778"/>
                  </a:lnTo>
                  <a:lnTo>
                    <a:pt x="12090" y="3817"/>
                  </a:lnTo>
                  <a:lnTo>
                    <a:pt x="11935" y="3836"/>
                  </a:lnTo>
                  <a:lnTo>
                    <a:pt x="11780" y="3836"/>
                  </a:lnTo>
                  <a:lnTo>
                    <a:pt x="11625" y="3836"/>
                  </a:lnTo>
                  <a:lnTo>
                    <a:pt x="11470" y="3817"/>
                  </a:lnTo>
                  <a:lnTo>
                    <a:pt x="11199" y="3740"/>
                  </a:lnTo>
                  <a:lnTo>
                    <a:pt x="10927" y="3623"/>
                  </a:lnTo>
                  <a:lnTo>
                    <a:pt x="10676" y="3488"/>
                  </a:lnTo>
                  <a:lnTo>
                    <a:pt x="10462" y="3313"/>
                  </a:lnTo>
                  <a:lnTo>
                    <a:pt x="10249" y="3139"/>
                  </a:lnTo>
                  <a:lnTo>
                    <a:pt x="10075" y="2965"/>
                  </a:lnTo>
                  <a:lnTo>
                    <a:pt x="9901" y="2810"/>
                  </a:lnTo>
                  <a:lnTo>
                    <a:pt x="9668" y="2538"/>
                  </a:lnTo>
                  <a:lnTo>
                    <a:pt x="9571" y="2461"/>
                  </a:lnTo>
                  <a:lnTo>
                    <a:pt x="9532" y="2403"/>
                  </a:lnTo>
                  <a:lnTo>
                    <a:pt x="9532" y="2403"/>
                  </a:lnTo>
                  <a:lnTo>
                    <a:pt x="9455" y="2345"/>
                  </a:lnTo>
                  <a:lnTo>
                    <a:pt x="9358" y="2209"/>
                  </a:lnTo>
                  <a:lnTo>
                    <a:pt x="9009" y="1802"/>
                  </a:lnTo>
                  <a:lnTo>
                    <a:pt x="8777" y="1531"/>
                  </a:lnTo>
                  <a:lnTo>
                    <a:pt x="8506" y="1260"/>
                  </a:lnTo>
                  <a:lnTo>
                    <a:pt x="8196" y="969"/>
                  </a:lnTo>
                  <a:lnTo>
                    <a:pt x="7866" y="698"/>
                  </a:lnTo>
                  <a:lnTo>
                    <a:pt x="7498" y="446"/>
                  </a:lnTo>
                  <a:lnTo>
                    <a:pt x="7304" y="349"/>
                  </a:lnTo>
                  <a:lnTo>
                    <a:pt x="7111" y="252"/>
                  </a:lnTo>
                  <a:lnTo>
                    <a:pt x="6898" y="155"/>
                  </a:lnTo>
                  <a:lnTo>
                    <a:pt x="6684" y="97"/>
                  </a:lnTo>
                  <a:lnTo>
                    <a:pt x="6471" y="39"/>
                  </a:lnTo>
                  <a:lnTo>
                    <a:pt x="6239" y="20"/>
                  </a:lnTo>
                  <a:lnTo>
                    <a:pt x="6026" y="0"/>
                  </a:lnTo>
                  <a:lnTo>
                    <a:pt x="5793" y="20"/>
                  </a:lnTo>
                  <a:lnTo>
                    <a:pt x="5561" y="39"/>
                  </a:lnTo>
                  <a:lnTo>
                    <a:pt x="5309" y="97"/>
                  </a:lnTo>
                  <a:lnTo>
                    <a:pt x="5076" y="194"/>
                  </a:lnTo>
                  <a:lnTo>
                    <a:pt x="4825" y="310"/>
                  </a:lnTo>
                  <a:lnTo>
                    <a:pt x="4573" y="446"/>
                  </a:lnTo>
                  <a:lnTo>
                    <a:pt x="4321" y="640"/>
                  </a:lnTo>
                  <a:lnTo>
                    <a:pt x="601" y="2480"/>
                  </a:lnTo>
                  <a:lnTo>
                    <a:pt x="601" y="2480"/>
                  </a:lnTo>
                  <a:lnTo>
                    <a:pt x="465" y="2984"/>
                  </a:lnTo>
                  <a:lnTo>
                    <a:pt x="330" y="3526"/>
                  </a:lnTo>
                  <a:lnTo>
                    <a:pt x="194" y="4185"/>
                  </a:lnTo>
                  <a:lnTo>
                    <a:pt x="78" y="4863"/>
                  </a:lnTo>
                  <a:lnTo>
                    <a:pt x="39" y="5193"/>
                  </a:lnTo>
                  <a:lnTo>
                    <a:pt x="0" y="5503"/>
                  </a:lnTo>
                  <a:lnTo>
                    <a:pt x="0" y="5813"/>
                  </a:lnTo>
                  <a:lnTo>
                    <a:pt x="0" y="6064"/>
                  </a:lnTo>
                  <a:lnTo>
                    <a:pt x="39" y="6278"/>
                  </a:lnTo>
                  <a:lnTo>
                    <a:pt x="78" y="6374"/>
                  </a:lnTo>
                  <a:lnTo>
                    <a:pt x="117" y="6452"/>
                  </a:lnTo>
                  <a:lnTo>
                    <a:pt x="117" y="6452"/>
                  </a:lnTo>
                  <a:lnTo>
                    <a:pt x="369" y="6898"/>
                  </a:lnTo>
                  <a:lnTo>
                    <a:pt x="601" y="7227"/>
                  </a:lnTo>
                  <a:lnTo>
                    <a:pt x="911" y="7634"/>
                  </a:lnTo>
                  <a:lnTo>
                    <a:pt x="1279" y="8079"/>
                  </a:lnTo>
                  <a:lnTo>
                    <a:pt x="1705" y="8564"/>
                  </a:lnTo>
                  <a:lnTo>
                    <a:pt x="2209" y="9067"/>
                  </a:lnTo>
                  <a:lnTo>
                    <a:pt x="2500" y="9339"/>
                  </a:lnTo>
                  <a:lnTo>
                    <a:pt x="2790" y="9591"/>
                  </a:lnTo>
                  <a:lnTo>
                    <a:pt x="3120" y="9862"/>
                  </a:lnTo>
                  <a:lnTo>
                    <a:pt x="3468" y="10114"/>
                  </a:lnTo>
                  <a:lnTo>
                    <a:pt x="3817" y="10385"/>
                  </a:lnTo>
                  <a:lnTo>
                    <a:pt x="4205" y="10637"/>
                  </a:lnTo>
                  <a:lnTo>
                    <a:pt x="4592" y="10889"/>
                  </a:lnTo>
                  <a:lnTo>
                    <a:pt x="5018" y="11121"/>
                  </a:lnTo>
                  <a:lnTo>
                    <a:pt x="5464" y="11354"/>
                  </a:lnTo>
                  <a:lnTo>
                    <a:pt x="5909" y="11586"/>
                  </a:lnTo>
                  <a:lnTo>
                    <a:pt x="6394" y="11799"/>
                  </a:lnTo>
                  <a:lnTo>
                    <a:pt x="6898" y="11993"/>
                  </a:lnTo>
                  <a:lnTo>
                    <a:pt x="7421" y="12167"/>
                  </a:lnTo>
                  <a:lnTo>
                    <a:pt x="7963" y="12342"/>
                  </a:lnTo>
                  <a:lnTo>
                    <a:pt x="8544" y="12497"/>
                  </a:lnTo>
                  <a:lnTo>
                    <a:pt x="9126" y="12613"/>
                  </a:lnTo>
                  <a:lnTo>
                    <a:pt x="9746" y="12729"/>
                  </a:lnTo>
                  <a:lnTo>
                    <a:pt x="10385" y="12807"/>
                  </a:lnTo>
                  <a:lnTo>
                    <a:pt x="10385" y="12807"/>
                  </a:lnTo>
                  <a:lnTo>
                    <a:pt x="10559" y="13233"/>
                  </a:lnTo>
                  <a:lnTo>
                    <a:pt x="10792" y="13659"/>
                  </a:lnTo>
                  <a:lnTo>
                    <a:pt x="11044" y="14085"/>
                  </a:lnTo>
                  <a:lnTo>
                    <a:pt x="11179" y="14279"/>
                  </a:lnTo>
                  <a:lnTo>
                    <a:pt x="11315" y="14453"/>
                  </a:lnTo>
                  <a:lnTo>
                    <a:pt x="11489" y="14628"/>
                  </a:lnTo>
                  <a:lnTo>
                    <a:pt x="11644" y="14783"/>
                  </a:lnTo>
                  <a:lnTo>
                    <a:pt x="11819" y="14938"/>
                  </a:lnTo>
                  <a:lnTo>
                    <a:pt x="12012" y="15054"/>
                  </a:lnTo>
                  <a:lnTo>
                    <a:pt x="12206" y="15151"/>
                  </a:lnTo>
                  <a:lnTo>
                    <a:pt x="12419" y="15228"/>
                  </a:lnTo>
                  <a:lnTo>
                    <a:pt x="12632" y="15267"/>
                  </a:lnTo>
                  <a:lnTo>
                    <a:pt x="12845" y="15287"/>
                  </a:lnTo>
                  <a:lnTo>
                    <a:pt x="12845" y="15287"/>
                  </a:lnTo>
                  <a:lnTo>
                    <a:pt x="12884" y="15287"/>
                  </a:lnTo>
                  <a:lnTo>
                    <a:pt x="13000" y="15248"/>
                  </a:lnTo>
                  <a:lnTo>
                    <a:pt x="13078" y="15209"/>
                  </a:lnTo>
                  <a:lnTo>
                    <a:pt x="13175" y="15132"/>
                  </a:lnTo>
                  <a:lnTo>
                    <a:pt x="13272" y="15035"/>
                  </a:lnTo>
                  <a:lnTo>
                    <a:pt x="13388" y="14918"/>
                  </a:lnTo>
                  <a:lnTo>
                    <a:pt x="13504" y="14744"/>
                  </a:lnTo>
                  <a:lnTo>
                    <a:pt x="13640" y="14512"/>
                  </a:lnTo>
                  <a:lnTo>
                    <a:pt x="13775" y="14240"/>
                  </a:lnTo>
                  <a:lnTo>
                    <a:pt x="13911" y="13911"/>
                  </a:lnTo>
                  <a:lnTo>
                    <a:pt x="14066" y="13523"/>
                  </a:lnTo>
                  <a:lnTo>
                    <a:pt x="14202" y="13059"/>
                  </a:lnTo>
                  <a:lnTo>
                    <a:pt x="14357" y="12516"/>
                  </a:lnTo>
                  <a:lnTo>
                    <a:pt x="14492" y="11896"/>
                  </a:lnTo>
                  <a:lnTo>
                    <a:pt x="14492" y="11896"/>
                  </a:lnTo>
                  <a:lnTo>
                    <a:pt x="14860" y="11683"/>
                  </a:lnTo>
                  <a:lnTo>
                    <a:pt x="15209" y="11431"/>
                  </a:lnTo>
                  <a:lnTo>
                    <a:pt x="15577" y="11140"/>
                  </a:lnTo>
                  <a:lnTo>
                    <a:pt x="15945" y="10830"/>
                  </a:lnTo>
                  <a:lnTo>
                    <a:pt x="16294" y="10501"/>
                  </a:lnTo>
                  <a:lnTo>
                    <a:pt x="16643" y="10133"/>
                  </a:lnTo>
                  <a:lnTo>
                    <a:pt x="16972" y="9726"/>
                  </a:lnTo>
                  <a:lnTo>
                    <a:pt x="17282" y="9300"/>
                  </a:lnTo>
                  <a:lnTo>
                    <a:pt x="17553" y="8835"/>
                  </a:lnTo>
                  <a:lnTo>
                    <a:pt x="17825" y="8331"/>
                  </a:lnTo>
                  <a:lnTo>
                    <a:pt x="17941" y="8060"/>
                  </a:lnTo>
                  <a:lnTo>
                    <a:pt x="18038" y="7789"/>
                  </a:lnTo>
                  <a:lnTo>
                    <a:pt x="18135" y="7518"/>
                  </a:lnTo>
                  <a:lnTo>
                    <a:pt x="18231" y="7227"/>
                  </a:lnTo>
                  <a:lnTo>
                    <a:pt x="18309" y="6917"/>
                  </a:lnTo>
                  <a:lnTo>
                    <a:pt x="18367" y="6626"/>
                  </a:lnTo>
                  <a:lnTo>
                    <a:pt x="18425" y="6297"/>
                  </a:lnTo>
                  <a:lnTo>
                    <a:pt x="18483" y="5968"/>
                  </a:lnTo>
                  <a:lnTo>
                    <a:pt x="18503" y="5638"/>
                  </a:lnTo>
                  <a:lnTo>
                    <a:pt x="18522" y="5290"/>
                  </a:lnTo>
                  <a:lnTo>
                    <a:pt x="18522" y="4921"/>
                  </a:lnTo>
                  <a:lnTo>
                    <a:pt x="18522" y="457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26"/>
            <p:cNvSpPr/>
            <p:nvPr/>
          </p:nvSpPr>
          <p:spPr>
            <a:xfrm>
              <a:off x="4229318" y="7209617"/>
              <a:ext cx="532293" cy="245084"/>
            </a:xfrm>
            <a:custGeom>
              <a:avLst/>
              <a:gdLst/>
              <a:ahLst/>
              <a:cxnLst/>
              <a:rect l="l" t="t" r="r" b="b"/>
              <a:pathLst>
                <a:path w="15151" h="6976" extrusionOk="0">
                  <a:moveTo>
                    <a:pt x="0" y="1"/>
                  </a:moveTo>
                  <a:lnTo>
                    <a:pt x="194" y="272"/>
                  </a:lnTo>
                  <a:lnTo>
                    <a:pt x="446" y="582"/>
                  </a:lnTo>
                  <a:lnTo>
                    <a:pt x="717" y="911"/>
                  </a:lnTo>
                  <a:lnTo>
                    <a:pt x="1047" y="1260"/>
                  </a:lnTo>
                  <a:lnTo>
                    <a:pt x="1415" y="1628"/>
                  </a:lnTo>
                  <a:lnTo>
                    <a:pt x="1822" y="1996"/>
                  </a:lnTo>
                  <a:lnTo>
                    <a:pt x="2267" y="2364"/>
                  </a:lnTo>
                  <a:lnTo>
                    <a:pt x="2771" y="2732"/>
                  </a:lnTo>
                  <a:lnTo>
                    <a:pt x="3313" y="3081"/>
                  </a:lnTo>
                  <a:lnTo>
                    <a:pt x="3895" y="3430"/>
                  </a:lnTo>
                  <a:lnTo>
                    <a:pt x="4534" y="3759"/>
                  </a:lnTo>
                  <a:lnTo>
                    <a:pt x="4863" y="3895"/>
                  </a:lnTo>
                  <a:lnTo>
                    <a:pt x="5212" y="4050"/>
                  </a:lnTo>
                  <a:lnTo>
                    <a:pt x="5580" y="4185"/>
                  </a:lnTo>
                  <a:lnTo>
                    <a:pt x="5948" y="4302"/>
                  </a:lnTo>
                  <a:lnTo>
                    <a:pt x="6336" y="4418"/>
                  </a:lnTo>
                  <a:lnTo>
                    <a:pt x="6723" y="4534"/>
                  </a:lnTo>
                  <a:lnTo>
                    <a:pt x="7149" y="4631"/>
                  </a:lnTo>
                  <a:lnTo>
                    <a:pt x="7576" y="4709"/>
                  </a:lnTo>
                  <a:lnTo>
                    <a:pt x="8002" y="4786"/>
                  </a:lnTo>
                  <a:lnTo>
                    <a:pt x="8448" y="4844"/>
                  </a:lnTo>
                  <a:lnTo>
                    <a:pt x="8602" y="5212"/>
                  </a:lnTo>
                  <a:lnTo>
                    <a:pt x="8796" y="5580"/>
                  </a:lnTo>
                  <a:lnTo>
                    <a:pt x="9009" y="5929"/>
                  </a:lnTo>
                  <a:lnTo>
                    <a:pt x="9145" y="6103"/>
                  </a:lnTo>
                  <a:lnTo>
                    <a:pt x="9261" y="6258"/>
                  </a:lnTo>
                  <a:lnTo>
                    <a:pt x="9397" y="6413"/>
                  </a:lnTo>
                  <a:lnTo>
                    <a:pt x="9552" y="6549"/>
                  </a:lnTo>
                  <a:lnTo>
                    <a:pt x="9707" y="6665"/>
                  </a:lnTo>
                  <a:lnTo>
                    <a:pt x="9862" y="6782"/>
                  </a:lnTo>
                  <a:lnTo>
                    <a:pt x="10036" y="6859"/>
                  </a:lnTo>
                  <a:lnTo>
                    <a:pt x="10211" y="6917"/>
                  </a:lnTo>
                  <a:lnTo>
                    <a:pt x="10385" y="6956"/>
                  </a:lnTo>
                  <a:lnTo>
                    <a:pt x="10579" y="6975"/>
                  </a:lnTo>
                  <a:lnTo>
                    <a:pt x="10656" y="6975"/>
                  </a:lnTo>
                  <a:lnTo>
                    <a:pt x="10772" y="6917"/>
                  </a:lnTo>
                  <a:lnTo>
                    <a:pt x="10850" y="6859"/>
                  </a:lnTo>
                  <a:lnTo>
                    <a:pt x="10927" y="6801"/>
                  </a:lnTo>
                  <a:lnTo>
                    <a:pt x="11024" y="6704"/>
                  </a:lnTo>
                  <a:lnTo>
                    <a:pt x="11121" y="6568"/>
                  </a:lnTo>
                  <a:lnTo>
                    <a:pt x="11218" y="6413"/>
                  </a:lnTo>
                  <a:lnTo>
                    <a:pt x="11315" y="6220"/>
                  </a:lnTo>
                  <a:lnTo>
                    <a:pt x="11431" y="5987"/>
                  </a:lnTo>
                  <a:lnTo>
                    <a:pt x="11547" y="5697"/>
                  </a:lnTo>
                  <a:lnTo>
                    <a:pt x="11664" y="5367"/>
                  </a:lnTo>
                  <a:lnTo>
                    <a:pt x="11780" y="4999"/>
                  </a:lnTo>
                  <a:lnTo>
                    <a:pt x="11896" y="4554"/>
                  </a:lnTo>
                  <a:lnTo>
                    <a:pt x="12012" y="4050"/>
                  </a:lnTo>
                  <a:lnTo>
                    <a:pt x="12458" y="3779"/>
                  </a:lnTo>
                  <a:lnTo>
                    <a:pt x="12904" y="3430"/>
                  </a:lnTo>
                  <a:lnTo>
                    <a:pt x="13349" y="3042"/>
                  </a:lnTo>
                  <a:lnTo>
                    <a:pt x="13562" y="2829"/>
                  </a:lnTo>
                  <a:lnTo>
                    <a:pt x="13775" y="2616"/>
                  </a:lnTo>
                  <a:lnTo>
                    <a:pt x="13988" y="2364"/>
                  </a:lnTo>
                  <a:lnTo>
                    <a:pt x="14182" y="2112"/>
                  </a:lnTo>
                  <a:lnTo>
                    <a:pt x="14376" y="1841"/>
                  </a:lnTo>
                  <a:lnTo>
                    <a:pt x="14550" y="1570"/>
                  </a:lnTo>
                  <a:lnTo>
                    <a:pt x="14725" y="1260"/>
                  </a:lnTo>
                  <a:lnTo>
                    <a:pt x="14880" y="950"/>
                  </a:lnTo>
                  <a:lnTo>
                    <a:pt x="15015" y="621"/>
                  </a:lnTo>
                  <a:lnTo>
                    <a:pt x="15151" y="291"/>
                  </a:lnTo>
                  <a:lnTo>
                    <a:pt x="15151" y="291"/>
                  </a:lnTo>
                  <a:lnTo>
                    <a:pt x="14841" y="349"/>
                  </a:lnTo>
                  <a:lnTo>
                    <a:pt x="14512" y="388"/>
                  </a:lnTo>
                  <a:lnTo>
                    <a:pt x="14202" y="408"/>
                  </a:lnTo>
                  <a:lnTo>
                    <a:pt x="13872" y="427"/>
                  </a:lnTo>
                  <a:lnTo>
                    <a:pt x="13717" y="427"/>
                  </a:lnTo>
                  <a:lnTo>
                    <a:pt x="13814" y="504"/>
                  </a:lnTo>
                  <a:lnTo>
                    <a:pt x="13872" y="563"/>
                  </a:lnTo>
                  <a:lnTo>
                    <a:pt x="13930" y="659"/>
                  </a:lnTo>
                  <a:lnTo>
                    <a:pt x="13950" y="717"/>
                  </a:lnTo>
                  <a:lnTo>
                    <a:pt x="13930" y="717"/>
                  </a:lnTo>
                  <a:lnTo>
                    <a:pt x="13853" y="892"/>
                  </a:lnTo>
                  <a:lnTo>
                    <a:pt x="13756" y="1027"/>
                  </a:lnTo>
                  <a:lnTo>
                    <a:pt x="13620" y="1124"/>
                  </a:lnTo>
                  <a:lnTo>
                    <a:pt x="13465" y="1202"/>
                  </a:lnTo>
                  <a:lnTo>
                    <a:pt x="13291" y="1260"/>
                  </a:lnTo>
                  <a:lnTo>
                    <a:pt x="13097" y="1318"/>
                  </a:lnTo>
                  <a:lnTo>
                    <a:pt x="12884" y="1337"/>
                  </a:lnTo>
                  <a:lnTo>
                    <a:pt x="12671" y="1337"/>
                  </a:lnTo>
                  <a:lnTo>
                    <a:pt x="12380" y="1318"/>
                  </a:lnTo>
                  <a:lnTo>
                    <a:pt x="12090" y="1299"/>
                  </a:lnTo>
                  <a:lnTo>
                    <a:pt x="12264" y="1357"/>
                  </a:lnTo>
                  <a:lnTo>
                    <a:pt x="12439" y="1434"/>
                  </a:lnTo>
                  <a:lnTo>
                    <a:pt x="12555" y="1512"/>
                  </a:lnTo>
                  <a:lnTo>
                    <a:pt x="12652" y="1609"/>
                  </a:lnTo>
                  <a:lnTo>
                    <a:pt x="12710" y="1686"/>
                  </a:lnTo>
                  <a:lnTo>
                    <a:pt x="12729" y="1744"/>
                  </a:lnTo>
                  <a:lnTo>
                    <a:pt x="12710" y="1783"/>
                  </a:lnTo>
                  <a:lnTo>
                    <a:pt x="12710" y="1841"/>
                  </a:lnTo>
                  <a:lnTo>
                    <a:pt x="12671" y="1899"/>
                  </a:lnTo>
                  <a:lnTo>
                    <a:pt x="12555" y="1996"/>
                  </a:lnTo>
                  <a:lnTo>
                    <a:pt x="12303" y="2171"/>
                  </a:lnTo>
                  <a:lnTo>
                    <a:pt x="12051" y="2287"/>
                  </a:lnTo>
                  <a:lnTo>
                    <a:pt x="11799" y="2384"/>
                  </a:lnTo>
                  <a:lnTo>
                    <a:pt x="11547" y="2461"/>
                  </a:lnTo>
                  <a:lnTo>
                    <a:pt x="11315" y="2500"/>
                  </a:lnTo>
                  <a:lnTo>
                    <a:pt x="11102" y="2519"/>
                  </a:lnTo>
                  <a:lnTo>
                    <a:pt x="10753" y="2539"/>
                  </a:lnTo>
                  <a:lnTo>
                    <a:pt x="10598" y="2539"/>
                  </a:lnTo>
                  <a:lnTo>
                    <a:pt x="10307" y="2577"/>
                  </a:lnTo>
                  <a:lnTo>
                    <a:pt x="10017" y="2597"/>
                  </a:lnTo>
                  <a:lnTo>
                    <a:pt x="9455" y="2616"/>
                  </a:lnTo>
                  <a:lnTo>
                    <a:pt x="9029" y="2616"/>
                  </a:lnTo>
                  <a:lnTo>
                    <a:pt x="8602" y="2577"/>
                  </a:lnTo>
                  <a:lnTo>
                    <a:pt x="8196" y="2519"/>
                  </a:lnTo>
                  <a:lnTo>
                    <a:pt x="7808" y="2442"/>
                  </a:lnTo>
                  <a:lnTo>
                    <a:pt x="7440" y="2364"/>
                  </a:lnTo>
                  <a:lnTo>
                    <a:pt x="7091" y="2267"/>
                  </a:lnTo>
                  <a:lnTo>
                    <a:pt x="6781" y="2171"/>
                  </a:lnTo>
                  <a:lnTo>
                    <a:pt x="6471" y="2074"/>
                  </a:lnTo>
                  <a:lnTo>
                    <a:pt x="5968" y="1861"/>
                  </a:lnTo>
                  <a:lnTo>
                    <a:pt x="5600" y="1686"/>
                  </a:lnTo>
                  <a:lnTo>
                    <a:pt x="5270" y="1512"/>
                  </a:lnTo>
                  <a:lnTo>
                    <a:pt x="5038" y="1357"/>
                  </a:lnTo>
                  <a:lnTo>
                    <a:pt x="4825" y="1221"/>
                  </a:lnTo>
                  <a:lnTo>
                    <a:pt x="4418" y="892"/>
                  </a:lnTo>
                  <a:lnTo>
                    <a:pt x="4050" y="563"/>
                  </a:lnTo>
                  <a:lnTo>
                    <a:pt x="3740" y="214"/>
                  </a:lnTo>
                  <a:lnTo>
                    <a:pt x="3042" y="233"/>
                  </a:lnTo>
                  <a:lnTo>
                    <a:pt x="2325" y="253"/>
                  </a:lnTo>
                  <a:lnTo>
                    <a:pt x="1725" y="233"/>
                  </a:lnTo>
                  <a:lnTo>
                    <a:pt x="1143" y="194"/>
                  </a:lnTo>
                  <a:lnTo>
                    <a:pt x="562" y="117"/>
                  </a:lnTo>
                  <a:lnTo>
                    <a:pt x="272" y="7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26"/>
            <p:cNvSpPr/>
            <p:nvPr/>
          </p:nvSpPr>
          <p:spPr>
            <a:xfrm>
              <a:off x="4229318" y="7209617"/>
              <a:ext cx="532293" cy="245084"/>
            </a:xfrm>
            <a:custGeom>
              <a:avLst/>
              <a:gdLst/>
              <a:ahLst/>
              <a:cxnLst/>
              <a:rect l="l" t="t" r="r" b="b"/>
              <a:pathLst>
                <a:path w="15151" h="6976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94" y="272"/>
                  </a:lnTo>
                  <a:lnTo>
                    <a:pt x="446" y="582"/>
                  </a:lnTo>
                  <a:lnTo>
                    <a:pt x="717" y="911"/>
                  </a:lnTo>
                  <a:lnTo>
                    <a:pt x="1047" y="1260"/>
                  </a:lnTo>
                  <a:lnTo>
                    <a:pt x="1415" y="1628"/>
                  </a:lnTo>
                  <a:lnTo>
                    <a:pt x="1822" y="1996"/>
                  </a:lnTo>
                  <a:lnTo>
                    <a:pt x="2267" y="2364"/>
                  </a:lnTo>
                  <a:lnTo>
                    <a:pt x="2771" y="2732"/>
                  </a:lnTo>
                  <a:lnTo>
                    <a:pt x="3313" y="3081"/>
                  </a:lnTo>
                  <a:lnTo>
                    <a:pt x="3895" y="3430"/>
                  </a:lnTo>
                  <a:lnTo>
                    <a:pt x="4534" y="3759"/>
                  </a:lnTo>
                  <a:lnTo>
                    <a:pt x="4863" y="3895"/>
                  </a:lnTo>
                  <a:lnTo>
                    <a:pt x="5212" y="4050"/>
                  </a:lnTo>
                  <a:lnTo>
                    <a:pt x="5580" y="4185"/>
                  </a:lnTo>
                  <a:lnTo>
                    <a:pt x="5948" y="4302"/>
                  </a:lnTo>
                  <a:lnTo>
                    <a:pt x="6336" y="4418"/>
                  </a:lnTo>
                  <a:lnTo>
                    <a:pt x="6723" y="4534"/>
                  </a:lnTo>
                  <a:lnTo>
                    <a:pt x="7149" y="4631"/>
                  </a:lnTo>
                  <a:lnTo>
                    <a:pt x="7576" y="4709"/>
                  </a:lnTo>
                  <a:lnTo>
                    <a:pt x="8002" y="4786"/>
                  </a:lnTo>
                  <a:lnTo>
                    <a:pt x="8448" y="4844"/>
                  </a:lnTo>
                  <a:lnTo>
                    <a:pt x="8448" y="4844"/>
                  </a:lnTo>
                  <a:lnTo>
                    <a:pt x="8602" y="5212"/>
                  </a:lnTo>
                  <a:lnTo>
                    <a:pt x="8796" y="5580"/>
                  </a:lnTo>
                  <a:lnTo>
                    <a:pt x="9009" y="5929"/>
                  </a:lnTo>
                  <a:lnTo>
                    <a:pt x="9145" y="6103"/>
                  </a:lnTo>
                  <a:lnTo>
                    <a:pt x="9261" y="6258"/>
                  </a:lnTo>
                  <a:lnTo>
                    <a:pt x="9397" y="6413"/>
                  </a:lnTo>
                  <a:lnTo>
                    <a:pt x="9552" y="6549"/>
                  </a:lnTo>
                  <a:lnTo>
                    <a:pt x="9707" y="6665"/>
                  </a:lnTo>
                  <a:lnTo>
                    <a:pt x="9862" y="6782"/>
                  </a:lnTo>
                  <a:lnTo>
                    <a:pt x="10036" y="6859"/>
                  </a:lnTo>
                  <a:lnTo>
                    <a:pt x="10211" y="6917"/>
                  </a:lnTo>
                  <a:lnTo>
                    <a:pt x="10385" y="6956"/>
                  </a:lnTo>
                  <a:lnTo>
                    <a:pt x="10579" y="6975"/>
                  </a:lnTo>
                  <a:lnTo>
                    <a:pt x="10579" y="6975"/>
                  </a:lnTo>
                  <a:lnTo>
                    <a:pt x="10598" y="6975"/>
                  </a:lnTo>
                  <a:lnTo>
                    <a:pt x="10598" y="6975"/>
                  </a:lnTo>
                  <a:lnTo>
                    <a:pt x="10656" y="6975"/>
                  </a:lnTo>
                  <a:lnTo>
                    <a:pt x="10772" y="6917"/>
                  </a:lnTo>
                  <a:lnTo>
                    <a:pt x="10850" y="6859"/>
                  </a:lnTo>
                  <a:lnTo>
                    <a:pt x="10927" y="6801"/>
                  </a:lnTo>
                  <a:lnTo>
                    <a:pt x="11024" y="6704"/>
                  </a:lnTo>
                  <a:lnTo>
                    <a:pt x="11121" y="6568"/>
                  </a:lnTo>
                  <a:lnTo>
                    <a:pt x="11218" y="6413"/>
                  </a:lnTo>
                  <a:lnTo>
                    <a:pt x="11315" y="6220"/>
                  </a:lnTo>
                  <a:lnTo>
                    <a:pt x="11431" y="5987"/>
                  </a:lnTo>
                  <a:lnTo>
                    <a:pt x="11547" y="5697"/>
                  </a:lnTo>
                  <a:lnTo>
                    <a:pt x="11664" y="5367"/>
                  </a:lnTo>
                  <a:lnTo>
                    <a:pt x="11780" y="4999"/>
                  </a:lnTo>
                  <a:lnTo>
                    <a:pt x="11896" y="4554"/>
                  </a:lnTo>
                  <a:lnTo>
                    <a:pt x="12012" y="4050"/>
                  </a:lnTo>
                  <a:lnTo>
                    <a:pt x="12012" y="4050"/>
                  </a:lnTo>
                  <a:lnTo>
                    <a:pt x="12458" y="3779"/>
                  </a:lnTo>
                  <a:lnTo>
                    <a:pt x="12904" y="3430"/>
                  </a:lnTo>
                  <a:lnTo>
                    <a:pt x="13349" y="3042"/>
                  </a:lnTo>
                  <a:lnTo>
                    <a:pt x="13562" y="2829"/>
                  </a:lnTo>
                  <a:lnTo>
                    <a:pt x="13775" y="2616"/>
                  </a:lnTo>
                  <a:lnTo>
                    <a:pt x="13988" y="2364"/>
                  </a:lnTo>
                  <a:lnTo>
                    <a:pt x="14182" y="2112"/>
                  </a:lnTo>
                  <a:lnTo>
                    <a:pt x="14376" y="1841"/>
                  </a:lnTo>
                  <a:lnTo>
                    <a:pt x="14550" y="1570"/>
                  </a:lnTo>
                  <a:lnTo>
                    <a:pt x="14725" y="1260"/>
                  </a:lnTo>
                  <a:lnTo>
                    <a:pt x="14880" y="950"/>
                  </a:lnTo>
                  <a:lnTo>
                    <a:pt x="15015" y="621"/>
                  </a:lnTo>
                  <a:lnTo>
                    <a:pt x="15151" y="291"/>
                  </a:lnTo>
                  <a:lnTo>
                    <a:pt x="15151" y="291"/>
                  </a:lnTo>
                  <a:lnTo>
                    <a:pt x="14841" y="349"/>
                  </a:lnTo>
                  <a:lnTo>
                    <a:pt x="14512" y="388"/>
                  </a:lnTo>
                  <a:lnTo>
                    <a:pt x="14202" y="408"/>
                  </a:lnTo>
                  <a:lnTo>
                    <a:pt x="13872" y="427"/>
                  </a:lnTo>
                  <a:lnTo>
                    <a:pt x="13872" y="427"/>
                  </a:lnTo>
                  <a:lnTo>
                    <a:pt x="13717" y="427"/>
                  </a:lnTo>
                  <a:lnTo>
                    <a:pt x="13717" y="427"/>
                  </a:lnTo>
                  <a:lnTo>
                    <a:pt x="13814" y="504"/>
                  </a:lnTo>
                  <a:lnTo>
                    <a:pt x="13872" y="563"/>
                  </a:lnTo>
                  <a:lnTo>
                    <a:pt x="13930" y="659"/>
                  </a:lnTo>
                  <a:lnTo>
                    <a:pt x="13950" y="717"/>
                  </a:lnTo>
                  <a:lnTo>
                    <a:pt x="13930" y="717"/>
                  </a:lnTo>
                  <a:lnTo>
                    <a:pt x="13930" y="717"/>
                  </a:lnTo>
                  <a:lnTo>
                    <a:pt x="13853" y="892"/>
                  </a:lnTo>
                  <a:lnTo>
                    <a:pt x="13756" y="1027"/>
                  </a:lnTo>
                  <a:lnTo>
                    <a:pt x="13620" y="1124"/>
                  </a:lnTo>
                  <a:lnTo>
                    <a:pt x="13465" y="1202"/>
                  </a:lnTo>
                  <a:lnTo>
                    <a:pt x="13291" y="1260"/>
                  </a:lnTo>
                  <a:lnTo>
                    <a:pt x="13097" y="1318"/>
                  </a:lnTo>
                  <a:lnTo>
                    <a:pt x="12884" y="1337"/>
                  </a:lnTo>
                  <a:lnTo>
                    <a:pt x="12671" y="1337"/>
                  </a:lnTo>
                  <a:lnTo>
                    <a:pt x="12671" y="1337"/>
                  </a:lnTo>
                  <a:lnTo>
                    <a:pt x="12380" y="1318"/>
                  </a:lnTo>
                  <a:lnTo>
                    <a:pt x="12090" y="1299"/>
                  </a:lnTo>
                  <a:lnTo>
                    <a:pt x="12090" y="1299"/>
                  </a:lnTo>
                  <a:lnTo>
                    <a:pt x="12264" y="1357"/>
                  </a:lnTo>
                  <a:lnTo>
                    <a:pt x="12439" y="1434"/>
                  </a:lnTo>
                  <a:lnTo>
                    <a:pt x="12555" y="1512"/>
                  </a:lnTo>
                  <a:lnTo>
                    <a:pt x="12652" y="1609"/>
                  </a:lnTo>
                  <a:lnTo>
                    <a:pt x="12710" y="1686"/>
                  </a:lnTo>
                  <a:lnTo>
                    <a:pt x="12729" y="1744"/>
                  </a:lnTo>
                  <a:lnTo>
                    <a:pt x="12710" y="1783"/>
                  </a:lnTo>
                  <a:lnTo>
                    <a:pt x="12710" y="1841"/>
                  </a:lnTo>
                  <a:lnTo>
                    <a:pt x="12671" y="1899"/>
                  </a:lnTo>
                  <a:lnTo>
                    <a:pt x="12555" y="1996"/>
                  </a:lnTo>
                  <a:lnTo>
                    <a:pt x="12555" y="1996"/>
                  </a:lnTo>
                  <a:lnTo>
                    <a:pt x="12303" y="2171"/>
                  </a:lnTo>
                  <a:lnTo>
                    <a:pt x="12051" y="2287"/>
                  </a:lnTo>
                  <a:lnTo>
                    <a:pt x="11799" y="2384"/>
                  </a:lnTo>
                  <a:lnTo>
                    <a:pt x="11547" y="2461"/>
                  </a:lnTo>
                  <a:lnTo>
                    <a:pt x="11315" y="2500"/>
                  </a:lnTo>
                  <a:lnTo>
                    <a:pt x="11102" y="2519"/>
                  </a:lnTo>
                  <a:lnTo>
                    <a:pt x="10753" y="2539"/>
                  </a:lnTo>
                  <a:lnTo>
                    <a:pt x="10753" y="2539"/>
                  </a:lnTo>
                  <a:lnTo>
                    <a:pt x="10598" y="2539"/>
                  </a:lnTo>
                  <a:lnTo>
                    <a:pt x="10598" y="2539"/>
                  </a:lnTo>
                  <a:lnTo>
                    <a:pt x="10307" y="2577"/>
                  </a:lnTo>
                  <a:lnTo>
                    <a:pt x="10017" y="2597"/>
                  </a:lnTo>
                  <a:lnTo>
                    <a:pt x="9455" y="2616"/>
                  </a:lnTo>
                  <a:lnTo>
                    <a:pt x="9455" y="2616"/>
                  </a:lnTo>
                  <a:lnTo>
                    <a:pt x="9029" y="2616"/>
                  </a:lnTo>
                  <a:lnTo>
                    <a:pt x="8602" y="2577"/>
                  </a:lnTo>
                  <a:lnTo>
                    <a:pt x="8196" y="2519"/>
                  </a:lnTo>
                  <a:lnTo>
                    <a:pt x="7808" y="2442"/>
                  </a:lnTo>
                  <a:lnTo>
                    <a:pt x="7440" y="2364"/>
                  </a:lnTo>
                  <a:lnTo>
                    <a:pt x="7091" y="2267"/>
                  </a:lnTo>
                  <a:lnTo>
                    <a:pt x="6781" y="2171"/>
                  </a:lnTo>
                  <a:lnTo>
                    <a:pt x="6471" y="2074"/>
                  </a:lnTo>
                  <a:lnTo>
                    <a:pt x="5968" y="1861"/>
                  </a:lnTo>
                  <a:lnTo>
                    <a:pt x="5600" y="1686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038" y="1357"/>
                  </a:lnTo>
                  <a:lnTo>
                    <a:pt x="4825" y="1221"/>
                  </a:lnTo>
                  <a:lnTo>
                    <a:pt x="4418" y="892"/>
                  </a:lnTo>
                  <a:lnTo>
                    <a:pt x="4050" y="563"/>
                  </a:lnTo>
                  <a:lnTo>
                    <a:pt x="3740" y="214"/>
                  </a:lnTo>
                  <a:lnTo>
                    <a:pt x="3740" y="214"/>
                  </a:lnTo>
                  <a:lnTo>
                    <a:pt x="3042" y="233"/>
                  </a:lnTo>
                  <a:lnTo>
                    <a:pt x="2325" y="253"/>
                  </a:lnTo>
                  <a:lnTo>
                    <a:pt x="2325" y="253"/>
                  </a:lnTo>
                  <a:lnTo>
                    <a:pt x="1725" y="233"/>
                  </a:lnTo>
                  <a:lnTo>
                    <a:pt x="1143" y="194"/>
                  </a:lnTo>
                  <a:lnTo>
                    <a:pt x="562" y="117"/>
                  </a:lnTo>
                  <a:lnTo>
                    <a:pt x="272" y="7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26"/>
            <p:cNvSpPr/>
            <p:nvPr/>
          </p:nvSpPr>
          <p:spPr>
            <a:xfrm>
              <a:off x="4312372" y="6983643"/>
              <a:ext cx="473762" cy="317914"/>
            </a:xfrm>
            <a:custGeom>
              <a:avLst/>
              <a:gdLst/>
              <a:ahLst/>
              <a:cxnLst/>
              <a:rect l="l" t="t" r="r" b="b"/>
              <a:pathLst>
                <a:path w="13485" h="9049" extrusionOk="0">
                  <a:moveTo>
                    <a:pt x="562" y="0"/>
                  </a:move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32" y="8157"/>
                  </a:lnTo>
                  <a:lnTo>
                    <a:pt x="3817" y="8389"/>
                  </a:lnTo>
                  <a:lnTo>
                    <a:pt x="4127" y="8506"/>
                  </a:lnTo>
                  <a:lnTo>
                    <a:pt x="4475" y="8622"/>
                  </a:lnTo>
                  <a:lnTo>
                    <a:pt x="4863" y="8738"/>
                  </a:lnTo>
                  <a:lnTo>
                    <a:pt x="5270" y="8854"/>
                  </a:lnTo>
                  <a:lnTo>
                    <a:pt x="5715" y="8932"/>
                  </a:lnTo>
                  <a:lnTo>
                    <a:pt x="6180" y="9009"/>
                  </a:lnTo>
                  <a:lnTo>
                    <a:pt x="6665" y="9048"/>
                  </a:lnTo>
                  <a:lnTo>
                    <a:pt x="7168" y="9048"/>
                  </a:lnTo>
                  <a:lnTo>
                    <a:pt x="7692" y="9029"/>
                  </a:lnTo>
                  <a:lnTo>
                    <a:pt x="8234" y="8971"/>
                  </a:lnTo>
                  <a:lnTo>
                    <a:pt x="8622" y="8971"/>
                  </a:lnTo>
                  <a:lnTo>
                    <a:pt x="8893" y="8932"/>
                  </a:lnTo>
                  <a:lnTo>
                    <a:pt x="9203" y="8874"/>
                  </a:lnTo>
                  <a:lnTo>
                    <a:pt x="9532" y="8777"/>
                  </a:lnTo>
                  <a:lnTo>
                    <a:pt x="9687" y="8719"/>
                  </a:lnTo>
                  <a:lnTo>
                    <a:pt x="9861" y="8641"/>
                  </a:lnTo>
                  <a:lnTo>
                    <a:pt x="10036" y="8544"/>
                  </a:lnTo>
                  <a:lnTo>
                    <a:pt x="10191" y="8428"/>
                  </a:lnTo>
                  <a:lnTo>
                    <a:pt x="10268" y="8370"/>
                  </a:lnTo>
                  <a:lnTo>
                    <a:pt x="10307" y="8312"/>
                  </a:lnTo>
                  <a:lnTo>
                    <a:pt x="10346" y="8254"/>
                  </a:lnTo>
                  <a:lnTo>
                    <a:pt x="10365" y="8215"/>
                  </a:lnTo>
                  <a:lnTo>
                    <a:pt x="10365" y="8157"/>
                  </a:lnTo>
                  <a:lnTo>
                    <a:pt x="10346" y="8099"/>
                  </a:lnTo>
                  <a:lnTo>
                    <a:pt x="10268" y="8002"/>
                  </a:lnTo>
                  <a:lnTo>
                    <a:pt x="10152" y="7924"/>
                  </a:lnTo>
                  <a:lnTo>
                    <a:pt x="9997" y="7828"/>
                  </a:lnTo>
                  <a:lnTo>
                    <a:pt x="9823" y="7769"/>
                  </a:lnTo>
                  <a:lnTo>
                    <a:pt x="9722" y="7733"/>
                  </a:lnTo>
                  <a:lnTo>
                    <a:pt x="9722" y="7733"/>
                  </a:lnTo>
                  <a:lnTo>
                    <a:pt x="9842" y="7750"/>
                  </a:lnTo>
                  <a:lnTo>
                    <a:pt x="10113" y="7769"/>
                  </a:lnTo>
                  <a:lnTo>
                    <a:pt x="10404" y="7769"/>
                  </a:lnTo>
                  <a:lnTo>
                    <a:pt x="10656" y="7750"/>
                  </a:lnTo>
                  <a:lnTo>
                    <a:pt x="10908" y="7711"/>
                  </a:lnTo>
                  <a:lnTo>
                    <a:pt x="11121" y="7634"/>
                  </a:lnTo>
                  <a:lnTo>
                    <a:pt x="11237" y="7576"/>
                  </a:lnTo>
                  <a:lnTo>
                    <a:pt x="11314" y="7518"/>
                  </a:lnTo>
                  <a:lnTo>
                    <a:pt x="11392" y="7440"/>
                  </a:lnTo>
                  <a:lnTo>
                    <a:pt x="11469" y="7363"/>
                  </a:lnTo>
                  <a:lnTo>
                    <a:pt x="11528" y="7266"/>
                  </a:lnTo>
                  <a:lnTo>
                    <a:pt x="11566" y="7149"/>
                  </a:lnTo>
                  <a:lnTo>
                    <a:pt x="11586" y="7130"/>
                  </a:lnTo>
                  <a:lnTo>
                    <a:pt x="11566" y="7091"/>
                  </a:lnTo>
                  <a:lnTo>
                    <a:pt x="11547" y="7033"/>
                  </a:lnTo>
                  <a:lnTo>
                    <a:pt x="11469" y="6956"/>
                  </a:lnTo>
                  <a:lnTo>
                    <a:pt x="11373" y="6859"/>
                  </a:lnTo>
                  <a:lnTo>
                    <a:pt x="11198" y="6743"/>
                  </a:lnTo>
                  <a:lnTo>
                    <a:pt x="10966" y="6626"/>
                  </a:lnTo>
                  <a:lnTo>
                    <a:pt x="11218" y="6626"/>
                  </a:lnTo>
                  <a:lnTo>
                    <a:pt x="11469" y="6607"/>
                  </a:lnTo>
                  <a:lnTo>
                    <a:pt x="11741" y="6568"/>
                  </a:lnTo>
                  <a:lnTo>
                    <a:pt x="11896" y="6530"/>
                  </a:lnTo>
                  <a:lnTo>
                    <a:pt x="12051" y="6471"/>
                  </a:lnTo>
                  <a:lnTo>
                    <a:pt x="12186" y="6413"/>
                  </a:lnTo>
                  <a:lnTo>
                    <a:pt x="12303" y="6336"/>
                  </a:lnTo>
                  <a:lnTo>
                    <a:pt x="12419" y="6239"/>
                  </a:lnTo>
                  <a:lnTo>
                    <a:pt x="12516" y="6123"/>
                  </a:lnTo>
                  <a:lnTo>
                    <a:pt x="12574" y="5987"/>
                  </a:lnTo>
                  <a:lnTo>
                    <a:pt x="12613" y="5832"/>
                  </a:lnTo>
                  <a:lnTo>
                    <a:pt x="12632" y="5813"/>
                  </a:lnTo>
                  <a:lnTo>
                    <a:pt x="12632" y="5755"/>
                  </a:lnTo>
                  <a:lnTo>
                    <a:pt x="12632" y="5677"/>
                  </a:lnTo>
                  <a:lnTo>
                    <a:pt x="12554" y="5580"/>
                  </a:lnTo>
                  <a:lnTo>
                    <a:pt x="12516" y="5541"/>
                  </a:lnTo>
                  <a:lnTo>
                    <a:pt x="12438" y="5483"/>
                  </a:lnTo>
                  <a:lnTo>
                    <a:pt x="12322" y="5425"/>
                  </a:lnTo>
                  <a:lnTo>
                    <a:pt x="12206" y="5367"/>
                  </a:lnTo>
                  <a:lnTo>
                    <a:pt x="11857" y="5251"/>
                  </a:lnTo>
                  <a:lnTo>
                    <a:pt x="11455" y="5154"/>
                  </a:lnTo>
                  <a:lnTo>
                    <a:pt x="11455" y="5154"/>
                  </a:lnTo>
                  <a:lnTo>
                    <a:pt x="11702" y="5173"/>
                  </a:lnTo>
                  <a:lnTo>
                    <a:pt x="12225" y="5173"/>
                  </a:lnTo>
                  <a:lnTo>
                    <a:pt x="12419" y="5135"/>
                  </a:lnTo>
                  <a:lnTo>
                    <a:pt x="12632" y="5096"/>
                  </a:lnTo>
                  <a:lnTo>
                    <a:pt x="12806" y="5057"/>
                  </a:lnTo>
                  <a:lnTo>
                    <a:pt x="13000" y="4980"/>
                  </a:lnTo>
                  <a:lnTo>
                    <a:pt x="13155" y="4863"/>
                  </a:lnTo>
                  <a:lnTo>
                    <a:pt x="13291" y="4747"/>
                  </a:lnTo>
                  <a:lnTo>
                    <a:pt x="13349" y="4670"/>
                  </a:lnTo>
                  <a:lnTo>
                    <a:pt x="13388" y="4592"/>
                  </a:lnTo>
                  <a:lnTo>
                    <a:pt x="13426" y="4495"/>
                  </a:lnTo>
                  <a:lnTo>
                    <a:pt x="13465" y="4398"/>
                  </a:lnTo>
                  <a:lnTo>
                    <a:pt x="13484" y="4282"/>
                  </a:lnTo>
                  <a:lnTo>
                    <a:pt x="13484" y="4166"/>
                  </a:lnTo>
                  <a:lnTo>
                    <a:pt x="13465" y="4127"/>
                  </a:lnTo>
                  <a:lnTo>
                    <a:pt x="13426" y="4069"/>
                  </a:lnTo>
                  <a:lnTo>
                    <a:pt x="13368" y="4011"/>
                  </a:lnTo>
                  <a:lnTo>
                    <a:pt x="13252" y="3972"/>
                  </a:lnTo>
                  <a:lnTo>
                    <a:pt x="13097" y="3914"/>
                  </a:lnTo>
                  <a:lnTo>
                    <a:pt x="12864" y="3875"/>
                  </a:lnTo>
                  <a:lnTo>
                    <a:pt x="12574" y="3856"/>
                  </a:lnTo>
                  <a:lnTo>
                    <a:pt x="12380" y="3856"/>
                  </a:lnTo>
                  <a:lnTo>
                    <a:pt x="12186" y="3817"/>
                  </a:lnTo>
                  <a:lnTo>
                    <a:pt x="11721" y="3720"/>
                  </a:lnTo>
                  <a:lnTo>
                    <a:pt x="11198" y="3565"/>
                  </a:lnTo>
                  <a:lnTo>
                    <a:pt x="10675" y="3391"/>
                  </a:lnTo>
                  <a:lnTo>
                    <a:pt x="9610" y="3003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26"/>
            <p:cNvSpPr/>
            <p:nvPr/>
          </p:nvSpPr>
          <p:spPr>
            <a:xfrm>
              <a:off x="4312372" y="6983643"/>
              <a:ext cx="473762" cy="317914"/>
            </a:xfrm>
            <a:custGeom>
              <a:avLst/>
              <a:gdLst/>
              <a:ahLst/>
              <a:cxnLst/>
              <a:rect l="l" t="t" r="r" b="b"/>
              <a:pathLst>
                <a:path w="13485" h="9049" fill="none" extrusionOk="0">
                  <a:moveTo>
                    <a:pt x="252" y="330"/>
                  </a:move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32" y="8157"/>
                  </a:lnTo>
                  <a:lnTo>
                    <a:pt x="3817" y="8389"/>
                  </a:lnTo>
                  <a:lnTo>
                    <a:pt x="4127" y="8506"/>
                  </a:lnTo>
                  <a:lnTo>
                    <a:pt x="4475" y="8622"/>
                  </a:lnTo>
                  <a:lnTo>
                    <a:pt x="4863" y="8738"/>
                  </a:lnTo>
                  <a:lnTo>
                    <a:pt x="5270" y="8854"/>
                  </a:lnTo>
                  <a:lnTo>
                    <a:pt x="5715" y="8932"/>
                  </a:lnTo>
                  <a:lnTo>
                    <a:pt x="6180" y="9009"/>
                  </a:lnTo>
                  <a:lnTo>
                    <a:pt x="6665" y="9048"/>
                  </a:lnTo>
                  <a:lnTo>
                    <a:pt x="7168" y="9048"/>
                  </a:lnTo>
                  <a:lnTo>
                    <a:pt x="7692" y="9029"/>
                  </a:lnTo>
                  <a:lnTo>
                    <a:pt x="8234" y="8971"/>
                  </a:lnTo>
                  <a:lnTo>
                    <a:pt x="8234" y="8971"/>
                  </a:lnTo>
                  <a:lnTo>
                    <a:pt x="8408" y="8971"/>
                  </a:lnTo>
                  <a:lnTo>
                    <a:pt x="8622" y="8971"/>
                  </a:lnTo>
                  <a:lnTo>
                    <a:pt x="8893" y="8932"/>
                  </a:lnTo>
                  <a:lnTo>
                    <a:pt x="9203" y="8874"/>
                  </a:lnTo>
                  <a:lnTo>
                    <a:pt x="9532" y="8777"/>
                  </a:lnTo>
                  <a:lnTo>
                    <a:pt x="9687" y="8719"/>
                  </a:lnTo>
                  <a:lnTo>
                    <a:pt x="9861" y="8641"/>
                  </a:lnTo>
                  <a:lnTo>
                    <a:pt x="10036" y="8544"/>
                  </a:lnTo>
                  <a:lnTo>
                    <a:pt x="10191" y="8428"/>
                  </a:lnTo>
                  <a:lnTo>
                    <a:pt x="10191" y="8428"/>
                  </a:lnTo>
                  <a:lnTo>
                    <a:pt x="10268" y="8370"/>
                  </a:lnTo>
                  <a:lnTo>
                    <a:pt x="10307" y="8312"/>
                  </a:lnTo>
                  <a:lnTo>
                    <a:pt x="10346" y="8254"/>
                  </a:lnTo>
                  <a:lnTo>
                    <a:pt x="10365" y="8215"/>
                  </a:lnTo>
                  <a:lnTo>
                    <a:pt x="10365" y="8157"/>
                  </a:lnTo>
                  <a:lnTo>
                    <a:pt x="10346" y="8099"/>
                  </a:lnTo>
                  <a:lnTo>
                    <a:pt x="10268" y="8002"/>
                  </a:lnTo>
                  <a:lnTo>
                    <a:pt x="10152" y="7924"/>
                  </a:lnTo>
                  <a:lnTo>
                    <a:pt x="9997" y="7828"/>
                  </a:lnTo>
                  <a:lnTo>
                    <a:pt x="9823" y="7769"/>
                  </a:lnTo>
                  <a:lnTo>
                    <a:pt x="9610" y="7692"/>
                  </a:lnTo>
                  <a:lnTo>
                    <a:pt x="9203" y="7576"/>
                  </a:lnTo>
                  <a:lnTo>
                    <a:pt x="8815" y="7498"/>
                  </a:lnTo>
                  <a:lnTo>
                    <a:pt x="8408" y="7440"/>
                  </a:lnTo>
                  <a:lnTo>
                    <a:pt x="8408" y="7440"/>
                  </a:lnTo>
                  <a:lnTo>
                    <a:pt x="8525" y="7479"/>
                  </a:lnTo>
                  <a:lnTo>
                    <a:pt x="8854" y="7556"/>
                  </a:lnTo>
                  <a:lnTo>
                    <a:pt x="9300" y="7653"/>
                  </a:lnTo>
                  <a:lnTo>
                    <a:pt x="9571" y="7711"/>
                  </a:lnTo>
                  <a:lnTo>
                    <a:pt x="9842" y="7750"/>
                  </a:lnTo>
                  <a:lnTo>
                    <a:pt x="10113" y="7769"/>
                  </a:lnTo>
                  <a:lnTo>
                    <a:pt x="10404" y="7769"/>
                  </a:lnTo>
                  <a:lnTo>
                    <a:pt x="10656" y="7750"/>
                  </a:lnTo>
                  <a:lnTo>
                    <a:pt x="10908" y="7711"/>
                  </a:lnTo>
                  <a:lnTo>
                    <a:pt x="11121" y="7634"/>
                  </a:lnTo>
                  <a:lnTo>
                    <a:pt x="11237" y="7576"/>
                  </a:lnTo>
                  <a:lnTo>
                    <a:pt x="11314" y="7518"/>
                  </a:lnTo>
                  <a:lnTo>
                    <a:pt x="11392" y="7440"/>
                  </a:lnTo>
                  <a:lnTo>
                    <a:pt x="11469" y="7363"/>
                  </a:lnTo>
                  <a:lnTo>
                    <a:pt x="11528" y="7266"/>
                  </a:lnTo>
                  <a:lnTo>
                    <a:pt x="11566" y="7149"/>
                  </a:lnTo>
                  <a:lnTo>
                    <a:pt x="11566" y="7149"/>
                  </a:lnTo>
                  <a:lnTo>
                    <a:pt x="11586" y="7130"/>
                  </a:lnTo>
                  <a:lnTo>
                    <a:pt x="11566" y="7091"/>
                  </a:lnTo>
                  <a:lnTo>
                    <a:pt x="11547" y="7033"/>
                  </a:lnTo>
                  <a:lnTo>
                    <a:pt x="11469" y="6956"/>
                  </a:lnTo>
                  <a:lnTo>
                    <a:pt x="11373" y="6859"/>
                  </a:lnTo>
                  <a:lnTo>
                    <a:pt x="11198" y="6743"/>
                  </a:lnTo>
                  <a:lnTo>
                    <a:pt x="10966" y="6626"/>
                  </a:lnTo>
                  <a:lnTo>
                    <a:pt x="10966" y="6626"/>
                  </a:lnTo>
                  <a:lnTo>
                    <a:pt x="11218" y="6626"/>
                  </a:lnTo>
                  <a:lnTo>
                    <a:pt x="11469" y="6607"/>
                  </a:lnTo>
                  <a:lnTo>
                    <a:pt x="11741" y="6568"/>
                  </a:lnTo>
                  <a:lnTo>
                    <a:pt x="11896" y="6530"/>
                  </a:lnTo>
                  <a:lnTo>
                    <a:pt x="12051" y="6471"/>
                  </a:lnTo>
                  <a:lnTo>
                    <a:pt x="12186" y="6413"/>
                  </a:lnTo>
                  <a:lnTo>
                    <a:pt x="12303" y="6336"/>
                  </a:lnTo>
                  <a:lnTo>
                    <a:pt x="12419" y="6239"/>
                  </a:lnTo>
                  <a:lnTo>
                    <a:pt x="12516" y="6123"/>
                  </a:lnTo>
                  <a:lnTo>
                    <a:pt x="12574" y="5987"/>
                  </a:lnTo>
                  <a:lnTo>
                    <a:pt x="12613" y="5832"/>
                  </a:lnTo>
                  <a:lnTo>
                    <a:pt x="12613" y="5832"/>
                  </a:lnTo>
                  <a:lnTo>
                    <a:pt x="12632" y="5813"/>
                  </a:lnTo>
                  <a:lnTo>
                    <a:pt x="12632" y="5755"/>
                  </a:lnTo>
                  <a:lnTo>
                    <a:pt x="12632" y="5677"/>
                  </a:lnTo>
                  <a:lnTo>
                    <a:pt x="12554" y="5580"/>
                  </a:lnTo>
                  <a:lnTo>
                    <a:pt x="12516" y="5541"/>
                  </a:lnTo>
                  <a:lnTo>
                    <a:pt x="12438" y="5483"/>
                  </a:lnTo>
                  <a:lnTo>
                    <a:pt x="12322" y="5425"/>
                  </a:lnTo>
                  <a:lnTo>
                    <a:pt x="12206" y="5367"/>
                  </a:lnTo>
                  <a:lnTo>
                    <a:pt x="11857" y="5251"/>
                  </a:lnTo>
                  <a:lnTo>
                    <a:pt x="11373" y="5135"/>
                  </a:lnTo>
                  <a:lnTo>
                    <a:pt x="11373" y="5135"/>
                  </a:lnTo>
                  <a:lnTo>
                    <a:pt x="11450" y="5154"/>
                  </a:lnTo>
                  <a:lnTo>
                    <a:pt x="11702" y="5173"/>
                  </a:lnTo>
                  <a:lnTo>
                    <a:pt x="12031" y="5173"/>
                  </a:lnTo>
                  <a:lnTo>
                    <a:pt x="12225" y="5173"/>
                  </a:lnTo>
                  <a:lnTo>
                    <a:pt x="12419" y="5135"/>
                  </a:lnTo>
                  <a:lnTo>
                    <a:pt x="12632" y="5096"/>
                  </a:lnTo>
                  <a:lnTo>
                    <a:pt x="12806" y="5057"/>
                  </a:lnTo>
                  <a:lnTo>
                    <a:pt x="13000" y="4980"/>
                  </a:lnTo>
                  <a:lnTo>
                    <a:pt x="13155" y="4863"/>
                  </a:lnTo>
                  <a:lnTo>
                    <a:pt x="13291" y="4747"/>
                  </a:lnTo>
                  <a:lnTo>
                    <a:pt x="13349" y="4670"/>
                  </a:lnTo>
                  <a:lnTo>
                    <a:pt x="13388" y="4592"/>
                  </a:lnTo>
                  <a:lnTo>
                    <a:pt x="13426" y="4495"/>
                  </a:lnTo>
                  <a:lnTo>
                    <a:pt x="13465" y="4398"/>
                  </a:lnTo>
                  <a:lnTo>
                    <a:pt x="13484" y="4282"/>
                  </a:lnTo>
                  <a:lnTo>
                    <a:pt x="13484" y="4166"/>
                  </a:lnTo>
                  <a:lnTo>
                    <a:pt x="13484" y="4166"/>
                  </a:lnTo>
                  <a:lnTo>
                    <a:pt x="13465" y="4127"/>
                  </a:lnTo>
                  <a:lnTo>
                    <a:pt x="13426" y="4069"/>
                  </a:lnTo>
                  <a:lnTo>
                    <a:pt x="13368" y="4011"/>
                  </a:lnTo>
                  <a:lnTo>
                    <a:pt x="13252" y="3972"/>
                  </a:lnTo>
                  <a:lnTo>
                    <a:pt x="13097" y="3914"/>
                  </a:lnTo>
                  <a:lnTo>
                    <a:pt x="12864" y="3875"/>
                  </a:lnTo>
                  <a:lnTo>
                    <a:pt x="12574" y="3856"/>
                  </a:lnTo>
                  <a:lnTo>
                    <a:pt x="12574" y="3856"/>
                  </a:lnTo>
                  <a:lnTo>
                    <a:pt x="12380" y="3856"/>
                  </a:lnTo>
                  <a:lnTo>
                    <a:pt x="12186" y="3817"/>
                  </a:lnTo>
                  <a:lnTo>
                    <a:pt x="11721" y="3720"/>
                  </a:lnTo>
                  <a:lnTo>
                    <a:pt x="11198" y="3565"/>
                  </a:lnTo>
                  <a:lnTo>
                    <a:pt x="10675" y="3391"/>
                  </a:lnTo>
                  <a:lnTo>
                    <a:pt x="9610" y="3003"/>
                  </a:lnTo>
                  <a:lnTo>
                    <a:pt x="8718" y="2693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lnTo>
                    <a:pt x="562" y="0"/>
                  </a:ln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26"/>
            <p:cNvSpPr/>
            <p:nvPr/>
          </p:nvSpPr>
          <p:spPr>
            <a:xfrm>
              <a:off x="4312372" y="6983643"/>
              <a:ext cx="398192" cy="309061"/>
            </a:xfrm>
            <a:custGeom>
              <a:avLst/>
              <a:gdLst/>
              <a:ahLst/>
              <a:cxnLst/>
              <a:rect l="l" t="t" r="r" b="b"/>
              <a:pathLst>
                <a:path w="11334" h="8797" extrusionOk="0">
                  <a:moveTo>
                    <a:pt x="562" y="0"/>
                  </a:move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71" y="8196"/>
                  </a:lnTo>
                  <a:lnTo>
                    <a:pt x="3933" y="8428"/>
                  </a:lnTo>
                  <a:lnTo>
                    <a:pt x="4282" y="8564"/>
                  </a:lnTo>
                  <a:lnTo>
                    <a:pt x="4650" y="8680"/>
                  </a:lnTo>
                  <a:lnTo>
                    <a:pt x="5095" y="8738"/>
                  </a:lnTo>
                  <a:lnTo>
                    <a:pt x="5522" y="8777"/>
                  </a:lnTo>
                  <a:lnTo>
                    <a:pt x="5909" y="8796"/>
                  </a:lnTo>
                  <a:lnTo>
                    <a:pt x="6258" y="8796"/>
                  </a:lnTo>
                  <a:lnTo>
                    <a:pt x="6413" y="8777"/>
                  </a:lnTo>
                  <a:lnTo>
                    <a:pt x="6529" y="8758"/>
                  </a:lnTo>
                  <a:lnTo>
                    <a:pt x="6645" y="8738"/>
                  </a:lnTo>
                  <a:lnTo>
                    <a:pt x="6723" y="8680"/>
                  </a:lnTo>
                  <a:lnTo>
                    <a:pt x="6781" y="8622"/>
                  </a:lnTo>
                  <a:lnTo>
                    <a:pt x="6800" y="8564"/>
                  </a:lnTo>
                  <a:lnTo>
                    <a:pt x="6781" y="8486"/>
                  </a:lnTo>
                  <a:lnTo>
                    <a:pt x="6742" y="8389"/>
                  </a:lnTo>
                  <a:lnTo>
                    <a:pt x="6626" y="8196"/>
                  </a:lnTo>
                  <a:lnTo>
                    <a:pt x="6471" y="8021"/>
                  </a:lnTo>
                  <a:lnTo>
                    <a:pt x="6297" y="7847"/>
                  </a:lnTo>
                  <a:lnTo>
                    <a:pt x="6122" y="7692"/>
                  </a:lnTo>
                  <a:lnTo>
                    <a:pt x="6432" y="7847"/>
                  </a:lnTo>
                  <a:lnTo>
                    <a:pt x="6742" y="8002"/>
                  </a:lnTo>
                  <a:lnTo>
                    <a:pt x="7072" y="8138"/>
                  </a:lnTo>
                  <a:lnTo>
                    <a:pt x="7362" y="8234"/>
                  </a:lnTo>
                  <a:lnTo>
                    <a:pt x="7653" y="8293"/>
                  </a:lnTo>
                  <a:lnTo>
                    <a:pt x="8040" y="8293"/>
                  </a:lnTo>
                  <a:lnTo>
                    <a:pt x="8157" y="8273"/>
                  </a:lnTo>
                  <a:lnTo>
                    <a:pt x="8273" y="8215"/>
                  </a:lnTo>
                  <a:lnTo>
                    <a:pt x="8370" y="8176"/>
                  </a:lnTo>
                  <a:lnTo>
                    <a:pt x="8447" y="8099"/>
                  </a:lnTo>
                  <a:lnTo>
                    <a:pt x="8505" y="8041"/>
                  </a:lnTo>
                  <a:lnTo>
                    <a:pt x="8544" y="7983"/>
                  </a:lnTo>
                  <a:lnTo>
                    <a:pt x="8563" y="7905"/>
                  </a:lnTo>
                  <a:lnTo>
                    <a:pt x="8583" y="7847"/>
                  </a:lnTo>
                  <a:lnTo>
                    <a:pt x="8583" y="7769"/>
                  </a:lnTo>
                  <a:lnTo>
                    <a:pt x="8563" y="7711"/>
                  </a:lnTo>
                  <a:lnTo>
                    <a:pt x="8525" y="7634"/>
                  </a:lnTo>
                  <a:lnTo>
                    <a:pt x="8428" y="7498"/>
                  </a:lnTo>
                  <a:lnTo>
                    <a:pt x="8292" y="7343"/>
                  </a:lnTo>
                  <a:lnTo>
                    <a:pt x="8137" y="7208"/>
                  </a:lnTo>
                  <a:lnTo>
                    <a:pt x="7943" y="7072"/>
                  </a:lnTo>
                  <a:lnTo>
                    <a:pt x="8215" y="7188"/>
                  </a:lnTo>
                  <a:lnTo>
                    <a:pt x="8467" y="7266"/>
                  </a:lnTo>
                  <a:lnTo>
                    <a:pt x="8718" y="7343"/>
                  </a:lnTo>
                  <a:lnTo>
                    <a:pt x="8951" y="7401"/>
                  </a:lnTo>
                  <a:lnTo>
                    <a:pt x="9164" y="7421"/>
                  </a:lnTo>
                  <a:lnTo>
                    <a:pt x="9358" y="7421"/>
                  </a:lnTo>
                  <a:lnTo>
                    <a:pt x="9435" y="7401"/>
                  </a:lnTo>
                  <a:lnTo>
                    <a:pt x="9513" y="7363"/>
                  </a:lnTo>
                  <a:lnTo>
                    <a:pt x="9590" y="7324"/>
                  </a:lnTo>
                  <a:lnTo>
                    <a:pt x="9648" y="7266"/>
                  </a:lnTo>
                  <a:lnTo>
                    <a:pt x="9687" y="7227"/>
                  </a:lnTo>
                  <a:lnTo>
                    <a:pt x="9706" y="7169"/>
                  </a:lnTo>
                  <a:lnTo>
                    <a:pt x="9706" y="7111"/>
                  </a:lnTo>
                  <a:lnTo>
                    <a:pt x="9706" y="7053"/>
                  </a:lnTo>
                  <a:lnTo>
                    <a:pt x="9687" y="6936"/>
                  </a:lnTo>
                  <a:lnTo>
                    <a:pt x="9610" y="6820"/>
                  </a:lnTo>
                  <a:lnTo>
                    <a:pt x="9513" y="6685"/>
                  </a:lnTo>
                  <a:lnTo>
                    <a:pt x="9377" y="6568"/>
                  </a:lnTo>
                  <a:lnTo>
                    <a:pt x="9222" y="6452"/>
                  </a:lnTo>
                  <a:lnTo>
                    <a:pt x="9067" y="6316"/>
                  </a:lnTo>
                  <a:lnTo>
                    <a:pt x="8699" y="6084"/>
                  </a:lnTo>
                  <a:lnTo>
                    <a:pt x="8312" y="5890"/>
                  </a:lnTo>
                  <a:lnTo>
                    <a:pt x="7982" y="5716"/>
                  </a:lnTo>
                  <a:lnTo>
                    <a:pt x="7711" y="5600"/>
                  </a:lnTo>
                  <a:lnTo>
                    <a:pt x="7711" y="5600"/>
                  </a:lnTo>
                  <a:lnTo>
                    <a:pt x="8002" y="5716"/>
                  </a:lnTo>
                  <a:lnTo>
                    <a:pt x="8408" y="5871"/>
                  </a:lnTo>
                  <a:lnTo>
                    <a:pt x="8873" y="6026"/>
                  </a:lnTo>
                  <a:lnTo>
                    <a:pt x="9338" y="6161"/>
                  </a:lnTo>
                  <a:lnTo>
                    <a:pt x="9571" y="6200"/>
                  </a:lnTo>
                  <a:lnTo>
                    <a:pt x="9784" y="6239"/>
                  </a:lnTo>
                  <a:lnTo>
                    <a:pt x="9978" y="6239"/>
                  </a:lnTo>
                  <a:lnTo>
                    <a:pt x="10133" y="6220"/>
                  </a:lnTo>
                  <a:lnTo>
                    <a:pt x="10268" y="6181"/>
                  </a:lnTo>
                  <a:lnTo>
                    <a:pt x="10326" y="6142"/>
                  </a:lnTo>
                  <a:lnTo>
                    <a:pt x="10365" y="6103"/>
                  </a:lnTo>
                  <a:lnTo>
                    <a:pt x="10404" y="6065"/>
                  </a:lnTo>
                  <a:lnTo>
                    <a:pt x="10423" y="6006"/>
                  </a:lnTo>
                  <a:lnTo>
                    <a:pt x="10443" y="5929"/>
                  </a:lnTo>
                  <a:lnTo>
                    <a:pt x="10443" y="5851"/>
                  </a:lnTo>
                  <a:lnTo>
                    <a:pt x="10404" y="5716"/>
                  </a:lnTo>
                  <a:lnTo>
                    <a:pt x="10365" y="5580"/>
                  </a:lnTo>
                  <a:lnTo>
                    <a:pt x="10307" y="5464"/>
                  </a:lnTo>
                  <a:lnTo>
                    <a:pt x="10210" y="5348"/>
                  </a:lnTo>
                  <a:lnTo>
                    <a:pt x="10113" y="5231"/>
                  </a:lnTo>
                  <a:lnTo>
                    <a:pt x="10016" y="5135"/>
                  </a:lnTo>
                  <a:lnTo>
                    <a:pt x="9765" y="4941"/>
                  </a:lnTo>
                  <a:lnTo>
                    <a:pt x="9493" y="4766"/>
                  </a:lnTo>
                  <a:lnTo>
                    <a:pt x="9222" y="4611"/>
                  </a:lnTo>
                  <a:lnTo>
                    <a:pt x="8951" y="4476"/>
                  </a:lnTo>
                  <a:lnTo>
                    <a:pt x="8699" y="4379"/>
                  </a:lnTo>
                  <a:lnTo>
                    <a:pt x="9067" y="4495"/>
                  </a:lnTo>
                  <a:lnTo>
                    <a:pt x="9493" y="4611"/>
                  </a:lnTo>
                  <a:lnTo>
                    <a:pt x="9939" y="4728"/>
                  </a:lnTo>
                  <a:lnTo>
                    <a:pt x="10385" y="4786"/>
                  </a:lnTo>
                  <a:lnTo>
                    <a:pt x="10598" y="4805"/>
                  </a:lnTo>
                  <a:lnTo>
                    <a:pt x="10772" y="4825"/>
                  </a:lnTo>
                  <a:lnTo>
                    <a:pt x="10946" y="4805"/>
                  </a:lnTo>
                  <a:lnTo>
                    <a:pt x="11082" y="4766"/>
                  </a:lnTo>
                  <a:lnTo>
                    <a:pt x="11198" y="4728"/>
                  </a:lnTo>
                  <a:lnTo>
                    <a:pt x="11276" y="4650"/>
                  </a:lnTo>
                  <a:lnTo>
                    <a:pt x="11314" y="4611"/>
                  </a:lnTo>
                  <a:lnTo>
                    <a:pt x="11334" y="4553"/>
                  </a:lnTo>
                  <a:lnTo>
                    <a:pt x="11334" y="4418"/>
                  </a:lnTo>
                  <a:lnTo>
                    <a:pt x="11314" y="4302"/>
                  </a:lnTo>
                  <a:lnTo>
                    <a:pt x="11276" y="4185"/>
                  </a:lnTo>
                  <a:lnTo>
                    <a:pt x="11218" y="4069"/>
                  </a:lnTo>
                  <a:lnTo>
                    <a:pt x="11160" y="3972"/>
                  </a:lnTo>
                  <a:lnTo>
                    <a:pt x="11082" y="3875"/>
                  </a:lnTo>
                  <a:lnTo>
                    <a:pt x="10985" y="3778"/>
                  </a:lnTo>
                  <a:lnTo>
                    <a:pt x="10772" y="3623"/>
                  </a:lnTo>
                  <a:lnTo>
                    <a:pt x="10540" y="3468"/>
                  </a:lnTo>
                  <a:lnTo>
                    <a:pt x="10268" y="3333"/>
                  </a:lnTo>
                  <a:lnTo>
                    <a:pt x="9687" y="3042"/>
                  </a:lnTo>
                  <a:lnTo>
                    <a:pt x="9164" y="2848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26"/>
            <p:cNvSpPr/>
            <p:nvPr/>
          </p:nvSpPr>
          <p:spPr>
            <a:xfrm>
              <a:off x="4312372" y="6983643"/>
              <a:ext cx="398192" cy="309061"/>
            </a:xfrm>
            <a:custGeom>
              <a:avLst/>
              <a:gdLst/>
              <a:ahLst/>
              <a:cxnLst/>
              <a:rect l="l" t="t" r="r" b="b"/>
              <a:pathLst>
                <a:path w="11334" h="8797" fill="none" extrusionOk="0">
                  <a:moveTo>
                    <a:pt x="7943" y="7072"/>
                  </a:moveTo>
                  <a:lnTo>
                    <a:pt x="7943" y="7072"/>
                  </a:lnTo>
                  <a:lnTo>
                    <a:pt x="8215" y="7188"/>
                  </a:lnTo>
                  <a:lnTo>
                    <a:pt x="8467" y="7266"/>
                  </a:lnTo>
                  <a:lnTo>
                    <a:pt x="8718" y="7343"/>
                  </a:lnTo>
                  <a:lnTo>
                    <a:pt x="8951" y="7401"/>
                  </a:lnTo>
                  <a:lnTo>
                    <a:pt x="9164" y="7421"/>
                  </a:lnTo>
                  <a:lnTo>
                    <a:pt x="9358" y="7421"/>
                  </a:lnTo>
                  <a:lnTo>
                    <a:pt x="9435" y="7401"/>
                  </a:lnTo>
                  <a:lnTo>
                    <a:pt x="9513" y="7363"/>
                  </a:lnTo>
                  <a:lnTo>
                    <a:pt x="9590" y="7324"/>
                  </a:lnTo>
                  <a:lnTo>
                    <a:pt x="9648" y="7266"/>
                  </a:lnTo>
                  <a:lnTo>
                    <a:pt x="9648" y="7266"/>
                  </a:lnTo>
                  <a:lnTo>
                    <a:pt x="9687" y="7227"/>
                  </a:lnTo>
                  <a:lnTo>
                    <a:pt x="9706" y="7169"/>
                  </a:lnTo>
                  <a:lnTo>
                    <a:pt x="9706" y="7111"/>
                  </a:lnTo>
                  <a:lnTo>
                    <a:pt x="9706" y="7053"/>
                  </a:lnTo>
                  <a:lnTo>
                    <a:pt x="9687" y="6936"/>
                  </a:lnTo>
                  <a:lnTo>
                    <a:pt x="9610" y="6820"/>
                  </a:lnTo>
                  <a:lnTo>
                    <a:pt x="9513" y="6685"/>
                  </a:lnTo>
                  <a:lnTo>
                    <a:pt x="9377" y="6568"/>
                  </a:lnTo>
                  <a:lnTo>
                    <a:pt x="9222" y="6452"/>
                  </a:lnTo>
                  <a:lnTo>
                    <a:pt x="9067" y="6316"/>
                  </a:lnTo>
                  <a:lnTo>
                    <a:pt x="8699" y="6084"/>
                  </a:lnTo>
                  <a:lnTo>
                    <a:pt x="8312" y="5890"/>
                  </a:lnTo>
                  <a:lnTo>
                    <a:pt x="7982" y="5716"/>
                  </a:lnTo>
                  <a:lnTo>
                    <a:pt x="7711" y="5600"/>
                  </a:lnTo>
                  <a:lnTo>
                    <a:pt x="7711" y="5600"/>
                  </a:lnTo>
                  <a:lnTo>
                    <a:pt x="8002" y="5716"/>
                  </a:lnTo>
                  <a:lnTo>
                    <a:pt x="8408" y="5871"/>
                  </a:lnTo>
                  <a:lnTo>
                    <a:pt x="8873" y="6026"/>
                  </a:lnTo>
                  <a:lnTo>
                    <a:pt x="9338" y="6161"/>
                  </a:lnTo>
                  <a:lnTo>
                    <a:pt x="9571" y="6200"/>
                  </a:lnTo>
                  <a:lnTo>
                    <a:pt x="9784" y="6239"/>
                  </a:lnTo>
                  <a:lnTo>
                    <a:pt x="9978" y="6239"/>
                  </a:lnTo>
                  <a:lnTo>
                    <a:pt x="10133" y="6220"/>
                  </a:lnTo>
                  <a:lnTo>
                    <a:pt x="10268" y="6181"/>
                  </a:lnTo>
                  <a:lnTo>
                    <a:pt x="10326" y="6142"/>
                  </a:lnTo>
                  <a:lnTo>
                    <a:pt x="10365" y="6103"/>
                  </a:lnTo>
                  <a:lnTo>
                    <a:pt x="10404" y="6065"/>
                  </a:lnTo>
                  <a:lnTo>
                    <a:pt x="10423" y="6006"/>
                  </a:lnTo>
                  <a:lnTo>
                    <a:pt x="10443" y="5929"/>
                  </a:lnTo>
                  <a:lnTo>
                    <a:pt x="10443" y="5851"/>
                  </a:lnTo>
                  <a:lnTo>
                    <a:pt x="10443" y="5851"/>
                  </a:lnTo>
                  <a:lnTo>
                    <a:pt x="10404" y="5716"/>
                  </a:lnTo>
                  <a:lnTo>
                    <a:pt x="10365" y="5580"/>
                  </a:lnTo>
                  <a:lnTo>
                    <a:pt x="10307" y="5464"/>
                  </a:lnTo>
                  <a:lnTo>
                    <a:pt x="10210" y="5348"/>
                  </a:lnTo>
                  <a:lnTo>
                    <a:pt x="10113" y="5231"/>
                  </a:lnTo>
                  <a:lnTo>
                    <a:pt x="10016" y="5135"/>
                  </a:lnTo>
                  <a:lnTo>
                    <a:pt x="9765" y="4941"/>
                  </a:lnTo>
                  <a:lnTo>
                    <a:pt x="9493" y="4766"/>
                  </a:lnTo>
                  <a:lnTo>
                    <a:pt x="9222" y="4611"/>
                  </a:lnTo>
                  <a:lnTo>
                    <a:pt x="8951" y="4476"/>
                  </a:lnTo>
                  <a:lnTo>
                    <a:pt x="8699" y="4379"/>
                  </a:lnTo>
                  <a:lnTo>
                    <a:pt x="8699" y="4379"/>
                  </a:lnTo>
                  <a:lnTo>
                    <a:pt x="9067" y="4495"/>
                  </a:lnTo>
                  <a:lnTo>
                    <a:pt x="9493" y="4611"/>
                  </a:lnTo>
                  <a:lnTo>
                    <a:pt x="9939" y="4728"/>
                  </a:lnTo>
                  <a:lnTo>
                    <a:pt x="10385" y="4786"/>
                  </a:lnTo>
                  <a:lnTo>
                    <a:pt x="10598" y="4805"/>
                  </a:lnTo>
                  <a:lnTo>
                    <a:pt x="10772" y="4825"/>
                  </a:lnTo>
                  <a:lnTo>
                    <a:pt x="10946" y="4805"/>
                  </a:lnTo>
                  <a:lnTo>
                    <a:pt x="11082" y="4766"/>
                  </a:lnTo>
                  <a:lnTo>
                    <a:pt x="11198" y="4728"/>
                  </a:lnTo>
                  <a:lnTo>
                    <a:pt x="11276" y="4650"/>
                  </a:lnTo>
                  <a:lnTo>
                    <a:pt x="11314" y="4611"/>
                  </a:lnTo>
                  <a:lnTo>
                    <a:pt x="11334" y="4553"/>
                  </a:lnTo>
                  <a:lnTo>
                    <a:pt x="11334" y="4418"/>
                  </a:lnTo>
                  <a:lnTo>
                    <a:pt x="11334" y="4418"/>
                  </a:lnTo>
                  <a:lnTo>
                    <a:pt x="11314" y="4302"/>
                  </a:lnTo>
                  <a:lnTo>
                    <a:pt x="11276" y="4185"/>
                  </a:lnTo>
                  <a:lnTo>
                    <a:pt x="11218" y="4069"/>
                  </a:lnTo>
                  <a:lnTo>
                    <a:pt x="11160" y="3972"/>
                  </a:lnTo>
                  <a:lnTo>
                    <a:pt x="11082" y="3875"/>
                  </a:lnTo>
                  <a:lnTo>
                    <a:pt x="10985" y="3778"/>
                  </a:lnTo>
                  <a:lnTo>
                    <a:pt x="10772" y="3623"/>
                  </a:lnTo>
                  <a:lnTo>
                    <a:pt x="10540" y="3468"/>
                  </a:lnTo>
                  <a:lnTo>
                    <a:pt x="10268" y="3333"/>
                  </a:lnTo>
                  <a:lnTo>
                    <a:pt x="9687" y="3042"/>
                  </a:lnTo>
                  <a:lnTo>
                    <a:pt x="9687" y="3042"/>
                  </a:lnTo>
                  <a:lnTo>
                    <a:pt x="9164" y="2848"/>
                  </a:lnTo>
                  <a:lnTo>
                    <a:pt x="8718" y="2693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lnTo>
                    <a:pt x="562" y="0"/>
                  </a:ln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71" y="8196"/>
                  </a:lnTo>
                  <a:lnTo>
                    <a:pt x="3933" y="8428"/>
                  </a:lnTo>
                  <a:lnTo>
                    <a:pt x="4282" y="8564"/>
                  </a:lnTo>
                  <a:lnTo>
                    <a:pt x="4650" y="8680"/>
                  </a:lnTo>
                  <a:lnTo>
                    <a:pt x="4650" y="8680"/>
                  </a:lnTo>
                  <a:lnTo>
                    <a:pt x="5095" y="8738"/>
                  </a:lnTo>
                  <a:lnTo>
                    <a:pt x="5522" y="8777"/>
                  </a:lnTo>
                  <a:lnTo>
                    <a:pt x="5909" y="8796"/>
                  </a:lnTo>
                  <a:lnTo>
                    <a:pt x="6258" y="8796"/>
                  </a:lnTo>
                  <a:lnTo>
                    <a:pt x="6413" y="8777"/>
                  </a:lnTo>
                  <a:lnTo>
                    <a:pt x="6529" y="8758"/>
                  </a:lnTo>
                  <a:lnTo>
                    <a:pt x="6645" y="8738"/>
                  </a:lnTo>
                  <a:lnTo>
                    <a:pt x="6723" y="8680"/>
                  </a:lnTo>
                  <a:lnTo>
                    <a:pt x="6781" y="8622"/>
                  </a:lnTo>
                  <a:lnTo>
                    <a:pt x="6800" y="8564"/>
                  </a:lnTo>
                  <a:lnTo>
                    <a:pt x="6781" y="8486"/>
                  </a:lnTo>
                  <a:lnTo>
                    <a:pt x="6742" y="8389"/>
                  </a:lnTo>
                  <a:lnTo>
                    <a:pt x="6742" y="8389"/>
                  </a:lnTo>
                  <a:lnTo>
                    <a:pt x="6626" y="8196"/>
                  </a:lnTo>
                  <a:lnTo>
                    <a:pt x="6471" y="8021"/>
                  </a:lnTo>
                  <a:lnTo>
                    <a:pt x="6297" y="7847"/>
                  </a:lnTo>
                  <a:lnTo>
                    <a:pt x="6122" y="7692"/>
                  </a:lnTo>
                  <a:lnTo>
                    <a:pt x="6122" y="7692"/>
                  </a:lnTo>
                  <a:lnTo>
                    <a:pt x="6432" y="7847"/>
                  </a:lnTo>
                  <a:lnTo>
                    <a:pt x="6742" y="8002"/>
                  </a:lnTo>
                  <a:lnTo>
                    <a:pt x="7072" y="8138"/>
                  </a:lnTo>
                  <a:lnTo>
                    <a:pt x="7362" y="8234"/>
                  </a:lnTo>
                  <a:lnTo>
                    <a:pt x="7653" y="8293"/>
                  </a:lnTo>
                  <a:lnTo>
                    <a:pt x="7788" y="8293"/>
                  </a:lnTo>
                  <a:lnTo>
                    <a:pt x="7924" y="8293"/>
                  </a:lnTo>
                  <a:lnTo>
                    <a:pt x="8040" y="8293"/>
                  </a:lnTo>
                  <a:lnTo>
                    <a:pt x="8157" y="8273"/>
                  </a:lnTo>
                  <a:lnTo>
                    <a:pt x="8273" y="8215"/>
                  </a:lnTo>
                  <a:lnTo>
                    <a:pt x="8370" y="8176"/>
                  </a:lnTo>
                  <a:lnTo>
                    <a:pt x="8370" y="8176"/>
                  </a:lnTo>
                  <a:lnTo>
                    <a:pt x="8447" y="8099"/>
                  </a:lnTo>
                  <a:lnTo>
                    <a:pt x="8505" y="8041"/>
                  </a:lnTo>
                  <a:lnTo>
                    <a:pt x="8544" y="7983"/>
                  </a:lnTo>
                  <a:lnTo>
                    <a:pt x="8563" y="7905"/>
                  </a:lnTo>
                  <a:lnTo>
                    <a:pt x="8583" y="7847"/>
                  </a:lnTo>
                  <a:lnTo>
                    <a:pt x="8583" y="7769"/>
                  </a:lnTo>
                  <a:lnTo>
                    <a:pt x="8563" y="7711"/>
                  </a:lnTo>
                  <a:lnTo>
                    <a:pt x="8525" y="7634"/>
                  </a:lnTo>
                  <a:lnTo>
                    <a:pt x="8428" y="7498"/>
                  </a:lnTo>
                  <a:lnTo>
                    <a:pt x="8292" y="7343"/>
                  </a:lnTo>
                  <a:lnTo>
                    <a:pt x="8137" y="7208"/>
                  </a:lnTo>
                  <a:lnTo>
                    <a:pt x="7943" y="70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26"/>
            <p:cNvSpPr/>
            <p:nvPr/>
          </p:nvSpPr>
          <p:spPr>
            <a:xfrm>
              <a:off x="4527454" y="7137490"/>
              <a:ext cx="98055" cy="119802"/>
            </a:xfrm>
            <a:custGeom>
              <a:avLst/>
              <a:gdLst/>
              <a:ahLst/>
              <a:cxnLst/>
              <a:rect l="l" t="t" r="r" b="b"/>
              <a:pathLst>
                <a:path w="2791" h="3410" extrusionOk="0">
                  <a:moveTo>
                    <a:pt x="2577" y="0"/>
                  </a:moveTo>
                  <a:lnTo>
                    <a:pt x="2790" y="97"/>
                  </a:lnTo>
                  <a:lnTo>
                    <a:pt x="2751" y="58"/>
                  </a:lnTo>
                  <a:lnTo>
                    <a:pt x="2577" y="0"/>
                  </a:lnTo>
                  <a:close/>
                  <a:moveTo>
                    <a:pt x="1589" y="1221"/>
                  </a:moveTo>
                  <a:lnTo>
                    <a:pt x="1821" y="1317"/>
                  </a:lnTo>
                  <a:lnTo>
                    <a:pt x="1783" y="1298"/>
                  </a:lnTo>
                  <a:lnTo>
                    <a:pt x="1589" y="1221"/>
                  </a:lnTo>
                  <a:close/>
                  <a:moveTo>
                    <a:pt x="0" y="3313"/>
                  </a:moveTo>
                  <a:lnTo>
                    <a:pt x="116" y="3410"/>
                  </a:lnTo>
                  <a:lnTo>
                    <a:pt x="116" y="3410"/>
                  </a:lnTo>
                  <a:lnTo>
                    <a:pt x="78" y="3352"/>
                  </a:lnTo>
                  <a:lnTo>
                    <a:pt x="0" y="3313"/>
                  </a:lnTo>
                  <a:close/>
                </a:path>
              </a:pathLst>
            </a:custGeom>
            <a:solidFill>
              <a:srgbClr val="E53A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26"/>
            <p:cNvSpPr/>
            <p:nvPr/>
          </p:nvSpPr>
          <p:spPr>
            <a:xfrm>
              <a:off x="4527454" y="7253849"/>
              <a:ext cx="4111" cy="3443"/>
            </a:xfrm>
            <a:custGeom>
              <a:avLst/>
              <a:gdLst/>
              <a:ahLst/>
              <a:cxnLst/>
              <a:rect l="l" t="t" r="r" b="b"/>
              <a:pathLst>
                <a:path w="117" h="9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16" y="98"/>
                  </a:lnTo>
                  <a:lnTo>
                    <a:pt x="116" y="98"/>
                  </a:lnTo>
                  <a:lnTo>
                    <a:pt x="78" y="40"/>
                  </a:lnTo>
                  <a:lnTo>
                    <a:pt x="78" y="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26"/>
            <p:cNvSpPr/>
            <p:nvPr/>
          </p:nvSpPr>
          <p:spPr>
            <a:xfrm>
              <a:off x="4583245" y="7180352"/>
              <a:ext cx="8221" cy="3443"/>
            </a:xfrm>
            <a:custGeom>
              <a:avLst/>
              <a:gdLst/>
              <a:ahLst/>
              <a:cxnLst/>
              <a:rect l="l" t="t" r="r" b="b"/>
              <a:pathLst>
                <a:path w="234" h="9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95" y="78"/>
                  </a:lnTo>
                  <a:lnTo>
                    <a:pt x="195" y="78"/>
                  </a:lnTo>
                  <a:lnTo>
                    <a:pt x="233" y="97"/>
                  </a:lnTo>
                  <a:lnTo>
                    <a:pt x="233" y="9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26"/>
            <p:cNvSpPr/>
            <p:nvPr/>
          </p:nvSpPr>
          <p:spPr>
            <a:xfrm>
              <a:off x="4617991" y="7137490"/>
              <a:ext cx="7518" cy="3408"/>
            </a:xfrm>
            <a:custGeom>
              <a:avLst/>
              <a:gdLst/>
              <a:ahLst/>
              <a:cxnLst/>
              <a:rect l="l" t="t" r="r" b="b"/>
              <a:pathLst>
                <a:path w="214" h="9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13" y="97"/>
                  </a:lnTo>
                  <a:lnTo>
                    <a:pt x="213" y="97"/>
                  </a:lnTo>
                  <a:lnTo>
                    <a:pt x="174" y="58"/>
                  </a:lnTo>
                  <a:lnTo>
                    <a:pt x="174" y="5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26"/>
            <p:cNvSpPr/>
            <p:nvPr/>
          </p:nvSpPr>
          <p:spPr>
            <a:xfrm>
              <a:off x="4337527" y="7091852"/>
              <a:ext cx="340364" cy="178368"/>
            </a:xfrm>
            <a:custGeom>
              <a:avLst/>
              <a:gdLst/>
              <a:ahLst/>
              <a:cxnLst/>
              <a:rect l="l" t="t" r="r" b="b"/>
              <a:pathLst>
                <a:path w="9688" h="5077" extrusionOk="0">
                  <a:moveTo>
                    <a:pt x="8622" y="1"/>
                  </a:moveTo>
                  <a:lnTo>
                    <a:pt x="8525" y="175"/>
                  </a:lnTo>
                  <a:lnTo>
                    <a:pt x="8429" y="330"/>
                  </a:lnTo>
                  <a:lnTo>
                    <a:pt x="8332" y="485"/>
                  </a:lnTo>
                  <a:lnTo>
                    <a:pt x="8215" y="621"/>
                  </a:lnTo>
                  <a:lnTo>
                    <a:pt x="8080" y="757"/>
                  </a:lnTo>
                  <a:lnTo>
                    <a:pt x="7944" y="873"/>
                  </a:lnTo>
                  <a:lnTo>
                    <a:pt x="7809" y="989"/>
                  </a:lnTo>
                  <a:lnTo>
                    <a:pt x="7634" y="1086"/>
                  </a:lnTo>
                  <a:lnTo>
                    <a:pt x="7266" y="1280"/>
                  </a:lnTo>
                  <a:lnTo>
                    <a:pt x="6840" y="1454"/>
                  </a:lnTo>
                  <a:lnTo>
                    <a:pt x="6394" y="1609"/>
                  </a:lnTo>
                  <a:lnTo>
                    <a:pt x="5929" y="1745"/>
                  </a:lnTo>
                  <a:lnTo>
                    <a:pt x="5445" y="1861"/>
                  </a:lnTo>
                  <a:lnTo>
                    <a:pt x="4961" y="1958"/>
                  </a:lnTo>
                  <a:lnTo>
                    <a:pt x="4476" y="2016"/>
                  </a:lnTo>
                  <a:lnTo>
                    <a:pt x="4031" y="2035"/>
                  </a:lnTo>
                  <a:lnTo>
                    <a:pt x="3779" y="2035"/>
                  </a:lnTo>
                  <a:lnTo>
                    <a:pt x="3546" y="2016"/>
                  </a:lnTo>
                  <a:lnTo>
                    <a:pt x="2694" y="1919"/>
                  </a:lnTo>
                  <a:lnTo>
                    <a:pt x="2248" y="1861"/>
                  </a:lnTo>
                  <a:lnTo>
                    <a:pt x="1783" y="1783"/>
                  </a:lnTo>
                  <a:lnTo>
                    <a:pt x="1318" y="1706"/>
                  </a:lnTo>
                  <a:lnTo>
                    <a:pt x="873" y="1590"/>
                  </a:lnTo>
                  <a:lnTo>
                    <a:pt x="427" y="1454"/>
                  </a:lnTo>
                  <a:lnTo>
                    <a:pt x="1" y="1299"/>
                  </a:lnTo>
                  <a:lnTo>
                    <a:pt x="117" y="1706"/>
                  </a:lnTo>
                  <a:lnTo>
                    <a:pt x="292" y="2132"/>
                  </a:lnTo>
                  <a:lnTo>
                    <a:pt x="485" y="2539"/>
                  </a:lnTo>
                  <a:lnTo>
                    <a:pt x="601" y="2733"/>
                  </a:lnTo>
                  <a:lnTo>
                    <a:pt x="737" y="2926"/>
                  </a:lnTo>
                  <a:lnTo>
                    <a:pt x="873" y="3120"/>
                  </a:lnTo>
                  <a:lnTo>
                    <a:pt x="1028" y="3314"/>
                  </a:lnTo>
                  <a:lnTo>
                    <a:pt x="1202" y="3508"/>
                  </a:lnTo>
                  <a:lnTo>
                    <a:pt x="1376" y="3682"/>
                  </a:lnTo>
                  <a:lnTo>
                    <a:pt x="1590" y="3856"/>
                  </a:lnTo>
                  <a:lnTo>
                    <a:pt x="1803" y="4031"/>
                  </a:lnTo>
                  <a:lnTo>
                    <a:pt x="2016" y="4186"/>
                  </a:lnTo>
                  <a:lnTo>
                    <a:pt x="2268" y="4341"/>
                  </a:lnTo>
                  <a:lnTo>
                    <a:pt x="2365" y="4399"/>
                  </a:lnTo>
                  <a:lnTo>
                    <a:pt x="2675" y="4554"/>
                  </a:lnTo>
                  <a:lnTo>
                    <a:pt x="3139" y="4748"/>
                  </a:lnTo>
                  <a:lnTo>
                    <a:pt x="3430" y="4864"/>
                  </a:lnTo>
                  <a:lnTo>
                    <a:pt x="3759" y="4961"/>
                  </a:lnTo>
                  <a:lnTo>
                    <a:pt x="4360" y="5038"/>
                  </a:lnTo>
                  <a:lnTo>
                    <a:pt x="4651" y="5058"/>
                  </a:lnTo>
                  <a:lnTo>
                    <a:pt x="4922" y="5077"/>
                  </a:lnTo>
                  <a:lnTo>
                    <a:pt x="5232" y="5058"/>
                  </a:lnTo>
                  <a:lnTo>
                    <a:pt x="5368" y="5019"/>
                  </a:lnTo>
                  <a:lnTo>
                    <a:pt x="5464" y="4999"/>
                  </a:lnTo>
                  <a:lnTo>
                    <a:pt x="5522" y="4941"/>
                  </a:lnTo>
                  <a:lnTo>
                    <a:pt x="5561" y="4883"/>
                  </a:lnTo>
                  <a:lnTo>
                    <a:pt x="5561" y="4806"/>
                  </a:lnTo>
                  <a:lnTo>
                    <a:pt x="5522" y="4709"/>
                  </a:lnTo>
                  <a:lnTo>
                    <a:pt x="5406" y="4612"/>
                  </a:lnTo>
                  <a:lnTo>
                    <a:pt x="5406" y="4612"/>
                  </a:lnTo>
                  <a:lnTo>
                    <a:pt x="5484" y="4651"/>
                  </a:lnTo>
                  <a:lnTo>
                    <a:pt x="5368" y="4515"/>
                  </a:lnTo>
                  <a:lnTo>
                    <a:pt x="5251" y="4379"/>
                  </a:lnTo>
                  <a:lnTo>
                    <a:pt x="4999" y="4128"/>
                  </a:lnTo>
                  <a:lnTo>
                    <a:pt x="4999" y="4128"/>
                  </a:lnTo>
                  <a:lnTo>
                    <a:pt x="5387" y="4321"/>
                  </a:lnTo>
                  <a:lnTo>
                    <a:pt x="5774" y="4496"/>
                  </a:lnTo>
                  <a:lnTo>
                    <a:pt x="5949" y="4554"/>
                  </a:lnTo>
                  <a:lnTo>
                    <a:pt x="6142" y="4593"/>
                  </a:lnTo>
                  <a:lnTo>
                    <a:pt x="6317" y="4631"/>
                  </a:lnTo>
                  <a:lnTo>
                    <a:pt x="6472" y="4651"/>
                  </a:lnTo>
                  <a:lnTo>
                    <a:pt x="6588" y="4631"/>
                  </a:lnTo>
                  <a:lnTo>
                    <a:pt x="6704" y="4612"/>
                  </a:lnTo>
                  <a:lnTo>
                    <a:pt x="6801" y="4573"/>
                  </a:lnTo>
                  <a:lnTo>
                    <a:pt x="6898" y="4534"/>
                  </a:lnTo>
                  <a:lnTo>
                    <a:pt x="6956" y="4476"/>
                  </a:lnTo>
                  <a:lnTo>
                    <a:pt x="7014" y="4418"/>
                  </a:lnTo>
                  <a:lnTo>
                    <a:pt x="7053" y="4360"/>
                  </a:lnTo>
                  <a:lnTo>
                    <a:pt x="7072" y="4321"/>
                  </a:lnTo>
                  <a:lnTo>
                    <a:pt x="7072" y="4263"/>
                  </a:lnTo>
                  <a:lnTo>
                    <a:pt x="7072" y="4205"/>
                  </a:lnTo>
                  <a:lnTo>
                    <a:pt x="7034" y="4069"/>
                  </a:lnTo>
                  <a:lnTo>
                    <a:pt x="6956" y="3953"/>
                  </a:lnTo>
                  <a:lnTo>
                    <a:pt x="6840" y="3837"/>
                  </a:lnTo>
                  <a:lnTo>
                    <a:pt x="6704" y="3721"/>
                  </a:lnTo>
                  <a:lnTo>
                    <a:pt x="6549" y="3605"/>
                  </a:lnTo>
                  <a:lnTo>
                    <a:pt x="6821" y="3721"/>
                  </a:lnTo>
                  <a:lnTo>
                    <a:pt x="7111" y="3818"/>
                  </a:lnTo>
                  <a:lnTo>
                    <a:pt x="7382" y="3876"/>
                  </a:lnTo>
                  <a:lnTo>
                    <a:pt x="7615" y="3895"/>
                  </a:lnTo>
                  <a:lnTo>
                    <a:pt x="7731" y="3895"/>
                  </a:lnTo>
                  <a:lnTo>
                    <a:pt x="7828" y="3876"/>
                  </a:lnTo>
                  <a:lnTo>
                    <a:pt x="7906" y="3837"/>
                  </a:lnTo>
                  <a:lnTo>
                    <a:pt x="7983" y="3779"/>
                  </a:lnTo>
                  <a:lnTo>
                    <a:pt x="8022" y="3682"/>
                  </a:lnTo>
                  <a:lnTo>
                    <a:pt x="8041" y="3585"/>
                  </a:lnTo>
                  <a:lnTo>
                    <a:pt x="8022" y="3488"/>
                  </a:lnTo>
                  <a:lnTo>
                    <a:pt x="7944" y="3391"/>
                  </a:lnTo>
                  <a:lnTo>
                    <a:pt x="7867" y="3275"/>
                  </a:lnTo>
                  <a:lnTo>
                    <a:pt x="7751" y="3178"/>
                  </a:lnTo>
                  <a:lnTo>
                    <a:pt x="7479" y="2965"/>
                  </a:lnTo>
                  <a:lnTo>
                    <a:pt x="7169" y="2771"/>
                  </a:lnTo>
                  <a:lnTo>
                    <a:pt x="6859" y="2597"/>
                  </a:lnTo>
                  <a:lnTo>
                    <a:pt x="6336" y="2345"/>
                  </a:lnTo>
                  <a:lnTo>
                    <a:pt x="6336" y="2345"/>
                  </a:lnTo>
                  <a:lnTo>
                    <a:pt x="6685" y="2461"/>
                  </a:lnTo>
                  <a:lnTo>
                    <a:pt x="7167" y="2591"/>
                  </a:lnTo>
                  <a:lnTo>
                    <a:pt x="7227" y="2616"/>
                  </a:lnTo>
                  <a:lnTo>
                    <a:pt x="7499" y="2675"/>
                  </a:lnTo>
                  <a:lnTo>
                    <a:pt x="7789" y="2713"/>
                  </a:lnTo>
                  <a:lnTo>
                    <a:pt x="8060" y="2752"/>
                  </a:lnTo>
                  <a:lnTo>
                    <a:pt x="8448" y="2752"/>
                  </a:lnTo>
                  <a:lnTo>
                    <a:pt x="8584" y="2733"/>
                  </a:lnTo>
                  <a:lnTo>
                    <a:pt x="8700" y="2713"/>
                  </a:lnTo>
                  <a:lnTo>
                    <a:pt x="8797" y="2675"/>
                  </a:lnTo>
                  <a:lnTo>
                    <a:pt x="8874" y="2616"/>
                  </a:lnTo>
                  <a:lnTo>
                    <a:pt x="8932" y="2558"/>
                  </a:lnTo>
                  <a:lnTo>
                    <a:pt x="8971" y="2461"/>
                  </a:lnTo>
                  <a:lnTo>
                    <a:pt x="8971" y="2365"/>
                  </a:lnTo>
                  <a:lnTo>
                    <a:pt x="8932" y="2229"/>
                  </a:lnTo>
                  <a:lnTo>
                    <a:pt x="8874" y="2074"/>
                  </a:lnTo>
                  <a:lnTo>
                    <a:pt x="8797" y="1958"/>
                  </a:lnTo>
                  <a:lnTo>
                    <a:pt x="8700" y="1822"/>
                  </a:lnTo>
                  <a:lnTo>
                    <a:pt x="8584" y="1706"/>
                  </a:lnTo>
                  <a:lnTo>
                    <a:pt x="8467" y="1590"/>
                  </a:lnTo>
                  <a:lnTo>
                    <a:pt x="8196" y="1396"/>
                  </a:lnTo>
                  <a:lnTo>
                    <a:pt x="7983" y="1299"/>
                  </a:lnTo>
                  <a:lnTo>
                    <a:pt x="8157" y="1357"/>
                  </a:lnTo>
                  <a:lnTo>
                    <a:pt x="7867" y="1163"/>
                  </a:lnTo>
                  <a:lnTo>
                    <a:pt x="8196" y="1260"/>
                  </a:lnTo>
                  <a:lnTo>
                    <a:pt x="8525" y="1338"/>
                  </a:lnTo>
                  <a:lnTo>
                    <a:pt x="8855" y="1377"/>
                  </a:lnTo>
                  <a:lnTo>
                    <a:pt x="9165" y="1396"/>
                  </a:lnTo>
                  <a:lnTo>
                    <a:pt x="9397" y="1377"/>
                  </a:lnTo>
                  <a:lnTo>
                    <a:pt x="9475" y="1357"/>
                  </a:lnTo>
                  <a:lnTo>
                    <a:pt x="9572" y="1318"/>
                  </a:lnTo>
                  <a:lnTo>
                    <a:pt x="9630" y="1280"/>
                  </a:lnTo>
                  <a:lnTo>
                    <a:pt x="9669" y="1202"/>
                  </a:lnTo>
                  <a:lnTo>
                    <a:pt x="9688" y="1125"/>
                  </a:lnTo>
                  <a:lnTo>
                    <a:pt x="9688" y="1028"/>
                  </a:lnTo>
                  <a:lnTo>
                    <a:pt x="9649" y="853"/>
                  </a:lnTo>
                  <a:lnTo>
                    <a:pt x="9572" y="698"/>
                  </a:lnTo>
                  <a:lnTo>
                    <a:pt x="9455" y="563"/>
                  </a:lnTo>
                  <a:lnTo>
                    <a:pt x="9320" y="427"/>
                  </a:lnTo>
                  <a:lnTo>
                    <a:pt x="9165" y="311"/>
                  </a:lnTo>
                  <a:lnTo>
                    <a:pt x="8990" y="195"/>
                  </a:lnTo>
                  <a:lnTo>
                    <a:pt x="8622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26"/>
            <p:cNvSpPr/>
            <p:nvPr/>
          </p:nvSpPr>
          <p:spPr>
            <a:xfrm>
              <a:off x="4337527" y="7091852"/>
              <a:ext cx="340364" cy="178368"/>
            </a:xfrm>
            <a:custGeom>
              <a:avLst/>
              <a:gdLst/>
              <a:ahLst/>
              <a:cxnLst/>
              <a:rect l="l" t="t" r="r" b="b"/>
              <a:pathLst>
                <a:path w="9688" h="5077" fill="none" extrusionOk="0">
                  <a:moveTo>
                    <a:pt x="8622" y="1"/>
                  </a:moveTo>
                  <a:lnTo>
                    <a:pt x="8622" y="1"/>
                  </a:lnTo>
                  <a:lnTo>
                    <a:pt x="8525" y="175"/>
                  </a:lnTo>
                  <a:lnTo>
                    <a:pt x="8429" y="330"/>
                  </a:lnTo>
                  <a:lnTo>
                    <a:pt x="8332" y="485"/>
                  </a:lnTo>
                  <a:lnTo>
                    <a:pt x="8215" y="621"/>
                  </a:lnTo>
                  <a:lnTo>
                    <a:pt x="8080" y="757"/>
                  </a:lnTo>
                  <a:lnTo>
                    <a:pt x="7944" y="873"/>
                  </a:lnTo>
                  <a:lnTo>
                    <a:pt x="7809" y="989"/>
                  </a:lnTo>
                  <a:lnTo>
                    <a:pt x="7634" y="1086"/>
                  </a:lnTo>
                  <a:lnTo>
                    <a:pt x="7634" y="1086"/>
                  </a:lnTo>
                  <a:lnTo>
                    <a:pt x="7266" y="1280"/>
                  </a:lnTo>
                  <a:lnTo>
                    <a:pt x="6840" y="1454"/>
                  </a:lnTo>
                  <a:lnTo>
                    <a:pt x="6394" y="1609"/>
                  </a:lnTo>
                  <a:lnTo>
                    <a:pt x="5929" y="1745"/>
                  </a:lnTo>
                  <a:lnTo>
                    <a:pt x="5445" y="1861"/>
                  </a:lnTo>
                  <a:lnTo>
                    <a:pt x="4961" y="1958"/>
                  </a:lnTo>
                  <a:lnTo>
                    <a:pt x="4476" y="2016"/>
                  </a:lnTo>
                  <a:lnTo>
                    <a:pt x="4031" y="2035"/>
                  </a:lnTo>
                  <a:lnTo>
                    <a:pt x="4031" y="2035"/>
                  </a:lnTo>
                  <a:lnTo>
                    <a:pt x="3779" y="2035"/>
                  </a:lnTo>
                  <a:lnTo>
                    <a:pt x="3546" y="2016"/>
                  </a:lnTo>
                  <a:lnTo>
                    <a:pt x="3546" y="2016"/>
                  </a:lnTo>
                  <a:lnTo>
                    <a:pt x="2694" y="1919"/>
                  </a:lnTo>
                  <a:lnTo>
                    <a:pt x="2248" y="1861"/>
                  </a:lnTo>
                  <a:lnTo>
                    <a:pt x="1783" y="1783"/>
                  </a:lnTo>
                  <a:lnTo>
                    <a:pt x="1318" y="1706"/>
                  </a:lnTo>
                  <a:lnTo>
                    <a:pt x="873" y="1590"/>
                  </a:lnTo>
                  <a:lnTo>
                    <a:pt x="427" y="1454"/>
                  </a:lnTo>
                  <a:lnTo>
                    <a:pt x="1" y="1299"/>
                  </a:lnTo>
                  <a:lnTo>
                    <a:pt x="1" y="1299"/>
                  </a:lnTo>
                  <a:lnTo>
                    <a:pt x="117" y="1706"/>
                  </a:lnTo>
                  <a:lnTo>
                    <a:pt x="292" y="2132"/>
                  </a:lnTo>
                  <a:lnTo>
                    <a:pt x="485" y="2539"/>
                  </a:lnTo>
                  <a:lnTo>
                    <a:pt x="601" y="2733"/>
                  </a:lnTo>
                  <a:lnTo>
                    <a:pt x="737" y="2926"/>
                  </a:lnTo>
                  <a:lnTo>
                    <a:pt x="873" y="3120"/>
                  </a:lnTo>
                  <a:lnTo>
                    <a:pt x="1028" y="3314"/>
                  </a:lnTo>
                  <a:lnTo>
                    <a:pt x="1202" y="3508"/>
                  </a:lnTo>
                  <a:lnTo>
                    <a:pt x="1376" y="3682"/>
                  </a:lnTo>
                  <a:lnTo>
                    <a:pt x="1590" y="3856"/>
                  </a:lnTo>
                  <a:lnTo>
                    <a:pt x="1803" y="4031"/>
                  </a:lnTo>
                  <a:lnTo>
                    <a:pt x="2016" y="4186"/>
                  </a:lnTo>
                  <a:lnTo>
                    <a:pt x="2268" y="4341"/>
                  </a:lnTo>
                  <a:lnTo>
                    <a:pt x="2268" y="4341"/>
                  </a:lnTo>
                  <a:lnTo>
                    <a:pt x="2365" y="4399"/>
                  </a:lnTo>
                  <a:lnTo>
                    <a:pt x="2675" y="4554"/>
                  </a:lnTo>
                  <a:lnTo>
                    <a:pt x="3139" y="4748"/>
                  </a:lnTo>
                  <a:lnTo>
                    <a:pt x="3430" y="4864"/>
                  </a:lnTo>
                  <a:lnTo>
                    <a:pt x="3759" y="4961"/>
                  </a:lnTo>
                  <a:lnTo>
                    <a:pt x="3759" y="4961"/>
                  </a:lnTo>
                  <a:lnTo>
                    <a:pt x="4360" y="5038"/>
                  </a:lnTo>
                  <a:lnTo>
                    <a:pt x="4651" y="5058"/>
                  </a:lnTo>
                  <a:lnTo>
                    <a:pt x="4922" y="5077"/>
                  </a:lnTo>
                  <a:lnTo>
                    <a:pt x="4922" y="5077"/>
                  </a:lnTo>
                  <a:lnTo>
                    <a:pt x="5232" y="5058"/>
                  </a:lnTo>
                  <a:lnTo>
                    <a:pt x="5368" y="5019"/>
                  </a:lnTo>
                  <a:lnTo>
                    <a:pt x="5464" y="4999"/>
                  </a:lnTo>
                  <a:lnTo>
                    <a:pt x="5522" y="4941"/>
                  </a:lnTo>
                  <a:lnTo>
                    <a:pt x="5561" y="4883"/>
                  </a:lnTo>
                  <a:lnTo>
                    <a:pt x="5561" y="4806"/>
                  </a:lnTo>
                  <a:lnTo>
                    <a:pt x="5522" y="4709"/>
                  </a:lnTo>
                  <a:lnTo>
                    <a:pt x="5522" y="4709"/>
                  </a:lnTo>
                  <a:lnTo>
                    <a:pt x="5522" y="4709"/>
                  </a:lnTo>
                  <a:lnTo>
                    <a:pt x="5522" y="4709"/>
                  </a:lnTo>
                  <a:lnTo>
                    <a:pt x="5406" y="4612"/>
                  </a:lnTo>
                  <a:lnTo>
                    <a:pt x="5406" y="4612"/>
                  </a:lnTo>
                  <a:lnTo>
                    <a:pt x="5484" y="4651"/>
                  </a:lnTo>
                  <a:lnTo>
                    <a:pt x="5484" y="4651"/>
                  </a:lnTo>
                  <a:lnTo>
                    <a:pt x="5368" y="4515"/>
                  </a:lnTo>
                  <a:lnTo>
                    <a:pt x="5251" y="4379"/>
                  </a:lnTo>
                  <a:lnTo>
                    <a:pt x="4999" y="4128"/>
                  </a:lnTo>
                  <a:lnTo>
                    <a:pt x="4999" y="4128"/>
                  </a:lnTo>
                  <a:lnTo>
                    <a:pt x="5387" y="4321"/>
                  </a:lnTo>
                  <a:lnTo>
                    <a:pt x="5774" y="4496"/>
                  </a:lnTo>
                  <a:lnTo>
                    <a:pt x="5949" y="4554"/>
                  </a:lnTo>
                  <a:lnTo>
                    <a:pt x="6142" y="4593"/>
                  </a:lnTo>
                  <a:lnTo>
                    <a:pt x="6317" y="4631"/>
                  </a:lnTo>
                  <a:lnTo>
                    <a:pt x="6472" y="4651"/>
                  </a:lnTo>
                  <a:lnTo>
                    <a:pt x="6472" y="4651"/>
                  </a:lnTo>
                  <a:lnTo>
                    <a:pt x="6588" y="4631"/>
                  </a:lnTo>
                  <a:lnTo>
                    <a:pt x="6704" y="4612"/>
                  </a:lnTo>
                  <a:lnTo>
                    <a:pt x="6801" y="4573"/>
                  </a:lnTo>
                  <a:lnTo>
                    <a:pt x="6898" y="4534"/>
                  </a:lnTo>
                  <a:lnTo>
                    <a:pt x="6898" y="4534"/>
                  </a:lnTo>
                  <a:lnTo>
                    <a:pt x="6956" y="4476"/>
                  </a:lnTo>
                  <a:lnTo>
                    <a:pt x="7014" y="4418"/>
                  </a:lnTo>
                  <a:lnTo>
                    <a:pt x="7053" y="4360"/>
                  </a:lnTo>
                  <a:lnTo>
                    <a:pt x="7072" y="4321"/>
                  </a:lnTo>
                  <a:lnTo>
                    <a:pt x="7072" y="4263"/>
                  </a:lnTo>
                  <a:lnTo>
                    <a:pt x="7072" y="4205"/>
                  </a:lnTo>
                  <a:lnTo>
                    <a:pt x="7034" y="4069"/>
                  </a:lnTo>
                  <a:lnTo>
                    <a:pt x="6956" y="3953"/>
                  </a:lnTo>
                  <a:lnTo>
                    <a:pt x="6840" y="3837"/>
                  </a:lnTo>
                  <a:lnTo>
                    <a:pt x="6704" y="3721"/>
                  </a:lnTo>
                  <a:lnTo>
                    <a:pt x="6549" y="3605"/>
                  </a:lnTo>
                  <a:lnTo>
                    <a:pt x="6549" y="3605"/>
                  </a:lnTo>
                  <a:lnTo>
                    <a:pt x="6821" y="3721"/>
                  </a:lnTo>
                  <a:lnTo>
                    <a:pt x="7111" y="3818"/>
                  </a:lnTo>
                  <a:lnTo>
                    <a:pt x="7382" y="3876"/>
                  </a:lnTo>
                  <a:lnTo>
                    <a:pt x="7615" y="3895"/>
                  </a:lnTo>
                  <a:lnTo>
                    <a:pt x="7615" y="3895"/>
                  </a:lnTo>
                  <a:lnTo>
                    <a:pt x="7731" y="3895"/>
                  </a:lnTo>
                  <a:lnTo>
                    <a:pt x="7828" y="3876"/>
                  </a:lnTo>
                  <a:lnTo>
                    <a:pt x="7906" y="3837"/>
                  </a:lnTo>
                  <a:lnTo>
                    <a:pt x="7983" y="3779"/>
                  </a:lnTo>
                  <a:lnTo>
                    <a:pt x="7983" y="3779"/>
                  </a:lnTo>
                  <a:lnTo>
                    <a:pt x="8022" y="3682"/>
                  </a:lnTo>
                  <a:lnTo>
                    <a:pt x="8041" y="3585"/>
                  </a:lnTo>
                  <a:lnTo>
                    <a:pt x="8022" y="3488"/>
                  </a:lnTo>
                  <a:lnTo>
                    <a:pt x="7944" y="3391"/>
                  </a:lnTo>
                  <a:lnTo>
                    <a:pt x="7867" y="3275"/>
                  </a:lnTo>
                  <a:lnTo>
                    <a:pt x="7751" y="3178"/>
                  </a:lnTo>
                  <a:lnTo>
                    <a:pt x="7479" y="2965"/>
                  </a:lnTo>
                  <a:lnTo>
                    <a:pt x="7169" y="2771"/>
                  </a:lnTo>
                  <a:lnTo>
                    <a:pt x="6859" y="2597"/>
                  </a:lnTo>
                  <a:lnTo>
                    <a:pt x="6336" y="2345"/>
                  </a:lnTo>
                  <a:lnTo>
                    <a:pt x="6336" y="2345"/>
                  </a:lnTo>
                  <a:lnTo>
                    <a:pt x="6685" y="2461"/>
                  </a:lnTo>
                  <a:lnTo>
                    <a:pt x="7189" y="2597"/>
                  </a:lnTo>
                  <a:lnTo>
                    <a:pt x="7189" y="2597"/>
                  </a:lnTo>
                  <a:lnTo>
                    <a:pt x="6995" y="2520"/>
                  </a:lnTo>
                  <a:lnTo>
                    <a:pt x="6995" y="2520"/>
                  </a:lnTo>
                  <a:lnTo>
                    <a:pt x="7227" y="2616"/>
                  </a:lnTo>
                  <a:lnTo>
                    <a:pt x="7227" y="2616"/>
                  </a:lnTo>
                  <a:lnTo>
                    <a:pt x="7499" y="2675"/>
                  </a:lnTo>
                  <a:lnTo>
                    <a:pt x="7789" y="2713"/>
                  </a:lnTo>
                  <a:lnTo>
                    <a:pt x="8060" y="2752"/>
                  </a:lnTo>
                  <a:lnTo>
                    <a:pt x="8312" y="2752"/>
                  </a:lnTo>
                  <a:lnTo>
                    <a:pt x="8312" y="2752"/>
                  </a:lnTo>
                  <a:lnTo>
                    <a:pt x="8448" y="2752"/>
                  </a:lnTo>
                  <a:lnTo>
                    <a:pt x="8584" y="2733"/>
                  </a:lnTo>
                  <a:lnTo>
                    <a:pt x="8700" y="2713"/>
                  </a:lnTo>
                  <a:lnTo>
                    <a:pt x="8797" y="2675"/>
                  </a:lnTo>
                  <a:lnTo>
                    <a:pt x="8874" y="2616"/>
                  </a:lnTo>
                  <a:lnTo>
                    <a:pt x="8932" y="2558"/>
                  </a:lnTo>
                  <a:lnTo>
                    <a:pt x="8971" y="2461"/>
                  </a:lnTo>
                  <a:lnTo>
                    <a:pt x="8971" y="2365"/>
                  </a:lnTo>
                  <a:lnTo>
                    <a:pt x="8971" y="2365"/>
                  </a:lnTo>
                  <a:lnTo>
                    <a:pt x="8932" y="2229"/>
                  </a:lnTo>
                  <a:lnTo>
                    <a:pt x="8874" y="2074"/>
                  </a:lnTo>
                  <a:lnTo>
                    <a:pt x="8797" y="1958"/>
                  </a:lnTo>
                  <a:lnTo>
                    <a:pt x="8700" y="1822"/>
                  </a:lnTo>
                  <a:lnTo>
                    <a:pt x="8584" y="1706"/>
                  </a:lnTo>
                  <a:lnTo>
                    <a:pt x="8467" y="1590"/>
                  </a:lnTo>
                  <a:lnTo>
                    <a:pt x="8196" y="1396"/>
                  </a:lnTo>
                  <a:lnTo>
                    <a:pt x="8196" y="1396"/>
                  </a:lnTo>
                  <a:lnTo>
                    <a:pt x="7983" y="1299"/>
                  </a:lnTo>
                  <a:lnTo>
                    <a:pt x="7983" y="1299"/>
                  </a:lnTo>
                  <a:lnTo>
                    <a:pt x="8157" y="1357"/>
                  </a:lnTo>
                  <a:lnTo>
                    <a:pt x="8157" y="1357"/>
                  </a:lnTo>
                  <a:lnTo>
                    <a:pt x="7867" y="1163"/>
                  </a:lnTo>
                  <a:lnTo>
                    <a:pt x="7867" y="1163"/>
                  </a:lnTo>
                  <a:lnTo>
                    <a:pt x="8196" y="1260"/>
                  </a:lnTo>
                  <a:lnTo>
                    <a:pt x="8525" y="1338"/>
                  </a:lnTo>
                  <a:lnTo>
                    <a:pt x="8855" y="1377"/>
                  </a:lnTo>
                  <a:lnTo>
                    <a:pt x="9165" y="1396"/>
                  </a:lnTo>
                  <a:lnTo>
                    <a:pt x="9165" y="1396"/>
                  </a:lnTo>
                  <a:lnTo>
                    <a:pt x="9397" y="1377"/>
                  </a:lnTo>
                  <a:lnTo>
                    <a:pt x="9475" y="1357"/>
                  </a:lnTo>
                  <a:lnTo>
                    <a:pt x="9572" y="1318"/>
                  </a:lnTo>
                  <a:lnTo>
                    <a:pt x="9630" y="1280"/>
                  </a:lnTo>
                  <a:lnTo>
                    <a:pt x="9669" y="1202"/>
                  </a:lnTo>
                  <a:lnTo>
                    <a:pt x="9688" y="1125"/>
                  </a:lnTo>
                  <a:lnTo>
                    <a:pt x="9688" y="1028"/>
                  </a:lnTo>
                  <a:lnTo>
                    <a:pt x="9688" y="1028"/>
                  </a:lnTo>
                  <a:lnTo>
                    <a:pt x="9649" y="853"/>
                  </a:lnTo>
                  <a:lnTo>
                    <a:pt x="9572" y="698"/>
                  </a:lnTo>
                  <a:lnTo>
                    <a:pt x="9455" y="563"/>
                  </a:lnTo>
                  <a:lnTo>
                    <a:pt x="9320" y="427"/>
                  </a:lnTo>
                  <a:lnTo>
                    <a:pt x="9165" y="311"/>
                  </a:lnTo>
                  <a:lnTo>
                    <a:pt x="8990" y="195"/>
                  </a:lnTo>
                  <a:lnTo>
                    <a:pt x="862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26"/>
            <p:cNvSpPr/>
            <p:nvPr/>
          </p:nvSpPr>
          <p:spPr>
            <a:xfrm>
              <a:off x="4078212" y="6593635"/>
              <a:ext cx="436346" cy="545221"/>
            </a:xfrm>
            <a:custGeom>
              <a:avLst/>
              <a:gdLst/>
              <a:ahLst/>
              <a:cxnLst/>
              <a:rect l="l" t="t" r="r" b="b"/>
              <a:pathLst>
                <a:path w="12420" h="15519" extrusionOk="0">
                  <a:moveTo>
                    <a:pt x="2480" y="0"/>
                  </a:moveTo>
                  <a:lnTo>
                    <a:pt x="2190" y="19"/>
                  </a:lnTo>
                  <a:lnTo>
                    <a:pt x="2035" y="39"/>
                  </a:lnTo>
                  <a:lnTo>
                    <a:pt x="1899" y="78"/>
                  </a:lnTo>
                  <a:lnTo>
                    <a:pt x="1763" y="116"/>
                  </a:lnTo>
                  <a:lnTo>
                    <a:pt x="1647" y="174"/>
                  </a:lnTo>
                  <a:lnTo>
                    <a:pt x="1512" y="252"/>
                  </a:lnTo>
                  <a:lnTo>
                    <a:pt x="1395" y="329"/>
                  </a:lnTo>
                  <a:lnTo>
                    <a:pt x="1298" y="446"/>
                  </a:lnTo>
                  <a:lnTo>
                    <a:pt x="1202" y="562"/>
                  </a:lnTo>
                  <a:lnTo>
                    <a:pt x="1105" y="698"/>
                  </a:lnTo>
                  <a:lnTo>
                    <a:pt x="1027" y="853"/>
                  </a:lnTo>
                  <a:lnTo>
                    <a:pt x="950" y="1008"/>
                  </a:lnTo>
                  <a:lnTo>
                    <a:pt x="892" y="1201"/>
                  </a:lnTo>
                  <a:lnTo>
                    <a:pt x="2054" y="3119"/>
                  </a:lnTo>
                  <a:lnTo>
                    <a:pt x="2132" y="3255"/>
                  </a:lnTo>
                  <a:lnTo>
                    <a:pt x="2306" y="3604"/>
                  </a:lnTo>
                  <a:lnTo>
                    <a:pt x="2422" y="3856"/>
                  </a:lnTo>
                  <a:lnTo>
                    <a:pt x="2538" y="4166"/>
                  </a:lnTo>
                  <a:lnTo>
                    <a:pt x="2635" y="4495"/>
                  </a:lnTo>
                  <a:lnTo>
                    <a:pt x="2732" y="4863"/>
                  </a:lnTo>
                  <a:lnTo>
                    <a:pt x="2810" y="5250"/>
                  </a:lnTo>
                  <a:lnTo>
                    <a:pt x="2848" y="5677"/>
                  </a:lnTo>
                  <a:lnTo>
                    <a:pt x="2848" y="6122"/>
                  </a:lnTo>
                  <a:lnTo>
                    <a:pt x="2848" y="6355"/>
                  </a:lnTo>
                  <a:lnTo>
                    <a:pt x="2810" y="6587"/>
                  </a:lnTo>
                  <a:lnTo>
                    <a:pt x="2771" y="6820"/>
                  </a:lnTo>
                  <a:lnTo>
                    <a:pt x="2732" y="7052"/>
                  </a:lnTo>
                  <a:lnTo>
                    <a:pt x="2655" y="7285"/>
                  </a:lnTo>
                  <a:lnTo>
                    <a:pt x="2577" y="7537"/>
                  </a:lnTo>
                  <a:lnTo>
                    <a:pt x="2461" y="7769"/>
                  </a:lnTo>
                  <a:lnTo>
                    <a:pt x="2345" y="8021"/>
                  </a:lnTo>
                  <a:lnTo>
                    <a:pt x="2209" y="8253"/>
                  </a:lnTo>
                  <a:lnTo>
                    <a:pt x="2054" y="8486"/>
                  </a:lnTo>
                  <a:lnTo>
                    <a:pt x="1725" y="8951"/>
                  </a:lnTo>
                  <a:lnTo>
                    <a:pt x="1415" y="9435"/>
                  </a:lnTo>
                  <a:lnTo>
                    <a:pt x="1124" y="9900"/>
                  </a:lnTo>
                  <a:lnTo>
                    <a:pt x="853" y="10365"/>
                  </a:lnTo>
                  <a:lnTo>
                    <a:pt x="620" y="10830"/>
                  </a:lnTo>
                  <a:lnTo>
                    <a:pt x="407" y="11295"/>
                  </a:lnTo>
                  <a:lnTo>
                    <a:pt x="233" y="11760"/>
                  </a:lnTo>
                  <a:lnTo>
                    <a:pt x="117" y="12206"/>
                  </a:lnTo>
                  <a:lnTo>
                    <a:pt x="20" y="12651"/>
                  </a:lnTo>
                  <a:lnTo>
                    <a:pt x="0" y="12865"/>
                  </a:lnTo>
                  <a:lnTo>
                    <a:pt x="0" y="13078"/>
                  </a:lnTo>
                  <a:lnTo>
                    <a:pt x="0" y="13291"/>
                  </a:lnTo>
                  <a:lnTo>
                    <a:pt x="0" y="13504"/>
                  </a:lnTo>
                  <a:lnTo>
                    <a:pt x="39" y="13698"/>
                  </a:lnTo>
                  <a:lnTo>
                    <a:pt x="78" y="13891"/>
                  </a:lnTo>
                  <a:lnTo>
                    <a:pt x="136" y="14085"/>
                  </a:lnTo>
                  <a:lnTo>
                    <a:pt x="213" y="14279"/>
                  </a:lnTo>
                  <a:lnTo>
                    <a:pt x="310" y="14453"/>
                  </a:lnTo>
                  <a:lnTo>
                    <a:pt x="407" y="14647"/>
                  </a:lnTo>
                  <a:lnTo>
                    <a:pt x="543" y="14821"/>
                  </a:lnTo>
                  <a:lnTo>
                    <a:pt x="678" y="14976"/>
                  </a:lnTo>
                  <a:lnTo>
                    <a:pt x="833" y="15151"/>
                  </a:lnTo>
                  <a:lnTo>
                    <a:pt x="1027" y="15306"/>
                  </a:lnTo>
                  <a:lnTo>
                    <a:pt x="1085" y="15344"/>
                  </a:lnTo>
                  <a:lnTo>
                    <a:pt x="1143" y="15383"/>
                  </a:lnTo>
                  <a:lnTo>
                    <a:pt x="1221" y="15383"/>
                  </a:lnTo>
                  <a:lnTo>
                    <a:pt x="1298" y="15403"/>
                  </a:lnTo>
                  <a:lnTo>
                    <a:pt x="1376" y="15383"/>
                  </a:lnTo>
                  <a:lnTo>
                    <a:pt x="1492" y="15364"/>
                  </a:lnTo>
                  <a:lnTo>
                    <a:pt x="1589" y="15325"/>
                  </a:lnTo>
                  <a:lnTo>
                    <a:pt x="1686" y="15267"/>
                  </a:lnTo>
                  <a:lnTo>
                    <a:pt x="1802" y="15189"/>
                  </a:lnTo>
                  <a:lnTo>
                    <a:pt x="1880" y="15073"/>
                  </a:lnTo>
                  <a:lnTo>
                    <a:pt x="1957" y="14918"/>
                  </a:lnTo>
                  <a:lnTo>
                    <a:pt x="2035" y="14724"/>
                  </a:lnTo>
                  <a:lnTo>
                    <a:pt x="2097" y="14414"/>
                  </a:lnTo>
                  <a:lnTo>
                    <a:pt x="2093" y="14473"/>
                  </a:lnTo>
                  <a:lnTo>
                    <a:pt x="2093" y="14724"/>
                  </a:lnTo>
                  <a:lnTo>
                    <a:pt x="2132" y="14976"/>
                  </a:lnTo>
                  <a:lnTo>
                    <a:pt x="2170" y="15093"/>
                  </a:lnTo>
                  <a:lnTo>
                    <a:pt x="2209" y="15189"/>
                  </a:lnTo>
                  <a:lnTo>
                    <a:pt x="2267" y="15286"/>
                  </a:lnTo>
                  <a:lnTo>
                    <a:pt x="2325" y="15364"/>
                  </a:lnTo>
                  <a:lnTo>
                    <a:pt x="2403" y="15422"/>
                  </a:lnTo>
                  <a:lnTo>
                    <a:pt x="2480" y="15480"/>
                  </a:lnTo>
                  <a:lnTo>
                    <a:pt x="2577" y="15499"/>
                  </a:lnTo>
                  <a:lnTo>
                    <a:pt x="2674" y="15519"/>
                  </a:lnTo>
                  <a:lnTo>
                    <a:pt x="2810" y="15519"/>
                  </a:lnTo>
                  <a:lnTo>
                    <a:pt x="2945" y="15499"/>
                  </a:lnTo>
                  <a:lnTo>
                    <a:pt x="3081" y="15461"/>
                  </a:lnTo>
                  <a:lnTo>
                    <a:pt x="3216" y="15403"/>
                  </a:lnTo>
                  <a:lnTo>
                    <a:pt x="3333" y="15364"/>
                  </a:lnTo>
                  <a:lnTo>
                    <a:pt x="3430" y="15286"/>
                  </a:lnTo>
                  <a:lnTo>
                    <a:pt x="3526" y="15228"/>
                  </a:lnTo>
                  <a:lnTo>
                    <a:pt x="3604" y="15151"/>
                  </a:lnTo>
                  <a:lnTo>
                    <a:pt x="3759" y="14976"/>
                  </a:lnTo>
                  <a:lnTo>
                    <a:pt x="3856" y="14783"/>
                  </a:lnTo>
                  <a:lnTo>
                    <a:pt x="3862" y="14770"/>
                  </a:lnTo>
                  <a:lnTo>
                    <a:pt x="3862" y="14770"/>
                  </a:lnTo>
                  <a:lnTo>
                    <a:pt x="3895" y="14879"/>
                  </a:lnTo>
                  <a:lnTo>
                    <a:pt x="3972" y="15073"/>
                  </a:lnTo>
                  <a:lnTo>
                    <a:pt x="4069" y="15228"/>
                  </a:lnTo>
                  <a:lnTo>
                    <a:pt x="4127" y="15286"/>
                  </a:lnTo>
                  <a:lnTo>
                    <a:pt x="4205" y="15344"/>
                  </a:lnTo>
                  <a:lnTo>
                    <a:pt x="4282" y="15403"/>
                  </a:lnTo>
                  <a:lnTo>
                    <a:pt x="4379" y="15422"/>
                  </a:lnTo>
                  <a:lnTo>
                    <a:pt x="4476" y="15461"/>
                  </a:lnTo>
                  <a:lnTo>
                    <a:pt x="4689" y="15461"/>
                  </a:lnTo>
                  <a:lnTo>
                    <a:pt x="4805" y="15441"/>
                  </a:lnTo>
                  <a:lnTo>
                    <a:pt x="4883" y="15422"/>
                  </a:lnTo>
                  <a:lnTo>
                    <a:pt x="4960" y="15383"/>
                  </a:lnTo>
                  <a:lnTo>
                    <a:pt x="5038" y="15325"/>
                  </a:lnTo>
                  <a:lnTo>
                    <a:pt x="5115" y="15267"/>
                  </a:lnTo>
                  <a:lnTo>
                    <a:pt x="5212" y="15112"/>
                  </a:lnTo>
                  <a:lnTo>
                    <a:pt x="5289" y="14938"/>
                  </a:lnTo>
                  <a:lnTo>
                    <a:pt x="5328" y="14744"/>
                  </a:lnTo>
                  <a:lnTo>
                    <a:pt x="5367" y="14511"/>
                  </a:lnTo>
                  <a:lnTo>
                    <a:pt x="5367" y="14427"/>
                  </a:lnTo>
                  <a:lnTo>
                    <a:pt x="5406" y="14569"/>
                  </a:lnTo>
                  <a:lnTo>
                    <a:pt x="5483" y="14802"/>
                  </a:lnTo>
                  <a:lnTo>
                    <a:pt x="5580" y="14996"/>
                  </a:lnTo>
                  <a:lnTo>
                    <a:pt x="5696" y="15151"/>
                  </a:lnTo>
                  <a:lnTo>
                    <a:pt x="5832" y="15306"/>
                  </a:lnTo>
                  <a:lnTo>
                    <a:pt x="5909" y="15344"/>
                  </a:lnTo>
                  <a:lnTo>
                    <a:pt x="5987" y="15383"/>
                  </a:lnTo>
                  <a:lnTo>
                    <a:pt x="6064" y="15422"/>
                  </a:lnTo>
                  <a:lnTo>
                    <a:pt x="6161" y="15441"/>
                  </a:lnTo>
                  <a:lnTo>
                    <a:pt x="6258" y="15441"/>
                  </a:lnTo>
                  <a:lnTo>
                    <a:pt x="6374" y="15422"/>
                  </a:lnTo>
                  <a:lnTo>
                    <a:pt x="6588" y="15364"/>
                  </a:lnTo>
                  <a:lnTo>
                    <a:pt x="6743" y="15267"/>
                  </a:lnTo>
                  <a:lnTo>
                    <a:pt x="6878" y="15151"/>
                  </a:lnTo>
                  <a:lnTo>
                    <a:pt x="6994" y="15015"/>
                  </a:lnTo>
                  <a:lnTo>
                    <a:pt x="7072" y="14860"/>
                  </a:lnTo>
                  <a:lnTo>
                    <a:pt x="7111" y="14666"/>
                  </a:lnTo>
                  <a:lnTo>
                    <a:pt x="7149" y="14492"/>
                  </a:lnTo>
                  <a:lnTo>
                    <a:pt x="7149" y="14298"/>
                  </a:lnTo>
                  <a:lnTo>
                    <a:pt x="7149" y="14085"/>
                  </a:lnTo>
                  <a:lnTo>
                    <a:pt x="7135" y="13922"/>
                  </a:lnTo>
                  <a:lnTo>
                    <a:pt x="7135" y="13922"/>
                  </a:lnTo>
                  <a:lnTo>
                    <a:pt x="7169" y="14008"/>
                  </a:lnTo>
                  <a:lnTo>
                    <a:pt x="7285" y="14182"/>
                  </a:lnTo>
                  <a:lnTo>
                    <a:pt x="7401" y="14337"/>
                  </a:lnTo>
                  <a:lnTo>
                    <a:pt x="7537" y="14473"/>
                  </a:lnTo>
                  <a:lnTo>
                    <a:pt x="7673" y="14569"/>
                  </a:lnTo>
                  <a:lnTo>
                    <a:pt x="7750" y="14608"/>
                  </a:lnTo>
                  <a:lnTo>
                    <a:pt x="7847" y="14628"/>
                  </a:lnTo>
                  <a:lnTo>
                    <a:pt x="7924" y="14647"/>
                  </a:lnTo>
                  <a:lnTo>
                    <a:pt x="8118" y="14647"/>
                  </a:lnTo>
                  <a:lnTo>
                    <a:pt x="8234" y="14608"/>
                  </a:lnTo>
                  <a:lnTo>
                    <a:pt x="8331" y="14569"/>
                  </a:lnTo>
                  <a:lnTo>
                    <a:pt x="8428" y="14531"/>
                  </a:lnTo>
                  <a:lnTo>
                    <a:pt x="8506" y="14473"/>
                  </a:lnTo>
                  <a:lnTo>
                    <a:pt x="8564" y="14414"/>
                  </a:lnTo>
                  <a:lnTo>
                    <a:pt x="8661" y="14279"/>
                  </a:lnTo>
                  <a:lnTo>
                    <a:pt x="8738" y="14124"/>
                  </a:lnTo>
                  <a:lnTo>
                    <a:pt x="8777" y="13949"/>
                  </a:lnTo>
                  <a:lnTo>
                    <a:pt x="8796" y="13775"/>
                  </a:lnTo>
                  <a:lnTo>
                    <a:pt x="8789" y="13702"/>
                  </a:lnTo>
                  <a:lnTo>
                    <a:pt x="8816" y="13756"/>
                  </a:lnTo>
                  <a:lnTo>
                    <a:pt x="8932" y="13930"/>
                  </a:lnTo>
                  <a:lnTo>
                    <a:pt x="9048" y="14085"/>
                  </a:lnTo>
                  <a:lnTo>
                    <a:pt x="9203" y="14221"/>
                  </a:lnTo>
                  <a:lnTo>
                    <a:pt x="9358" y="14318"/>
                  </a:lnTo>
                  <a:lnTo>
                    <a:pt x="9455" y="14356"/>
                  </a:lnTo>
                  <a:lnTo>
                    <a:pt x="9552" y="14376"/>
                  </a:lnTo>
                  <a:lnTo>
                    <a:pt x="9746" y="14376"/>
                  </a:lnTo>
                  <a:lnTo>
                    <a:pt x="9862" y="14356"/>
                  </a:lnTo>
                  <a:lnTo>
                    <a:pt x="9978" y="14318"/>
                  </a:lnTo>
                  <a:lnTo>
                    <a:pt x="10094" y="14279"/>
                  </a:lnTo>
                  <a:lnTo>
                    <a:pt x="10191" y="14221"/>
                  </a:lnTo>
                  <a:lnTo>
                    <a:pt x="10288" y="14163"/>
                  </a:lnTo>
                  <a:lnTo>
                    <a:pt x="10346" y="14085"/>
                  </a:lnTo>
                  <a:lnTo>
                    <a:pt x="10404" y="14008"/>
                  </a:lnTo>
                  <a:lnTo>
                    <a:pt x="10462" y="13911"/>
                  </a:lnTo>
                  <a:lnTo>
                    <a:pt x="10520" y="13736"/>
                  </a:lnTo>
                  <a:lnTo>
                    <a:pt x="10559" y="13523"/>
                  </a:lnTo>
                  <a:lnTo>
                    <a:pt x="10559" y="13310"/>
                  </a:lnTo>
                  <a:lnTo>
                    <a:pt x="10520" y="13097"/>
                  </a:lnTo>
                  <a:lnTo>
                    <a:pt x="10462" y="12865"/>
                  </a:lnTo>
                  <a:lnTo>
                    <a:pt x="10436" y="12768"/>
                  </a:lnTo>
                  <a:lnTo>
                    <a:pt x="10436" y="12768"/>
                  </a:lnTo>
                  <a:lnTo>
                    <a:pt x="10559" y="12961"/>
                  </a:lnTo>
                  <a:lnTo>
                    <a:pt x="10714" y="13155"/>
                  </a:lnTo>
                  <a:lnTo>
                    <a:pt x="10889" y="13329"/>
                  </a:lnTo>
                  <a:lnTo>
                    <a:pt x="11082" y="13465"/>
                  </a:lnTo>
                  <a:lnTo>
                    <a:pt x="11179" y="13523"/>
                  </a:lnTo>
                  <a:lnTo>
                    <a:pt x="11295" y="13581"/>
                  </a:lnTo>
                  <a:lnTo>
                    <a:pt x="11412" y="13601"/>
                  </a:lnTo>
                  <a:lnTo>
                    <a:pt x="11528" y="13620"/>
                  </a:lnTo>
                  <a:lnTo>
                    <a:pt x="11644" y="13639"/>
                  </a:lnTo>
                  <a:lnTo>
                    <a:pt x="11760" y="13620"/>
                  </a:lnTo>
                  <a:lnTo>
                    <a:pt x="11896" y="13601"/>
                  </a:lnTo>
                  <a:lnTo>
                    <a:pt x="12032" y="13543"/>
                  </a:lnTo>
                  <a:lnTo>
                    <a:pt x="12167" y="13484"/>
                  </a:lnTo>
                  <a:lnTo>
                    <a:pt x="12303" y="13407"/>
                  </a:lnTo>
                  <a:lnTo>
                    <a:pt x="12322" y="13368"/>
                  </a:lnTo>
                  <a:lnTo>
                    <a:pt x="12380" y="13310"/>
                  </a:lnTo>
                  <a:lnTo>
                    <a:pt x="12419" y="13194"/>
                  </a:lnTo>
                  <a:lnTo>
                    <a:pt x="12419" y="13116"/>
                  </a:lnTo>
                  <a:lnTo>
                    <a:pt x="12419" y="13019"/>
                  </a:lnTo>
                  <a:lnTo>
                    <a:pt x="12400" y="12903"/>
                  </a:lnTo>
                  <a:lnTo>
                    <a:pt x="12361" y="12787"/>
                  </a:lnTo>
                  <a:lnTo>
                    <a:pt x="12284" y="12632"/>
                  </a:lnTo>
                  <a:lnTo>
                    <a:pt x="12187" y="12477"/>
                  </a:lnTo>
                  <a:lnTo>
                    <a:pt x="12070" y="12303"/>
                  </a:lnTo>
                  <a:lnTo>
                    <a:pt x="11915" y="12128"/>
                  </a:lnTo>
                  <a:lnTo>
                    <a:pt x="11722" y="11915"/>
                  </a:lnTo>
                  <a:lnTo>
                    <a:pt x="11489" y="11683"/>
                  </a:lnTo>
                  <a:lnTo>
                    <a:pt x="11237" y="11431"/>
                  </a:lnTo>
                  <a:lnTo>
                    <a:pt x="11024" y="11179"/>
                  </a:lnTo>
                  <a:lnTo>
                    <a:pt x="10850" y="10888"/>
                  </a:lnTo>
                  <a:lnTo>
                    <a:pt x="10695" y="10598"/>
                  </a:lnTo>
                  <a:lnTo>
                    <a:pt x="10559" y="10288"/>
                  </a:lnTo>
                  <a:lnTo>
                    <a:pt x="10443" y="9978"/>
                  </a:lnTo>
                  <a:lnTo>
                    <a:pt x="10365" y="9668"/>
                  </a:lnTo>
                  <a:lnTo>
                    <a:pt x="10288" y="9358"/>
                  </a:lnTo>
                  <a:lnTo>
                    <a:pt x="10230" y="9048"/>
                  </a:lnTo>
                  <a:lnTo>
                    <a:pt x="10191" y="8757"/>
                  </a:lnTo>
                  <a:lnTo>
                    <a:pt x="10152" y="8215"/>
                  </a:lnTo>
                  <a:lnTo>
                    <a:pt x="10133" y="7750"/>
                  </a:lnTo>
                  <a:lnTo>
                    <a:pt x="10114" y="7401"/>
                  </a:lnTo>
                  <a:lnTo>
                    <a:pt x="10094" y="7227"/>
                  </a:lnTo>
                  <a:lnTo>
                    <a:pt x="10075" y="7014"/>
                  </a:lnTo>
                  <a:lnTo>
                    <a:pt x="10017" y="6742"/>
                  </a:lnTo>
                  <a:lnTo>
                    <a:pt x="9939" y="6432"/>
                  </a:lnTo>
                  <a:lnTo>
                    <a:pt x="9823" y="6084"/>
                  </a:lnTo>
                  <a:lnTo>
                    <a:pt x="9687" y="5696"/>
                  </a:lnTo>
                  <a:lnTo>
                    <a:pt x="9513" y="5309"/>
                  </a:lnTo>
                  <a:lnTo>
                    <a:pt x="9300" y="4902"/>
                  </a:lnTo>
                  <a:lnTo>
                    <a:pt x="9048" y="4495"/>
                  </a:lnTo>
                  <a:lnTo>
                    <a:pt x="8738" y="4088"/>
                  </a:lnTo>
                  <a:lnTo>
                    <a:pt x="8564" y="3894"/>
                  </a:lnTo>
                  <a:lnTo>
                    <a:pt x="8389" y="3701"/>
                  </a:lnTo>
                  <a:lnTo>
                    <a:pt x="8196" y="3507"/>
                  </a:lnTo>
                  <a:lnTo>
                    <a:pt x="7982" y="3313"/>
                  </a:lnTo>
                  <a:lnTo>
                    <a:pt x="7750" y="3139"/>
                  </a:lnTo>
                  <a:lnTo>
                    <a:pt x="7518" y="2964"/>
                  </a:lnTo>
                  <a:lnTo>
                    <a:pt x="7266" y="2790"/>
                  </a:lnTo>
                  <a:lnTo>
                    <a:pt x="6994" y="2635"/>
                  </a:lnTo>
                  <a:lnTo>
                    <a:pt x="6704" y="2480"/>
                  </a:lnTo>
                  <a:lnTo>
                    <a:pt x="6413" y="2344"/>
                  </a:lnTo>
                  <a:lnTo>
                    <a:pt x="6103" y="2228"/>
                  </a:lnTo>
                  <a:lnTo>
                    <a:pt x="5754" y="2112"/>
                  </a:lnTo>
                  <a:lnTo>
                    <a:pt x="5638" y="2034"/>
                  </a:lnTo>
                  <a:lnTo>
                    <a:pt x="5348" y="1841"/>
                  </a:lnTo>
                  <a:lnTo>
                    <a:pt x="5173" y="1705"/>
                  </a:lnTo>
                  <a:lnTo>
                    <a:pt x="4980" y="1550"/>
                  </a:lnTo>
                  <a:lnTo>
                    <a:pt x="4805" y="1356"/>
                  </a:lnTo>
                  <a:lnTo>
                    <a:pt x="4650" y="1143"/>
                  </a:lnTo>
                  <a:lnTo>
                    <a:pt x="4515" y="969"/>
                  </a:lnTo>
                  <a:lnTo>
                    <a:pt x="4360" y="794"/>
                  </a:lnTo>
                  <a:lnTo>
                    <a:pt x="4146" y="639"/>
                  </a:lnTo>
                  <a:lnTo>
                    <a:pt x="3914" y="465"/>
                  </a:lnTo>
                  <a:lnTo>
                    <a:pt x="3643" y="329"/>
                  </a:lnTo>
                  <a:lnTo>
                    <a:pt x="3371" y="213"/>
                  </a:lnTo>
                  <a:lnTo>
                    <a:pt x="3081" y="116"/>
                  </a:lnTo>
                  <a:lnTo>
                    <a:pt x="2771" y="39"/>
                  </a:lnTo>
                  <a:lnTo>
                    <a:pt x="248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26"/>
            <p:cNvSpPr/>
            <p:nvPr/>
          </p:nvSpPr>
          <p:spPr>
            <a:xfrm>
              <a:off x="4078212" y="6593635"/>
              <a:ext cx="436346" cy="545221"/>
            </a:xfrm>
            <a:custGeom>
              <a:avLst/>
              <a:gdLst/>
              <a:ahLst/>
              <a:cxnLst/>
              <a:rect l="l" t="t" r="r" b="b"/>
              <a:pathLst>
                <a:path w="12420" h="15519" fill="none" extrusionOk="0">
                  <a:moveTo>
                    <a:pt x="892" y="1201"/>
                  </a:moveTo>
                  <a:lnTo>
                    <a:pt x="2054" y="3119"/>
                  </a:lnTo>
                  <a:lnTo>
                    <a:pt x="2054" y="3119"/>
                  </a:lnTo>
                  <a:lnTo>
                    <a:pt x="2132" y="3255"/>
                  </a:lnTo>
                  <a:lnTo>
                    <a:pt x="2306" y="3604"/>
                  </a:lnTo>
                  <a:lnTo>
                    <a:pt x="2422" y="3856"/>
                  </a:lnTo>
                  <a:lnTo>
                    <a:pt x="2538" y="4166"/>
                  </a:lnTo>
                  <a:lnTo>
                    <a:pt x="2635" y="4495"/>
                  </a:lnTo>
                  <a:lnTo>
                    <a:pt x="2732" y="4863"/>
                  </a:lnTo>
                  <a:lnTo>
                    <a:pt x="2810" y="5250"/>
                  </a:lnTo>
                  <a:lnTo>
                    <a:pt x="2848" y="5677"/>
                  </a:lnTo>
                  <a:lnTo>
                    <a:pt x="2848" y="6122"/>
                  </a:lnTo>
                  <a:lnTo>
                    <a:pt x="2848" y="6355"/>
                  </a:lnTo>
                  <a:lnTo>
                    <a:pt x="2810" y="6587"/>
                  </a:lnTo>
                  <a:lnTo>
                    <a:pt x="2771" y="6820"/>
                  </a:lnTo>
                  <a:lnTo>
                    <a:pt x="2732" y="7052"/>
                  </a:lnTo>
                  <a:lnTo>
                    <a:pt x="2655" y="7285"/>
                  </a:lnTo>
                  <a:lnTo>
                    <a:pt x="2577" y="7537"/>
                  </a:lnTo>
                  <a:lnTo>
                    <a:pt x="2461" y="7769"/>
                  </a:lnTo>
                  <a:lnTo>
                    <a:pt x="2345" y="8021"/>
                  </a:lnTo>
                  <a:lnTo>
                    <a:pt x="2209" y="8253"/>
                  </a:lnTo>
                  <a:lnTo>
                    <a:pt x="2054" y="8486"/>
                  </a:lnTo>
                  <a:lnTo>
                    <a:pt x="2054" y="8486"/>
                  </a:lnTo>
                  <a:lnTo>
                    <a:pt x="1725" y="8951"/>
                  </a:lnTo>
                  <a:lnTo>
                    <a:pt x="1415" y="9435"/>
                  </a:lnTo>
                  <a:lnTo>
                    <a:pt x="1124" y="9900"/>
                  </a:lnTo>
                  <a:lnTo>
                    <a:pt x="853" y="10365"/>
                  </a:lnTo>
                  <a:lnTo>
                    <a:pt x="620" y="10830"/>
                  </a:lnTo>
                  <a:lnTo>
                    <a:pt x="407" y="11295"/>
                  </a:lnTo>
                  <a:lnTo>
                    <a:pt x="233" y="11760"/>
                  </a:lnTo>
                  <a:lnTo>
                    <a:pt x="117" y="12206"/>
                  </a:lnTo>
                  <a:lnTo>
                    <a:pt x="20" y="12651"/>
                  </a:lnTo>
                  <a:lnTo>
                    <a:pt x="0" y="12865"/>
                  </a:lnTo>
                  <a:lnTo>
                    <a:pt x="0" y="13078"/>
                  </a:lnTo>
                  <a:lnTo>
                    <a:pt x="0" y="13291"/>
                  </a:lnTo>
                  <a:lnTo>
                    <a:pt x="0" y="13504"/>
                  </a:lnTo>
                  <a:lnTo>
                    <a:pt x="39" y="13698"/>
                  </a:lnTo>
                  <a:lnTo>
                    <a:pt x="78" y="13891"/>
                  </a:lnTo>
                  <a:lnTo>
                    <a:pt x="136" y="14085"/>
                  </a:lnTo>
                  <a:lnTo>
                    <a:pt x="213" y="14279"/>
                  </a:lnTo>
                  <a:lnTo>
                    <a:pt x="310" y="14453"/>
                  </a:lnTo>
                  <a:lnTo>
                    <a:pt x="407" y="14647"/>
                  </a:lnTo>
                  <a:lnTo>
                    <a:pt x="543" y="14821"/>
                  </a:lnTo>
                  <a:lnTo>
                    <a:pt x="678" y="14976"/>
                  </a:lnTo>
                  <a:lnTo>
                    <a:pt x="833" y="15151"/>
                  </a:lnTo>
                  <a:lnTo>
                    <a:pt x="1027" y="15306"/>
                  </a:lnTo>
                  <a:lnTo>
                    <a:pt x="1027" y="15306"/>
                  </a:lnTo>
                  <a:lnTo>
                    <a:pt x="1085" y="15344"/>
                  </a:lnTo>
                  <a:lnTo>
                    <a:pt x="1143" y="15383"/>
                  </a:lnTo>
                  <a:lnTo>
                    <a:pt x="1221" y="15383"/>
                  </a:lnTo>
                  <a:lnTo>
                    <a:pt x="1298" y="15403"/>
                  </a:lnTo>
                  <a:lnTo>
                    <a:pt x="1298" y="15403"/>
                  </a:lnTo>
                  <a:lnTo>
                    <a:pt x="1376" y="15383"/>
                  </a:lnTo>
                  <a:lnTo>
                    <a:pt x="1492" y="15364"/>
                  </a:lnTo>
                  <a:lnTo>
                    <a:pt x="1589" y="15325"/>
                  </a:lnTo>
                  <a:lnTo>
                    <a:pt x="1686" y="15267"/>
                  </a:lnTo>
                  <a:lnTo>
                    <a:pt x="1802" y="15189"/>
                  </a:lnTo>
                  <a:lnTo>
                    <a:pt x="1880" y="15073"/>
                  </a:lnTo>
                  <a:lnTo>
                    <a:pt x="1957" y="14918"/>
                  </a:lnTo>
                  <a:lnTo>
                    <a:pt x="2035" y="14724"/>
                  </a:lnTo>
                  <a:lnTo>
                    <a:pt x="2035" y="14724"/>
                  </a:lnTo>
                  <a:lnTo>
                    <a:pt x="2170" y="14046"/>
                  </a:lnTo>
                  <a:lnTo>
                    <a:pt x="2306" y="13368"/>
                  </a:lnTo>
                  <a:lnTo>
                    <a:pt x="2422" y="12613"/>
                  </a:lnTo>
                  <a:lnTo>
                    <a:pt x="2422" y="12613"/>
                  </a:lnTo>
                  <a:lnTo>
                    <a:pt x="2383" y="12748"/>
                  </a:lnTo>
                  <a:lnTo>
                    <a:pt x="2287" y="13097"/>
                  </a:lnTo>
                  <a:lnTo>
                    <a:pt x="2190" y="13601"/>
                  </a:lnTo>
                  <a:lnTo>
                    <a:pt x="2132" y="13891"/>
                  </a:lnTo>
                  <a:lnTo>
                    <a:pt x="2112" y="14182"/>
                  </a:lnTo>
                  <a:lnTo>
                    <a:pt x="2093" y="14473"/>
                  </a:lnTo>
                  <a:lnTo>
                    <a:pt x="2093" y="14724"/>
                  </a:lnTo>
                  <a:lnTo>
                    <a:pt x="2132" y="14976"/>
                  </a:lnTo>
                  <a:lnTo>
                    <a:pt x="2170" y="15093"/>
                  </a:lnTo>
                  <a:lnTo>
                    <a:pt x="2209" y="15189"/>
                  </a:lnTo>
                  <a:lnTo>
                    <a:pt x="2267" y="15286"/>
                  </a:lnTo>
                  <a:lnTo>
                    <a:pt x="2325" y="15364"/>
                  </a:lnTo>
                  <a:lnTo>
                    <a:pt x="2403" y="15422"/>
                  </a:lnTo>
                  <a:lnTo>
                    <a:pt x="2480" y="15480"/>
                  </a:lnTo>
                  <a:lnTo>
                    <a:pt x="2577" y="15499"/>
                  </a:lnTo>
                  <a:lnTo>
                    <a:pt x="2674" y="15519"/>
                  </a:lnTo>
                  <a:lnTo>
                    <a:pt x="2810" y="15519"/>
                  </a:lnTo>
                  <a:lnTo>
                    <a:pt x="2945" y="15499"/>
                  </a:lnTo>
                  <a:lnTo>
                    <a:pt x="2945" y="15499"/>
                  </a:lnTo>
                  <a:lnTo>
                    <a:pt x="3081" y="15461"/>
                  </a:lnTo>
                  <a:lnTo>
                    <a:pt x="3216" y="15403"/>
                  </a:lnTo>
                  <a:lnTo>
                    <a:pt x="3333" y="15364"/>
                  </a:lnTo>
                  <a:lnTo>
                    <a:pt x="3430" y="15286"/>
                  </a:lnTo>
                  <a:lnTo>
                    <a:pt x="3526" y="15228"/>
                  </a:lnTo>
                  <a:lnTo>
                    <a:pt x="3604" y="15151"/>
                  </a:lnTo>
                  <a:lnTo>
                    <a:pt x="3759" y="14976"/>
                  </a:lnTo>
                  <a:lnTo>
                    <a:pt x="3856" y="14783"/>
                  </a:lnTo>
                  <a:lnTo>
                    <a:pt x="3953" y="14569"/>
                  </a:lnTo>
                  <a:lnTo>
                    <a:pt x="3991" y="14356"/>
                  </a:lnTo>
                  <a:lnTo>
                    <a:pt x="4030" y="14143"/>
                  </a:lnTo>
                  <a:lnTo>
                    <a:pt x="4050" y="13930"/>
                  </a:lnTo>
                  <a:lnTo>
                    <a:pt x="4050" y="13736"/>
                  </a:lnTo>
                  <a:lnTo>
                    <a:pt x="4030" y="13388"/>
                  </a:lnTo>
                  <a:lnTo>
                    <a:pt x="3991" y="13155"/>
                  </a:lnTo>
                  <a:lnTo>
                    <a:pt x="3972" y="13058"/>
                  </a:lnTo>
                  <a:lnTo>
                    <a:pt x="3972" y="13058"/>
                  </a:lnTo>
                  <a:lnTo>
                    <a:pt x="3895" y="13426"/>
                  </a:lnTo>
                  <a:lnTo>
                    <a:pt x="3836" y="13814"/>
                  </a:lnTo>
                  <a:lnTo>
                    <a:pt x="3817" y="14027"/>
                  </a:lnTo>
                  <a:lnTo>
                    <a:pt x="3817" y="14240"/>
                  </a:lnTo>
                  <a:lnTo>
                    <a:pt x="3817" y="14473"/>
                  </a:lnTo>
                  <a:lnTo>
                    <a:pt x="3836" y="14686"/>
                  </a:lnTo>
                  <a:lnTo>
                    <a:pt x="3895" y="14879"/>
                  </a:lnTo>
                  <a:lnTo>
                    <a:pt x="3972" y="15073"/>
                  </a:lnTo>
                  <a:lnTo>
                    <a:pt x="4069" y="15228"/>
                  </a:lnTo>
                  <a:lnTo>
                    <a:pt x="4127" y="15286"/>
                  </a:lnTo>
                  <a:lnTo>
                    <a:pt x="4205" y="15344"/>
                  </a:lnTo>
                  <a:lnTo>
                    <a:pt x="4282" y="15403"/>
                  </a:lnTo>
                  <a:lnTo>
                    <a:pt x="4379" y="15422"/>
                  </a:lnTo>
                  <a:lnTo>
                    <a:pt x="4476" y="15461"/>
                  </a:lnTo>
                  <a:lnTo>
                    <a:pt x="4592" y="15461"/>
                  </a:lnTo>
                  <a:lnTo>
                    <a:pt x="4592" y="15461"/>
                  </a:lnTo>
                  <a:lnTo>
                    <a:pt x="4689" y="15461"/>
                  </a:lnTo>
                  <a:lnTo>
                    <a:pt x="4805" y="15441"/>
                  </a:lnTo>
                  <a:lnTo>
                    <a:pt x="4883" y="15422"/>
                  </a:lnTo>
                  <a:lnTo>
                    <a:pt x="4960" y="15383"/>
                  </a:lnTo>
                  <a:lnTo>
                    <a:pt x="5038" y="15325"/>
                  </a:lnTo>
                  <a:lnTo>
                    <a:pt x="5115" y="15267"/>
                  </a:lnTo>
                  <a:lnTo>
                    <a:pt x="5212" y="15112"/>
                  </a:lnTo>
                  <a:lnTo>
                    <a:pt x="5289" y="14938"/>
                  </a:lnTo>
                  <a:lnTo>
                    <a:pt x="5328" y="14744"/>
                  </a:lnTo>
                  <a:lnTo>
                    <a:pt x="5367" y="14511"/>
                  </a:lnTo>
                  <a:lnTo>
                    <a:pt x="5367" y="14298"/>
                  </a:lnTo>
                  <a:lnTo>
                    <a:pt x="5367" y="14085"/>
                  </a:lnTo>
                  <a:lnTo>
                    <a:pt x="5348" y="13853"/>
                  </a:lnTo>
                  <a:lnTo>
                    <a:pt x="5309" y="13484"/>
                  </a:lnTo>
                  <a:lnTo>
                    <a:pt x="5231" y="13097"/>
                  </a:lnTo>
                  <a:lnTo>
                    <a:pt x="5231" y="13097"/>
                  </a:lnTo>
                  <a:lnTo>
                    <a:pt x="5231" y="13504"/>
                  </a:lnTo>
                  <a:lnTo>
                    <a:pt x="5270" y="13891"/>
                  </a:lnTo>
                  <a:lnTo>
                    <a:pt x="5309" y="14124"/>
                  </a:lnTo>
                  <a:lnTo>
                    <a:pt x="5348" y="14356"/>
                  </a:lnTo>
                  <a:lnTo>
                    <a:pt x="5406" y="14569"/>
                  </a:lnTo>
                  <a:lnTo>
                    <a:pt x="5483" y="14802"/>
                  </a:lnTo>
                  <a:lnTo>
                    <a:pt x="5580" y="14996"/>
                  </a:lnTo>
                  <a:lnTo>
                    <a:pt x="5696" y="15151"/>
                  </a:lnTo>
                  <a:lnTo>
                    <a:pt x="5832" y="15306"/>
                  </a:lnTo>
                  <a:lnTo>
                    <a:pt x="5909" y="15344"/>
                  </a:lnTo>
                  <a:lnTo>
                    <a:pt x="5987" y="15383"/>
                  </a:lnTo>
                  <a:lnTo>
                    <a:pt x="6064" y="15422"/>
                  </a:lnTo>
                  <a:lnTo>
                    <a:pt x="6161" y="15441"/>
                  </a:lnTo>
                  <a:lnTo>
                    <a:pt x="6258" y="15441"/>
                  </a:lnTo>
                  <a:lnTo>
                    <a:pt x="6374" y="15422"/>
                  </a:lnTo>
                  <a:lnTo>
                    <a:pt x="6374" y="15422"/>
                  </a:lnTo>
                  <a:lnTo>
                    <a:pt x="6588" y="15364"/>
                  </a:lnTo>
                  <a:lnTo>
                    <a:pt x="6743" y="15267"/>
                  </a:lnTo>
                  <a:lnTo>
                    <a:pt x="6878" y="15151"/>
                  </a:lnTo>
                  <a:lnTo>
                    <a:pt x="6994" y="15015"/>
                  </a:lnTo>
                  <a:lnTo>
                    <a:pt x="7072" y="14860"/>
                  </a:lnTo>
                  <a:lnTo>
                    <a:pt x="7111" y="14666"/>
                  </a:lnTo>
                  <a:lnTo>
                    <a:pt x="7149" y="14492"/>
                  </a:lnTo>
                  <a:lnTo>
                    <a:pt x="7149" y="14298"/>
                  </a:lnTo>
                  <a:lnTo>
                    <a:pt x="7149" y="14085"/>
                  </a:lnTo>
                  <a:lnTo>
                    <a:pt x="7130" y="13872"/>
                  </a:lnTo>
                  <a:lnTo>
                    <a:pt x="7033" y="13465"/>
                  </a:lnTo>
                  <a:lnTo>
                    <a:pt x="6917" y="13078"/>
                  </a:lnTo>
                  <a:lnTo>
                    <a:pt x="6781" y="12748"/>
                  </a:lnTo>
                  <a:lnTo>
                    <a:pt x="6781" y="12748"/>
                  </a:lnTo>
                  <a:lnTo>
                    <a:pt x="6859" y="13097"/>
                  </a:lnTo>
                  <a:lnTo>
                    <a:pt x="6936" y="13426"/>
                  </a:lnTo>
                  <a:lnTo>
                    <a:pt x="7014" y="13620"/>
                  </a:lnTo>
                  <a:lnTo>
                    <a:pt x="7091" y="13814"/>
                  </a:lnTo>
                  <a:lnTo>
                    <a:pt x="7169" y="14008"/>
                  </a:lnTo>
                  <a:lnTo>
                    <a:pt x="7285" y="14182"/>
                  </a:lnTo>
                  <a:lnTo>
                    <a:pt x="7401" y="14337"/>
                  </a:lnTo>
                  <a:lnTo>
                    <a:pt x="7537" y="14473"/>
                  </a:lnTo>
                  <a:lnTo>
                    <a:pt x="7673" y="14569"/>
                  </a:lnTo>
                  <a:lnTo>
                    <a:pt x="7750" y="14608"/>
                  </a:lnTo>
                  <a:lnTo>
                    <a:pt x="7847" y="14628"/>
                  </a:lnTo>
                  <a:lnTo>
                    <a:pt x="7924" y="14647"/>
                  </a:lnTo>
                  <a:lnTo>
                    <a:pt x="8021" y="14647"/>
                  </a:lnTo>
                  <a:lnTo>
                    <a:pt x="8118" y="14647"/>
                  </a:lnTo>
                  <a:lnTo>
                    <a:pt x="8234" y="14608"/>
                  </a:lnTo>
                  <a:lnTo>
                    <a:pt x="8234" y="14608"/>
                  </a:lnTo>
                  <a:lnTo>
                    <a:pt x="8331" y="14569"/>
                  </a:lnTo>
                  <a:lnTo>
                    <a:pt x="8428" y="14531"/>
                  </a:lnTo>
                  <a:lnTo>
                    <a:pt x="8506" y="14473"/>
                  </a:lnTo>
                  <a:lnTo>
                    <a:pt x="8564" y="14414"/>
                  </a:lnTo>
                  <a:lnTo>
                    <a:pt x="8661" y="14279"/>
                  </a:lnTo>
                  <a:lnTo>
                    <a:pt x="8738" y="14124"/>
                  </a:lnTo>
                  <a:lnTo>
                    <a:pt x="8777" y="13949"/>
                  </a:lnTo>
                  <a:lnTo>
                    <a:pt x="8796" y="13775"/>
                  </a:lnTo>
                  <a:lnTo>
                    <a:pt x="8777" y="13581"/>
                  </a:lnTo>
                  <a:lnTo>
                    <a:pt x="8757" y="13407"/>
                  </a:lnTo>
                  <a:lnTo>
                    <a:pt x="8719" y="13213"/>
                  </a:lnTo>
                  <a:lnTo>
                    <a:pt x="8661" y="13039"/>
                  </a:lnTo>
                  <a:lnTo>
                    <a:pt x="8564" y="12748"/>
                  </a:lnTo>
                  <a:lnTo>
                    <a:pt x="8428" y="12458"/>
                  </a:lnTo>
                  <a:lnTo>
                    <a:pt x="8428" y="12458"/>
                  </a:lnTo>
                  <a:lnTo>
                    <a:pt x="8447" y="12555"/>
                  </a:lnTo>
                  <a:lnTo>
                    <a:pt x="8486" y="12806"/>
                  </a:lnTo>
                  <a:lnTo>
                    <a:pt x="8583" y="13174"/>
                  </a:lnTo>
                  <a:lnTo>
                    <a:pt x="8641" y="13368"/>
                  </a:lnTo>
                  <a:lnTo>
                    <a:pt x="8719" y="13562"/>
                  </a:lnTo>
                  <a:lnTo>
                    <a:pt x="8816" y="13756"/>
                  </a:lnTo>
                  <a:lnTo>
                    <a:pt x="8932" y="13930"/>
                  </a:lnTo>
                  <a:lnTo>
                    <a:pt x="9048" y="14085"/>
                  </a:lnTo>
                  <a:lnTo>
                    <a:pt x="9203" y="14221"/>
                  </a:lnTo>
                  <a:lnTo>
                    <a:pt x="9358" y="14318"/>
                  </a:lnTo>
                  <a:lnTo>
                    <a:pt x="9455" y="14356"/>
                  </a:lnTo>
                  <a:lnTo>
                    <a:pt x="9552" y="14376"/>
                  </a:lnTo>
                  <a:lnTo>
                    <a:pt x="9649" y="14376"/>
                  </a:lnTo>
                  <a:lnTo>
                    <a:pt x="9746" y="14376"/>
                  </a:lnTo>
                  <a:lnTo>
                    <a:pt x="9862" y="14356"/>
                  </a:lnTo>
                  <a:lnTo>
                    <a:pt x="9978" y="14318"/>
                  </a:lnTo>
                  <a:lnTo>
                    <a:pt x="9978" y="14318"/>
                  </a:lnTo>
                  <a:lnTo>
                    <a:pt x="10094" y="14279"/>
                  </a:lnTo>
                  <a:lnTo>
                    <a:pt x="10191" y="14221"/>
                  </a:lnTo>
                  <a:lnTo>
                    <a:pt x="10288" y="14163"/>
                  </a:lnTo>
                  <a:lnTo>
                    <a:pt x="10346" y="14085"/>
                  </a:lnTo>
                  <a:lnTo>
                    <a:pt x="10404" y="14008"/>
                  </a:lnTo>
                  <a:lnTo>
                    <a:pt x="10462" y="13911"/>
                  </a:lnTo>
                  <a:lnTo>
                    <a:pt x="10520" y="13736"/>
                  </a:lnTo>
                  <a:lnTo>
                    <a:pt x="10559" y="13523"/>
                  </a:lnTo>
                  <a:lnTo>
                    <a:pt x="10559" y="13310"/>
                  </a:lnTo>
                  <a:lnTo>
                    <a:pt x="10520" y="13097"/>
                  </a:lnTo>
                  <a:lnTo>
                    <a:pt x="10462" y="12865"/>
                  </a:lnTo>
                  <a:lnTo>
                    <a:pt x="10404" y="12651"/>
                  </a:lnTo>
                  <a:lnTo>
                    <a:pt x="10327" y="12458"/>
                  </a:lnTo>
                  <a:lnTo>
                    <a:pt x="10172" y="12090"/>
                  </a:lnTo>
                  <a:lnTo>
                    <a:pt x="10036" y="11857"/>
                  </a:lnTo>
                  <a:lnTo>
                    <a:pt x="9978" y="11760"/>
                  </a:lnTo>
                  <a:lnTo>
                    <a:pt x="9978" y="11760"/>
                  </a:lnTo>
                  <a:lnTo>
                    <a:pt x="10017" y="11876"/>
                  </a:lnTo>
                  <a:lnTo>
                    <a:pt x="10133" y="12167"/>
                  </a:lnTo>
                  <a:lnTo>
                    <a:pt x="10307" y="12555"/>
                  </a:lnTo>
                  <a:lnTo>
                    <a:pt x="10424" y="12748"/>
                  </a:lnTo>
                  <a:lnTo>
                    <a:pt x="10559" y="12961"/>
                  </a:lnTo>
                  <a:lnTo>
                    <a:pt x="10714" y="13155"/>
                  </a:lnTo>
                  <a:lnTo>
                    <a:pt x="10889" y="13329"/>
                  </a:lnTo>
                  <a:lnTo>
                    <a:pt x="11082" y="13465"/>
                  </a:lnTo>
                  <a:lnTo>
                    <a:pt x="11179" y="13523"/>
                  </a:lnTo>
                  <a:lnTo>
                    <a:pt x="11295" y="13581"/>
                  </a:lnTo>
                  <a:lnTo>
                    <a:pt x="11412" y="13601"/>
                  </a:lnTo>
                  <a:lnTo>
                    <a:pt x="11528" y="13620"/>
                  </a:lnTo>
                  <a:lnTo>
                    <a:pt x="11644" y="13639"/>
                  </a:lnTo>
                  <a:lnTo>
                    <a:pt x="11760" y="13620"/>
                  </a:lnTo>
                  <a:lnTo>
                    <a:pt x="11896" y="13601"/>
                  </a:lnTo>
                  <a:lnTo>
                    <a:pt x="12032" y="13543"/>
                  </a:lnTo>
                  <a:lnTo>
                    <a:pt x="12167" y="13484"/>
                  </a:lnTo>
                  <a:lnTo>
                    <a:pt x="12303" y="13407"/>
                  </a:lnTo>
                  <a:lnTo>
                    <a:pt x="12303" y="13407"/>
                  </a:lnTo>
                  <a:lnTo>
                    <a:pt x="12322" y="13368"/>
                  </a:lnTo>
                  <a:lnTo>
                    <a:pt x="12380" y="13310"/>
                  </a:lnTo>
                  <a:lnTo>
                    <a:pt x="12419" y="13194"/>
                  </a:lnTo>
                  <a:lnTo>
                    <a:pt x="12419" y="13116"/>
                  </a:lnTo>
                  <a:lnTo>
                    <a:pt x="12419" y="13019"/>
                  </a:lnTo>
                  <a:lnTo>
                    <a:pt x="12400" y="12903"/>
                  </a:lnTo>
                  <a:lnTo>
                    <a:pt x="12361" y="12787"/>
                  </a:lnTo>
                  <a:lnTo>
                    <a:pt x="12284" y="12632"/>
                  </a:lnTo>
                  <a:lnTo>
                    <a:pt x="12187" y="12477"/>
                  </a:lnTo>
                  <a:lnTo>
                    <a:pt x="12070" y="12303"/>
                  </a:lnTo>
                  <a:lnTo>
                    <a:pt x="11915" y="12128"/>
                  </a:lnTo>
                  <a:lnTo>
                    <a:pt x="11722" y="11915"/>
                  </a:lnTo>
                  <a:lnTo>
                    <a:pt x="11489" y="11683"/>
                  </a:lnTo>
                  <a:lnTo>
                    <a:pt x="11489" y="11683"/>
                  </a:lnTo>
                  <a:lnTo>
                    <a:pt x="11237" y="11431"/>
                  </a:lnTo>
                  <a:lnTo>
                    <a:pt x="11024" y="11179"/>
                  </a:lnTo>
                  <a:lnTo>
                    <a:pt x="10850" y="10888"/>
                  </a:lnTo>
                  <a:lnTo>
                    <a:pt x="10695" y="10598"/>
                  </a:lnTo>
                  <a:lnTo>
                    <a:pt x="10559" y="10288"/>
                  </a:lnTo>
                  <a:lnTo>
                    <a:pt x="10443" y="9978"/>
                  </a:lnTo>
                  <a:lnTo>
                    <a:pt x="10365" y="9668"/>
                  </a:lnTo>
                  <a:lnTo>
                    <a:pt x="10288" y="9358"/>
                  </a:lnTo>
                  <a:lnTo>
                    <a:pt x="10230" y="9048"/>
                  </a:lnTo>
                  <a:lnTo>
                    <a:pt x="10191" y="8757"/>
                  </a:lnTo>
                  <a:lnTo>
                    <a:pt x="10152" y="8215"/>
                  </a:lnTo>
                  <a:lnTo>
                    <a:pt x="10133" y="7750"/>
                  </a:lnTo>
                  <a:lnTo>
                    <a:pt x="10114" y="7401"/>
                  </a:lnTo>
                  <a:lnTo>
                    <a:pt x="10114" y="7401"/>
                  </a:lnTo>
                  <a:lnTo>
                    <a:pt x="10094" y="7227"/>
                  </a:lnTo>
                  <a:lnTo>
                    <a:pt x="10075" y="7014"/>
                  </a:lnTo>
                  <a:lnTo>
                    <a:pt x="10017" y="6742"/>
                  </a:lnTo>
                  <a:lnTo>
                    <a:pt x="9939" y="6432"/>
                  </a:lnTo>
                  <a:lnTo>
                    <a:pt x="9823" y="6084"/>
                  </a:lnTo>
                  <a:lnTo>
                    <a:pt x="9687" y="5696"/>
                  </a:lnTo>
                  <a:lnTo>
                    <a:pt x="9513" y="5309"/>
                  </a:lnTo>
                  <a:lnTo>
                    <a:pt x="9300" y="4902"/>
                  </a:lnTo>
                  <a:lnTo>
                    <a:pt x="9048" y="4495"/>
                  </a:lnTo>
                  <a:lnTo>
                    <a:pt x="8738" y="4088"/>
                  </a:lnTo>
                  <a:lnTo>
                    <a:pt x="8564" y="3894"/>
                  </a:lnTo>
                  <a:lnTo>
                    <a:pt x="8389" y="3701"/>
                  </a:lnTo>
                  <a:lnTo>
                    <a:pt x="8196" y="3507"/>
                  </a:lnTo>
                  <a:lnTo>
                    <a:pt x="7982" y="3313"/>
                  </a:lnTo>
                  <a:lnTo>
                    <a:pt x="7750" y="3139"/>
                  </a:lnTo>
                  <a:lnTo>
                    <a:pt x="7518" y="2964"/>
                  </a:lnTo>
                  <a:lnTo>
                    <a:pt x="7266" y="2790"/>
                  </a:lnTo>
                  <a:lnTo>
                    <a:pt x="6994" y="2635"/>
                  </a:lnTo>
                  <a:lnTo>
                    <a:pt x="6704" y="2480"/>
                  </a:lnTo>
                  <a:lnTo>
                    <a:pt x="6413" y="2344"/>
                  </a:lnTo>
                  <a:lnTo>
                    <a:pt x="6103" y="2228"/>
                  </a:lnTo>
                  <a:lnTo>
                    <a:pt x="5754" y="2112"/>
                  </a:lnTo>
                  <a:lnTo>
                    <a:pt x="5754" y="2112"/>
                  </a:lnTo>
                  <a:lnTo>
                    <a:pt x="5638" y="2034"/>
                  </a:lnTo>
                  <a:lnTo>
                    <a:pt x="5348" y="1841"/>
                  </a:lnTo>
                  <a:lnTo>
                    <a:pt x="5173" y="1705"/>
                  </a:lnTo>
                  <a:lnTo>
                    <a:pt x="4980" y="1550"/>
                  </a:lnTo>
                  <a:lnTo>
                    <a:pt x="4805" y="1356"/>
                  </a:lnTo>
                  <a:lnTo>
                    <a:pt x="4650" y="1143"/>
                  </a:lnTo>
                  <a:lnTo>
                    <a:pt x="4650" y="1143"/>
                  </a:lnTo>
                  <a:lnTo>
                    <a:pt x="4515" y="969"/>
                  </a:lnTo>
                  <a:lnTo>
                    <a:pt x="4360" y="794"/>
                  </a:lnTo>
                  <a:lnTo>
                    <a:pt x="4146" y="639"/>
                  </a:lnTo>
                  <a:lnTo>
                    <a:pt x="3914" y="465"/>
                  </a:lnTo>
                  <a:lnTo>
                    <a:pt x="3643" y="329"/>
                  </a:lnTo>
                  <a:lnTo>
                    <a:pt x="3371" y="213"/>
                  </a:lnTo>
                  <a:lnTo>
                    <a:pt x="3081" y="116"/>
                  </a:lnTo>
                  <a:lnTo>
                    <a:pt x="2771" y="39"/>
                  </a:lnTo>
                  <a:lnTo>
                    <a:pt x="2480" y="0"/>
                  </a:lnTo>
                  <a:lnTo>
                    <a:pt x="2190" y="19"/>
                  </a:lnTo>
                  <a:lnTo>
                    <a:pt x="2035" y="39"/>
                  </a:lnTo>
                  <a:lnTo>
                    <a:pt x="1899" y="78"/>
                  </a:lnTo>
                  <a:lnTo>
                    <a:pt x="1763" y="116"/>
                  </a:lnTo>
                  <a:lnTo>
                    <a:pt x="1647" y="174"/>
                  </a:lnTo>
                  <a:lnTo>
                    <a:pt x="1512" y="252"/>
                  </a:lnTo>
                  <a:lnTo>
                    <a:pt x="1395" y="329"/>
                  </a:lnTo>
                  <a:lnTo>
                    <a:pt x="1298" y="446"/>
                  </a:lnTo>
                  <a:lnTo>
                    <a:pt x="1202" y="562"/>
                  </a:lnTo>
                  <a:lnTo>
                    <a:pt x="1105" y="698"/>
                  </a:lnTo>
                  <a:lnTo>
                    <a:pt x="1027" y="853"/>
                  </a:lnTo>
                  <a:lnTo>
                    <a:pt x="950" y="1008"/>
                  </a:lnTo>
                  <a:lnTo>
                    <a:pt x="892" y="12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26"/>
            <p:cNvSpPr/>
            <p:nvPr/>
          </p:nvSpPr>
          <p:spPr>
            <a:xfrm>
              <a:off x="4155820" y="6822314"/>
              <a:ext cx="92574" cy="262791"/>
            </a:xfrm>
            <a:custGeom>
              <a:avLst/>
              <a:gdLst/>
              <a:ahLst/>
              <a:cxnLst/>
              <a:rect l="l" t="t" r="r" b="b"/>
              <a:pathLst>
                <a:path w="2635" h="7480" extrusionOk="0">
                  <a:moveTo>
                    <a:pt x="2092" y="1"/>
                  </a:moveTo>
                  <a:lnTo>
                    <a:pt x="2131" y="233"/>
                  </a:lnTo>
                  <a:lnTo>
                    <a:pt x="2170" y="466"/>
                  </a:lnTo>
                  <a:lnTo>
                    <a:pt x="2170" y="718"/>
                  </a:lnTo>
                  <a:lnTo>
                    <a:pt x="2170" y="950"/>
                  </a:lnTo>
                  <a:lnTo>
                    <a:pt x="2151" y="1202"/>
                  </a:lnTo>
                  <a:lnTo>
                    <a:pt x="2112" y="1434"/>
                  </a:lnTo>
                  <a:lnTo>
                    <a:pt x="2054" y="1686"/>
                  </a:lnTo>
                  <a:lnTo>
                    <a:pt x="1957" y="1919"/>
                  </a:lnTo>
                  <a:lnTo>
                    <a:pt x="1879" y="2248"/>
                  </a:lnTo>
                  <a:lnTo>
                    <a:pt x="1782" y="2578"/>
                  </a:lnTo>
                  <a:lnTo>
                    <a:pt x="1686" y="2810"/>
                  </a:lnTo>
                  <a:lnTo>
                    <a:pt x="1569" y="3023"/>
                  </a:lnTo>
                  <a:lnTo>
                    <a:pt x="1434" y="3256"/>
                  </a:lnTo>
                  <a:lnTo>
                    <a:pt x="1298" y="3469"/>
                  </a:lnTo>
                  <a:lnTo>
                    <a:pt x="1007" y="3876"/>
                  </a:lnTo>
                  <a:lnTo>
                    <a:pt x="697" y="4282"/>
                  </a:lnTo>
                  <a:lnTo>
                    <a:pt x="484" y="4767"/>
                  </a:lnTo>
                  <a:lnTo>
                    <a:pt x="291" y="5271"/>
                  </a:lnTo>
                  <a:lnTo>
                    <a:pt x="213" y="5542"/>
                  </a:lnTo>
                  <a:lnTo>
                    <a:pt x="136" y="5832"/>
                  </a:lnTo>
                  <a:lnTo>
                    <a:pt x="78" y="6104"/>
                  </a:lnTo>
                  <a:lnTo>
                    <a:pt x="39" y="6375"/>
                  </a:lnTo>
                  <a:lnTo>
                    <a:pt x="19" y="6646"/>
                  </a:lnTo>
                  <a:lnTo>
                    <a:pt x="0" y="6937"/>
                  </a:lnTo>
                  <a:lnTo>
                    <a:pt x="0" y="7208"/>
                  </a:lnTo>
                  <a:lnTo>
                    <a:pt x="19" y="7479"/>
                  </a:lnTo>
                  <a:lnTo>
                    <a:pt x="233" y="7111"/>
                  </a:lnTo>
                  <a:lnTo>
                    <a:pt x="465" y="6743"/>
                  </a:lnTo>
                  <a:lnTo>
                    <a:pt x="949" y="6007"/>
                  </a:lnTo>
                  <a:lnTo>
                    <a:pt x="1472" y="5251"/>
                  </a:lnTo>
                  <a:lnTo>
                    <a:pt x="1724" y="4883"/>
                  </a:lnTo>
                  <a:lnTo>
                    <a:pt x="1976" y="4476"/>
                  </a:lnTo>
                  <a:lnTo>
                    <a:pt x="2189" y="3818"/>
                  </a:lnTo>
                  <a:lnTo>
                    <a:pt x="2383" y="3139"/>
                  </a:lnTo>
                  <a:lnTo>
                    <a:pt x="2461" y="2810"/>
                  </a:lnTo>
                  <a:lnTo>
                    <a:pt x="2538" y="2461"/>
                  </a:lnTo>
                  <a:lnTo>
                    <a:pt x="2596" y="2113"/>
                  </a:lnTo>
                  <a:lnTo>
                    <a:pt x="2616" y="1764"/>
                  </a:lnTo>
                  <a:lnTo>
                    <a:pt x="2635" y="1667"/>
                  </a:lnTo>
                  <a:lnTo>
                    <a:pt x="2557" y="1241"/>
                  </a:lnTo>
                  <a:lnTo>
                    <a:pt x="2441" y="815"/>
                  </a:lnTo>
                  <a:lnTo>
                    <a:pt x="2286" y="408"/>
                  </a:lnTo>
                  <a:lnTo>
                    <a:pt x="2092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26"/>
            <p:cNvSpPr/>
            <p:nvPr/>
          </p:nvSpPr>
          <p:spPr>
            <a:xfrm>
              <a:off x="4155820" y="6822314"/>
              <a:ext cx="92574" cy="262791"/>
            </a:xfrm>
            <a:custGeom>
              <a:avLst/>
              <a:gdLst/>
              <a:ahLst/>
              <a:cxnLst/>
              <a:rect l="l" t="t" r="r" b="b"/>
              <a:pathLst>
                <a:path w="2635" h="7480" fill="none" extrusionOk="0">
                  <a:moveTo>
                    <a:pt x="2092" y="1"/>
                  </a:moveTo>
                  <a:lnTo>
                    <a:pt x="2092" y="1"/>
                  </a:lnTo>
                  <a:lnTo>
                    <a:pt x="2131" y="233"/>
                  </a:lnTo>
                  <a:lnTo>
                    <a:pt x="2170" y="466"/>
                  </a:lnTo>
                  <a:lnTo>
                    <a:pt x="2170" y="718"/>
                  </a:lnTo>
                  <a:lnTo>
                    <a:pt x="2170" y="950"/>
                  </a:lnTo>
                  <a:lnTo>
                    <a:pt x="2151" y="1202"/>
                  </a:lnTo>
                  <a:lnTo>
                    <a:pt x="2112" y="1434"/>
                  </a:lnTo>
                  <a:lnTo>
                    <a:pt x="2054" y="1686"/>
                  </a:lnTo>
                  <a:lnTo>
                    <a:pt x="1957" y="1919"/>
                  </a:lnTo>
                  <a:lnTo>
                    <a:pt x="1957" y="1919"/>
                  </a:lnTo>
                  <a:lnTo>
                    <a:pt x="1879" y="2248"/>
                  </a:lnTo>
                  <a:lnTo>
                    <a:pt x="1782" y="2578"/>
                  </a:lnTo>
                  <a:lnTo>
                    <a:pt x="1782" y="2578"/>
                  </a:lnTo>
                  <a:lnTo>
                    <a:pt x="1686" y="2810"/>
                  </a:lnTo>
                  <a:lnTo>
                    <a:pt x="1569" y="3023"/>
                  </a:lnTo>
                  <a:lnTo>
                    <a:pt x="1434" y="3256"/>
                  </a:lnTo>
                  <a:lnTo>
                    <a:pt x="1298" y="3469"/>
                  </a:lnTo>
                  <a:lnTo>
                    <a:pt x="1007" y="3876"/>
                  </a:lnTo>
                  <a:lnTo>
                    <a:pt x="697" y="4282"/>
                  </a:lnTo>
                  <a:lnTo>
                    <a:pt x="697" y="4282"/>
                  </a:lnTo>
                  <a:lnTo>
                    <a:pt x="484" y="4767"/>
                  </a:lnTo>
                  <a:lnTo>
                    <a:pt x="291" y="5271"/>
                  </a:lnTo>
                  <a:lnTo>
                    <a:pt x="291" y="5271"/>
                  </a:lnTo>
                  <a:lnTo>
                    <a:pt x="213" y="5542"/>
                  </a:lnTo>
                  <a:lnTo>
                    <a:pt x="136" y="5832"/>
                  </a:lnTo>
                  <a:lnTo>
                    <a:pt x="78" y="6104"/>
                  </a:lnTo>
                  <a:lnTo>
                    <a:pt x="39" y="6375"/>
                  </a:lnTo>
                  <a:lnTo>
                    <a:pt x="19" y="6646"/>
                  </a:lnTo>
                  <a:lnTo>
                    <a:pt x="0" y="6937"/>
                  </a:lnTo>
                  <a:lnTo>
                    <a:pt x="0" y="7208"/>
                  </a:lnTo>
                  <a:lnTo>
                    <a:pt x="19" y="7479"/>
                  </a:lnTo>
                  <a:lnTo>
                    <a:pt x="19" y="7479"/>
                  </a:lnTo>
                  <a:lnTo>
                    <a:pt x="233" y="7111"/>
                  </a:lnTo>
                  <a:lnTo>
                    <a:pt x="465" y="6743"/>
                  </a:lnTo>
                  <a:lnTo>
                    <a:pt x="949" y="6007"/>
                  </a:lnTo>
                  <a:lnTo>
                    <a:pt x="1472" y="5251"/>
                  </a:lnTo>
                  <a:lnTo>
                    <a:pt x="1724" y="4883"/>
                  </a:lnTo>
                  <a:lnTo>
                    <a:pt x="1976" y="4476"/>
                  </a:lnTo>
                  <a:lnTo>
                    <a:pt x="1976" y="4476"/>
                  </a:lnTo>
                  <a:lnTo>
                    <a:pt x="2189" y="3818"/>
                  </a:lnTo>
                  <a:lnTo>
                    <a:pt x="2383" y="3139"/>
                  </a:lnTo>
                  <a:lnTo>
                    <a:pt x="2461" y="2810"/>
                  </a:lnTo>
                  <a:lnTo>
                    <a:pt x="2538" y="2461"/>
                  </a:lnTo>
                  <a:lnTo>
                    <a:pt x="2596" y="2113"/>
                  </a:lnTo>
                  <a:lnTo>
                    <a:pt x="2616" y="1764"/>
                  </a:lnTo>
                  <a:lnTo>
                    <a:pt x="2616" y="1764"/>
                  </a:lnTo>
                  <a:lnTo>
                    <a:pt x="2635" y="1667"/>
                  </a:lnTo>
                  <a:lnTo>
                    <a:pt x="2635" y="1667"/>
                  </a:lnTo>
                  <a:lnTo>
                    <a:pt x="2557" y="1241"/>
                  </a:lnTo>
                  <a:lnTo>
                    <a:pt x="2441" y="815"/>
                  </a:lnTo>
                  <a:lnTo>
                    <a:pt x="2286" y="408"/>
                  </a:lnTo>
                  <a:lnTo>
                    <a:pt x="20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26"/>
            <p:cNvSpPr/>
            <p:nvPr/>
          </p:nvSpPr>
          <p:spPr>
            <a:xfrm>
              <a:off x="4246322" y="6837316"/>
              <a:ext cx="57231" cy="255273"/>
            </a:xfrm>
            <a:custGeom>
              <a:avLst/>
              <a:gdLst/>
              <a:ahLst/>
              <a:cxnLst/>
              <a:rect l="l" t="t" r="r" b="b"/>
              <a:pathLst>
                <a:path w="1629" h="7266" extrusionOk="0">
                  <a:moveTo>
                    <a:pt x="1183" y="0"/>
                  </a:moveTo>
                  <a:lnTo>
                    <a:pt x="1202" y="329"/>
                  </a:lnTo>
                  <a:lnTo>
                    <a:pt x="1221" y="639"/>
                  </a:lnTo>
                  <a:lnTo>
                    <a:pt x="1202" y="1221"/>
                  </a:lnTo>
                  <a:lnTo>
                    <a:pt x="1163" y="1724"/>
                  </a:lnTo>
                  <a:lnTo>
                    <a:pt x="1086" y="2170"/>
                  </a:lnTo>
                  <a:lnTo>
                    <a:pt x="1008" y="2538"/>
                  </a:lnTo>
                  <a:lnTo>
                    <a:pt x="911" y="2848"/>
                  </a:lnTo>
                  <a:lnTo>
                    <a:pt x="776" y="3274"/>
                  </a:lnTo>
                  <a:lnTo>
                    <a:pt x="621" y="3662"/>
                  </a:lnTo>
                  <a:lnTo>
                    <a:pt x="446" y="4010"/>
                  </a:lnTo>
                  <a:lnTo>
                    <a:pt x="291" y="4340"/>
                  </a:lnTo>
                  <a:lnTo>
                    <a:pt x="156" y="4669"/>
                  </a:lnTo>
                  <a:lnTo>
                    <a:pt x="98" y="4844"/>
                  </a:lnTo>
                  <a:lnTo>
                    <a:pt x="40" y="5018"/>
                  </a:lnTo>
                  <a:lnTo>
                    <a:pt x="20" y="5192"/>
                  </a:lnTo>
                  <a:lnTo>
                    <a:pt x="1" y="5386"/>
                  </a:lnTo>
                  <a:lnTo>
                    <a:pt x="1" y="5580"/>
                  </a:lnTo>
                  <a:lnTo>
                    <a:pt x="20" y="5774"/>
                  </a:lnTo>
                  <a:lnTo>
                    <a:pt x="59" y="5987"/>
                  </a:lnTo>
                  <a:lnTo>
                    <a:pt x="117" y="6219"/>
                  </a:lnTo>
                  <a:lnTo>
                    <a:pt x="233" y="6529"/>
                  </a:lnTo>
                  <a:lnTo>
                    <a:pt x="369" y="6800"/>
                  </a:lnTo>
                  <a:lnTo>
                    <a:pt x="524" y="7033"/>
                  </a:lnTo>
                  <a:lnTo>
                    <a:pt x="698" y="7265"/>
                  </a:lnTo>
                  <a:lnTo>
                    <a:pt x="737" y="6684"/>
                  </a:lnTo>
                  <a:lnTo>
                    <a:pt x="756" y="6413"/>
                  </a:lnTo>
                  <a:lnTo>
                    <a:pt x="795" y="6161"/>
                  </a:lnTo>
                  <a:lnTo>
                    <a:pt x="911" y="5657"/>
                  </a:lnTo>
                  <a:lnTo>
                    <a:pt x="1066" y="5173"/>
                  </a:lnTo>
                  <a:lnTo>
                    <a:pt x="1241" y="4708"/>
                  </a:lnTo>
                  <a:lnTo>
                    <a:pt x="1396" y="4127"/>
                  </a:lnTo>
                  <a:lnTo>
                    <a:pt x="1493" y="3642"/>
                  </a:lnTo>
                  <a:lnTo>
                    <a:pt x="1551" y="3352"/>
                  </a:lnTo>
                  <a:lnTo>
                    <a:pt x="1589" y="3042"/>
                  </a:lnTo>
                  <a:lnTo>
                    <a:pt x="1609" y="2693"/>
                  </a:lnTo>
                  <a:lnTo>
                    <a:pt x="1628" y="2344"/>
                  </a:lnTo>
                  <a:lnTo>
                    <a:pt x="1628" y="1976"/>
                  </a:lnTo>
                  <a:lnTo>
                    <a:pt x="1589" y="1589"/>
                  </a:lnTo>
                  <a:lnTo>
                    <a:pt x="1531" y="1201"/>
                  </a:lnTo>
                  <a:lnTo>
                    <a:pt x="1454" y="814"/>
                  </a:lnTo>
                  <a:lnTo>
                    <a:pt x="1338" y="407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26"/>
            <p:cNvSpPr/>
            <p:nvPr/>
          </p:nvSpPr>
          <p:spPr>
            <a:xfrm>
              <a:off x="4308261" y="6788306"/>
              <a:ext cx="64011" cy="302912"/>
            </a:xfrm>
            <a:custGeom>
              <a:avLst/>
              <a:gdLst/>
              <a:ahLst/>
              <a:cxnLst/>
              <a:rect l="l" t="t" r="r" b="b"/>
              <a:pathLst>
                <a:path w="1822" h="8622" extrusionOk="0">
                  <a:moveTo>
                    <a:pt x="1" y="0"/>
                  </a:moveTo>
                  <a:lnTo>
                    <a:pt x="156" y="252"/>
                  </a:lnTo>
                  <a:lnTo>
                    <a:pt x="291" y="504"/>
                  </a:lnTo>
                  <a:lnTo>
                    <a:pt x="427" y="775"/>
                  </a:lnTo>
                  <a:lnTo>
                    <a:pt x="543" y="1046"/>
                  </a:lnTo>
                  <a:lnTo>
                    <a:pt x="756" y="1589"/>
                  </a:lnTo>
                  <a:lnTo>
                    <a:pt x="911" y="2131"/>
                  </a:lnTo>
                  <a:lnTo>
                    <a:pt x="950" y="2306"/>
                  </a:lnTo>
                  <a:lnTo>
                    <a:pt x="989" y="2480"/>
                  </a:lnTo>
                  <a:lnTo>
                    <a:pt x="1008" y="2848"/>
                  </a:lnTo>
                  <a:lnTo>
                    <a:pt x="989" y="3236"/>
                  </a:lnTo>
                  <a:lnTo>
                    <a:pt x="950" y="3604"/>
                  </a:lnTo>
                  <a:lnTo>
                    <a:pt x="892" y="3991"/>
                  </a:lnTo>
                  <a:lnTo>
                    <a:pt x="815" y="4379"/>
                  </a:lnTo>
                  <a:lnTo>
                    <a:pt x="679" y="5076"/>
                  </a:lnTo>
                  <a:lnTo>
                    <a:pt x="582" y="5619"/>
                  </a:lnTo>
                  <a:lnTo>
                    <a:pt x="505" y="6142"/>
                  </a:lnTo>
                  <a:lnTo>
                    <a:pt x="466" y="6413"/>
                  </a:lnTo>
                  <a:lnTo>
                    <a:pt x="446" y="6684"/>
                  </a:lnTo>
                  <a:lnTo>
                    <a:pt x="446" y="6955"/>
                  </a:lnTo>
                  <a:lnTo>
                    <a:pt x="466" y="7227"/>
                  </a:lnTo>
                  <a:lnTo>
                    <a:pt x="524" y="7498"/>
                  </a:lnTo>
                  <a:lnTo>
                    <a:pt x="582" y="7692"/>
                  </a:lnTo>
                  <a:lnTo>
                    <a:pt x="640" y="7885"/>
                  </a:lnTo>
                  <a:lnTo>
                    <a:pt x="737" y="8098"/>
                  </a:lnTo>
                  <a:lnTo>
                    <a:pt x="853" y="8312"/>
                  </a:lnTo>
                  <a:lnTo>
                    <a:pt x="970" y="8486"/>
                  </a:lnTo>
                  <a:lnTo>
                    <a:pt x="1125" y="8622"/>
                  </a:lnTo>
                  <a:lnTo>
                    <a:pt x="1066" y="8370"/>
                  </a:lnTo>
                  <a:lnTo>
                    <a:pt x="1028" y="8118"/>
                  </a:lnTo>
                  <a:lnTo>
                    <a:pt x="1028" y="7866"/>
                  </a:lnTo>
                  <a:lnTo>
                    <a:pt x="1028" y="7614"/>
                  </a:lnTo>
                  <a:lnTo>
                    <a:pt x="1028" y="7343"/>
                  </a:lnTo>
                  <a:lnTo>
                    <a:pt x="1066" y="7091"/>
                  </a:lnTo>
                  <a:lnTo>
                    <a:pt x="1144" y="6568"/>
                  </a:lnTo>
                  <a:lnTo>
                    <a:pt x="1241" y="6045"/>
                  </a:lnTo>
                  <a:lnTo>
                    <a:pt x="1376" y="5502"/>
                  </a:lnTo>
                  <a:lnTo>
                    <a:pt x="1628" y="4476"/>
                  </a:lnTo>
                  <a:lnTo>
                    <a:pt x="1725" y="3952"/>
                  </a:lnTo>
                  <a:lnTo>
                    <a:pt x="1783" y="3449"/>
                  </a:lnTo>
                  <a:lnTo>
                    <a:pt x="1822" y="3197"/>
                  </a:lnTo>
                  <a:lnTo>
                    <a:pt x="1822" y="2926"/>
                  </a:lnTo>
                  <a:lnTo>
                    <a:pt x="1822" y="2674"/>
                  </a:lnTo>
                  <a:lnTo>
                    <a:pt x="1803" y="2422"/>
                  </a:lnTo>
                  <a:lnTo>
                    <a:pt x="1764" y="2170"/>
                  </a:lnTo>
                  <a:lnTo>
                    <a:pt x="1706" y="1938"/>
                  </a:lnTo>
                  <a:lnTo>
                    <a:pt x="1628" y="1705"/>
                  </a:lnTo>
                  <a:lnTo>
                    <a:pt x="1512" y="1473"/>
                  </a:lnTo>
                  <a:lnTo>
                    <a:pt x="1396" y="1240"/>
                  </a:lnTo>
                  <a:lnTo>
                    <a:pt x="1241" y="1027"/>
                  </a:lnTo>
                  <a:lnTo>
                    <a:pt x="1066" y="833"/>
                  </a:lnTo>
                  <a:lnTo>
                    <a:pt x="873" y="639"/>
                  </a:lnTo>
                  <a:lnTo>
                    <a:pt x="660" y="465"/>
                  </a:lnTo>
                  <a:lnTo>
                    <a:pt x="446" y="31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26"/>
            <p:cNvSpPr/>
            <p:nvPr/>
          </p:nvSpPr>
          <p:spPr>
            <a:xfrm>
              <a:off x="4308261" y="6788306"/>
              <a:ext cx="64011" cy="302912"/>
            </a:xfrm>
            <a:custGeom>
              <a:avLst/>
              <a:gdLst/>
              <a:ahLst/>
              <a:cxnLst/>
              <a:rect l="l" t="t" r="r" b="b"/>
              <a:pathLst>
                <a:path w="1822" h="862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56" y="252"/>
                  </a:lnTo>
                  <a:lnTo>
                    <a:pt x="291" y="504"/>
                  </a:lnTo>
                  <a:lnTo>
                    <a:pt x="427" y="775"/>
                  </a:lnTo>
                  <a:lnTo>
                    <a:pt x="543" y="1046"/>
                  </a:lnTo>
                  <a:lnTo>
                    <a:pt x="756" y="1589"/>
                  </a:lnTo>
                  <a:lnTo>
                    <a:pt x="911" y="2131"/>
                  </a:lnTo>
                  <a:lnTo>
                    <a:pt x="911" y="2131"/>
                  </a:lnTo>
                  <a:lnTo>
                    <a:pt x="950" y="2306"/>
                  </a:lnTo>
                  <a:lnTo>
                    <a:pt x="989" y="2480"/>
                  </a:lnTo>
                  <a:lnTo>
                    <a:pt x="1008" y="2848"/>
                  </a:lnTo>
                  <a:lnTo>
                    <a:pt x="989" y="3236"/>
                  </a:lnTo>
                  <a:lnTo>
                    <a:pt x="950" y="3604"/>
                  </a:lnTo>
                  <a:lnTo>
                    <a:pt x="892" y="3991"/>
                  </a:lnTo>
                  <a:lnTo>
                    <a:pt x="815" y="4379"/>
                  </a:lnTo>
                  <a:lnTo>
                    <a:pt x="679" y="5076"/>
                  </a:lnTo>
                  <a:lnTo>
                    <a:pt x="679" y="5076"/>
                  </a:lnTo>
                  <a:lnTo>
                    <a:pt x="582" y="5619"/>
                  </a:lnTo>
                  <a:lnTo>
                    <a:pt x="505" y="6142"/>
                  </a:lnTo>
                  <a:lnTo>
                    <a:pt x="466" y="6413"/>
                  </a:lnTo>
                  <a:lnTo>
                    <a:pt x="446" y="6684"/>
                  </a:lnTo>
                  <a:lnTo>
                    <a:pt x="446" y="6955"/>
                  </a:lnTo>
                  <a:lnTo>
                    <a:pt x="466" y="7227"/>
                  </a:lnTo>
                  <a:lnTo>
                    <a:pt x="466" y="7227"/>
                  </a:lnTo>
                  <a:lnTo>
                    <a:pt x="524" y="7498"/>
                  </a:lnTo>
                  <a:lnTo>
                    <a:pt x="582" y="7692"/>
                  </a:lnTo>
                  <a:lnTo>
                    <a:pt x="640" y="7885"/>
                  </a:lnTo>
                  <a:lnTo>
                    <a:pt x="737" y="8098"/>
                  </a:lnTo>
                  <a:lnTo>
                    <a:pt x="853" y="8312"/>
                  </a:lnTo>
                  <a:lnTo>
                    <a:pt x="970" y="8486"/>
                  </a:lnTo>
                  <a:lnTo>
                    <a:pt x="1125" y="8622"/>
                  </a:lnTo>
                  <a:lnTo>
                    <a:pt x="1125" y="8622"/>
                  </a:lnTo>
                  <a:lnTo>
                    <a:pt x="1066" y="8370"/>
                  </a:lnTo>
                  <a:lnTo>
                    <a:pt x="1028" y="8118"/>
                  </a:lnTo>
                  <a:lnTo>
                    <a:pt x="1028" y="7866"/>
                  </a:lnTo>
                  <a:lnTo>
                    <a:pt x="1028" y="7614"/>
                  </a:lnTo>
                  <a:lnTo>
                    <a:pt x="1028" y="7343"/>
                  </a:lnTo>
                  <a:lnTo>
                    <a:pt x="1066" y="7091"/>
                  </a:lnTo>
                  <a:lnTo>
                    <a:pt x="1144" y="6568"/>
                  </a:lnTo>
                  <a:lnTo>
                    <a:pt x="1241" y="6045"/>
                  </a:lnTo>
                  <a:lnTo>
                    <a:pt x="1376" y="5502"/>
                  </a:lnTo>
                  <a:lnTo>
                    <a:pt x="1628" y="4476"/>
                  </a:lnTo>
                  <a:lnTo>
                    <a:pt x="1628" y="4476"/>
                  </a:lnTo>
                  <a:lnTo>
                    <a:pt x="1725" y="3952"/>
                  </a:lnTo>
                  <a:lnTo>
                    <a:pt x="1783" y="3449"/>
                  </a:lnTo>
                  <a:lnTo>
                    <a:pt x="1822" y="3197"/>
                  </a:lnTo>
                  <a:lnTo>
                    <a:pt x="1822" y="2926"/>
                  </a:lnTo>
                  <a:lnTo>
                    <a:pt x="1822" y="2674"/>
                  </a:lnTo>
                  <a:lnTo>
                    <a:pt x="1803" y="2422"/>
                  </a:lnTo>
                  <a:lnTo>
                    <a:pt x="1764" y="2170"/>
                  </a:lnTo>
                  <a:lnTo>
                    <a:pt x="1706" y="1938"/>
                  </a:lnTo>
                  <a:lnTo>
                    <a:pt x="1628" y="1705"/>
                  </a:lnTo>
                  <a:lnTo>
                    <a:pt x="1512" y="1473"/>
                  </a:lnTo>
                  <a:lnTo>
                    <a:pt x="1396" y="1240"/>
                  </a:lnTo>
                  <a:lnTo>
                    <a:pt x="1241" y="1027"/>
                  </a:lnTo>
                  <a:lnTo>
                    <a:pt x="1066" y="833"/>
                  </a:lnTo>
                  <a:lnTo>
                    <a:pt x="873" y="639"/>
                  </a:lnTo>
                  <a:lnTo>
                    <a:pt x="873" y="639"/>
                  </a:lnTo>
                  <a:lnTo>
                    <a:pt x="660" y="465"/>
                  </a:lnTo>
                  <a:lnTo>
                    <a:pt x="446" y="31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26"/>
            <p:cNvSpPr/>
            <p:nvPr/>
          </p:nvSpPr>
          <p:spPr>
            <a:xfrm>
              <a:off x="4383832" y="6876770"/>
              <a:ext cx="42897" cy="175663"/>
            </a:xfrm>
            <a:custGeom>
              <a:avLst/>
              <a:gdLst/>
              <a:ahLst/>
              <a:cxnLst/>
              <a:rect l="l" t="t" r="r" b="b"/>
              <a:pathLst>
                <a:path w="1221" h="5000" extrusionOk="0">
                  <a:moveTo>
                    <a:pt x="368" y="1"/>
                  </a:moveTo>
                  <a:lnTo>
                    <a:pt x="349" y="369"/>
                  </a:lnTo>
                  <a:lnTo>
                    <a:pt x="310" y="718"/>
                  </a:lnTo>
                  <a:lnTo>
                    <a:pt x="252" y="1066"/>
                  </a:lnTo>
                  <a:lnTo>
                    <a:pt x="175" y="1415"/>
                  </a:lnTo>
                  <a:lnTo>
                    <a:pt x="117" y="1764"/>
                  </a:lnTo>
                  <a:lnTo>
                    <a:pt x="58" y="2287"/>
                  </a:lnTo>
                  <a:lnTo>
                    <a:pt x="0" y="2868"/>
                  </a:lnTo>
                  <a:lnTo>
                    <a:pt x="0" y="3178"/>
                  </a:lnTo>
                  <a:lnTo>
                    <a:pt x="0" y="3488"/>
                  </a:lnTo>
                  <a:lnTo>
                    <a:pt x="20" y="3779"/>
                  </a:lnTo>
                  <a:lnTo>
                    <a:pt x="39" y="4069"/>
                  </a:lnTo>
                  <a:lnTo>
                    <a:pt x="97" y="4321"/>
                  </a:lnTo>
                  <a:lnTo>
                    <a:pt x="175" y="4554"/>
                  </a:lnTo>
                  <a:lnTo>
                    <a:pt x="272" y="4747"/>
                  </a:lnTo>
                  <a:lnTo>
                    <a:pt x="330" y="4825"/>
                  </a:lnTo>
                  <a:lnTo>
                    <a:pt x="407" y="4883"/>
                  </a:lnTo>
                  <a:lnTo>
                    <a:pt x="485" y="4941"/>
                  </a:lnTo>
                  <a:lnTo>
                    <a:pt x="562" y="4980"/>
                  </a:lnTo>
                  <a:lnTo>
                    <a:pt x="659" y="4999"/>
                  </a:lnTo>
                  <a:lnTo>
                    <a:pt x="853" y="4999"/>
                  </a:lnTo>
                  <a:lnTo>
                    <a:pt x="950" y="4980"/>
                  </a:lnTo>
                  <a:lnTo>
                    <a:pt x="1066" y="4941"/>
                  </a:lnTo>
                  <a:lnTo>
                    <a:pt x="1182" y="4902"/>
                  </a:lnTo>
                  <a:lnTo>
                    <a:pt x="1221" y="4728"/>
                  </a:lnTo>
                  <a:lnTo>
                    <a:pt x="1221" y="4573"/>
                  </a:lnTo>
                  <a:lnTo>
                    <a:pt x="1221" y="4379"/>
                  </a:lnTo>
                  <a:lnTo>
                    <a:pt x="1202" y="4205"/>
                  </a:lnTo>
                  <a:lnTo>
                    <a:pt x="1047" y="3856"/>
                  </a:lnTo>
                  <a:lnTo>
                    <a:pt x="911" y="3507"/>
                  </a:lnTo>
                  <a:lnTo>
                    <a:pt x="795" y="3139"/>
                  </a:lnTo>
                  <a:lnTo>
                    <a:pt x="678" y="2791"/>
                  </a:lnTo>
                  <a:lnTo>
                    <a:pt x="601" y="2403"/>
                  </a:lnTo>
                  <a:lnTo>
                    <a:pt x="523" y="2016"/>
                  </a:lnTo>
                  <a:lnTo>
                    <a:pt x="485" y="1609"/>
                  </a:lnTo>
                  <a:lnTo>
                    <a:pt x="465" y="1183"/>
                  </a:lnTo>
                  <a:lnTo>
                    <a:pt x="427" y="601"/>
                  </a:lnTo>
                  <a:lnTo>
                    <a:pt x="368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26"/>
            <p:cNvSpPr/>
            <p:nvPr/>
          </p:nvSpPr>
          <p:spPr>
            <a:xfrm>
              <a:off x="4383832" y="6876770"/>
              <a:ext cx="42897" cy="175663"/>
            </a:xfrm>
            <a:custGeom>
              <a:avLst/>
              <a:gdLst/>
              <a:ahLst/>
              <a:cxnLst/>
              <a:rect l="l" t="t" r="r" b="b"/>
              <a:pathLst>
                <a:path w="1221" h="5000" fill="none" extrusionOk="0">
                  <a:moveTo>
                    <a:pt x="368" y="1"/>
                  </a:moveTo>
                  <a:lnTo>
                    <a:pt x="368" y="1"/>
                  </a:lnTo>
                  <a:lnTo>
                    <a:pt x="349" y="369"/>
                  </a:lnTo>
                  <a:lnTo>
                    <a:pt x="310" y="718"/>
                  </a:lnTo>
                  <a:lnTo>
                    <a:pt x="252" y="1066"/>
                  </a:lnTo>
                  <a:lnTo>
                    <a:pt x="175" y="1415"/>
                  </a:lnTo>
                  <a:lnTo>
                    <a:pt x="175" y="1415"/>
                  </a:lnTo>
                  <a:lnTo>
                    <a:pt x="117" y="1764"/>
                  </a:lnTo>
                  <a:lnTo>
                    <a:pt x="58" y="2287"/>
                  </a:lnTo>
                  <a:lnTo>
                    <a:pt x="0" y="2868"/>
                  </a:lnTo>
                  <a:lnTo>
                    <a:pt x="0" y="3178"/>
                  </a:lnTo>
                  <a:lnTo>
                    <a:pt x="0" y="3488"/>
                  </a:lnTo>
                  <a:lnTo>
                    <a:pt x="20" y="3779"/>
                  </a:lnTo>
                  <a:lnTo>
                    <a:pt x="39" y="4069"/>
                  </a:lnTo>
                  <a:lnTo>
                    <a:pt x="97" y="4321"/>
                  </a:lnTo>
                  <a:lnTo>
                    <a:pt x="175" y="4554"/>
                  </a:lnTo>
                  <a:lnTo>
                    <a:pt x="272" y="4747"/>
                  </a:lnTo>
                  <a:lnTo>
                    <a:pt x="330" y="4825"/>
                  </a:lnTo>
                  <a:lnTo>
                    <a:pt x="407" y="4883"/>
                  </a:lnTo>
                  <a:lnTo>
                    <a:pt x="485" y="4941"/>
                  </a:lnTo>
                  <a:lnTo>
                    <a:pt x="562" y="4980"/>
                  </a:lnTo>
                  <a:lnTo>
                    <a:pt x="659" y="4999"/>
                  </a:lnTo>
                  <a:lnTo>
                    <a:pt x="756" y="4999"/>
                  </a:lnTo>
                  <a:lnTo>
                    <a:pt x="756" y="4999"/>
                  </a:lnTo>
                  <a:lnTo>
                    <a:pt x="853" y="4999"/>
                  </a:lnTo>
                  <a:lnTo>
                    <a:pt x="950" y="4980"/>
                  </a:lnTo>
                  <a:lnTo>
                    <a:pt x="1066" y="4941"/>
                  </a:lnTo>
                  <a:lnTo>
                    <a:pt x="1182" y="4902"/>
                  </a:lnTo>
                  <a:lnTo>
                    <a:pt x="1182" y="4902"/>
                  </a:lnTo>
                  <a:lnTo>
                    <a:pt x="1221" y="4728"/>
                  </a:lnTo>
                  <a:lnTo>
                    <a:pt x="1221" y="4573"/>
                  </a:lnTo>
                  <a:lnTo>
                    <a:pt x="1221" y="4379"/>
                  </a:lnTo>
                  <a:lnTo>
                    <a:pt x="1202" y="4205"/>
                  </a:lnTo>
                  <a:lnTo>
                    <a:pt x="1202" y="4205"/>
                  </a:lnTo>
                  <a:lnTo>
                    <a:pt x="1047" y="3856"/>
                  </a:lnTo>
                  <a:lnTo>
                    <a:pt x="911" y="3507"/>
                  </a:lnTo>
                  <a:lnTo>
                    <a:pt x="795" y="3139"/>
                  </a:lnTo>
                  <a:lnTo>
                    <a:pt x="678" y="2791"/>
                  </a:lnTo>
                  <a:lnTo>
                    <a:pt x="601" y="2403"/>
                  </a:lnTo>
                  <a:lnTo>
                    <a:pt x="523" y="2016"/>
                  </a:lnTo>
                  <a:lnTo>
                    <a:pt x="485" y="1609"/>
                  </a:lnTo>
                  <a:lnTo>
                    <a:pt x="465" y="1183"/>
                  </a:lnTo>
                  <a:lnTo>
                    <a:pt x="465" y="1183"/>
                  </a:lnTo>
                  <a:lnTo>
                    <a:pt x="427" y="601"/>
                  </a:lnTo>
                  <a:lnTo>
                    <a:pt x="36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26"/>
            <p:cNvSpPr/>
            <p:nvPr/>
          </p:nvSpPr>
          <p:spPr>
            <a:xfrm>
              <a:off x="4156488" y="6618790"/>
              <a:ext cx="48342" cy="51083"/>
            </a:xfrm>
            <a:custGeom>
              <a:avLst/>
              <a:gdLst/>
              <a:ahLst/>
              <a:cxnLst/>
              <a:rect l="l" t="t" r="r" b="b"/>
              <a:pathLst>
                <a:path w="1376" h="1454" extrusionOk="0">
                  <a:moveTo>
                    <a:pt x="1085" y="1"/>
                  </a:moveTo>
                  <a:lnTo>
                    <a:pt x="1066" y="40"/>
                  </a:lnTo>
                  <a:lnTo>
                    <a:pt x="1008" y="117"/>
                  </a:lnTo>
                  <a:lnTo>
                    <a:pt x="950" y="292"/>
                  </a:lnTo>
                  <a:lnTo>
                    <a:pt x="950" y="388"/>
                  </a:lnTo>
                  <a:lnTo>
                    <a:pt x="930" y="524"/>
                  </a:lnTo>
                  <a:lnTo>
                    <a:pt x="930" y="660"/>
                  </a:lnTo>
                  <a:lnTo>
                    <a:pt x="930" y="757"/>
                  </a:lnTo>
                  <a:lnTo>
                    <a:pt x="892" y="853"/>
                  </a:lnTo>
                  <a:lnTo>
                    <a:pt x="872" y="912"/>
                  </a:lnTo>
                  <a:lnTo>
                    <a:pt x="814" y="950"/>
                  </a:lnTo>
                  <a:lnTo>
                    <a:pt x="756" y="989"/>
                  </a:lnTo>
                  <a:lnTo>
                    <a:pt x="601" y="989"/>
                  </a:lnTo>
                  <a:lnTo>
                    <a:pt x="504" y="970"/>
                  </a:lnTo>
                  <a:lnTo>
                    <a:pt x="446" y="912"/>
                  </a:lnTo>
                  <a:lnTo>
                    <a:pt x="388" y="834"/>
                  </a:lnTo>
                  <a:lnTo>
                    <a:pt x="330" y="737"/>
                  </a:lnTo>
                  <a:lnTo>
                    <a:pt x="272" y="543"/>
                  </a:lnTo>
                  <a:lnTo>
                    <a:pt x="252" y="408"/>
                  </a:lnTo>
                  <a:lnTo>
                    <a:pt x="214" y="311"/>
                  </a:lnTo>
                  <a:lnTo>
                    <a:pt x="155" y="233"/>
                  </a:lnTo>
                  <a:lnTo>
                    <a:pt x="78" y="195"/>
                  </a:lnTo>
                  <a:lnTo>
                    <a:pt x="20" y="156"/>
                  </a:lnTo>
                  <a:lnTo>
                    <a:pt x="0" y="350"/>
                  </a:lnTo>
                  <a:lnTo>
                    <a:pt x="0" y="543"/>
                  </a:lnTo>
                  <a:lnTo>
                    <a:pt x="20" y="776"/>
                  </a:lnTo>
                  <a:lnTo>
                    <a:pt x="59" y="892"/>
                  </a:lnTo>
                  <a:lnTo>
                    <a:pt x="97" y="1008"/>
                  </a:lnTo>
                  <a:lnTo>
                    <a:pt x="155" y="1125"/>
                  </a:lnTo>
                  <a:lnTo>
                    <a:pt x="252" y="1222"/>
                  </a:lnTo>
                  <a:lnTo>
                    <a:pt x="349" y="1299"/>
                  </a:lnTo>
                  <a:lnTo>
                    <a:pt x="485" y="1377"/>
                  </a:lnTo>
                  <a:lnTo>
                    <a:pt x="640" y="1435"/>
                  </a:lnTo>
                  <a:lnTo>
                    <a:pt x="833" y="1454"/>
                  </a:lnTo>
                  <a:lnTo>
                    <a:pt x="872" y="1454"/>
                  </a:lnTo>
                  <a:lnTo>
                    <a:pt x="969" y="1415"/>
                  </a:lnTo>
                  <a:lnTo>
                    <a:pt x="1105" y="1357"/>
                  </a:lnTo>
                  <a:lnTo>
                    <a:pt x="1182" y="1318"/>
                  </a:lnTo>
                  <a:lnTo>
                    <a:pt x="1240" y="1241"/>
                  </a:lnTo>
                  <a:lnTo>
                    <a:pt x="1298" y="1163"/>
                  </a:lnTo>
                  <a:lnTo>
                    <a:pt x="1337" y="1067"/>
                  </a:lnTo>
                  <a:lnTo>
                    <a:pt x="1376" y="950"/>
                  </a:lnTo>
                  <a:lnTo>
                    <a:pt x="1376" y="815"/>
                  </a:lnTo>
                  <a:lnTo>
                    <a:pt x="1357" y="660"/>
                  </a:lnTo>
                  <a:lnTo>
                    <a:pt x="1298" y="466"/>
                  </a:lnTo>
                  <a:lnTo>
                    <a:pt x="1202" y="253"/>
                  </a:lnTo>
                  <a:lnTo>
                    <a:pt x="10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26"/>
            <p:cNvSpPr/>
            <p:nvPr/>
          </p:nvSpPr>
          <p:spPr>
            <a:xfrm>
              <a:off x="4060505" y="6701177"/>
              <a:ext cx="74235" cy="91907"/>
            </a:xfrm>
            <a:custGeom>
              <a:avLst/>
              <a:gdLst/>
              <a:ahLst/>
              <a:cxnLst/>
              <a:rect l="l" t="t" r="r" b="b"/>
              <a:pathLst>
                <a:path w="2113" h="2616" extrusionOk="0">
                  <a:moveTo>
                    <a:pt x="1609" y="0"/>
                  </a:moveTo>
                  <a:lnTo>
                    <a:pt x="1454" y="20"/>
                  </a:lnTo>
                  <a:lnTo>
                    <a:pt x="1163" y="233"/>
                  </a:lnTo>
                  <a:lnTo>
                    <a:pt x="892" y="485"/>
                  </a:lnTo>
                  <a:lnTo>
                    <a:pt x="582" y="795"/>
                  </a:lnTo>
                  <a:lnTo>
                    <a:pt x="427" y="950"/>
                  </a:lnTo>
                  <a:lnTo>
                    <a:pt x="291" y="1124"/>
                  </a:lnTo>
                  <a:lnTo>
                    <a:pt x="175" y="1298"/>
                  </a:lnTo>
                  <a:lnTo>
                    <a:pt x="78" y="1473"/>
                  </a:lnTo>
                  <a:lnTo>
                    <a:pt x="20" y="1628"/>
                  </a:lnTo>
                  <a:lnTo>
                    <a:pt x="1" y="1802"/>
                  </a:lnTo>
                  <a:lnTo>
                    <a:pt x="1" y="1880"/>
                  </a:lnTo>
                  <a:lnTo>
                    <a:pt x="20" y="1938"/>
                  </a:lnTo>
                  <a:lnTo>
                    <a:pt x="39" y="2015"/>
                  </a:lnTo>
                  <a:lnTo>
                    <a:pt x="98" y="2093"/>
                  </a:lnTo>
                  <a:lnTo>
                    <a:pt x="194" y="2209"/>
                  </a:lnTo>
                  <a:lnTo>
                    <a:pt x="311" y="2325"/>
                  </a:lnTo>
                  <a:lnTo>
                    <a:pt x="427" y="2403"/>
                  </a:lnTo>
                  <a:lnTo>
                    <a:pt x="543" y="2480"/>
                  </a:lnTo>
                  <a:lnTo>
                    <a:pt x="659" y="2538"/>
                  </a:lnTo>
                  <a:lnTo>
                    <a:pt x="776" y="2577"/>
                  </a:lnTo>
                  <a:lnTo>
                    <a:pt x="892" y="2596"/>
                  </a:lnTo>
                  <a:lnTo>
                    <a:pt x="1008" y="2616"/>
                  </a:lnTo>
                  <a:lnTo>
                    <a:pt x="1144" y="2616"/>
                  </a:lnTo>
                  <a:lnTo>
                    <a:pt x="1241" y="2596"/>
                  </a:lnTo>
                  <a:lnTo>
                    <a:pt x="1357" y="2558"/>
                  </a:lnTo>
                  <a:lnTo>
                    <a:pt x="1473" y="2519"/>
                  </a:lnTo>
                  <a:lnTo>
                    <a:pt x="1570" y="2461"/>
                  </a:lnTo>
                  <a:lnTo>
                    <a:pt x="1667" y="2403"/>
                  </a:lnTo>
                  <a:lnTo>
                    <a:pt x="1744" y="2325"/>
                  </a:lnTo>
                  <a:lnTo>
                    <a:pt x="1822" y="2248"/>
                  </a:lnTo>
                  <a:lnTo>
                    <a:pt x="1880" y="2131"/>
                  </a:lnTo>
                  <a:lnTo>
                    <a:pt x="1957" y="1996"/>
                  </a:lnTo>
                  <a:lnTo>
                    <a:pt x="1996" y="1841"/>
                  </a:lnTo>
                  <a:lnTo>
                    <a:pt x="2054" y="1666"/>
                  </a:lnTo>
                  <a:lnTo>
                    <a:pt x="2093" y="1473"/>
                  </a:lnTo>
                  <a:lnTo>
                    <a:pt x="2112" y="1260"/>
                  </a:lnTo>
                  <a:lnTo>
                    <a:pt x="2112" y="1066"/>
                  </a:lnTo>
                  <a:lnTo>
                    <a:pt x="2112" y="872"/>
                  </a:lnTo>
                  <a:lnTo>
                    <a:pt x="2093" y="678"/>
                  </a:lnTo>
                  <a:lnTo>
                    <a:pt x="2074" y="504"/>
                  </a:lnTo>
                  <a:lnTo>
                    <a:pt x="2016" y="349"/>
                  </a:lnTo>
                  <a:lnTo>
                    <a:pt x="1957" y="213"/>
                  </a:lnTo>
                  <a:lnTo>
                    <a:pt x="1861" y="116"/>
                  </a:lnTo>
                  <a:lnTo>
                    <a:pt x="1744" y="39"/>
                  </a:lnTo>
                  <a:lnTo>
                    <a:pt x="1686" y="20"/>
                  </a:lnTo>
                  <a:lnTo>
                    <a:pt x="1609" y="0"/>
                  </a:lnTo>
                  <a:close/>
                </a:path>
              </a:pathLst>
            </a:custGeom>
            <a:solidFill>
              <a:srgbClr val="E129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26"/>
            <p:cNvSpPr/>
            <p:nvPr/>
          </p:nvSpPr>
          <p:spPr>
            <a:xfrm>
              <a:off x="4100662" y="6697066"/>
              <a:ext cx="86496" cy="126653"/>
            </a:xfrm>
            <a:custGeom>
              <a:avLst/>
              <a:gdLst/>
              <a:ahLst/>
              <a:cxnLst/>
              <a:rect l="l" t="t" r="r" b="b"/>
              <a:pathLst>
                <a:path w="2462" h="3605" extrusionOk="0">
                  <a:moveTo>
                    <a:pt x="1570" y="1"/>
                  </a:moveTo>
                  <a:lnTo>
                    <a:pt x="1124" y="233"/>
                  </a:lnTo>
                  <a:lnTo>
                    <a:pt x="1028" y="292"/>
                  </a:lnTo>
                  <a:lnTo>
                    <a:pt x="834" y="466"/>
                  </a:lnTo>
                  <a:lnTo>
                    <a:pt x="563" y="718"/>
                  </a:lnTo>
                  <a:lnTo>
                    <a:pt x="427" y="892"/>
                  </a:lnTo>
                  <a:lnTo>
                    <a:pt x="311" y="1067"/>
                  </a:lnTo>
                  <a:lnTo>
                    <a:pt x="194" y="1260"/>
                  </a:lnTo>
                  <a:lnTo>
                    <a:pt x="98" y="1493"/>
                  </a:lnTo>
                  <a:lnTo>
                    <a:pt x="20" y="1725"/>
                  </a:lnTo>
                  <a:lnTo>
                    <a:pt x="1" y="1958"/>
                  </a:lnTo>
                  <a:lnTo>
                    <a:pt x="1" y="2093"/>
                  </a:lnTo>
                  <a:lnTo>
                    <a:pt x="20" y="2229"/>
                  </a:lnTo>
                  <a:lnTo>
                    <a:pt x="39" y="2345"/>
                  </a:lnTo>
                  <a:lnTo>
                    <a:pt x="78" y="2481"/>
                  </a:lnTo>
                  <a:lnTo>
                    <a:pt x="136" y="2636"/>
                  </a:lnTo>
                  <a:lnTo>
                    <a:pt x="194" y="2771"/>
                  </a:lnTo>
                  <a:lnTo>
                    <a:pt x="291" y="2907"/>
                  </a:lnTo>
                  <a:lnTo>
                    <a:pt x="388" y="3043"/>
                  </a:lnTo>
                  <a:lnTo>
                    <a:pt x="504" y="3178"/>
                  </a:lnTo>
                  <a:lnTo>
                    <a:pt x="621" y="3295"/>
                  </a:lnTo>
                  <a:lnTo>
                    <a:pt x="718" y="3391"/>
                  </a:lnTo>
                  <a:lnTo>
                    <a:pt x="834" y="3469"/>
                  </a:lnTo>
                  <a:lnTo>
                    <a:pt x="931" y="3527"/>
                  </a:lnTo>
                  <a:lnTo>
                    <a:pt x="1047" y="3566"/>
                  </a:lnTo>
                  <a:lnTo>
                    <a:pt x="1144" y="3585"/>
                  </a:lnTo>
                  <a:lnTo>
                    <a:pt x="1241" y="3605"/>
                  </a:lnTo>
                  <a:lnTo>
                    <a:pt x="1338" y="3605"/>
                  </a:lnTo>
                  <a:lnTo>
                    <a:pt x="1434" y="3585"/>
                  </a:lnTo>
                  <a:lnTo>
                    <a:pt x="1531" y="3546"/>
                  </a:lnTo>
                  <a:lnTo>
                    <a:pt x="1628" y="3508"/>
                  </a:lnTo>
                  <a:lnTo>
                    <a:pt x="1803" y="3391"/>
                  </a:lnTo>
                  <a:lnTo>
                    <a:pt x="1958" y="3236"/>
                  </a:lnTo>
                  <a:lnTo>
                    <a:pt x="2093" y="3043"/>
                  </a:lnTo>
                  <a:lnTo>
                    <a:pt x="2209" y="2849"/>
                  </a:lnTo>
                  <a:lnTo>
                    <a:pt x="2306" y="2616"/>
                  </a:lnTo>
                  <a:lnTo>
                    <a:pt x="2384" y="2365"/>
                  </a:lnTo>
                  <a:lnTo>
                    <a:pt x="2442" y="2132"/>
                  </a:lnTo>
                  <a:lnTo>
                    <a:pt x="2461" y="1880"/>
                  </a:lnTo>
                  <a:lnTo>
                    <a:pt x="2461" y="1648"/>
                  </a:lnTo>
                  <a:lnTo>
                    <a:pt x="2422" y="1415"/>
                  </a:lnTo>
                  <a:lnTo>
                    <a:pt x="2364" y="1222"/>
                  </a:lnTo>
                  <a:lnTo>
                    <a:pt x="2306" y="1047"/>
                  </a:lnTo>
                  <a:lnTo>
                    <a:pt x="2171" y="718"/>
                  </a:lnTo>
                  <a:lnTo>
                    <a:pt x="2035" y="485"/>
                  </a:lnTo>
                  <a:lnTo>
                    <a:pt x="1899" y="292"/>
                  </a:lnTo>
                  <a:lnTo>
                    <a:pt x="1764" y="156"/>
                  </a:lnTo>
                  <a:lnTo>
                    <a:pt x="1667" y="59"/>
                  </a:lnTo>
                  <a:lnTo>
                    <a:pt x="15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26"/>
            <p:cNvSpPr/>
            <p:nvPr/>
          </p:nvSpPr>
          <p:spPr>
            <a:xfrm>
              <a:off x="4013533" y="6660317"/>
              <a:ext cx="155251" cy="56528"/>
            </a:xfrm>
            <a:custGeom>
              <a:avLst/>
              <a:gdLst/>
              <a:ahLst/>
              <a:cxnLst/>
              <a:rect l="l" t="t" r="r" b="b"/>
              <a:pathLst>
                <a:path w="4419" h="1609" extrusionOk="0">
                  <a:moveTo>
                    <a:pt x="3876" y="1"/>
                  </a:moveTo>
                  <a:lnTo>
                    <a:pt x="3876" y="40"/>
                  </a:lnTo>
                  <a:lnTo>
                    <a:pt x="3818" y="98"/>
                  </a:lnTo>
                  <a:lnTo>
                    <a:pt x="3721" y="175"/>
                  </a:lnTo>
                  <a:lnTo>
                    <a:pt x="3566" y="272"/>
                  </a:lnTo>
                  <a:lnTo>
                    <a:pt x="3449" y="311"/>
                  </a:lnTo>
                  <a:lnTo>
                    <a:pt x="3333" y="350"/>
                  </a:lnTo>
                  <a:lnTo>
                    <a:pt x="3178" y="369"/>
                  </a:lnTo>
                  <a:lnTo>
                    <a:pt x="3004" y="388"/>
                  </a:lnTo>
                  <a:lnTo>
                    <a:pt x="2791" y="388"/>
                  </a:lnTo>
                  <a:lnTo>
                    <a:pt x="2558" y="369"/>
                  </a:lnTo>
                  <a:lnTo>
                    <a:pt x="2287" y="330"/>
                  </a:lnTo>
                  <a:lnTo>
                    <a:pt x="1996" y="272"/>
                  </a:lnTo>
                  <a:lnTo>
                    <a:pt x="1706" y="233"/>
                  </a:lnTo>
                  <a:lnTo>
                    <a:pt x="1435" y="195"/>
                  </a:lnTo>
                  <a:lnTo>
                    <a:pt x="989" y="195"/>
                  </a:lnTo>
                  <a:lnTo>
                    <a:pt x="795" y="214"/>
                  </a:lnTo>
                  <a:lnTo>
                    <a:pt x="640" y="253"/>
                  </a:lnTo>
                  <a:lnTo>
                    <a:pt x="485" y="291"/>
                  </a:lnTo>
                  <a:lnTo>
                    <a:pt x="369" y="350"/>
                  </a:lnTo>
                  <a:lnTo>
                    <a:pt x="272" y="408"/>
                  </a:lnTo>
                  <a:lnTo>
                    <a:pt x="195" y="466"/>
                  </a:lnTo>
                  <a:lnTo>
                    <a:pt x="78" y="563"/>
                  </a:lnTo>
                  <a:lnTo>
                    <a:pt x="20" y="640"/>
                  </a:lnTo>
                  <a:lnTo>
                    <a:pt x="1" y="679"/>
                  </a:lnTo>
                  <a:lnTo>
                    <a:pt x="156" y="621"/>
                  </a:lnTo>
                  <a:lnTo>
                    <a:pt x="330" y="601"/>
                  </a:lnTo>
                  <a:lnTo>
                    <a:pt x="543" y="601"/>
                  </a:lnTo>
                  <a:lnTo>
                    <a:pt x="756" y="640"/>
                  </a:lnTo>
                  <a:lnTo>
                    <a:pt x="989" y="698"/>
                  </a:lnTo>
                  <a:lnTo>
                    <a:pt x="1241" y="756"/>
                  </a:lnTo>
                  <a:lnTo>
                    <a:pt x="1745" y="950"/>
                  </a:lnTo>
                  <a:lnTo>
                    <a:pt x="2248" y="1144"/>
                  </a:lnTo>
                  <a:lnTo>
                    <a:pt x="2713" y="1357"/>
                  </a:lnTo>
                  <a:lnTo>
                    <a:pt x="3101" y="1512"/>
                  </a:lnTo>
                  <a:lnTo>
                    <a:pt x="3256" y="1570"/>
                  </a:lnTo>
                  <a:lnTo>
                    <a:pt x="3372" y="1589"/>
                  </a:lnTo>
                  <a:lnTo>
                    <a:pt x="3469" y="1609"/>
                  </a:lnTo>
                  <a:lnTo>
                    <a:pt x="3585" y="1609"/>
                  </a:lnTo>
                  <a:lnTo>
                    <a:pt x="3682" y="1570"/>
                  </a:lnTo>
                  <a:lnTo>
                    <a:pt x="3779" y="1551"/>
                  </a:lnTo>
                  <a:lnTo>
                    <a:pt x="3953" y="1454"/>
                  </a:lnTo>
                  <a:lnTo>
                    <a:pt x="4108" y="1338"/>
                  </a:lnTo>
                  <a:lnTo>
                    <a:pt x="4244" y="1202"/>
                  </a:lnTo>
                  <a:lnTo>
                    <a:pt x="4341" y="1105"/>
                  </a:lnTo>
                  <a:lnTo>
                    <a:pt x="4418" y="989"/>
                  </a:lnTo>
                  <a:lnTo>
                    <a:pt x="387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26"/>
            <p:cNvSpPr/>
            <p:nvPr/>
          </p:nvSpPr>
          <p:spPr>
            <a:xfrm>
              <a:off x="4010125" y="6628346"/>
              <a:ext cx="145730" cy="64011"/>
            </a:xfrm>
            <a:custGeom>
              <a:avLst/>
              <a:gdLst/>
              <a:ahLst/>
              <a:cxnLst/>
              <a:rect l="l" t="t" r="r" b="b"/>
              <a:pathLst>
                <a:path w="4148" h="1822" extrusionOk="0">
                  <a:moveTo>
                    <a:pt x="3062" y="0"/>
                  </a:moveTo>
                  <a:lnTo>
                    <a:pt x="2636" y="20"/>
                  </a:lnTo>
                  <a:lnTo>
                    <a:pt x="2229" y="58"/>
                  </a:lnTo>
                  <a:lnTo>
                    <a:pt x="1880" y="136"/>
                  </a:lnTo>
                  <a:lnTo>
                    <a:pt x="1551" y="233"/>
                  </a:lnTo>
                  <a:lnTo>
                    <a:pt x="1280" y="349"/>
                  </a:lnTo>
                  <a:lnTo>
                    <a:pt x="1028" y="504"/>
                  </a:lnTo>
                  <a:lnTo>
                    <a:pt x="795" y="640"/>
                  </a:lnTo>
                  <a:lnTo>
                    <a:pt x="621" y="795"/>
                  </a:lnTo>
                  <a:lnTo>
                    <a:pt x="447" y="950"/>
                  </a:lnTo>
                  <a:lnTo>
                    <a:pt x="330" y="1105"/>
                  </a:lnTo>
                  <a:lnTo>
                    <a:pt x="214" y="1240"/>
                  </a:lnTo>
                  <a:lnTo>
                    <a:pt x="137" y="1376"/>
                  </a:lnTo>
                  <a:lnTo>
                    <a:pt x="20" y="1569"/>
                  </a:lnTo>
                  <a:lnTo>
                    <a:pt x="1" y="1628"/>
                  </a:lnTo>
                  <a:lnTo>
                    <a:pt x="253" y="1492"/>
                  </a:lnTo>
                  <a:lnTo>
                    <a:pt x="524" y="1395"/>
                  </a:lnTo>
                  <a:lnTo>
                    <a:pt x="795" y="1318"/>
                  </a:lnTo>
                  <a:lnTo>
                    <a:pt x="1047" y="1298"/>
                  </a:lnTo>
                  <a:lnTo>
                    <a:pt x="1318" y="1298"/>
                  </a:lnTo>
                  <a:lnTo>
                    <a:pt x="1590" y="1318"/>
                  </a:lnTo>
                  <a:lnTo>
                    <a:pt x="1842" y="1356"/>
                  </a:lnTo>
                  <a:lnTo>
                    <a:pt x="2093" y="1415"/>
                  </a:lnTo>
                  <a:lnTo>
                    <a:pt x="2558" y="1550"/>
                  </a:lnTo>
                  <a:lnTo>
                    <a:pt x="2985" y="1686"/>
                  </a:lnTo>
                  <a:lnTo>
                    <a:pt x="3333" y="1802"/>
                  </a:lnTo>
                  <a:lnTo>
                    <a:pt x="3469" y="1821"/>
                  </a:lnTo>
                  <a:lnTo>
                    <a:pt x="3585" y="1821"/>
                  </a:lnTo>
                  <a:lnTo>
                    <a:pt x="3663" y="1802"/>
                  </a:lnTo>
                  <a:lnTo>
                    <a:pt x="3721" y="1783"/>
                  </a:lnTo>
                  <a:lnTo>
                    <a:pt x="3837" y="1705"/>
                  </a:lnTo>
                  <a:lnTo>
                    <a:pt x="3934" y="1608"/>
                  </a:lnTo>
                  <a:lnTo>
                    <a:pt x="4011" y="1492"/>
                  </a:lnTo>
                  <a:lnTo>
                    <a:pt x="4070" y="1395"/>
                  </a:lnTo>
                  <a:lnTo>
                    <a:pt x="4108" y="1298"/>
                  </a:lnTo>
                  <a:lnTo>
                    <a:pt x="4147" y="1201"/>
                  </a:lnTo>
                  <a:lnTo>
                    <a:pt x="4089" y="1066"/>
                  </a:lnTo>
                  <a:lnTo>
                    <a:pt x="4050" y="950"/>
                  </a:lnTo>
                  <a:lnTo>
                    <a:pt x="3973" y="814"/>
                  </a:lnTo>
                  <a:lnTo>
                    <a:pt x="3895" y="698"/>
                  </a:lnTo>
                  <a:lnTo>
                    <a:pt x="3721" y="504"/>
                  </a:lnTo>
                  <a:lnTo>
                    <a:pt x="3527" y="330"/>
                  </a:lnTo>
                  <a:lnTo>
                    <a:pt x="3353" y="194"/>
                  </a:lnTo>
                  <a:lnTo>
                    <a:pt x="3198" y="78"/>
                  </a:lnTo>
                  <a:lnTo>
                    <a:pt x="30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26"/>
            <p:cNvSpPr/>
            <p:nvPr/>
          </p:nvSpPr>
          <p:spPr>
            <a:xfrm>
              <a:off x="4010125" y="6661020"/>
              <a:ext cx="145730" cy="31338"/>
            </a:xfrm>
            <a:custGeom>
              <a:avLst/>
              <a:gdLst/>
              <a:ahLst/>
              <a:cxnLst/>
              <a:rect l="l" t="t" r="r" b="b"/>
              <a:pathLst>
                <a:path w="4148" h="892" extrusionOk="0">
                  <a:moveTo>
                    <a:pt x="4050" y="0"/>
                  </a:moveTo>
                  <a:lnTo>
                    <a:pt x="4011" y="116"/>
                  </a:lnTo>
                  <a:lnTo>
                    <a:pt x="3973" y="213"/>
                  </a:lnTo>
                  <a:lnTo>
                    <a:pt x="3934" y="330"/>
                  </a:lnTo>
                  <a:lnTo>
                    <a:pt x="3856" y="446"/>
                  </a:lnTo>
                  <a:lnTo>
                    <a:pt x="3760" y="562"/>
                  </a:lnTo>
                  <a:lnTo>
                    <a:pt x="3643" y="639"/>
                  </a:lnTo>
                  <a:lnTo>
                    <a:pt x="3585" y="659"/>
                  </a:lnTo>
                  <a:lnTo>
                    <a:pt x="3508" y="678"/>
                  </a:lnTo>
                  <a:lnTo>
                    <a:pt x="3391" y="678"/>
                  </a:lnTo>
                  <a:lnTo>
                    <a:pt x="3256" y="659"/>
                  </a:lnTo>
                  <a:lnTo>
                    <a:pt x="2907" y="562"/>
                  </a:lnTo>
                  <a:lnTo>
                    <a:pt x="2500" y="426"/>
                  </a:lnTo>
                  <a:lnTo>
                    <a:pt x="2055" y="291"/>
                  </a:lnTo>
                  <a:lnTo>
                    <a:pt x="1803" y="252"/>
                  </a:lnTo>
                  <a:lnTo>
                    <a:pt x="1551" y="233"/>
                  </a:lnTo>
                  <a:lnTo>
                    <a:pt x="1299" y="213"/>
                  </a:lnTo>
                  <a:lnTo>
                    <a:pt x="1047" y="233"/>
                  </a:lnTo>
                  <a:lnTo>
                    <a:pt x="776" y="291"/>
                  </a:lnTo>
                  <a:lnTo>
                    <a:pt x="524" y="388"/>
                  </a:lnTo>
                  <a:lnTo>
                    <a:pt x="253" y="523"/>
                  </a:lnTo>
                  <a:lnTo>
                    <a:pt x="1" y="698"/>
                  </a:lnTo>
                  <a:lnTo>
                    <a:pt x="1" y="698"/>
                  </a:lnTo>
                  <a:lnTo>
                    <a:pt x="253" y="562"/>
                  </a:lnTo>
                  <a:lnTo>
                    <a:pt x="524" y="465"/>
                  </a:lnTo>
                  <a:lnTo>
                    <a:pt x="795" y="388"/>
                  </a:lnTo>
                  <a:lnTo>
                    <a:pt x="1047" y="368"/>
                  </a:lnTo>
                  <a:lnTo>
                    <a:pt x="1318" y="368"/>
                  </a:lnTo>
                  <a:lnTo>
                    <a:pt x="1590" y="388"/>
                  </a:lnTo>
                  <a:lnTo>
                    <a:pt x="1842" y="426"/>
                  </a:lnTo>
                  <a:lnTo>
                    <a:pt x="2093" y="485"/>
                  </a:lnTo>
                  <a:lnTo>
                    <a:pt x="2558" y="620"/>
                  </a:lnTo>
                  <a:lnTo>
                    <a:pt x="2985" y="756"/>
                  </a:lnTo>
                  <a:lnTo>
                    <a:pt x="3333" y="872"/>
                  </a:lnTo>
                  <a:lnTo>
                    <a:pt x="3469" y="891"/>
                  </a:lnTo>
                  <a:lnTo>
                    <a:pt x="3585" y="891"/>
                  </a:lnTo>
                  <a:lnTo>
                    <a:pt x="3663" y="872"/>
                  </a:lnTo>
                  <a:lnTo>
                    <a:pt x="3721" y="853"/>
                  </a:lnTo>
                  <a:lnTo>
                    <a:pt x="3837" y="775"/>
                  </a:lnTo>
                  <a:lnTo>
                    <a:pt x="3934" y="678"/>
                  </a:lnTo>
                  <a:lnTo>
                    <a:pt x="4011" y="562"/>
                  </a:lnTo>
                  <a:lnTo>
                    <a:pt x="4070" y="465"/>
                  </a:lnTo>
                  <a:lnTo>
                    <a:pt x="4108" y="368"/>
                  </a:lnTo>
                  <a:lnTo>
                    <a:pt x="4147" y="271"/>
                  </a:lnTo>
                  <a:lnTo>
                    <a:pt x="4089" y="136"/>
                  </a:lnTo>
                  <a:lnTo>
                    <a:pt x="405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1" name="Google Shape;1331;p26"/>
          <p:cNvGrpSpPr/>
          <p:nvPr/>
        </p:nvGrpSpPr>
        <p:grpSpPr>
          <a:xfrm>
            <a:off x="70675" y="3662375"/>
            <a:ext cx="870075" cy="1229538"/>
            <a:chOff x="9448050" y="3420975"/>
            <a:chExt cx="870075" cy="1229538"/>
          </a:xfrm>
        </p:grpSpPr>
        <p:sp>
          <p:nvSpPr>
            <p:cNvPr id="1332" name="Google Shape;1332;p26"/>
            <p:cNvSpPr/>
            <p:nvPr/>
          </p:nvSpPr>
          <p:spPr>
            <a:xfrm>
              <a:off x="9449025" y="4471113"/>
              <a:ext cx="869100" cy="1794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26"/>
            <p:cNvSpPr/>
            <p:nvPr/>
          </p:nvSpPr>
          <p:spPr>
            <a:xfrm>
              <a:off x="10132450" y="3977000"/>
              <a:ext cx="59125" cy="65425"/>
            </a:xfrm>
            <a:custGeom>
              <a:avLst/>
              <a:gdLst/>
              <a:ahLst/>
              <a:cxnLst/>
              <a:rect l="l" t="t" r="r" b="b"/>
              <a:pathLst>
                <a:path w="2365" h="2617" extrusionOk="0">
                  <a:moveTo>
                    <a:pt x="1066" y="1"/>
                  </a:moveTo>
                  <a:lnTo>
                    <a:pt x="989" y="20"/>
                  </a:lnTo>
                  <a:lnTo>
                    <a:pt x="911" y="40"/>
                  </a:lnTo>
                  <a:lnTo>
                    <a:pt x="853" y="78"/>
                  </a:lnTo>
                  <a:lnTo>
                    <a:pt x="737" y="195"/>
                  </a:lnTo>
                  <a:lnTo>
                    <a:pt x="620" y="330"/>
                  </a:lnTo>
                  <a:lnTo>
                    <a:pt x="504" y="505"/>
                  </a:lnTo>
                  <a:lnTo>
                    <a:pt x="407" y="698"/>
                  </a:lnTo>
                  <a:lnTo>
                    <a:pt x="330" y="911"/>
                  </a:lnTo>
                  <a:lnTo>
                    <a:pt x="175" y="1338"/>
                  </a:lnTo>
                  <a:lnTo>
                    <a:pt x="78" y="1725"/>
                  </a:lnTo>
                  <a:lnTo>
                    <a:pt x="1" y="2093"/>
                  </a:lnTo>
                  <a:lnTo>
                    <a:pt x="427" y="2248"/>
                  </a:lnTo>
                  <a:lnTo>
                    <a:pt x="853" y="2365"/>
                  </a:lnTo>
                  <a:lnTo>
                    <a:pt x="1260" y="2461"/>
                  </a:lnTo>
                  <a:lnTo>
                    <a:pt x="1628" y="2520"/>
                  </a:lnTo>
                  <a:lnTo>
                    <a:pt x="2170" y="2597"/>
                  </a:lnTo>
                  <a:lnTo>
                    <a:pt x="2364" y="2616"/>
                  </a:lnTo>
                  <a:lnTo>
                    <a:pt x="2325" y="2268"/>
                  </a:lnTo>
                  <a:lnTo>
                    <a:pt x="2248" y="1919"/>
                  </a:lnTo>
                  <a:lnTo>
                    <a:pt x="2151" y="1493"/>
                  </a:lnTo>
                  <a:lnTo>
                    <a:pt x="2015" y="1047"/>
                  </a:lnTo>
                  <a:lnTo>
                    <a:pt x="1919" y="834"/>
                  </a:lnTo>
                  <a:lnTo>
                    <a:pt x="1822" y="621"/>
                  </a:lnTo>
                  <a:lnTo>
                    <a:pt x="1705" y="427"/>
                  </a:lnTo>
                  <a:lnTo>
                    <a:pt x="1589" y="272"/>
                  </a:lnTo>
                  <a:lnTo>
                    <a:pt x="1454" y="136"/>
                  </a:lnTo>
                  <a:lnTo>
                    <a:pt x="1299" y="40"/>
                  </a:lnTo>
                  <a:lnTo>
                    <a:pt x="1221" y="20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26"/>
            <p:cNvSpPr/>
            <p:nvPr/>
          </p:nvSpPr>
          <p:spPr>
            <a:xfrm>
              <a:off x="10132450" y="3977000"/>
              <a:ext cx="59125" cy="65425"/>
            </a:xfrm>
            <a:custGeom>
              <a:avLst/>
              <a:gdLst/>
              <a:ahLst/>
              <a:cxnLst/>
              <a:rect l="l" t="t" r="r" b="b"/>
              <a:pathLst>
                <a:path w="2365" h="2617" fill="none" extrusionOk="0">
                  <a:moveTo>
                    <a:pt x="1" y="2093"/>
                  </a:moveTo>
                  <a:lnTo>
                    <a:pt x="1" y="2093"/>
                  </a:lnTo>
                  <a:lnTo>
                    <a:pt x="78" y="1725"/>
                  </a:lnTo>
                  <a:lnTo>
                    <a:pt x="175" y="1338"/>
                  </a:lnTo>
                  <a:lnTo>
                    <a:pt x="330" y="911"/>
                  </a:lnTo>
                  <a:lnTo>
                    <a:pt x="407" y="698"/>
                  </a:lnTo>
                  <a:lnTo>
                    <a:pt x="504" y="505"/>
                  </a:lnTo>
                  <a:lnTo>
                    <a:pt x="620" y="330"/>
                  </a:lnTo>
                  <a:lnTo>
                    <a:pt x="737" y="195"/>
                  </a:lnTo>
                  <a:lnTo>
                    <a:pt x="853" y="78"/>
                  </a:lnTo>
                  <a:lnTo>
                    <a:pt x="911" y="40"/>
                  </a:lnTo>
                  <a:lnTo>
                    <a:pt x="989" y="20"/>
                  </a:lnTo>
                  <a:lnTo>
                    <a:pt x="1066" y="1"/>
                  </a:lnTo>
                  <a:lnTo>
                    <a:pt x="1144" y="1"/>
                  </a:lnTo>
                  <a:lnTo>
                    <a:pt x="1221" y="20"/>
                  </a:lnTo>
                  <a:lnTo>
                    <a:pt x="1299" y="40"/>
                  </a:lnTo>
                  <a:lnTo>
                    <a:pt x="1299" y="40"/>
                  </a:lnTo>
                  <a:lnTo>
                    <a:pt x="1454" y="136"/>
                  </a:lnTo>
                  <a:lnTo>
                    <a:pt x="1589" y="272"/>
                  </a:lnTo>
                  <a:lnTo>
                    <a:pt x="1705" y="427"/>
                  </a:lnTo>
                  <a:lnTo>
                    <a:pt x="1822" y="621"/>
                  </a:lnTo>
                  <a:lnTo>
                    <a:pt x="1919" y="834"/>
                  </a:lnTo>
                  <a:lnTo>
                    <a:pt x="2015" y="1047"/>
                  </a:lnTo>
                  <a:lnTo>
                    <a:pt x="2151" y="1493"/>
                  </a:lnTo>
                  <a:lnTo>
                    <a:pt x="2248" y="1919"/>
                  </a:lnTo>
                  <a:lnTo>
                    <a:pt x="2325" y="2268"/>
                  </a:lnTo>
                  <a:lnTo>
                    <a:pt x="2364" y="2616"/>
                  </a:lnTo>
                  <a:lnTo>
                    <a:pt x="2364" y="2616"/>
                  </a:lnTo>
                  <a:lnTo>
                    <a:pt x="2170" y="2597"/>
                  </a:lnTo>
                  <a:lnTo>
                    <a:pt x="1628" y="2520"/>
                  </a:lnTo>
                  <a:lnTo>
                    <a:pt x="1260" y="2461"/>
                  </a:lnTo>
                  <a:lnTo>
                    <a:pt x="853" y="2365"/>
                  </a:lnTo>
                  <a:lnTo>
                    <a:pt x="427" y="2248"/>
                  </a:lnTo>
                  <a:lnTo>
                    <a:pt x="1" y="2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26"/>
            <p:cNvSpPr/>
            <p:nvPr/>
          </p:nvSpPr>
          <p:spPr>
            <a:xfrm>
              <a:off x="10128100" y="3941650"/>
              <a:ext cx="65900" cy="51375"/>
            </a:xfrm>
            <a:custGeom>
              <a:avLst/>
              <a:gdLst/>
              <a:ahLst/>
              <a:cxnLst/>
              <a:rect l="l" t="t" r="r" b="b"/>
              <a:pathLst>
                <a:path w="2636" h="2055" extrusionOk="0">
                  <a:moveTo>
                    <a:pt x="988" y="1"/>
                  </a:moveTo>
                  <a:lnTo>
                    <a:pt x="814" y="39"/>
                  </a:lnTo>
                  <a:lnTo>
                    <a:pt x="678" y="97"/>
                  </a:lnTo>
                  <a:lnTo>
                    <a:pt x="562" y="194"/>
                  </a:lnTo>
                  <a:lnTo>
                    <a:pt x="446" y="330"/>
                  </a:lnTo>
                  <a:lnTo>
                    <a:pt x="349" y="466"/>
                  </a:lnTo>
                  <a:lnTo>
                    <a:pt x="271" y="601"/>
                  </a:lnTo>
                  <a:lnTo>
                    <a:pt x="194" y="756"/>
                  </a:lnTo>
                  <a:lnTo>
                    <a:pt x="136" y="911"/>
                  </a:lnTo>
                  <a:lnTo>
                    <a:pt x="58" y="1182"/>
                  </a:lnTo>
                  <a:lnTo>
                    <a:pt x="0" y="1454"/>
                  </a:lnTo>
                  <a:lnTo>
                    <a:pt x="20" y="1570"/>
                  </a:lnTo>
                  <a:lnTo>
                    <a:pt x="58" y="1667"/>
                  </a:lnTo>
                  <a:lnTo>
                    <a:pt x="116" y="1764"/>
                  </a:lnTo>
                  <a:lnTo>
                    <a:pt x="213" y="1841"/>
                  </a:lnTo>
                  <a:lnTo>
                    <a:pt x="310" y="1899"/>
                  </a:lnTo>
                  <a:lnTo>
                    <a:pt x="426" y="1938"/>
                  </a:lnTo>
                  <a:lnTo>
                    <a:pt x="581" y="1977"/>
                  </a:lnTo>
                  <a:lnTo>
                    <a:pt x="736" y="2015"/>
                  </a:lnTo>
                  <a:lnTo>
                    <a:pt x="1066" y="2035"/>
                  </a:lnTo>
                  <a:lnTo>
                    <a:pt x="1453" y="2054"/>
                  </a:lnTo>
                  <a:lnTo>
                    <a:pt x="2248" y="2035"/>
                  </a:lnTo>
                  <a:lnTo>
                    <a:pt x="2383" y="2015"/>
                  </a:lnTo>
                  <a:lnTo>
                    <a:pt x="2499" y="1957"/>
                  </a:lnTo>
                  <a:lnTo>
                    <a:pt x="2577" y="1880"/>
                  </a:lnTo>
                  <a:lnTo>
                    <a:pt x="2616" y="1764"/>
                  </a:lnTo>
                  <a:lnTo>
                    <a:pt x="2635" y="1647"/>
                  </a:lnTo>
                  <a:lnTo>
                    <a:pt x="2635" y="1492"/>
                  </a:lnTo>
                  <a:lnTo>
                    <a:pt x="2596" y="1337"/>
                  </a:lnTo>
                  <a:lnTo>
                    <a:pt x="2538" y="1182"/>
                  </a:lnTo>
                  <a:lnTo>
                    <a:pt x="2461" y="1008"/>
                  </a:lnTo>
                  <a:lnTo>
                    <a:pt x="2344" y="834"/>
                  </a:lnTo>
                  <a:lnTo>
                    <a:pt x="2228" y="659"/>
                  </a:lnTo>
                  <a:lnTo>
                    <a:pt x="2073" y="504"/>
                  </a:lnTo>
                  <a:lnTo>
                    <a:pt x="1918" y="369"/>
                  </a:lnTo>
                  <a:lnTo>
                    <a:pt x="1744" y="233"/>
                  </a:lnTo>
                  <a:lnTo>
                    <a:pt x="1550" y="136"/>
                  </a:lnTo>
                  <a:lnTo>
                    <a:pt x="1356" y="39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26"/>
            <p:cNvSpPr/>
            <p:nvPr/>
          </p:nvSpPr>
          <p:spPr>
            <a:xfrm>
              <a:off x="9448050" y="3968300"/>
              <a:ext cx="845725" cy="631125"/>
            </a:xfrm>
            <a:custGeom>
              <a:avLst/>
              <a:gdLst/>
              <a:ahLst/>
              <a:cxnLst/>
              <a:rect l="l" t="t" r="r" b="b"/>
              <a:pathLst>
                <a:path w="33829" h="25245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684"/>
                  </a:lnTo>
                  <a:lnTo>
                    <a:pt x="20" y="7304"/>
                  </a:lnTo>
                  <a:lnTo>
                    <a:pt x="78" y="8273"/>
                  </a:lnTo>
                  <a:lnTo>
                    <a:pt x="137" y="8873"/>
                  </a:lnTo>
                  <a:lnTo>
                    <a:pt x="214" y="9532"/>
                  </a:lnTo>
                  <a:lnTo>
                    <a:pt x="311" y="10249"/>
                  </a:lnTo>
                  <a:lnTo>
                    <a:pt x="447" y="11005"/>
                  </a:lnTo>
                  <a:lnTo>
                    <a:pt x="621" y="11818"/>
                  </a:lnTo>
                  <a:lnTo>
                    <a:pt x="815" y="12651"/>
                  </a:lnTo>
                  <a:lnTo>
                    <a:pt x="1067" y="13523"/>
                  </a:lnTo>
                  <a:lnTo>
                    <a:pt x="1357" y="14414"/>
                  </a:lnTo>
                  <a:lnTo>
                    <a:pt x="1687" y="15306"/>
                  </a:lnTo>
                  <a:lnTo>
                    <a:pt x="1880" y="15751"/>
                  </a:lnTo>
                  <a:lnTo>
                    <a:pt x="2074" y="16216"/>
                  </a:lnTo>
                  <a:lnTo>
                    <a:pt x="2287" y="16662"/>
                  </a:lnTo>
                  <a:lnTo>
                    <a:pt x="2520" y="17107"/>
                  </a:lnTo>
                  <a:lnTo>
                    <a:pt x="2771" y="17553"/>
                  </a:lnTo>
                  <a:lnTo>
                    <a:pt x="3023" y="17999"/>
                  </a:lnTo>
                  <a:lnTo>
                    <a:pt x="3314" y="18444"/>
                  </a:lnTo>
                  <a:lnTo>
                    <a:pt x="3605" y="18870"/>
                  </a:lnTo>
                  <a:lnTo>
                    <a:pt x="3915" y="19297"/>
                  </a:lnTo>
                  <a:lnTo>
                    <a:pt x="4225" y="19723"/>
                  </a:lnTo>
                  <a:lnTo>
                    <a:pt x="4573" y="20130"/>
                  </a:lnTo>
                  <a:lnTo>
                    <a:pt x="4941" y="20537"/>
                  </a:lnTo>
                  <a:lnTo>
                    <a:pt x="5309" y="20924"/>
                  </a:lnTo>
                  <a:lnTo>
                    <a:pt x="5716" y="21312"/>
                  </a:lnTo>
                  <a:lnTo>
                    <a:pt x="6143" y="21680"/>
                  </a:lnTo>
                  <a:lnTo>
                    <a:pt x="6569" y="22028"/>
                  </a:lnTo>
                  <a:lnTo>
                    <a:pt x="7034" y="22377"/>
                  </a:lnTo>
                  <a:lnTo>
                    <a:pt x="7518" y="22707"/>
                  </a:lnTo>
                  <a:lnTo>
                    <a:pt x="8002" y="23017"/>
                  </a:lnTo>
                  <a:lnTo>
                    <a:pt x="8526" y="23307"/>
                  </a:lnTo>
                  <a:lnTo>
                    <a:pt x="9068" y="23598"/>
                  </a:lnTo>
                  <a:lnTo>
                    <a:pt x="9649" y="23850"/>
                  </a:lnTo>
                  <a:lnTo>
                    <a:pt x="10230" y="24101"/>
                  </a:lnTo>
                  <a:lnTo>
                    <a:pt x="10850" y="24315"/>
                  </a:lnTo>
                  <a:lnTo>
                    <a:pt x="11490" y="24508"/>
                  </a:lnTo>
                  <a:lnTo>
                    <a:pt x="12149" y="24702"/>
                  </a:lnTo>
                  <a:lnTo>
                    <a:pt x="12827" y="24857"/>
                  </a:lnTo>
                  <a:lnTo>
                    <a:pt x="13543" y="24973"/>
                  </a:lnTo>
                  <a:lnTo>
                    <a:pt x="14280" y="25090"/>
                  </a:lnTo>
                  <a:lnTo>
                    <a:pt x="15055" y="25167"/>
                  </a:lnTo>
                  <a:lnTo>
                    <a:pt x="15849" y="25225"/>
                  </a:lnTo>
                  <a:lnTo>
                    <a:pt x="16663" y="25245"/>
                  </a:lnTo>
                  <a:lnTo>
                    <a:pt x="17515" y="25245"/>
                  </a:lnTo>
                  <a:lnTo>
                    <a:pt x="18387" y="25225"/>
                  </a:lnTo>
                  <a:lnTo>
                    <a:pt x="19239" y="25167"/>
                  </a:lnTo>
                  <a:lnTo>
                    <a:pt x="20053" y="25070"/>
                  </a:lnTo>
                  <a:lnTo>
                    <a:pt x="20828" y="24973"/>
                  </a:lnTo>
                  <a:lnTo>
                    <a:pt x="21584" y="24838"/>
                  </a:lnTo>
                  <a:lnTo>
                    <a:pt x="22320" y="24683"/>
                  </a:lnTo>
                  <a:lnTo>
                    <a:pt x="23017" y="24489"/>
                  </a:lnTo>
                  <a:lnTo>
                    <a:pt x="23695" y="24295"/>
                  </a:lnTo>
                  <a:lnTo>
                    <a:pt x="24335" y="24063"/>
                  </a:lnTo>
                  <a:lnTo>
                    <a:pt x="24935" y="23830"/>
                  </a:lnTo>
                  <a:lnTo>
                    <a:pt x="25536" y="23559"/>
                  </a:lnTo>
                  <a:lnTo>
                    <a:pt x="26098" y="23288"/>
                  </a:lnTo>
                  <a:lnTo>
                    <a:pt x="26640" y="22978"/>
                  </a:lnTo>
                  <a:lnTo>
                    <a:pt x="27144" y="22668"/>
                  </a:lnTo>
                  <a:lnTo>
                    <a:pt x="27628" y="22338"/>
                  </a:lnTo>
                  <a:lnTo>
                    <a:pt x="28093" y="21990"/>
                  </a:lnTo>
                  <a:lnTo>
                    <a:pt x="28539" y="21622"/>
                  </a:lnTo>
                  <a:lnTo>
                    <a:pt x="28965" y="21254"/>
                  </a:lnTo>
                  <a:lnTo>
                    <a:pt x="29353" y="20866"/>
                  </a:lnTo>
                  <a:lnTo>
                    <a:pt x="29740" y="20479"/>
                  </a:lnTo>
                  <a:lnTo>
                    <a:pt x="30089" y="20072"/>
                  </a:lnTo>
                  <a:lnTo>
                    <a:pt x="30418" y="19645"/>
                  </a:lnTo>
                  <a:lnTo>
                    <a:pt x="30728" y="19219"/>
                  </a:lnTo>
                  <a:lnTo>
                    <a:pt x="31038" y="18793"/>
                  </a:lnTo>
                  <a:lnTo>
                    <a:pt x="31309" y="18347"/>
                  </a:lnTo>
                  <a:lnTo>
                    <a:pt x="31561" y="17902"/>
                  </a:lnTo>
                  <a:lnTo>
                    <a:pt x="31813" y="17456"/>
                  </a:lnTo>
                  <a:lnTo>
                    <a:pt x="32026" y="16991"/>
                  </a:lnTo>
                  <a:lnTo>
                    <a:pt x="32239" y="16526"/>
                  </a:lnTo>
                  <a:lnTo>
                    <a:pt x="32433" y="16061"/>
                  </a:lnTo>
                  <a:lnTo>
                    <a:pt x="32608" y="15596"/>
                  </a:lnTo>
                  <a:lnTo>
                    <a:pt x="32763" y="15131"/>
                  </a:lnTo>
                  <a:lnTo>
                    <a:pt x="32917" y="14666"/>
                  </a:lnTo>
                  <a:lnTo>
                    <a:pt x="33053" y="14201"/>
                  </a:lnTo>
                  <a:lnTo>
                    <a:pt x="33169" y="13736"/>
                  </a:lnTo>
                  <a:lnTo>
                    <a:pt x="33382" y="12806"/>
                  </a:lnTo>
                  <a:lnTo>
                    <a:pt x="33537" y="11915"/>
                  </a:lnTo>
                  <a:lnTo>
                    <a:pt x="33673" y="11024"/>
                  </a:lnTo>
                  <a:lnTo>
                    <a:pt x="33751" y="10172"/>
                  </a:lnTo>
                  <a:lnTo>
                    <a:pt x="33809" y="9358"/>
                  </a:lnTo>
                  <a:lnTo>
                    <a:pt x="33828" y="8602"/>
                  </a:lnTo>
                  <a:lnTo>
                    <a:pt x="33828" y="7885"/>
                  </a:lnTo>
                  <a:lnTo>
                    <a:pt x="33828" y="7227"/>
                  </a:lnTo>
                  <a:lnTo>
                    <a:pt x="33809" y="6626"/>
                  </a:lnTo>
                  <a:lnTo>
                    <a:pt x="33731" y="5657"/>
                  </a:lnTo>
                  <a:lnTo>
                    <a:pt x="33654" y="5057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26"/>
            <p:cNvSpPr/>
            <p:nvPr/>
          </p:nvSpPr>
          <p:spPr>
            <a:xfrm>
              <a:off x="9448050" y="3968300"/>
              <a:ext cx="845725" cy="631125"/>
            </a:xfrm>
            <a:custGeom>
              <a:avLst/>
              <a:gdLst/>
              <a:ahLst/>
              <a:cxnLst/>
              <a:rect l="l" t="t" r="r" b="b"/>
              <a:pathLst>
                <a:path w="33829" h="25245" fill="none" extrusionOk="0">
                  <a:moveTo>
                    <a:pt x="33634" y="4824"/>
                  </a:move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1" y="6684"/>
                  </a:lnTo>
                  <a:lnTo>
                    <a:pt x="20" y="7304"/>
                  </a:lnTo>
                  <a:lnTo>
                    <a:pt x="78" y="8273"/>
                  </a:lnTo>
                  <a:lnTo>
                    <a:pt x="137" y="8873"/>
                  </a:lnTo>
                  <a:lnTo>
                    <a:pt x="214" y="9532"/>
                  </a:lnTo>
                  <a:lnTo>
                    <a:pt x="311" y="10249"/>
                  </a:lnTo>
                  <a:lnTo>
                    <a:pt x="447" y="11005"/>
                  </a:lnTo>
                  <a:lnTo>
                    <a:pt x="621" y="11818"/>
                  </a:lnTo>
                  <a:lnTo>
                    <a:pt x="815" y="12651"/>
                  </a:lnTo>
                  <a:lnTo>
                    <a:pt x="1067" y="13523"/>
                  </a:lnTo>
                  <a:lnTo>
                    <a:pt x="1357" y="14414"/>
                  </a:lnTo>
                  <a:lnTo>
                    <a:pt x="1687" y="15306"/>
                  </a:lnTo>
                  <a:lnTo>
                    <a:pt x="1880" y="15751"/>
                  </a:lnTo>
                  <a:lnTo>
                    <a:pt x="2074" y="16216"/>
                  </a:lnTo>
                  <a:lnTo>
                    <a:pt x="2287" y="16662"/>
                  </a:lnTo>
                  <a:lnTo>
                    <a:pt x="2520" y="17107"/>
                  </a:lnTo>
                  <a:lnTo>
                    <a:pt x="2771" y="17553"/>
                  </a:lnTo>
                  <a:lnTo>
                    <a:pt x="3023" y="17999"/>
                  </a:lnTo>
                  <a:lnTo>
                    <a:pt x="3314" y="18444"/>
                  </a:lnTo>
                  <a:lnTo>
                    <a:pt x="3605" y="18870"/>
                  </a:lnTo>
                  <a:lnTo>
                    <a:pt x="3915" y="19297"/>
                  </a:lnTo>
                  <a:lnTo>
                    <a:pt x="4225" y="19723"/>
                  </a:lnTo>
                  <a:lnTo>
                    <a:pt x="4573" y="20130"/>
                  </a:lnTo>
                  <a:lnTo>
                    <a:pt x="4941" y="20537"/>
                  </a:lnTo>
                  <a:lnTo>
                    <a:pt x="5309" y="20924"/>
                  </a:lnTo>
                  <a:lnTo>
                    <a:pt x="5716" y="21312"/>
                  </a:lnTo>
                  <a:lnTo>
                    <a:pt x="6143" y="21680"/>
                  </a:lnTo>
                  <a:lnTo>
                    <a:pt x="6569" y="22028"/>
                  </a:lnTo>
                  <a:lnTo>
                    <a:pt x="7034" y="22377"/>
                  </a:lnTo>
                  <a:lnTo>
                    <a:pt x="7518" y="22707"/>
                  </a:lnTo>
                  <a:lnTo>
                    <a:pt x="8002" y="23017"/>
                  </a:lnTo>
                  <a:lnTo>
                    <a:pt x="8526" y="23307"/>
                  </a:lnTo>
                  <a:lnTo>
                    <a:pt x="9068" y="23598"/>
                  </a:lnTo>
                  <a:lnTo>
                    <a:pt x="9649" y="23850"/>
                  </a:lnTo>
                  <a:lnTo>
                    <a:pt x="10230" y="24101"/>
                  </a:lnTo>
                  <a:lnTo>
                    <a:pt x="10850" y="24315"/>
                  </a:lnTo>
                  <a:lnTo>
                    <a:pt x="11490" y="24508"/>
                  </a:lnTo>
                  <a:lnTo>
                    <a:pt x="12149" y="24702"/>
                  </a:lnTo>
                  <a:lnTo>
                    <a:pt x="12827" y="24857"/>
                  </a:lnTo>
                  <a:lnTo>
                    <a:pt x="13543" y="24973"/>
                  </a:lnTo>
                  <a:lnTo>
                    <a:pt x="14280" y="25090"/>
                  </a:lnTo>
                  <a:lnTo>
                    <a:pt x="15055" y="25167"/>
                  </a:lnTo>
                  <a:lnTo>
                    <a:pt x="15849" y="25225"/>
                  </a:lnTo>
                  <a:lnTo>
                    <a:pt x="16663" y="25245"/>
                  </a:lnTo>
                  <a:lnTo>
                    <a:pt x="17515" y="25245"/>
                  </a:lnTo>
                  <a:lnTo>
                    <a:pt x="18387" y="25225"/>
                  </a:lnTo>
                  <a:lnTo>
                    <a:pt x="18387" y="25225"/>
                  </a:lnTo>
                  <a:lnTo>
                    <a:pt x="19239" y="25167"/>
                  </a:lnTo>
                  <a:lnTo>
                    <a:pt x="20053" y="25070"/>
                  </a:lnTo>
                  <a:lnTo>
                    <a:pt x="20828" y="24973"/>
                  </a:lnTo>
                  <a:lnTo>
                    <a:pt x="21584" y="24838"/>
                  </a:lnTo>
                  <a:lnTo>
                    <a:pt x="22320" y="24683"/>
                  </a:lnTo>
                  <a:lnTo>
                    <a:pt x="23017" y="24489"/>
                  </a:lnTo>
                  <a:lnTo>
                    <a:pt x="23695" y="24295"/>
                  </a:lnTo>
                  <a:lnTo>
                    <a:pt x="24335" y="24063"/>
                  </a:lnTo>
                  <a:lnTo>
                    <a:pt x="24935" y="23830"/>
                  </a:lnTo>
                  <a:lnTo>
                    <a:pt x="25536" y="23559"/>
                  </a:lnTo>
                  <a:lnTo>
                    <a:pt x="26098" y="23288"/>
                  </a:lnTo>
                  <a:lnTo>
                    <a:pt x="26640" y="22978"/>
                  </a:lnTo>
                  <a:lnTo>
                    <a:pt x="27144" y="22668"/>
                  </a:lnTo>
                  <a:lnTo>
                    <a:pt x="27628" y="22338"/>
                  </a:lnTo>
                  <a:lnTo>
                    <a:pt x="28093" y="21990"/>
                  </a:lnTo>
                  <a:lnTo>
                    <a:pt x="28539" y="21622"/>
                  </a:lnTo>
                  <a:lnTo>
                    <a:pt x="28965" y="21254"/>
                  </a:lnTo>
                  <a:lnTo>
                    <a:pt x="29353" y="20866"/>
                  </a:lnTo>
                  <a:lnTo>
                    <a:pt x="29740" y="20479"/>
                  </a:lnTo>
                  <a:lnTo>
                    <a:pt x="30089" y="20072"/>
                  </a:lnTo>
                  <a:lnTo>
                    <a:pt x="30418" y="19645"/>
                  </a:lnTo>
                  <a:lnTo>
                    <a:pt x="30728" y="19219"/>
                  </a:lnTo>
                  <a:lnTo>
                    <a:pt x="31038" y="18793"/>
                  </a:lnTo>
                  <a:lnTo>
                    <a:pt x="31309" y="18347"/>
                  </a:lnTo>
                  <a:lnTo>
                    <a:pt x="31561" y="17902"/>
                  </a:lnTo>
                  <a:lnTo>
                    <a:pt x="31813" y="17456"/>
                  </a:lnTo>
                  <a:lnTo>
                    <a:pt x="32026" y="16991"/>
                  </a:lnTo>
                  <a:lnTo>
                    <a:pt x="32239" y="16526"/>
                  </a:lnTo>
                  <a:lnTo>
                    <a:pt x="32433" y="16061"/>
                  </a:lnTo>
                  <a:lnTo>
                    <a:pt x="32608" y="15596"/>
                  </a:lnTo>
                  <a:lnTo>
                    <a:pt x="32763" y="15131"/>
                  </a:lnTo>
                  <a:lnTo>
                    <a:pt x="32917" y="14666"/>
                  </a:lnTo>
                  <a:lnTo>
                    <a:pt x="33053" y="14201"/>
                  </a:lnTo>
                  <a:lnTo>
                    <a:pt x="33169" y="13736"/>
                  </a:lnTo>
                  <a:lnTo>
                    <a:pt x="33382" y="12806"/>
                  </a:lnTo>
                  <a:lnTo>
                    <a:pt x="33537" y="11915"/>
                  </a:lnTo>
                  <a:lnTo>
                    <a:pt x="33673" y="11024"/>
                  </a:lnTo>
                  <a:lnTo>
                    <a:pt x="33751" y="10172"/>
                  </a:lnTo>
                  <a:lnTo>
                    <a:pt x="33809" y="9358"/>
                  </a:lnTo>
                  <a:lnTo>
                    <a:pt x="33828" y="8602"/>
                  </a:lnTo>
                  <a:lnTo>
                    <a:pt x="33828" y="7885"/>
                  </a:lnTo>
                  <a:lnTo>
                    <a:pt x="33828" y="7227"/>
                  </a:lnTo>
                  <a:lnTo>
                    <a:pt x="33809" y="6626"/>
                  </a:lnTo>
                  <a:lnTo>
                    <a:pt x="33731" y="5657"/>
                  </a:lnTo>
                  <a:lnTo>
                    <a:pt x="33654" y="5057"/>
                  </a:lnTo>
                  <a:lnTo>
                    <a:pt x="33634" y="48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26"/>
            <p:cNvSpPr/>
            <p:nvPr/>
          </p:nvSpPr>
          <p:spPr>
            <a:xfrm>
              <a:off x="9503275" y="4298625"/>
              <a:ext cx="525550" cy="282400"/>
            </a:xfrm>
            <a:custGeom>
              <a:avLst/>
              <a:gdLst/>
              <a:ahLst/>
              <a:cxnLst/>
              <a:rect l="l" t="t" r="r" b="b"/>
              <a:pathLst>
                <a:path w="21022" h="11296" extrusionOk="0">
                  <a:moveTo>
                    <a:pt x="1" y="0"/>
                  </a:moveTo>
                  <a:lnTo>
                    <a:pt x="194" y="601"/>
                  </a:lnTo>
                  <a:lnTo>
                    <a:pt x="737" y="543"/>
                  </a:lnTo>
                  <a:lnTo>
                    <a:pt x="1221" y="465"/>
                  </a:lnTo>
                  <a:lnTo>
                    <a:pt x="601" y="252"/>
                  </a:lnTo>
                  <a:lnTo>
                    <a:pt x="1" y="0"/>
                  </a:lnTo>
                  <a:close/>
                  <a:moveTo>
                    <a:pt x="5716" y="1589"/>
                  </a:moveTo>
                  <a:lnTo>
                    <a:pt x="6123" y="2286"/>
                  </a:lnTo>
                  <a:lnTo>
                    <a:pt x="6665" y="2073"/>
                  </a:lnTo>
                  <a:lnTo>
                    <a:pt x="7169" y="1841"/>
                  </a:lnTo>
                  <a:lnTo>
                    <a:pt x="5755" y="1589"/>
                  </a:lnTo>
                  <a:close/>
                  <a:moveTo>
                    <a:pt x="1783" y="659"/>
                  </a:moveTo>
                  <a:lnTo>
                    <a:pt x="1454" y="736"/>
                  </a:lnTo>
                  <a:lnTo>
                    <a:pt x="1086" y="814"/>
                  </a:lnTo>
                  <a:lnTo>
                    <a:pt x="717" y="872"/>
                  </a:lnTo>
                  <a:lnTo>
                    <a:pt x="311" y="911"/>
                  </a:lnTo>
                  <a:lnTo>
                    <a:pt x="543" y="1492"/>
                  </a:lnTo>
                  <a:lnTo>
                    <a:pt x="795" y="2073"/>
                  </a:lnTo>
                  <a:lnTo>
                    <a:pt x="1066" y="2674"/>
                  </a:lnTo>
                  <a:lnTo>
                    <a:pt x="1376" y="3255"/>
                  </a:lnTo>
                  <a:lnTo>
                    <a:pt x="2035" y="3216"/>
                  </a:lnTo>
                  <a:lnTo>
                    <a:pt x="2655" y="3139"/>
                  </a:lnTo>
                  <a:lnTo>
                    <a:pt x="3236" y="3061"/>
                  </a:lnTo>
                  <a:lnTo>
                    <a:pt x="3817" y="2945"/>
                  </a:lnTo>
                  <a:lnTo>
                    <a:pt x="4360" y="2829"/>
                  </a:lnTo>
                  <a:lnTo>
                    <a:pt x="4864" y="2713"/>
                  </a:lnTo>
                  <a:lnTo>
                    <a:pt x="5348" y="2558"/>
                  </a:lnTo>
                  <a:lnTo>
                    <a:pt x="5813" y="2403"/>
                  </a:lnTo>
                  <a:lnTo>
                    <a:pt x="5309" y="1511"/>
                  </a:lnTo>
                  <a:lnTo>
                    <a:pt x="4399" y="1337"/>
                  </a:lnTo>
                  <a:lnTo>
                    <a:pt x="3527" y="1124"/>
                  </a:lnTo>
                  <a:lnTo>
                    <a:pt x="2635" y="911"/>
                  </a:lnTo>
                  <a:lnTo>
                    <a:pt x="1783" y="659"/>
                  </a:lnTo>
                  <a:close/>
                  <a:moveTo>
                    <a:pt x="7692" y="1918"/>
                  </a:moveTo>
                  <a:lnTo>
                    <a:pt x="7363" y="2093"/>
                  </a:lnTo>
                  <a:lnTo>
                    <a:pt x="7033" y="2248"/>
                  </a:lnTo>
                  <a:lnTo>
                    <a:pt x="6665" y="2422"/>
                  </a:lnTo>
                  <a:lnTo>
                    <a:pt x="6278" y="2577"/>
                  </a:lnTo>
                  <a:lnTo>
                    <a:pt x="6859" y="3488"/>
                  </a:lnTo>
                  <a:lnTo>
                    <a:pt x="7498" y="4437"/>
                  </a:lnTo>
                  <a:lnTo>
                    <a:pt x="7847" y="4921"/>
                  </a:lnTo>
                  <a:lnTo>
                    <a:pt x="8215" y="5406"/>
                  </a:lnTo>
                  <a:lnTo>
                    <a:pt x="8603" y="5909"/>
                  </a:lnTo>
                  <a:lnTo>
                    <a:pt x="8990" y="6394"/>
                  </a:lnTo>
                  <a:lnTo>
                    <a:pt x="9688" y="6200"/>
                  </a:lnTo>
                  <a:lnTo>
                    <a:pt x="10346" y="6006"/>
                  </a:lnTo>
                  <a:lnTo>
                    <a:pt x="10986" y="5793"/>
                  </a:lnTo>
                  <a:lnTo>
                    <a:pt x="11606" y="5580"/>
                  </a:lnTo>
                  <a:lnTo>
                    <a:pt x="11315" y="5134"/>
                  </a:lnTo>
                  <a:lnTo>
                    <a:pt x="11063" y="4669"/>
                  </a:lnTo>
                  <a:lnTo>
                    <a:pt x="10850" y="4185"/>
                  </a:lnTo>
                  <a:lnTo>
                    <a:pt x="10656" y="3701"/>
                  </a:lnTo>
                  <a:lnTo>
                    <a:pt x="10540" y="3352"/>
                  </a:lnTo>
                  <a:lnTo>
                    <a:pt x="10424" y="3003"/>
                  </a:lnTo>
                  <a:lnTo>
                    <a:pt x="10327" y="2635"/>
                  </a:lnTo>
                  <a:lnTo>
                    <a:pt x="10249" y="2286"/>
                  </a:lnTo>
                  <a:lnTo>
                    <a:pt x="8971" y="2112"/>
                  </a:lnTo>
                  <a:lnTo>
                    <a:pt x="7692" y="1918"/>
                  </a:lnTo>
                  <a:close/>
                  <a:moveTo>
                    <a:pt x="5987" y="2693"/>
                  </a:moveTo>
                  <a:lnTo>
                    <a:pt x="5522" y="2848"/>
                  </a:lnTo>
                  <a:lnTo>
                    <a:pt x="5038" y="2984"/>
                  </a:lnTo>
                  <a:lnTo>
                    <a:pt x="4515" y="3119"/>
                  </a:lnTo>
                  <a:lnTo>
                    <a:pt x="3972" y="3255"/>
                  </a:lnTo>
                  <a:lnTo>
                    <a:pt x="3410" y="3352"/>
                  </a:lnTo>
                  <a:lnTo>
                    <a:pt x="2810" y="3449"/>
                  </a:lnTo>
                  <a:lnTo>
                    <a:pt x="2190" y="3507"/>
                  </a:lnTo>
                  <a:lnTo>
                    <a:pt x="1551" y="3565"/>
                  </a:lnTo>
                  <a:lnTo>
                    <a:pt x="1822" y="4030"/>
                  </a:lnTo>
                  <a:lnTo>
                    <a:pt x="2093" y="4476"/>
                  </a:lnTo>
                  <a:lnTo>
                    <a:pt x="2403" y="4921"/>
                  </a:lnTo>
                  <a:lnTo>
                    <a:pt x="2713" y="5367"/>
                  </a:lnTo>
                  <a:lnTo>
                    <a:pt x="3062" y="5793"/>
                  </a:lnTo>
                  <a:lnTo>
                    <a:pt x="3410" y="6219"/>
                  </a:lnTo>
                  <a:lnTo>
                    <a:pt x="3798" y="6646"/>
                  </a:lnTo>
                  <a:lnTo>
                    <a:pt x="4185" y="7052"/>
                  </a:lnTo>
                  <a:lnTo>
                    <a:pt x="4786" y="7014"/>
                  </a:lnTo>
                  <a:lnTo>
                    <a:pt x="5367" y="6975"/>
                  </a:lnTo>
                  <a:lnTo>
                    <a:pt x="5948" y="6917"/>
                  </a:lnTo>
                  <a:lnTo>
                    <a:pt x="6510" y="6859"/>
                  </a:lnTo>
                  <a:lnTo>
                    <a:pt x="7072" y="6781"/>
                  </a:lnTo>
                  <a:lnTo>
                    <a:pt x="7615" y="6684"/>
                  </a:lnTo>
                  <a:lnTo>
                    <a:pt x="8138" y="6587"/>
                  </a:lnTo>
                  <a:lnTo>
                    <a:pt x="8661" y="6471"/>
                  </a:lnTo>
                  <a:lnTo>
                    <a:pt x="8273" y="5987"/>
                  </a:lnTo>
                  <a:lnTo>
                    <a:pt x="7886" y="5502"/>
                  </a:lnTo>
                  <a:lnTo>
                    <a:pt x="7537" y="5018"/>
                  </a:lnTo>
                  <a:lnTo>
                    <a:pt x="7188" y="4534"/>
                  </a:lnTo>
                  <a:lnTo>
                    <a:pt x="6549" y="3604"/>
                  </a:lnTo>
                  <a:lnTo>
                    <a:pt x="5987" y="2693"/>
                  </a:lnTo>
                  <a:close/>
                  <a:moveTo>
                    <a:pt x="11780" y="5832"/>
                  </a:moveTo>
                  <a:lnTo>
                    <a:pt x="11179" y="6064"/>
                  </a:lnTo>
                  <a:lnTo>
                    <a:pt x="10540" y="6277"/>
                  </a:lnTo>
                  <a:lnTo>
                    <a:pt x="9901" y="6471"/>
                  </a:lnTo>
                  <a:lnTo>
                    <a:pt x="9223" y="6665"/>
                  </a:lnTo>
                  <a:lnTo>
                    <a:pt x="9610" y="7091"/>
                  </a:lnTo>
                  <a:lnTo>
                    <a:pt x="9998" y="7517"/>
                  </a:lnTo>
                  <a:lnTo>
                    <a:pt x="10404" y="7944"/>
                  </a:lnTo>
                  <a:lnTo>
                    <a:pt x="10811" y="8350"/>
                  </a:lnTo>
                  <a:lnTo>
                    <a:pt x="11238" y="8777"/>
                  </a:lnTo>
                  <a:lnTo>
                    <a:pt x="11703" y="9164"/>
                  </a:lnTo>
                  <a:lnTo>
                    <a:pt x="12148" y="9571"/>
                  </a:lnTo>
                  <a:lnTo>
                    <a:pt x="12633" y="9959"/>
                  </a:lnTo>
                  <a:lnTo>
                    <a:pt x="13388" y="9804"/>
                  </a:lnTo>
                  <a:lnTo>
                    <a:pt x="14144" y="9610"/>
                  </a:lnTo>
                  <a:lnTo>
                    <a:pt x="14841" y="9397"/>
                  </a:lnTo>
                  <a:lnTo>
                    <a:pt x="15539" y="9184"/>
                  </a:lnTo>
                  <a:lnTo>
                    <a:pt x="14996" y="8854"/>
                  </a:lnTo>
                  <a:lnTo>
                    <a:pt x="14473" y="8505"/>
                  </a:lnTo>
                  <a:lnTo>
                    <a:pt x="13969" y="8118"/>
                  </a:lnTo>
                  <a:lnTo>
                    <a:pt x="13485" y="7711"/>
                  </a:lnTo>
                  <a:lnTo>
                    <a:pt x="13020" y="7285"/>
                  </a:lnTo>
                  <a:lnTo>
                    <a:pt x="12574" y="6820"/>
                  </a:lnTo>
                  <a:lnTo>
                    <a:pt x="12168" y="6336"/>
                  </a:lnTo>
                  <a:lnTo>
                    <a:pt x="11780" y="5832"/>
                  </a:lnTo>
                  <a:close/>
                  <a:moveTo>
                    <a:pt x="8893" y="6742"/>
                  </a:moveTo>
                  <a:lnTo>
                    <a:pt x="8370" y="6859"/>
                  </a:lnTo>
                  <a:lnTo>
                    <a:pt x="7866" y="6956"/>
                  </a:lnTo>
                  <a:lnTo>
                    <a:pt x="7324" y="7052"/>
                  </a:lnTo>
                  <a:lnTo>
                    <a:pt x="6782" y="7149"/>
                  </a:lnTo>
                  <a:lnTo>
                    <a:pt x="6239" y="7207"/>
                  </a:lnTo>
                  <a:lnTo>
                    <a:pt x="5677" y="7266"/>
                  </a:lnTo>
                  <a:lnTo>
                    <a:pt x="5096" y="7324"/>
                  </a:lnTo>
                  <a:lnTo>
                    <a:pt x="4515" y="7343"/>
                  </a:lnTo>
                  <a:lnTo>
                    <a:pt x="5038" y="7808"/>
                  </a:lnTo>
                  <a:lnTo>
                    <a:pt x="5580" y="8254"/>
                  </a:lnTo>
                  <a:lnTo>
                    <a:pt x="6181" y="8660"/>
                  </a:lnTo>
                  <a:lnTo>
                    <a:pt x="6782" y="9048"/>
                  </a:lnTo>
                  <a:lnTo>
                    <a:pt x="7440" y="9416"/>
                  </a:lnTo>
                  <a:lnTo>
                    <a:pt x="8138" y="9765"/>
                  </a:lnTo>
                  <a:lnTo>
                    <a:pt x="8855" y="10075"/>
                  </a:lnTo>
                  <a:lnTo>
                    <a:pt x="9610" y="10346"/>
                  </a:lnTo>
                  <a:lnTo>
                    <a:pt x="10288" y="10307"/>
                  </a:lnTo>
                  <a:lnTo>
                    <a:pt x="10947" y="10230"/>
                  </a:lnTo>
                  <a:lnTo>
                    <a:pt x="11586" y="10133"/>
                  </a:lnTo>
                  <a:lnTo>
                    <a:pt x="12226" y="10036"/>
                  </a:lnTo>
                  <a:lnTo>
                    <a:pt x="11761" y="9649"/>
                  </a:lnTo>
                  <a:lnTo>
                    <a:pt x="11296" y="9242"/>
                  </a:lnTo>
                  <a:lnTo>
                    <a:pt x="10869" y="8835"/>
                  </a:lnTo>
                  <a:lnTo>
                    <a:pt x="10443" y="8428"/>
                  </a:lnTo>
                  <a:lnTo>
                    <a:pt x="10036" y="8021"/>
                  </a:lnTo>
                  <a:lnTo>
                    <a:pt x="9630" y="7595"/>
                  </a:lnTo>
                  <a:lnTo>
                    <a:pt x="9261" y="7169"/>
                  </a:lnTo>
                  <a:lnTo>
                    <a:pt x="8893" y="6742"/>
                  </a:lnTo>
                  <a:close/>
                  <a:moveTo>
                    <a:pt x="12555" y="10307"/>
                  </a:moveTo>
                  <a:lnTo>
                    <a:pt x="12032" y="10385"/>
                  </a:lnTo>
                  <a:lnTo>
                    <a:pt x="11509" y="10482"/>
                  </a:lnTo>
                  <a:lnTo>
                    <a:pt x="10986" y="10540"/>
                  </a:lnTo>
                  <a:lnTo>
                    <a:pt x="10424" y="10617"/>
                  </a:lnTo>
                  <a:lnTo>
                    <a:pt x="11218" y="10811"/>
                  </a:lnTo>
                  <a:lnTo>
                    <a:pt x="12051" y="10985"/>
                  </a:lnTo>
                  <a:lnTo>
                    <a:pt x="12904" y="11121"/>
                  </a:lnTo>
                  <a:lnTo>
                    <a:pt x="13814" y="11218"/>
                  </a:lnTo>
                  <a:lnTo>
                    <a:pt x="13175" y="10772"/>
                  </a:lnTo>
                  <a:lnTo>
                    <a:pt x="12555" y="10307"/>
                  </a:lnTo>
                  <a:close/>
                  <a:moveTo>
                    <a:pt x="15926" y="9377"/>
                  </a:moveTo>
                  <a:lnTo>
                    <a:pt x="15229" y="9629"/>
                  </a:lnTo>
                  <a:lnTo>
                    <a:pt x="14492" y="9842"/>
                  </a:lnTo>
                  <a:lnTo>
                    <a:pt x="13737" y="10036"/>
                  </a:lnTo>
                  <a:lnTo>
                    <a:pt x="12962" y="10210"/>
                  </a:lnTo>
                  <a:lnTo>
                    <a:pt x="13698" y="10753"/>
                  </a:lnTo>
                  <a:lnTo>
                    <a:pt x="14454" y="11257"/>
                  </a:lnTo>
                  <a:lnTo>
                    <a:pt x="15132" y="11295"/>
                  </a:lnTo>
                  <a:lnTo>
                    <a:pt x="16488" y="11295"/>
                  </a:lnTo>
                  <a:lnTo>
                    <a:pt x="17185" y="11276"/>
                  </a:lnTo>
                  <a:lnTo>
                    <a:pt x="18212" y="11198"/>
                  </a:lnTo>
                  <a:lnTo>
                    <a:pt x="19181" y="11082"/>
                  </a:lnTo>
                  <a:lnTo>
                    <a:pt x="20130" y="10927"/>
                  </a:lnTo>
                  <a:lnTo>
                    <a:pt x="21021" y="10753"/>
                  </a:lnTo>
                  <a:lnTo>
                    <a:pt x="20305" y="10656"/>
                  </a:lnTo>
                  <a:lnTo>
                    <a:pt x="19627" y="10559"/>
                  </a:lnTo>
                  <a:lnTo>
                    <a:pt x="18948" y="10424"/>
                  </a:lnTo>
                  <a:lnTo>
                    <a:pt x="18290" y="10249"/>
                  </a:lnTo>
                  <a:lnTo>
                    <a:pt x="17650" y="10075"/>
                  </a:lnTo>
                  <a:lnTo>
                    <a:pt x="17030" y="9862"/>
                  </a:lnTo>
                  <a:lnTo>
                    <a:pt x="16469" y="9629"/>
                  </a:lnTo>
                  <a:lnTo>
                    <a:pt x="15926" y="9377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26"/>
            <p:cNvSpPr/>
            <p:nvPr/>
          </p:nvSpPr>
          <p:spPr>
            <a:xfrm>
              <a:off x="9763850" y="4556300"/>
              <a:ext cx="84800" cy="22775"/>
            </a:xfrm>
            <a:custGeom>
              <a:avLst/>
              <a:gdLst/>
              <a:ahLst/>
              <a:cxnLst/>
              <a:rect l="l" t="t" r="r" b="b"/>
              <a:pathLst>
                <a:path w="3392" h="911" fill="none" extrusionOk="0">
                  <a:moveTo>
                    <a:pt x="2132" y="0"/>
                  </a:moveTo>
                  <a:lnTo>
                    <a:pt x="2132" y="0"/>
                  </a:lnTo>
                  <a:lnTo>
                    <a:pt x="1609" y="78"/>
                  </a:lnTo>
                  <a:lnTo>
                    <a:pt x="1086" y="175"/>
                  </a:lnTo>
                  <a:lnTo>
                    <a:pt x="563" y="233"/>
                  </a:lnTo>
                  <a:lnTo>
                    <a:pt x="1" y="310"/>
                  </a:lnTo>
                  <a:lnTo>
                    <a:pt x="1" y="310"/>
                  </a:lnTo>
                  <a:lnTo>
                    <a:pt x="795" y="504"/>
                  </a:lnTo>
                  <a:lnTo>
                    <a:pt x="1628" y="678"/>
                  </a:lnTo>
                  <a:lnTo>
                    <a:pt x="2481" y="814"/>
                  </a:lnTo>
                  <a:lnTo>
                    <a:pt x="3391" y="911"/>
                  </a:lnTo>
                  <a:lnTo>
                    <a:pt x="3391" y="911"/>
                  </a:lnTo>
                  <a:lnTo>
                    <a:pt x="2752" y="465"/>
                  </a:lnTo>
                  <a:lnTo>
                    <a:pt x="21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26"/>
            <p:cNvSpPr/>
            <p:nvPr/>
          </p:nvSpPr>
          <p:spPr>
            <a:xfrm>
              <a:off x="9827300" y="4533050"/>
              <a:ext cx="201525" cy="47975"/>
            </a:xfrm>
            <a:custGeom>
              <a:avLst/>
              <a:gdLst/>
              <a:ahLst/>
              <a:cxnLst/>
              <a:rect l="l" t="t" r="r" b="b"/>
              <a:pathLst>
                <a:path w="8061" h="1919" fill="none" extrusionOk="0">
                  <a:moveTo>
                    <a:pt x="2965" y="0"/>
                  </a:moveTo>
                  <a:lnTo>
                    <a:pt x="2965" y="0"/>
                  </a:lnTo>
                  <a:lnTo>
                    <a:pt x="2268" y="252"/>
                  </a:lnTo>
                  <a:lnTo>
                    <a:pt x="1531" y="465"/>
                  </a:lnTo>
                  <a:lnTo>
                    <a:pt x="776" y="659"/>
                  </a:lnTo>
                  <a:lnTo>
                    <a:pt x="1" y="833"/>
                  </a:lnTo>
                  <a:lnTo>
                    <a:pt x="1" y="833"/>
                  </a:lnTo>
                  <a:lnTo>
                    <a:pt x="737" y="1376"/>
                  </a:lnTo>
                  <a:lnTo>
                    <a:pt x="1493" y="1880"/>
                  </a:lnTo>
                  <a:lnTo>
                    <a:pt x="1493" y="1880"/>
                  </a:lnTo>
                  <a:lnTo>
                    <a:pt x="2171" y="1918"/>
                  </a:lnTo>
                  <a:lnTo>
                    <a:pt x="2868" y="1918"/>
                  </a:lnTo>
                  <a:lnTo>
                    <a:pt x="2868" y="1918"/>
                  </a:lnTo>
                  <a:lnTo>
                    <a:pt x="3527" y="1918"/>
                  </a:lnTo>
                  <a:lnTo>
                    <a:pt x="4224" y="1899"/>
                  </a:lnTo>
                  <a:lnTo>
                    <a:pt x="4224" y="1899"/>
                  </a:lnTo>
                  <a:lnTo>
                    <a:pt x="5251" y="1821"/>
                  </a:lnTo>
                  <a:lnTo>
                    <a:pt x="6220" y="1705"/>
                  </a:lnTo>
                  <a:lnTo>
                    <a:pt x="7169" y="1550"/>
                  </a:lnTo>
                  <a:lnTo>
                    <a:pt x="8060" y="1376"/>
                  </a:lnTo>
                  <a:lnTo>
                    <a:pt x="8060" y="1376"/>
                  </a:lnTo>
                  <a:lnTo>
                    <a:pt x="7344" y="1279"/>
                  </a:lnTo>
                  <a:lnTo>
                    <a:pt x="6666" y="1182"/>
                  </a:lnTo>
                  <a:lnTo>
                    <a:pt x="5987" y="1047"/>
                  </a:lnTo>
                  <a:lnTo>
                    <a:pt x="5329" y="872"/>
                  </a:lnTo>
                  <a:lnTo>
                    <a:pt x="4689" y="698"/>
                  </a:lnTo>
                  <a:lnTo>
                    <a:pt x="4069" y="485"/>
                  </a:lnTo>
                  <a:lnTo>
                    <a:pt x="3508" y="252"/>
                  </a:lnTo>
                  <a:lnTo>
                    <a:pt x="29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26"/>
            <p:cNvSpPr/>
            <p:nvPr/>
          </p:nvSpPr>
          <p:spPr>
            <a:xfrm>
              <a:off x="9616125" y="4467175"/>
              <a:ext cx="192800" cy="90125"/>
            </a:xfrm>
            <a:custGeom>
              <a:avLst/>
              <a:gdLst/>
              <a:ahLst/>
              <a:cxnLst/>
              <a:rect l="l" t="t" r="r" b="b"/>
              <a:pathLst>
                <a:path w="7712" h="3605" fill="none" extrusionOk="0">
                  <a:moveTo>
                    <a:pt x="4379" y="0"/>
                  </a:moveTo>
                  <a:lnTo>
                    <a:pt x="4379" y="0"/>
                  </a:lnTo>
                  <a:lnTo>
                    <a:pt x="3856" y="117"/>
                  </a:lnTo>
                  <a:lnTo>
                    <a:pt x="3352" y="214"/>
                  </a:lnTo>
                  <a:lnTo>
                    <a:pt x="2810" y="310"/>
                  </a:lnTo>
                  <a:lnTo>
                    <a:pt x="2268" y="407"/>
                  </a:lnTo>
                  <a:lnTo>
                    <a:pt x="1725" y="465"/>
                  </a:lnTo>
                  <a:lnTo>
                    <a:pt x="1163" y="524"/>
                  </a:lnTo>
                  <a:lnTo>
                    <a:pt x="582" y="582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524" y="1066"/>
                  </a:lnTo>
                  <a:lnTo>
                    <a:pt x="1066" y="1512"/>
                  </a:lnTo>
                  <a:lnTo>
                    <a:pt x="1667" y="1918"/>
                  </a:lnTo>
                  <a:lnTo>
                    <a:pt x="2268" y="2306"/>
                  </a:lnTo>
                  <a:lnTo>
                    <a:pt x="2926" y="2674"/>
                  </a:lnTo>
                  <a:lnTo>
                    <a:pt x="3624" y="3023"/>
                  </a:lnTo>
                  <a:lnTo>
                    <a:pt x="4341" y="3333"/>
                  </a:lnTo>
                  <a:lnTo>
                    <a:pt x="5096" y="3604"/>
                  </a:lnTo>
                  <a:lnTo>
                    <a:pt x="5096" y="3604"/>
                  </a:lnTo>
                  <a:lnTo>
                    <a:pt x="5774" y="3565"/>
                  </a:lnTo>
                  <a:lnTo>
                    <a:pt x="6433" y="3488"/>
                  </a:lnTo>
                  <a:lnTo>
                    <a:pt x="7072" y="3391"/>
                  </a:lnTo>
                  <a:lnTo>
                    <a:pt x="7712" y="3294"/>
                  </a:lnTo>
                  <a:lnTo>
                    <a:pt x="7712" y="3294"/>
                  </a:lnTo>
                  <a:lnTo>
                    <a:pt x="7247" y="2907"/>
                  </a:lnTo>
                  <a:lnTo>
                    <a:pt x="6782" y="2500"/>
                  </a:lnTo>
                  <a:lnTo>
                    <a:pt x="6355" y="2093"/>
                  </a:lnTo>
                  <a:lnTo>
                    <a:pt x="5929" y="1686"/>
                  </a:lnTo>
                  <a:lnTo>
                    <a:pt x="5522" y="1279"/>
                  </a:lnTo>
                  <a:lnTo>
                    <a:pt x="5116" y="853"/>
                  </a:lnTo>
                  <a:lnTo>
                    <a:pt x="4747" y="427"/>
                  </a:lnTo>
                  <a:lnTo>
                    <a:pt x="437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26"/>
            <p:cNvSpPr/>
            <p:nvPr/>
          </p:nvSpPr>
          <p:spPr>
            <a:xfrm>
              <a:off x="9733825" y="4444400"/>
              <a:ext cx="157925" cy="103200"/>
            </a:xfrm>
            <a:custGeom>
              <a:avLst/>
              <a:gdLst/>
              <a:ahLst/>
              <a:cxnLst/>
              <a:rect l="l" t="t" r="r" b="b"/>
              <a:pathLst>
                <a:path w="6317" h="4128" fill="none" extrusionOk="0">
                  <a:moveTo>
                    <a:pt x="2558" y="1"/>
                  </a:moveTo>
                  <a:lnTo>
                    <a:pt x="2558" y="1"/>
                  </a:lnTo>
                  <a:lnTo>
                    <a:pt x="1957" y="233"/>
                  </a:lnTo>
                  <a:lnTo>
                    <a:pt x="1318" y="446"/>
                  </a:lnTo>
                  <a:lnTo>
                    <a:pt x="679" y="640"/>
                  </a:lnTo>
                  <a:lnTo>
                    <a:pt x="1" y="834"/>
                  </a:lnTo>
                  <a:lnTo>
                    <a:pt x="1" y="834"/>
                  </a:lnTo>
                  <a:lnTo>
                    <a:pt x="388" y="1260"/>
                  </a:lnTo>
                  <a:lnTo>
                    <a:pt x="776" y="1686"/>
                  </a:lnTo>
                  <a:lnTo>
                    <a:pt x="1182" y="2113"/>
                  </a:lnTo>
                  <a:lnTo>
                    <a:pt x="1589" y="2519"/>
                  </a:lnTo>
                  <a:lnTo>
                    <a:pt x="2016" y="2946"/>
                  </a:lnTo>
                  <a:lnTo>
                    <a:pt x="2481" y="3333"/>
                  </a:lnTo>
                  <a:lnTo>
                    <a:pt x="2926" y="3740"/>
                  </a:lnTo>
                  <a:lnTo>
                    <a:pt x="3411" y="4128"/>
                  </a:lnTo>
                  <a:lnTo>
                    <a:pt x="3411" y="4128"/>
                  </a:lnTo>
                  <a:lnTo>
                    <a:pt x="4166" y="3973"/>
                  </a:lnTo>
                  <a:lnTo>
                    <a:pt x="4922" y="3779"/>
                  </a:lnTo>
                  <a:lnTo>
                    <a:pt x="5619" y="3566"/>
                  </a:lnTo>
                  <a:lnTo>
                    <a:pt x="6317" y="3353"/>
                  </a:lnTo>
                  <a:lnTo>
                    <a:pt x="6317" y="3353"/>
                  </a:lnTo>
                  <a:lnTo>
                    <a:pt x="6317" y="3353"/>
                  </a:lnTo>
                  <a:lnTo>
                    <a:pt x="6317" y="3353"/>
                  </a:lnTo>
                  <a:lnTo>
                    <a:pt x="5774" y="3023"/>
                  </a:lnTo>
                  <a:lnTo>
                    <a:pt x="5251" y="2674"/>
                  </a:lnTo>
                  <a:lnTo>
                    <a:pt x="4747" y="2287"/>
                  </a:lnTo>
                  <a:lnTo>
                    <a:pt x="4263" y="1880"/>
                  </a:lnTo>
                  <a:lnTo>
                    <a:pt x="3798" y="1454"/>
                  </a:lnTo>
                  <a:lnTo>
                    <a:pt x="3352" y="989"/>
                  </a:lnTo>
                  <a:lnTo>
                    <a:pt x="2946" y="505"/>
                  </a:lnTo>
                  <a:lnTo>
                    <a:pt x="25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26"/>
            <p:cNvSpPr/>
            <p:nvPr/>
          </p:nvSpPr>
          <p:spPr>
            <a:xfrm>
              <a:off x="9542025" y="4365950"/>
              <a:ext cx="177775" cy="109000"/>
            </a:xfrm>
            <a:custGeom>
              <a:avLst/>
              <a:gdLst/>
              <a:ahLst/>
              <a:cxnLst/>
              <a:rect l="l" t="t" r="r" b="b"/>
              <a:pathLst>
                <a:path w="7111" h="4360" fill="none" extrusionOk="0">
                  <a:moveTo>
                    <a:pt x="4437" y="0"/>
                  </a:moveTo>
                  <a:lnTo>
                    <a:pt x="4437" y="0"/>
                  </a:lnTo>
                  <a:lnTo>
                    <a:pt x="3972" y="155"/>
                  </a:lnTo>
                  <a:lnTo>
                    <a:pt x="3488" y="291"/>
                  </a:lnTo>
                  <a:lnTo>
                    <a:pt x="2965" y="426"/>
                  </a:lnTo>
                  <a:lnTo>
                    <a:pt x="2422" y="562"/>
                  </a:lnTo>
                  <a:lnTo>
                    <a:pt x="1860" y="659"/>
                  </a:lnTo>
                  <a:lnTo>
                    <a:pt x="1260" y="756"/>
                  </a:lnTo>
                  <a:lnTo>
                    <a:pt x="640" y="814"/>
                  </a:lnTo>
                  <a:lnTo>
                    <a:pt x="1" y="872"/>
                  </a:lnTo>
                  <a:lnTo>
                    <a:pt x="1" y="872"/>
                  </a:lnTo>
                  <a:lnTo>
                    <a:pt x="272" y="1337"/>
                  </a:lnTo>
                  <a:lnTo>
                    <a:pt x="543" y="1783"/>
                  </a:lnTo>
                  <a:lnTo>
                    <a:pt x="853" y="2228"/>
                  </a:lnTo>
                  <a:lnTo>
                    <a:pt x="1163" y="2674"/>
                  </a:lnTo>
                  <a:lnTo>
                    <a:pt x="1512" y="3100"/>
                  </a:lnTo>
                  <a:lnTo>
                    <a:pt x="1860" y="3526"/>
                  </a:lnTo>
                  <a:lnTo>
                    <a:pt x="2248" y="3953"/>
                  </a:lnTo>
                  <a:lnTo>
                    <a:pt x="2635" y="4359"/>
                  </a:lnTo>
                  <a:lnTo>
                    <a:pt x="2635" y="4359"/>
                  </a:lnTo>
                  <a:lnTo>
                    <a:pt x="3236" y="4321"/>
                  </a:lnTo>
                  <a:lnTo>
                    <a:pt x="3817" y="4282"/>
                  </a:lnTo>
                  <a:lnTo>
                    <a:pt x="4398" y="4224"/>
                  </a:lnTo>
                  <a:lnTo>
                    <a:pt x="4960" y="4166"/>
                  </a:lnTo>
                  <a:lnTo>
                    <a:pt x="5522" y="4088"/>
                  </a:lnTo>
                  <a:lnTo>
                    <a:pt x="6065" y="3991"/>
                  </a:lnTo>
                  <a:lnTo>
                    <a:pt x="6588" y="3894"/>
                  </a:lnTo>
                  <a:lnTo>
                    <a:pt x="7111" y="3778"/>
                  </a:lnTo>
                  <a:lnTo>
                    <a:pt x="7111" y="3778"/>
                  </a:lnTo>
                  <a:lnTo>
                    <a:pt x="6723" y="3294"/>
                  </a:lnTo>
                  <a:lnTo>
                    <a:pt x="6336" y="2809"/>
                  </a:lnTo>
                  <a:lnTo>
                    <a:pt x="5987" y="2325"/>
                  </a:lnTo>
                  <a:lnTo>
                    <a:pt x="5638" y="1841"/>
                  </a:lnTo>
                  <a:lnTo>
                    <a:pt x="4999" y="911"/>
                  </a:lnTo>
                  <a:lnTo>
                    <a:pt x="44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26"/>
            <p:cNvSpPr/>
            <p:nvPr/>
          </p:nvSpPr>
          <p:spPr>
            <a:xfrm>
              <a:off x="9660200" y="4346575"/>
              <a:ext cx="133225" cy="111900"/>
            </a:xfrm>
            <a:custGeom>
              <a:avLst/>
              <a:gdLst/>
              <a:ahLst/>
              <a:cxnLst/>
              <a:rect l="l" t="t" r="r" b="b"/>
              <a:pathLst>
                <a:path w="5329" h="4476" fill="none" extrusionOk="0">
                  <a:moveTo>
                    <a:pt x="1415" y="0"/>
                  </a:moveTo>
                  <a:lnTo>
                    <a:pt x="1415" y="0"/>
                  </a:lnTo>
                  <a:lnTo>
                    <a:pt x="1086" y="175"/>
                  </a:lnTo>
                  <a:lnTo>
                    <a:pt x="756" y="330"/>
                  </a:lnTo>
                  <a:lnTo>
                    <a:pt x="388" y="504"/>
                  </a:lnTo>
                  <a:lnTo>
                    <a:pt x="1" y="659"/>
                  </a:lnTo>
                  <a:lnTo>
                    <a:pt x="1" y="659"/>
                  </a:lnTo>
                  <a:lnTo>
                    <a:pt x="582" y="1570"/>
                  </a:lnTo>
                  <a:lnTo>
                    <a:pt x="1221" y="2519"/>
                  </a:lnTo>
                  <a:lnTo>
                    <a:pt x="1570" y="3003"/>
                  </a:lnTo>
                  <a:lnTo>
                    <a:pt x="1938" y="3488"/>
                  </a:lnTo>
                  <a:lnTo>
                    <a:pt x="2326" y="3991"/>
                  </a:lnTo>
                  <a:lnTo>
                    <a:pt x="2713" y="4476"/>
                  </a:lnTo>
                  <a:lnTo>
                    <a:pt x="2713" y="4476"/>
                  </a:lnTo>
                  <a:lnTo>
                    <a:pt x="3411" y="4282"/>
                  </a:lnTo>
                  <a:lnTo>
                    <a:pt x="4069" y="4088"/>
                  </a:lnTo>
                  <a:lnTo>
                    <a:pt x="4709" y="3875"/>
                  </a:lnTo>
                  <a:lnTo>
                    <a:pt x="5329" y="3662"/>
                  </a:lnTo>
                  <a:lnTo>
                    <a:pt x="5329" y="3662"/>
                  </a:lnTo>
                  <a:lnTo>
                    <a:pt x="5038" y="3216"/>
                  </a:lnTo>
                  <a:lnTo>
                    <a:pt x="4786" y="2751"/>
                  </a:lnTo>
                  <a:lnTo>
                    <a:pt x="4573" y="2267"/>
                  </a:lnTo>
                  <a:lnTo>
                    <a:pt x="4379" y="1783"/>
                  </a:lnTo>
                  <a:lnTo>
                    <a:pt x="4379" y="1783"/>
                  </a:lnTo>
                  <a:lnTo>
                    <a:pt x="4263" y="1434"/>
                  </a:lnTo>
                  <a:lnTo>
                    <a:pt x="4147" y="1085"/>
                  </a:lnTo>
                  <a:lnTo>
                    <a:pt x="4050" y="717"/>
                  </a:lnTo>
                  <a:lnTo>
                    <a:pt x="3972" y="368"/>
                  </a:lnTo>
                  <a:lnTo>
                    <a:pt x="3972" y="368"/>
                  </a:lnTo>
                  <a:lnTo>
                    <a:pt x="2694" y="194"/>
                  </a:lnTo>
                  <a:lnTo>
                    <a:pt x="14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26"/>
            <p:cNvSpPr/>
            <p:nvPr/>
          </p:nvSpPr>
          <p:spPr>
            <a:xfrm>
              <a:off x="9646150" y="4338325"/>
              <a:ext cx="36375" cy="17475"/>
            </a:xfrm>
            <a:custGeom>
              <a:avLst/>
              <a:gdLst/>
              <a:ahLst/>
              <a:cxnLst/>
              <a:rect l="l" t="t" r="r" b="b"/>
              <a:pathLst>
                <a:path w="1455" h="69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8" y="698"/>
                  </a:lnTo>
                  <a:lnTo>
                    <a:pt x="408" y="698"/>
                  </a:lnTo>
                  <a:lnTo>
                    <a:pt x="950" y="485"/>
                  </a:lnTo>
                  <a:lnTo>
                    <a:pt x="1454" y="253"/>
                  </a:lnTo>
                  <a:lnTo>
                    <a:pt x="1454" y="253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26"/>
            <p:cNvSpPr/>
            <p:nvPr/>
          </p:nvSpPr>
          <p:spPr>
            <a:xfrm>
              <a:off x="9511025" y="4315075"/>
              <a:ext cx="137575" cy="64950"/>
            </a:xfrm>
            <a:custGeom>
              <a:avLst/>
              <a:gdLst/>
              <a:ahLst/>
              <a:cxnLst/>
              <a:rect l="l" t="t" r="r" b="b"/>
              <a:pathLst>
                <a:path w="5503" h="2598" fill="none" extrusionOk="0">
                  <a:moveTo>
                    <a:pt x="1473" y="1"/>
                  </a:moveTo>
                  <a:lnTo>
                    <a:pt x="1473" y="1"/>
                  </a:lnTo>
                  <a:lnTo>
                    <a:pt x="1144" y="78"/>
                  </a:lnTo>
                  <a:lnTo>
                    <a:pt x="776" y="156"/>
                  </a:lnTo>
                  <a:lnTo>
                    <a:pt x="407" y="214"/>
                  </a:lnTo>
                  <a:lnTo>
                    <a:pt x="1" y="253"/>
                  </a:lnTo>
                  <a:lnTo>
                    <a:pt x="1" y="253"/>
                  </a:lnTo>
                  <a:lnTo>
                    <a:pt x="233" y="834"/>
                  </a:lnTo>
                  <a:lnTo>
                    <a:pt x="485" y="1415"/>
                  </a:lnTo>
                  <a:lnTo>
                    <a:pt x="756" y="2016"/>
                  </a:lnTo>
                  <a:lnTo>
                    <a:pt x="1066" y="2597"/>
                  </a:lnTo>
                  <a:lnTo>
                    <a:pt x="1066" y="2597"/>
                  </a:lnTo>
                  <a:lnTo>
                    <a:pt x="1725" y="2558"/>
                  </a:lnTo>
                  <a:lnTo>
                    <a:pt x="2345" y="2481"/>
                  </a:lnTo>
                  <a:lnTo>
                    <a:pt x="2926" y="2403"/>
                  </a:lnTo>
                  <a:lnTo>
                    <a:pt x="3507" y="2287"/>
                  </a:lnTo>
                  <a:lnTo>
                    <a:pt x="4050" y="2171"/>
                  </a:lnTo>
                  <a:lnTo>
                    <a:pt x="4554" y="2055"/>
                  </a:lnTo>
                  <a:lnTo>
                    <a:pt x="5038" y="1900"/>
                  </a:lnTo>
                  <a:lnTo>
                    <a:pt x="5503" y="1745"/>
                  </a:lnTo>
                  <a:lnTo>
                    <a:pt x="5503" y="1745"/>
                  </a:lnTo>
                  <a:lnTo>
                    <a:pt x="4999" y="853"/>
                  </a:lnTo>
                  <a:lnTo>
                    <a:pt x="4999" y="853"/>
                  </a:lnTo>
                  <a:lnTo>
                    <a:pt x="4089" y="679"/>
                  </a:lnTo>
                  <a:lnTo>
                    <a:pt x="3217" y="466"/>
                  </a:lnTo>
                  <a:lnTo>
                    <a:pt x="2325" y="253"/>
                  </a:lnTo>
                  <a:lnTo>
                    <a:pt x="14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6"/>
            <p:cNvSpPr/>
            <p:nvPr/>
          </p:nvSpPr>
          <p:spPr>
            <a:xfrm>
              <a:off x="9503275" y="4298625"/>
              <a:ext cx="30550" cy="15025"/>
            </a:xfrm>
            <a:custGeom>
              <a:avLst/>
              <a:gdLst/>
              <a:ahLst/>
              <a:cxnLst/>
              <a:rect l="l" t="t" r="r" b="b"/>
              <a:pathLst>
                <a:path w="1222" h="60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4" y="601"/>
                  </a:lnTo>
                  <a:lnTo>
                    <a:pt x="194" y="601"/>
                  </a:lnTo>
                  <a:lnTo>
                    <a:pt x="737" y="543"/>
                  </a:lnTo>
                  <a:lnTo>
                    <a:pt x="1221" y="465"/>
                  </a:lnTo>
                  <a:lnTo>
                    <a:pt x="1221" y="465"/>
                  </a:lnTo>
                  <a:lnTo>
                    <a:pt x="601" y="25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6"/>
            <p:cNvSpPr/>
            <p:nvPr/>
          </p:nvSpPr>
          <p:spPr>
            <a:xfrm>
              <a:off x="9476650" y="4182850"/>
              <a:ext cx="796275" cy="416575"/>
            </a:xfrm>
            <a:custGeom>
              <a:avLst/>
              <a:gdLst/>
              <a:ahLst/>
              <a:cxnLst/>
              <a:rect l="l" t="t" r="r" b="b"/>
              <a:pathLst>
                <a:path w="31851" h="16663" extrusionOk="0">
                  <a:moveTo>
                    <a:pt x="21040" y="4728"/>
                  </a:moveTo>
                  <a:lnTo>
                    <a:pt x="21312" y="5116"/>
                  </a:lnTo>
                  <a:lnTo>
                    <a:pt x="21621" y="5561"/>
                  </a:lnTo>
                  <a:lnTo>
                    <a:pt x="22009" y="6065"/>
                  </a:lnTo>
                  <a:lnTo>
                    <a:pt x="22416" y="6569"/>
                  </a:lnTo>
                  <a:lnTo>
                    <a:pt x="22900" y="7111"/>
                  </a:lnTo>
                  <a:lnTo>
                    <a:pt x="23404" y="7654"/>
                  </a:lnTo>
                  <a:lnTo>
                    <a:pt x="23966" y="8196"/>
                  </a:lnTo>
                  <a:lnTo>
                    <a:pt x="24586" y="8719"/>
                  </a:lnTo>
                  <a:lnTo>
                    <a:pt x="24179" y="9126"/>
                  </a:lnTo>
                  <a:lnTo>
                    <a:pt x="23733" y="9533"/>
                  </a:lnTo>
                  <a:lnTo>
                    <a:pt x="23288" y="9959"/>
                  </a:lnTo>
                  <a:lnTo>
                    <a:pt x="22803" y="10366"/>
                  </a:lnTo>
                  <a:lnTo>
                    <a:pt x="22280" y="10773"/>
                  </a:lnTo>
                  <a:lnTo>
                    <a:pt x="21738" y="11180"/>
                  </a:lnTo>
                  <a:lnTo>
                    <a:pt x="21176" y="11567"/>
                  </a:lnTo>
                  <a:lnTo>
                    <a:pt x="20575" y="11935"/>
                  </a:lnTo>
                  <a:lnTo>
                    <a:pt x="19955" y="11587"/>
                  </a:lnTo>
                  <a:lnTo>
                    <a:pt x="19355" y="11218"/>
                  </a:lnTo>
                  <a:lnTo>
                    <a:pt x="18793" y="10831"/>
                  </a:lnTo>
                  <a:lnTo>
                    <a:pt x="18231" y="10424"/>
                  </a:lnTo>
                  <a:lnTo>
                    <a:pt x="17708" y="10017"/>
                  </a:lnTo>
                  <a:lnTo>
                    <a:pt x="17224" y="9610"/>
                  </a:lnTo>
                  <a:lnTo>
                    <a:pt x="16739" y="9184"/>
                  </a:lnTo>
                  <a:lnTo>
                    <a:pt x="16294" y="8758"/>
                  </a:lnTo>
                  <a:lnTo>
                    <a:pt x="17088" y="8235"/>
                  </a:lnTo>
                  <a:lnTo>
                    <a:pt x="17824" y="7712"/>
                  </a:lnTo>
                  <a:lnTo>
                    <a:pt x="18502" y="7189"/>
                  </a:lnTo>
                  <a:lnTo>
                    <a:pt x="19122" y="6666"/>
                  </a:lnTo>
                  <a:lnTo>
                    <a:pt x="19684" y="6142"/>
                  </a:lnTo>
                  <a:lnTo>
                    <a:pt x="20188" y="5639"/>
                  </a:lnTo>
                  <a:lnTo>
                    <a:pt x="20633" y="5174"/>
                  </a:lnTo>
                  <a:lnTo>
                    <a:pt x="21040" y="4728"/>
                  </a:lnTo>
                  <a:close/>
                  <a:moveTo>
                    <a:pt x="16022" y="8913"/>
                  </a:moveTo>
                  <a:lnTo>
                    <a:pt x="16449" y="9339"/>
                  </a:lnTo>
                  <a:lnTo>
                    <a:pt x="16933" y="9765"/>
                  </a:lnTo>
                  <a:lnTo>
                    <a:pt x="17417" y="10192"/>
                  </a:lnTo>
                  <a:lnTo>
                    <a:pt x="17940" y="10598"/>
                  </a:lnTo>
                  <a:lnTo>
                    <a:pt x="18483" y="11005"/>
                  </a:lnTo>
                  <a:lnTo>
                    <a:pt x="19045" y="11393"/>
                  </a:lnTo>
                  <a:lnTo>
                    <a:pt x="19645" y="11780"/>
                  </a:lnTo>
                  <a:lnTo>
                    <a:pt x="20265" y="12129"/>
                  </a:lnTo>
                  <a:lnTo>
                    <a:pt x="19568" y="12517"/>
                  </a:lnTo>
                  <a:lnTo>
                    <a:pt x="18832" y="12885"/>
                  </a:lnTo>
                  <a:lnTo>
                    <a:pt x="18076" y="13233"/>
                  </a:lnTo>
                  <a:lnTo>
                    <a:pt x="17262" y="13563"/>
                  </a:lnTo>
                  <a:lnTo>
                    <a:pt x="16429" y="13873"/>
                  </a:lnTo>
                  <a:lnTo>
                    <a:pt x="15557" y="14144"/>
                  </a:lnTo>
                  <a:lnTo>
                    <a:pt x="14647" y="14376"/>
                  </a:lnTo>
                  <a:lnTo>
                    <a:pt x="13698" y="14590"/>
                  </a:lnTo>
                  <a:lnTo>
                    <a:pt x="13213" y="14202"/>
                  </a:lnTo>
                  <a:lnTo>
                    <a:pt x="12768" y="13795"/>
                  </a:lnTo>
                  <a:lnTo>
                    <a:pt x="12303" y="13408"/>
                  </a:lnTo>
                  <a:lnTo>
                    <a:pt x="11876" y="12981"/>
                  </a:lnTo>
                  <a:lnTo>
                    <a:pt x="11469" y="12575"/>
                  </a:lnTo>
                  <a:lnTo>
                    <a:pt x="11063" y="12148"/>
                  </a:lnTo>
                  <a:lnTo>
                    <a:pt x="10675" y="11722"/>
                  </a:lnTo>
                  <a:lnTo>
                    <a:pt x="10288" y="11296"/>
                  </a:lnTo>
                  <a:lnTo>
                    <a:pt x="11121" y="11063"/>
                  </a:lnTo>
                  <a:lnTo>
                    <a:pt x="11915" y="10812"/>
                  </a:lnTo>
                  <a:lnTo>
                    <a:pt x="12671" y="10540"/>
                  </a:lnTo>
                  <a:lnTo>
                    <a:pt x="13388" y="10250"/>
                  </a:lnTo>
                  <a:lnTo>
                    <a:pt x="14104" y="9940"/>
                  </a:lnTo>
                  <a:lnTo>
                    <a:pt x="14763" y="9610"/>
                  </a:lnTo>
                  <a:lnTo>
                    <a:pt x="15402" y="9281"/>
                  </a:lnTo>
                  <a:lnTo>
                    <a:pt x="16022" y="8913"/>
                  </a:lnTo>
                  <a:close/>
                  <a:moveTo>
                    <a:pt x="29720" y="1"/>
                  </a:moveTo>
                  <a:lnTo>
                    <a:pt x="29623" y="330"/>
                  </a:lnTo>
                  <a:lnTo>
                    <a:pt x="29507" y="698"/>
                  </a:lnTo>
                  <a:lnTo>
                    <a:pt x="29332" y="1183"/>
                  </a:lnTo>
                  <a:lnTo>
                    <a:pt x="29100" y="1783"/>
                  </a:lnTo>
                  <a:lnTo>
                    <a:pt x="28790" y="2461"/>
                  </a:lnTo>
                  <a:lnTo>
                    <a:pt x="28422" y="3217"/>
                  </a:lnTo>
                  <a:lnTo>
                    <a:pt x="27996" y="4050"/>
                  </a:lnTo>
                  <a:lnTo>
                    <a:pt x="27763" y="3837"/>
                  </a:lnTo>
                  <a:lnTo>
                    <a:pt x="27569" y="3624"/>
                  </a:lnTo>
                  <a:lnTo>
                    <a:pt x="27395" y="3411"/>
                  </a:lnTo>
                  <a:lnTo>
                    <a:pt x="27240" y="3198"/>
                  </a:lnTo>
                  <a:lnTo>
                    <a:pt x="27104" y="3004"/>
                  </a:lnTo>
                  <a:lnTo>
                    <a:pt x="26988" y="2810"/>
                  </a:lnTo>
                  <a:lnTo>
                    <a:pt x="26814" y="2442"/>
                  </a:lnTo>
                  <a:lnTo>
                    <a:pt x="26697" y="2132"/>
                  </a:lnTo>
                  <a:lnTo>
                    <a:pt x="26620" y="1900"/>
                  </a:lnTo>
                  <a:lnTo>
                    <a:pt x="26581" y="1686"/>
                  </a:lnTo>
                  <a:lnTo>
                    <a:pt x="26271" y="1706"/>
                  </a:lnTo>
                  <a:lnTo>
                    <a:pt x="26310" y="1958"/>
                  </a:lnTo>
                  <a:lnTo>
                    <a:pt x="26388" y="2229"/>
                  </a:lnTo>
                  <a:lnTo>
                    <a:pt x="26523" y="2558"/>
                  </a:lnTo>
                  <a:lnTo>
                    <a:pt x="26601" y="2752"/>
                  </a:lnTo>
                  <a:lnTo>
                    <a:pt x="26717" y="2965"/>
                  </a:lnTo>
                  <a:lnTo>
                    <a:pt x="26852" y="3178"/>
                  </a:lnTo>
                  <a:lnTo>
                    <a:pt x="26988" y="3391"/>
                  </a:lnTo>
                  <a:lnTo>
                    <a:pt x="27162" y="3624"/>
                  </a:lnTo>
                  <a:lnTo>
                    <a:pt x="27356" y="3856"/>
                  </a:lnTo>
                  <a:lnTo>
                    <a:pt x="27589" y="4108"/>
                  </a:lnTo>
                  <a:lnTo>
                    <a:pt x="27821" y="4341"/>
                  </a:lnTo>
                  <a:lnTo>
                    <a:pt x="27550" y="4825"/>
                  </a:lnTo>
                  <a:lnTo>
                    <a:pt x="27221" y="5329"/>
                  </a:lnTo>
                  <a:lnTo>
                    <a:pt x="26891" y="5852"/>
                  </a:lnTo>
                  <a:lnTo>
                    <a:pt x="26523" y="6375"/>
                  </a:lnTo>
                  <a:lnTo>
                    <a:pt x="26136" y="6898"/>
                  </a:lnTo>
                  <a:lnTo>
                    <a:pt x="25709" y="7421"/>
                  </a:lnTo>
                  <a:lnTo>
                    <a:pt x="25264" y="7964"/>
                  </a:lnTo>
                  <a:lnTo>
                    <a:pt x="24799" y="8487"/>
                  </a:lnTo>
                  <a:lnTo>
                    <a:pt x="24489" y="8215"/>
                  </a:lnTo>
                  <a:lnTo>
                    <a:pt x="24179" y="7964"/>
                  </a:lnTo>
                  <a:lnTo>
                    <a:pt x="23617" y="7402"/>
                  </a:lnTo>
                  <a:lnTo>
                    <a:pt x="23094" y="6859"/>
                  </a:lnTo>
                  <a:lnTo>
                    <a:pt x="22629" y="6317"/>
                  </a:lnTo>
                  <a:lnTo>
                    <a:pt x="22203" y="5794"/>
                  </a:lnTo>
                  <a:lnTo>
                    <a:pt x="21835" y="5309"/>
                  </a:lnTo>
                  <a:lnTo>
                    <a:pt x="21505" y="4864"/>
                  </a:lnTo>
                  <a:lnTo>
                    <a:pt x="21253" y="4476"/>
                  </a:lnTo>
                  <a:lnTo>
                    <a:pt x="21738" y="3856"/>
                  </a:lnTo>
                  <a:lnTo>
                    <a:pt x="22086" y="3391"/>
                  </a:lnTo>
                  <a:lnTo>
                    <a:pt x="22300" y="3081"/>
                  </a:lnTo>
                  <a:lnTo>
                    <a:pt x="22377" y="2946"/>
                  </a:lnTo>
                  <a:lnTo>
                    <a:pt x="22086" y="2791"/>
                  </a:lnTo>
                  <a:lnTo>
                    <a:pt x="21835" y="3198"/>
                  </a:lnTo>
                  <a:lnTo>
                    <a:pt x="21505" y="3624"/>
                  </a:lnTo>
                  <a:lnTo>
                    <a:pt x="21079" y="4186"/>
                  </a:lnTo>
                  <a:lnTo>
                    <a:pt x="20866" y="3837"/>
                  </a:lnTo>
                  <a:lnTo>
                    <a:pt x="20769" y="3682"/>
                  </a:lnTo>
                  <a:lnTo>
                    <a:pt x="20498" y="3837"/>
                  </a:lnTo>
                  <a:lnTo>
                    <a:pt x="20595" y="4011"/>
                  </a:lnTo>
                  <a:lnTo>
                    <a:pt x="20866" y="4438"/>
                  </a:lnTo>
                  <a:lnTo>
                    <a:pt x="20459" y="4883"/>
                  </a:lnTo>
                  <a:lnTo>
                    <a:pt x="20013" y="5367"/>
                  </a:lnTo>
                  <a:lnTo>
                    <a:pt x="19510" y="5871"/>
                  </a:lnTo>
                  <a:lnTo>
                    <a:pt x="18928" y="6394"/>
                  </a:lnTo>
                  <a:lnTo>
                    <a:pt x="18309" y="6937"/>
                  </a:lnTo>
                  <a:lnTo>
                    <a:pt x="17611" y="7460"/>
                  </a:lnTo>
                  <a:lnTo>
                    <a:pt x="16875" y="8002"/>
                  </a:lnTo>
                  <a:lnTo>
                    <a:pt x="16061" y="8525"/>
                  </a:lnTo>
                  <a:lnTo>
                    <a:pt x="15635" y="8060"/>
                  </a:lnTo>
                  <a:lnTo>
                    <a:pt x="15228" y="7615"/>
                  </a:lnTo>
                  <a:lnTo>
                    <a:pt x="14841" y="7169"/>
                  </a:lnTo>
                  <a:lnTo>
                    <a:pt x="14492" y="6743"/>
                  </a:lnTo>
                  <a:lnTo>
                    <a:pt x="14162" y="6336"/>
                  </a:lnTo>
                  <a:lnTo>
                    <a:pt x="13872" y="5929"/>
                  </a:lnTo>
                  <a:lnTo>
                    <a:pt x="13368" y="5212"/>
                  </a:lnTo>
                  <a:lnTo>
                    <a:pt x="12961" y="4593"/>
                  </a:lnTo>
                  <a:lnTo>
                    <a:pt x="12671" y="4128"/>
                  </a:lnTo>
                  <a:lnTo>
                    <a:pt x="12438" y="3701"/>
                  </a:lnTo>
                  <a:lnTo>
                    <a:pt x="12148" y="3837"/>
                  </a:lnTo>
                  <a:lnTo>
                    <a:pt x="12399" y="4263"/>
                  </a:lnTo>
                  <a:lnTo>
                    <a:pt x="12671" y="4748"/>
                  </a:lnTo>
                  <a:lnTo>
                    <a:pt x="13078" y="5367"/>
                  </a:lnTo>
                  <a:lnTo>
                    <a:pt x="13581" y="6084"/>
                  </a:lnTo>
                  <a:lnTo>
                    <a:pt x="13872" y="6491"/>
                  </a:lnTo>
                  <a:lnTo>
                    <a:pt x="14201" y="6898"/>
                  </a:lnTo>
                  <a:lnTo>
                    <a:pt x="14550" y="7344"/>
                  </a:lnTo>
                  <a:lnTo>
                    <a:pt x="14937" y="7789"/>
                  </a:lnTo>
                  <a:lnTo>
                    <a:pt x="15344" y="8235"/>
                  </a:lnTo>
                  <a:lnTo>
                    <a:pt x="15790" y="8700"/>
                  </a:lnTo>
                  <a:lnTo>
                    <a:pt x="15170" y="9049"/>
                  </a:lnTo>
                  <a:lnTo>
                    <a:pt x="14531" y="9378"/>
                  </a:lnTo>
                  <a:lnTo>
                    <a:pt x="13872" y="9688"/>
                  </a:lnTo>
                  <a:lnTo>
                    <a:pt x="13174" y="9998"/>
                  </a:lnTo>
                  <a:lnTo>
                    <a:pt x="12438" y="10288"/>
                  </a:lnTo>
                  <a:lnTo>
                    <a:pt x="11683" y="10560"/>
                  </a:lnTo>
                  <a:lnTo>
                    <a:pt x="10888" y="10792"/>
                  </a:lnTo>
                  <a:lnTo>
                    <a:pt x="10055" y="11025"/>
                  </a:lnTo>
                  <a:lnTo>
                    <a:pt x="9668" y="10540"/>
                  </a:lnTo>
                  <a:lnTo>
                    <a:pt x="9280" y="10037"/>
                  </a:lnTo>
                  <a:lnTo>
                    <a:pt x="8912" y="9552"/>
                  </a:lnTo>
                  <a:lnTo>
                    <a:pt x="8563" y="9068"/>
                  </a:lnTo>
                  <a:lnTo>
                    <a:pt x="7924" y="8119"/>
                  </a:lnTo>
                  <a:lnTo>
                    <a:pt x="7343" y="7208"/>
                  </a:lnTo>
                  <a:lnTo>
                    <a:pt x="7885" y="6976"/>
                  </a:lnTo>
                  <a:lnTo>
                    <a:pt x="8389" y="6743"/>
                  </a:lnTo>
                  <a:lnTo>
                    <a:pt x="8854" y="6491"/>
                  </a:lnTo>
                  <a:lnTo>
                    <a:pt x="9280" y="6259"/>
                  </a:lnTo>
                  <a:lnTo>
                    <a:pt x="9648" y="6007"/>
                  </a:lnTo>
                  <a:lnTo>
                    <a:pt x="9997" y="5774"/>
                  </a:lnTo>
                  <a:lnTo>
                    <a:pt x="10307" y="5542"/>
                  </a:lnTo>
                  <a:lnTo>
                    <a:pt x="10578" y="5309"/>
                  </a:lnTo>
                  <a:lnTo>
                    <a:pt x="10811" y="5096"/>
                  </a:lnTo>
                  <a:lnTo>
                    <a:pt x="11024" y="4902"/>
                  </a:lnTo>
                  <a:lnTo>
                    <a:pt x="11334" y="4573"/>
                  </a:lnTo>
                  <a:lnTo>
                    <a:pt x="11508" y="4360"/>
                  </a:lnTo>
                  <a:lnTo>
                    <a:pt x="11586" y="4263"/>
                  </a:lnTo>
                  <a:lnTo>
                    <a:pt x="11314" y="4089"/>
                  </a:lnTo>
                  <a:lnTo>
                    <a:pt x="11256" y="4166"/>
                  </a:lnTo>
                  <a:lnTo>
                    <a:pt x="11082" y="4379"/>
                  </a:lnTo>
                  <a:lnTo>
                    <a:pt x="10772" y="4709"/>
                  </a:lnTo>
                  <a:lnTo>
                    <a:pt x="10346" y="5096"/>
                  </a:lnTo>
                  <a:lnTo>
                    <a:pt x="10075" y="5309"/>
                  </a:lnTo>
                  <a:lnTo>
                    <a:pt x="9784" y="5542"/>
                  </a:lnTo>
                  <a:lnTo>
                    <a:pt x="9435" y="5774"/>
                  </a:lnTo>
                  <a:lnTo>
                    <a:pt x="9067" y="6007"/>
                  </a:lnTo>
                  <a:lnTo>
                    <a:pt x="8660" y="6239"/>
                  </a:lnTo>
                  <a:lnTo>
                    <a:pt x="8195" y="6491"/>
                  </a:lnTo>
                  <a:lnTo>
                    <a:pt x="7711" y="6704"/>
                  </a:lnTo>
                  <a:lnTo>
                    <a:pt x="7188" y="6917"/>
                  </a:lnTo>
                  <a:lnTo>
                    <a:pt x="6645" y="5987"/>
                  </a:lnTo>
                  <a:lnTo>
                    <a:pt x="6180" y="5096"/>
                  </a:lnTo>
                  <a:lnTo>
                    <a:pt x="5793" y="4302"/>
                  </a:lnTo>
                  <a:lnTo>
                    <a:pt x="5464" y="3604"/>
                  </a:lnTo>
                  <a:lnTo>
                    <a:pt x="5599" y="3430"/>
                  </a:lnTo>
                  <a:lnTo>
                    <a:pt x="5696" y="3256"/>
                  </a:lnTo>
                  <a:lnTo>
                    <a:pt x="5851" y="2984"/>
                  </a:lnTo>
                  <a:lnTo>
                    <a:pt x="5948" y="2791"/>
                  </a:lnTo>
                  <a:lnTo>
                    <a:pt x="5967" y="2713"/>
                  </a:lnTo>
                  <a:lnTo>
                    <a:pt x="5657" y="2636"/>
                  </a:lnTo>
                  <a:lnTo>
                    <a:pt x="5580" y="2849"/>
                  </a:lnTo>
                  <a:lnTo>
                    <a:pt x="5483" y="3043"/>
                  </a:lnTo>
                  <a:lnTo>
                    <a:pt x="5328" y="3294"/>
                  </a:lnTo>
                  <a:lnTo>
                    <a:pt x="5115" y="2791"/>
                  </a:lnTo>
                  <a:lnTo>
                    <a:pt x="4979" y="2423"/>
                  </a:lnTo>
                  <a:lnTo>
                    <a:pt x="4844" y="2074"/>
                  </a:lnTo>
                  <a:lnTo>
                    <a:pt x="4553" y="2171"/>
                  </a:lnTo>
                  <a:lnTo>
                    <a:pt x="4689" y="2578"/>
                  </a:lnTo>
                  <a:lnTo>
                    <a:pt x="4863" y="3004"/>
                  </a:lnTo>
                  <a:lnTo>
                    <a:pt x="5115" y="3585"/>
                  </a:lnTo>
                  <a:lnTo>
                    <a:pt x="4979" y="3740"/>
                  </a:lnTo>
                  <a:lnTo>
                    <a:pt x="4824" y="3895"/>
                  </a:lnTo>
                  <a:lnTo>
                    <a:pt x="4650" y="4050"/>
                  </a:lnTo>
                  <a:lnTo>
                    <a:pt x="4437" y="4205"/>
                  </a:lnTo>
                  <a:lnTo>
                    <a:pt x="4224" y="4360"/>
                  </a:lnTo>
                  <a:lnTo>
                    <a:pt x="3972" y="4515"/>
                  </a:lnTo>
                  <a:lnTo>
                    <a:pt x="3700" y="4651"/>
                  </a:lnTo>
                  <a:lnTo>
                    <a:pt x="3410" y="4786"/>
                  </a:lnTo>
                  <a:lnTo>
                    <a:pt x="3100" y="4902"/>
                  </a:lnTo>
                  <a:lnTo>
                    <a:pt x="2751" y="4999"/>
                  </a:lnTo>
                  <a:lnTo>
                    <a:pt x="2364" y="5096"/>
                  </a:lnTo>
                  <a:lnTo>
                    <a:pt x="1957" y="5154"/>
                  </a:lnTo>
                  <a:lnTo>
                    <a:pt x="1531" y="5212"/>
                  </a:lnTo>
                  <a:lnTo>
                    <a:pt x="1046" y="5232"/>
                  </a:lnTo>
                  <a:lnTo>
                    <a:pt x="543" y="5251"/>
                  </a:lnTo>
                  <a:lnTo>
                    <a:pt x="0" y="5232"/>
                  </a:lnTo>
                  <a:lnTo>
                    <a:pt x="116" y="5542"/>
                  </a:lnTo>
                  <a:lnTo>
                    <a:pt x="639" y="5561"/>
                  </a:lnTo>
                  <a:lnTo>
                    <a:pt x="1104" y="5561"/>
                  </a:lnTo>
                  <a:lnTo>
                    <a:pt x="1531" y="5522"/>
                  </a:lnTo>
                  <a:lnTo>
                    <a:pt x="1937" y="5484"/>
                  </a:lnTo>
                  <a:lnTo>
                    <a:pt x="2325" y="5406"/>
                  </a:lnTo>
                  <a:lnTo>
                    <a:pt x="2674" y="5329"/>
                  </a:lnTo>
                  <a:lnTo>
                    <a:pt x="3003" y="5232"/>
                  </a:lnTo>
                  <a:lnTo>
                    <a:pt x="3332" y="5135"/>
                  </a:lnTo>
                  <a:lnTo>
                    <a:pt x="3623" y="5019"/>
                  </a:lnTo>
                  <a:lnTo>
                    <a:pt x="3875" y="4883"/>
                  </a:lnTo>
                  <a:lnTo>
                    <a:pt x="4127" y="4767"/>
                  </a:lnTo>
                  <a:lnTo>
                    <a:pt x="4359" y="4612"/>
                  </a:lnTo>
                  <a:lnTo>
                    <a:pt x="4572" y="4476"/>
                  </a:lnTo>
                  <a:lnTo>
                    <a:pt x="4766" y="4321"/>
                  </a:lnTo>
                  <a:lnTo>
                    <a:pt x="4940" y="4186"/>
                  </a:lnTo>
                  <a:lnTo>
                    <a:pt x="5250" y="3876"/>
                  </a:lnTo>
                  <a:lnTo>
                    <a:pt x="5560" y="4554"/>
                  </a:lnTo>
                  <a:lnTo>
                    <a:pt x="5929" y="5309"/>
                  </a:lnTo>
                  <a:lnTo>
                    <a:pt x="6374" y="6142"/>
                  </a:lnTo>
                  <a:lnTo>
                    <a:pt x="6878" y="7034"/>
                  </a:lnTo>
                  <a:lnTo>
                    <a:pt x="6297" y="7227"/>
                  </a:lnTo>
                  <a:lnTo>
                    <a:pt x="5677" y="7402"/>
                  </a:lnTo>
                  <a:lnTo>
                    <a:pt x="5018" y="7557"/>
                  </a:lnTo>
                  <a:lnTo>
                    <a:pt x="4320" y="7692"/>
                  </a:lnTo>
                  <a:lnTo>
                    <a:pt x="3584" y="7789"/>
                  </a:lnTo>
                  <a:lnTo>
                    <a:pt x="2790" y="7867"/>
                  </a:lnTo>
                  <a:lnTo>
                    <a:pt x="1957" y="7905"/>
                  </a:lnTo>
                  <a:lnTo>
                    <a:pt x="1066" y="7925"/>
                  </a:lnTo>
                  <a:lnTo>
                    <a:pt x="1240" y="8235"/>
                  </a:lnTo>
                  <a:lnTo>
                    <a:pt x="1298" y="8235"/>
                  </a:lnTo>
                  <a:lnTo>
                    <a:pt x="2170" y="8215"/>
                  </a:lnTo>
                  <a:lnTo>
                    <a:pt x="2984" y="8177"/>
                  </a:lnTo>
                  <a:lnTo>
                    <a:pt x="3778" y="8080"/>
                  </a:lnTo>
                  <a:lnTo>
                    <a:pt x="4514" y="7983"/>
                  </a:lnTo>
                  <a:lnTo>
                    <a:pt x="5192" y="7847"/>
                  </a:lnTo>
                  <a:lnTo>
                    <a:pt x="5851" y="7692"/>
                  </a:lnTo>
                  <a:lnTo>
                    <a:pt x="6471" y="7518"/>
                  </a:lnTo>
                  <a:lnTo>
                    <a:pt x="7052" y="7324"/>
                  </a:lnTo>
                  <a:lnTo>
                    <a:pt x="7614" y="8235"/>
                  </a:lnTo>
                  <a:lnTo>
                    <a:pt x="8253" y="9165"/>
                  </a:lnTo>
                  <a:lnTo>
                    <a:pt x="8602" y="9649"/>
                  </a:lnTo>
                  <a:lnTo>
                    <a:pt x="8951" y="10133"/>
                  </a:lnTo>
                  <a:lnTo>
                    <a:pt x="9338" y="10618"/>
                  </a:lnTo>
                  <a:lnTo>
                    <a:pt x="9726" y="11102"/>
                  </a:lnTo>
                  <a:lnTo>
                    <a:pt x="9028" y="11257"/>
                  </a:lnTo>
                  <a:lnTo>
                    <a:pt x="8312" y="11373"/>
                  </a:lnTo>
                  <a:lnTo>
                    <a:pt x="7556" y="11490"/>
                  </a:lnTo>
                  <a:lnTo>
                    <a:pt x="6800" y="11567"/>
                  </a:lnTo>
                  <a:lnTo>
                    <a:pt x="6025" y="11645"/>
                  </a:lnTo>
                  <a:lnTo>
                    <a:pt x="5212" y="11683"/>
                  </a:lnTo>
                  <a:lnTo>
                    <a:pt x="3546" y="11683"/>
                  </a:lnTo>
                  <a:lnTo>
                    <a:pt x="3836" y="11993"/>
                  </a:lnTo>
                  <a:lnTo>
                    <a:pt x="4417" y="12013"/>
                  </a:lnTo>
                  <a:lnTo>
                    <a:pt x="5173" y="11993"/>
                  </a:lnTo>
                  <a:lnTo>
                    <a:pt x="5909" y="11974"/>
                  </a:lnTo>
                  <a:lnTo>
                    <a:pt x="6626" y="11916"/>
                  </a:lnTo>
                  <a:lnTo>
                    <a:pt x="7323" y="11838"/>
                  </a:lnTo>
                  <a:lnTo>
                    <a:pt x="8002" y="11742"/>
                  </a:lnTo>
                  <a:lnTo>
                    <a:pt x="8660" y="11645"/>
                  </a:lnTo>
                  <a:lnTo>
                    <a:pt x="9319" y="11509"/>
                  </a:lnTo>
                  <a:lnTo>
                    <a:pt x="9958" y="11373"/>
                  </a:lnTo>
                  <a:lnTo>
                    <a:pt x="10326" y="11800"/>
                  </a:lnTo>
                  <a:lnTo>
                    <a:pt x="10695" y="12226"/>
                  </a:lnTo>
                  <a:lnTo>
                    <a:pt x="11101" y="12652"/>
                  </a:lnTo>
                  <a:lnTo>
                    <a:pt x="11508" y="13059"/>
                  </a:lnTo>
                  <a:lnTo>
                    <a:pt x="11934" y="13466"/>
                  </a:lnTo>
                  <a:lnTo>
                    <a:pt x="12361" y="13873"/>
                  </a:lnTo>
                  <a:lnTo>
                    <a:pt x="12826" y="14280"/>
                  </a:lnTo>
                  <a:lnTo>
                    <a:pt x="13291" y="14667"/>
                  </a:lnTo>
                  <a:lnTo>
                    <a:pt x="12671" y="14764"/>
                  </a:lnTo>
                  <a:lnTo>
                    <a:pt x="12051" y="14861"/>
                  </a:lnTo>
                  <a:lnTo>
                    <a:pt x="11411" y="14919"/>
                  </a:lnTo>
                  <a:lnTo>
                    <a:pt x="10772" y="14977"/>
                  </a:lnTo>
                  <a:lnTo>
                    <a:pt x="10094" y="15016"/>
                  </a:lnTo>
                  <a:lnTo>
                    <a:pt x="9416" y="15035"/>
                  </a:lnTo>
                  <a:lnTo>
                    <a:pt x="8718" y="15055"/>
                  </a:lnTo>
                  <a:lnTo>
                    <a:pt x="8002" y="15035"/>
                  </a:lnTo>
                  <a:lnTo>
                    <a:pt x="8370" y="15210"/>
                  </a:lnTo>
                  <a:lnTo>
                    <a:pt x="8757" y="15384"/>
                  </a:lnTo>
                  <a:lnTo>
                    <a:pt x="8776" y="15384"/>
                  </a:lnTo>
                  <a:lnTo>
                    <a:pt x="9435" y="15364"/>
                  </a:lnTo>
                  <a:lnTo>
                    <a:pt x="10055" y="15345"/>
                  </a:lnTo>
                  <a:lnTo>
                    <a:pt x="10695" y="15306"/>
                  </a:lnTo>
                  <a:lnTo>
                    <a:pt x="11295" y="15268"/>
                  </a:lnTo>
                  <a:lnTo>
                    <a:pt x="11896" y="15190"/>
                  </a:lnTo>
                  <a:lnTo>
                    <a:pt x="12477" y="15113"/>
                  </a:lnTo>
                  <a:lnTo>
                    <a:pt x="13058" y="15035"/>
                  </a:lnTo>
                  <a:lnTo>
                    <a:pt x="13620" y="14938"/>
                  </a:lnTo>
                  <a:lnTo>
                    <a:pt x="14221" y="15384"/>
                  </a:lnTo>
                  <a:lnTo>
                    <a:pt x="14860" y="15829"/>
                  </a:lnTo>
                  <a:lnTo>
                    <a:pt x="15499" y="16256"/>
                  </a:lnTo>
                  <a:lnTo>
                    <a:pt x="16177" y="16663"/>
                  </a:lnTo>
                  <a:lnTo>
                    <a:pt x="16797" y="16643"/>
                  </a:lnTo>
                  <a:lnTo>
                    <a:pt x="16061" y="16236"/>
                  </a:lnTo>
                  <a:lnTo>
                    <a:pt x="15364" y="15791"/>
                  </a:lnTo>
                  <a:lnTo>
                    <a:pt x="14686" y="15326"/>
                  </a:lnTo>
                  <a:lnTo>
                    <a:pt x="14027" y="14841"/>
                  </a:lnTo>
                  <a:lnTo>
                    <a:pt x="14976" y="14628"/>
                  </a:lnTo>
                  <a:lnTo>
                    <a:pt x="15887" y="14376"/>
                  </a:lnTo>
                  <a:lnTo>
                    <a:pt x="16759" y="14086"/>
                  </a:lnTo>
                  <a:lnTo>
                    <a:pt x="17611" y="13776"/>
                  </a:lnTo>
                  <a:lnTo>
                    <a:pt x="18405" y="13446"/>
                  </a:lnTo>
                  <a:lnTo>
                    <a:pt x="19161" y="13078"/>
                  </a:lnTo>
                  <a:lnTo>
                    <a:pt x="19897" y="12710"/>
                  </a:lnTo>
                  <a:lnTo>
                    <a:pt x="20595" y="12303"/>
                  </a:lnTo>
                  <a:lnTo>
                    <a:pt x="21195" y="12613"/>
                  </a:lnTo>
                  <a:lnTo>
                    <a:pt x="21835" y="12885"/>
                  </a:lnTo>
                  <a:lnTo>
                    <a:pt x="22474" y="13156"/>
                  </a:lnTo>
                  <a:lnTo>
                    <a:pt x="23152" y="13388"/>
                  </a:lnTo>
                  <a:lnTo>
                    <a:pt x="23850" y="13601"/>
                  </a:lnTo>
                  <a:lnTo>
                    <a:pt x="24566" y="13776"/>
                  </a:lnTo>
                  <a:lnTo>
                    <a:pt x="25303" y="13931"/>
                  </a:lnTo>
                  <a:lnTo>
                    <a:pt x="26058" y="14047"/>
                  </a:lnTo>
                  <a:lnTo>
                    <a:pt x="26465" y="13776"/>
                  </a:lnTo>
                  <a:lnTo>
                    <a:pt x="25690" y="13679"/>
                  </a:lnTo>
                  <a:lnTo>
                    <a:pt x="24934" y="13543"/>
                  </a:lnTo>
                  <a:lnTo>
                    <a:pt x="24218" y="13369"/>
                  </a:lnTo>
                  <a:lnTo>
                    <a:pt x="23501" y="13175"/>
                  </a:lnTo>
                  <a:lnTo>
                    <a:pt x="22823" y="12943"/>
                  </a:lnTo>
                  <a:lnTo>
                    <a:pt x="22164" y="12691"/>
                  </a:lnTo>
                  <a:lnTo>
                    <a:pt x="21525" y="12420"/>
                  </a:lnTo>
                  <a:lnTo>
                    <a:pt x="20905" y="12110"/>
                  </a:lnTo>
                  <a:lnTo>
                    <a:pt x="21486" y="11742"/>
                  </a:lnTo>
                  <a:lnTo>
                    <a:pt x="22048" y="11354"/>
                  </a:lnTo>
                  <a:lnTo>
                    <a:pt x="22571" y="10947"/>
                  </a:lnTo>
                  <a:lnTo>
                    <a:pt x="23075" y="10540"/>
                  </a:lnTo>
                  <a:lnTo>
                    <a:pt x="23559" y="10133"/>
                  </a:lnTo>
                  <a:lnTo>
                    <a:pt x="24004" y="9727"/>
                  </a:lnTo>
                  <a:lnTo>
                    <a:pt x="24431" y="9320"/>
                  </a:lnTo>
                  <a:lnTo>
                    <a:pt x="24838" y="8913"/>
                  </a:lnTo>
                  <a:lnTo>
                    <a:pt x="25322" y="9262"/>
                  </a:lnTo>
                  <a:lnTo>
                    <a:pt x="25826" y="9610"/>
                  </a:lnTo>
                  <a:lnTo>
                    <a:pt x="26368" y="9920"/>
                  </a:lnTo>
                  <a:lnTo>
                    <a:pt x="26930" y="10211"/>
                  </a:lnTo>
                  <a:lnTo>
                    <a:pt x="27492" y="10463"/>
                  </a:lnTo>
                  <a:lnTo>
                    <a:pt x="28092" y="10676"/>
                  </a:lnTo>
                  <a:lnTo>
                    <a:pt x="28402" y="10773"/>
                  </a:lnTo>
                  <a:lnTo>
                    <a:pt x="28712" y="10850"/>
                  </a:lnTo>
                  <a:lnTo>
                    <a:pt x="29022" y="10908"/>
                  </a:lnTo>
                  <a:lnTo>
                    <a:pt x="29352" y="10967"/>
                  </a:lnTo>
                  <a:lnTo>
                    <a:pt x="29565" y="10676"/>
                  </a:lnTo>
                  <a:lnTo>
                    <a:pt x="29235" y="10618"/>
                  </a:lnTo>
                  <a:lnTo>
                    <a:pt x="28926" y="10560"/>
                  </a:lnTo>
                  <a:lnTo>
                    <a:pt x="28616" y="10482"/>
                  </a:lnTo>
                  <a:lnTo>
                    <a:pt x="28306" y="10405"/>
                  </a:lnTo>
                  <a:lnTo>
                    <a:pt x="28015" y="10308"/>
                  </a:lnTo>
                  <a:lnTo>
                    <a:pt x="27705" y="10211"/>
                  </a:lnTo>
                  <a:lnTo>
                    <a:pt x="27143" y="9959"/>
                  </a:lnTo>
                  <a:lnTo>
                    <a:pt x="26581" y="9688"/>
                  </a:lnTo>
                  <a:lnTo>
                    <a:pt x="26039" y="9378"/>
                  </a:lnTo>
                  <a:lnTo>
                    <a:pt x="25535" y="9029"/>
                  </a:lnTo>
                  <a:lnTo>
                    <a:pt x="25051" y="8680"/>
                  </a:lnTo>
                  <a:lnTo>
                    <a:pt x="25516" y="8157"/>
                  </a:lnTo>
                  <a:lnTo>
                    <a:pt x="25961" y="7634"/>
                  </a:lnTo>
                  <a:lnTo>
                    <a:pt x="26388" y="7111"/>
                  </a:lnTo>
                  <a:lnTo>
                    <a:pt x="26775" y="6569"/>
                  </a:lnTo>
                  <a:lnTo>
                    <a:pt x="27124" y="6065"/>
                  </a:lnTo>
                  <a:lnTo>
                    <a:pt x="27472" y="5542"/>
                  </a:lnTo>
                  <a:lnTo>
                    <a:pt x="27782" y="5038"/>
                  </a:lnTo>
                  <a:lnTo>
                    <a:pt x="28073" y="4534"/>
                  </a:lnTo>
                  <a:lnTo>
                    <a:pt x="28402" y="4786"/>
                  </a:lnTo>
                  <a:lnTo>
                    <a:pt x="28751" y="5019"/>
                  </a:lnTo>
                  <a:lnTo>
                    <a:pt x="29158" y="5232"/>
                  </a:lnTo>
                  <a:lnTo>
                    <a:pt x="29584" y="5445"/>
                  </a:lnTo>
                  <a:lnTo>
                    <a:pt x="30069" y="5658"/>
                  </a:lnTo>
                  <a:lnTo>
                    <a:pt x="30572" y="5832"/>
                  </a:lnTo>
                  <a:lnTo>
                    <a:pt x="31134" y="6007"/>
                  </a:lnTo>
                  <a:lnTo>
                    <a:pt x="31754" y="6142"/>
                  </a:lnTo>
                  <a:lnTo>
                    <a:pt x="31851" y="5832"/>
                  </a:lnTo>
                  <a:lnTo>
                    <a:pt x="31231" y="5697"/>
                  </a:lnTo>
                  <a:lnTo>
                    <a:pt x="30689" y="5542"/>
                  </a:lnTo>
                  <a:lnTo>
                    <a:pt x="30165" y="5348"/>
                  </a:lnTo>
                  <a:lnTo>
                    <a:pt x="29700" y="5154"/>
                  </a:lnTo>
                  <a:lnTo>
                    <a:pt x="29274" y="4941"/>
                  </a:lnTo>
                  <a:lnTo>
                    <a:pt x="28887" y="4728"/>
                  </a:lnTo>
                  <a:lnTo>
                    <a:pt x="28538" y="4496"/>
                  </a:lnTo>
                  <a:lnTo>
                    <a:pt x="28228" y="4263"/>
                  </a:lnTo>
                  <a:lnTo>
                    <a:pt x="28693" y="3411"/>
                  </a:lnTo>
                  <a:lnTo>
                    <a:pt x="29061" y="2616"/>
                  </a:lnTo>
                  <a:lnTo>
                    <a:pt x="29371" y="1919"/>
                  </a:lnTo>
                  <a:lnTo>
                    <a:pt x="29623" y="1299"/>
                  </a:lnTo>
                  <a:lnTo>
                    <a:pt x="29797" y="795"/>
                  </a:lnTo>
                  <a:lnTo>
                    <a:pt x="29933" y="427"/>
                  </a:lnTo>
                  <a:lnTo>
                    <a:pt x="30030" y="78"/>
                  </a:lnTo>
                  <a:lnTo>
                    <a:pt x="297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6"/>
            <p:cNvSpPr/>
            <p:nvPr/>
          </p:nvSpPr>
          <p:spPr>
            <a:xfrm>
              <a:off x="9733825" y="4405650"/>
              <a:ext cx="249475" cy="141950"/>
            </a:xfrm>
            <a:custGeom>
              <a:avLst/>
              <a:gdLst/>
              <a:ahLst/>
              <a:cxnLst/>
              <a:rect l="l" t="t" r="r" b="b"/>
              <a:pathLst>
                <a:path w="9979" h="5678" fill="none" extrusionOk="0">
                  <a:moveTo>
                    <a:pt x="3411" y="5678"/>
                  </a:moveTo>
                  <a:lnTo>
                    <a:pt x="3411" y="5678"/>
                  </a:lnTo>
                  <a:lnTo>
                    <a:pt x="2926" y="5290"/>
                  </a:lnTo>
                  <a:lnTo>
                    <a:pt x="2481" y="4883"/>
                  </a:lnTo>
                  <a:lnTo>
                    <a:pt x="2016" y="4496"/>
                  </a:lnTo>
                  <a:lnTo>
                    <a:pt x="1589" y="4069"/>
                  </a:lnTo>
                  <a:lnTo>
                    <a:pt x="1182" y="3663"/>
                  </a:lnTo>
                  <a:lnTo>
                    <a:pt x="776" y="3236"/>
                  </a:lnTo>
                  <a:lnTo>
                    <a:pt x="388" y="2810"/>
                  </a:lnTo>
                  <a:lnTo>
                    <a:pt x="1" y="2384"/>
                  </a:lnTo>
                  <a:lnTo>
                    <a:pt x="1" y="2384"/>
                  </a:lnTo>
                  <a:lnTo>
                    <a:pt x="834" y="2151"/>
                  </a:lnTo>
                  <a:lnTo>
                    <a:pt x="1628" y="1900"/>
                  </a:lnTo>
                  <a:lnTo>
                    <a:pt x="2384" y="1628"/>
                  </a:lnTo>
                  <a:lnTo>
                    <a:pt x="3101" y="1338"/>
                  </a:lnTo>
                  <a:lnTo>
                    <a:pt x="3817" y="1028"/>
                  </a:lnTo>
                  <a:lnTo>
                    <a:pt x="4476" y="698"/>
                  </a:lnTo>
                  <a:lnTo>
                    <a:pt x="5115" y="369"/>
                  </a:lnTo>
                  <a:lnTo>
                    <a:pt x="5735" y="1"/>
                  </a:lnTo>
                  <a:lnTo>
                    <a:pt x="5735" y="1"/>
                  </a:lnTo>
                  <a:lnTo>
                    <a:pt x="6162" y="427"/>
                  </a:lnTo>
                  <a:lnTo>
                    <a:pt x="6646" y="853"/>
                  </a:lnTo>
                  <a:lnTo>
                    <a:pt x="7130" y="1280"/>
                  </a:lnTo>
                  <a:lnTo>
                    <a:pt x="7653" y="1686"/>
                  </a:lnTo>
                  <a:lnTo>
                    <a:pt x="8196" y="2093"/>
                  </a:lnTo>
                  <a:lnTo>
                    <a:pt x="8758" y="2481"/>
                  </a:lnTo>
                  <a:lnTo>
                    <a:pt x="9358" y="2868"/>
                  </a:lnTo>
                  <a:lnTo>
                    <a:pt x="9978" y="3217"/>
                  </a:lnTo>
                  <a:lnTo>
                    <a:pt x="9978" y="3217"/>
                  </a:lnTo>
                  <a:lnTo>
                    <a:pt x="9281" y="3605"/>
                  </a:lnTo>
                  <a:lnTo>
                    <a:pt x="8545" y="3973"/>
                  </a:lnTo>
                  <a:lnTo>
                    <a:pt x="7789" y="4321"/>
                  </a:lnTo>
                  <a:lnTo>
                    <a:pt x="6975" y="4651"/>
                  </a:lnTo>
                  <a:lnTo>
                    <a:pt x="6142" y="4961"/>
                  </a:lnTo>
                  <a:lnTo>
                    <a:pt x="5270" y="5232"/>
                  </a:lnTo>
                  <a:lnTo>
                    <a:pt x="4360" y="5464"/>
                  </a:lnTo>
                  <a:lnTo>
                    <a:pt x="3411" y="56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26"/>
            <p:cNvSpPr/>
            <p:nvPr/>
          </p:nvSpPr>
          <p:spPr>
            <a:xfrm>
              <a:off x="9448050" y="4088900"/>
              <a:ext cx="840875" cy="193750"/>
            </a:xfrm>
            <a:custGeom>
              <a:avLst/>
              <a:gdLst/>
              <a:ahLst/>
              <a:cxnLst/>
              <a:rect l="l" t="t" r="r" b="b"/>
              <a:pathLst>
                <a:path w="33635" h="7750" extrusionOk="0">
                  <a:moveTo>
                    <a:pt x="698" y="7362"/>
                  </a:moveTo>
                  <a:lnTo>
                    <a:pt x="698" y="7362"/>
                  </a:lnTo>
                  <a:lnTo>
                    <a:pt x="795" y="7750"/>
                  </a:lnTo>
                  <a:lnTo>
                    <a:pt x="795" y="7750"/>
                  </a:lnTo>
                  <a:lnTo>
                    <a:pt x="795" y="7750"/>
                  </a:lnTo>
                  <a:lnTo>
                    <a:pt x="698" y="7362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33634" y="0"/>
                  </a:move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close/>
                  <a:moveTo>
                    <a:pt x="33634" y="0"/>
                  </a:move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close/>
                </a:path>
              </a:pathLst>
            </a:custGeom>
            <a:solidFill>
              <a:srgbClr val="F2D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26"/>
            <p:cNvSpPr/>
            <p:nvPr/>
          </p:nvSpPr>
          <p:spPr>
            <a:xfrm>
              <a:off x="9465500" y="4272950"/>
              <a:ext cx="2450" cy="9700"/>
            </a:xfrm>
            <a:custGeom>
              <a:avLst/>
              <a:gdLst/>
              <a:ahLst/>
              <a:cxnLst/>
              <a:rect l="l" t="t" r="r" b="b"/>
              <a:pathLst>
                <a:path w="98" h="38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97" y="388"/>
                  </a:lnTo>
                  <a:lnTo>
                    <a:pt x="97" y="388"/>
                  </a:lnTo>
                  <a:lnTo>
                    <a:pt x="97" y="38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26"/>
            <p:cNvSpPr/>
            <p:nvPr/>
          </p:nvSpPr>
          <p:spPr>
            <a:xfrm>
              <a:off x="10288900" y="4088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26"/>
            <p:cNvSpPr/>
            <p:nvPr/>
          </p:nvSpPr>
          <p:spPr>
            <a:xfrm>
              <a:off x="10288900" y="4088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26"/>
            <p:cNvSpPr/>
            <p:nvPr/>
          </p:nvSpPr>
          <p:spPr>
            <a:xfrm>
              <a:off x="9448050" y="4088900"/>
              <a:ext cx="845725" cy="273200"/>
            </a:xfrm>
            <a:custGeom>
              <a:avLst/>
              <a:gdLst/>
              <a:ahLst/>
              <a:cxnLst/>
              <a:rect l="l" t="t" r="r" b="b"/>
              <a:pathLst>
                <a:path w="33829" h="10928" extrusionOk="0">
                  <a:moveTo>
                    <a:pt x="33634" y="0"/>
                  </a:moveTo>
                  <a:lnTo>
                    <a:pt x="33596" y="78"/>
                  </a:lnTo>
                  <a:lnTo>
                    <a:pt x="33634" y="39"/>
                  </a:lnTo>
                  <a:lnTo>
                    <a:pt x="33660" y="246"/>
                  </a:lnTo>
                  <a:lnTo>
                    <a:pt x="33634" y="0"/>
                  </a:lnTo>
                  <a:close/>
                  <a:moveTo>
                    <a:pt x="33660" y="246"/>
                  </a:moveTo>
                  <a:lnTo>
                    <a:pt x="33673" y="368"/>
                  </a:lnTo>
                  <a:lnTo>
                    <a:pt x="33712" y="756"/>
                  </a:lnTo>
                  <a:lnTo>
                    <a:pt x="33718" y="816"/>
                  </a:lnTo>
                  <a:lnTo>
                    <a:pt x="33673" y="349"/>
                  </a:lnTo>
                  <a:lnTo>
                    <a:pt x="33660" y="246"/>
                  </a:lnTo>
                  <a:close/>
                  <a:moveTo>
                    <a:pt x="33718" y="816"/>
                  </a:moveTo>
                  <a:lnTo>
                    <a:pt x="33731" y="950"/>
                  </a:lnTo>
                  <a:lnTo>
                    <a:pt x="33788" y="1598"/>
                  </a:lnTo>
                  <a:lnTo>
                    <a:pt x="33770" y="1298"/>
                  </a:lnTo>
                  <a:lnTo>
                    <a:pt x="33718" y="816"/>
                  </a:lnTo>
                  <a:close/>
                  <a:moveTo>
                    <a:pt x="1" y="1647"/>
                  </a:moveTo>
                  <a:lnTo>
                    <a:pt x="1" y="1744"/>
                  </a:lnTo>
                  <a:lnTo>
                    <a:pt x="350" y="2035"/>
                  </a:lnTo>
                  <a:lnTo>
                    <a:pt x="757" y="2306"/>
                  </a:lnTo>
                  <a:lnTo>
                    <a:pt x="427" y="2035"/>
                  </a:lnTo>
                  <a:lnTo>
                    <a:pt x="195" y="1821"/>
                  </a:lnTo>
                  <a:lnTo>
                    <a:pt x="1" y="1647"/>
                  </a:lnTo>
                  <a:close/>
                  <a:moveTo>
                    <a:pt x="33788" y="1598"/>
                  </a:moveTo>
                  <a:lnTo>
                    <a:pt x="33809" y="1957"/>
                  </a:lnTo>
                  <a:lnTo>
                    <a:pt x="33828" y="2713"/>
                  </a:lnTo>
                  <a:lnTo>
                    <a:pt x="33828" y="2383"/>
                  </a:lnTo>
                  <a:lnTo>
                    <a:pt x="33809" y="1841"/>
                  </a:lnTo>
                  <a:lnTo>
                    <a:pt x="33788" y="1598"/>
                  </a:lnTo>
                  <a:close/>
                  <a:moveTo>
                    <a:pt x="40" y="2829"/>
                  </a:moveTo>
                  <a:lnTo>
                    <a:pt x="78" y="3449"/>
                  </a:lnTo>
                  <a:lnTo>
                    <a:pt x="86" y="3542"/>
                  </a:lnTo>
                  <a:lnTo>
                    <a:pt x="40" y="2829"/>
                  </a:lnTo>
                  <a:close/>
                  <a:moveTo>
                    <a:pt x="86" y="3542"/>
                  </a:moveTo>
                  <a:lnTo>
                    <a:pt x="98" y="3720"/>
                  </a:lnTo>
                  <a:lnTo>
                    <a:pt x="109" y="3821"/>
                  </a:lnTo>
                  <a:lnTo>
                    <a:pt x="86" y="3542"/>
                  </a:lnTo>
                  <a:close/>
                  <a:moveTo>
                    <a:pt x="109" y="3821"/>
                  </a:moveTo>
                  <a:lnTo>
                    <a:pt x="137" y="4146"/>
                  </a:lnTo>
                  <a:lnTo>
                    <a:pt x="233" y="4960"/>
                  </a:lnTo>
                  <a:lnTo>
                    <a:pt x="323" y="5466"/>
                  </a:lnTo>
                  <a:lnTo>
                    <a:pt x="311" y="5386"/>
                  </a:lnTo>
                  <a:lnTo>
                    <a:pt x="214" y="4786"/>
                  </a:lnTo>
                  <a:lnTo>
                    <a:pt x="156" y="4224"/>
                  </a:lnTo>
                  <a:lnTo>
                    <a:pt x="109" y="3821"/>
                  </a:lnTo>
                  <a:close/>
                  <a:moveTo>
                    <a:pt x="33828" y="2965"/>
                  </a:moveTo>
                  <a:lnTo>
                    <a:pt x="33518" y="3255"/>
                  </a:lnTo>
                  <a:lnTo>
                    <a:pt x="33189" y="3565"/>
                  </a:lnTo>
                  <a:lnTo>
                    <a:pt x="32821" y="3856"/>
                  </a:lnTo>
                  <a:lnTo>
                    <a:pt x="32414" y="4166"/>
                  </a:lnTo>
                  <a:lnTo>
                    <a:pt x="32007" y="4456"/>
                  </a:lnTo>
                  <a:lnTo>
                    <a:pt x="31561" y="4747"/>
                  </a:lnTo>
                  <a:lnTo>
                    <a:pt x="30670" y="5328"/>
                  </a:lnTo>
                  <a:lnTo>
                    <a:pt x="30457" y="5813"/>
                  </a:lnTo>
                  <a:lnTo>
                    <a:pt x="30225" y="6336"/>
                  </a:lnTo>
                  <a:lnTo>
                    <a:pt x="29973" y="6897"/>
                  </a:lnTo>
                  <a:lnTo>
                    <a:pt x="29663" y="7517"/>
                  </a:lnTo>
                  <a:lnTo>
                    <a:pt x="30225" y="7207"/>
                  </a:lnTo>
                  <a:lnTo>
                    <a:pt x="30806" y="6897"/>
                  </a:lnTo>
                  <a:lnTo>
                    <a:pt x="31348" y="6568"/>
                  </a:lnTo>
                  <a:lnTo>
                    <a:pt x="31871" y="6219"/>
                  </a:lnTo>
                  <a:lnTo>
                    <a:pt x="32394" y="5832"/>
                  </a:lnTo>
                  <a:lnTo>
                    <a:pt x="32879" y="5425"/>
                  </a:lnTo>
                  <a:lnTo>
                    <a:pt x="33363" y="4979"/>
                  </a:lnTo>
                  <a:lnTo>
                    <a:pt x="33576" y="4747"/>
                  </a:lnTo>
                  <a:lnTo>
                    <a:pt x="33809" y="4495"/>
                  </a:lnTo>
                  <a:lnTo>
                    <a:pt x="33828" y="3565"/>
                  </a:lnTo>
                  <a:lnTo>
                    <a:pt x="33828" y="2965"/>
                  </a:lnTo>
                  <a:close/>
                  <a:moveTo>
                    <a:pt x="30205" y="5599"/>
                  </a:moveTo>
                  <a:lnTo>
                    <a:pt x="29198" y="6181"/>
                  </a:lnTo>
                  <a:lnTo>
                    <a:pt x="28210" y="6684"/>
                  </a:lnTo>
                  <a:lnTo>
                    <a:pt x="28384" y="6956"/>
                  </a:lnTo>
                  <a:lnTo>
                    <a:pt x="28578" y="7227"/>
                  </a:lnTo>
                  <a:lnTo>
                    <a:pt x="28830" y="7498"/>
                  </a:lnTo>
                  <a:lnTo>
                    <a:pt x="29101" y="7789"/>
                  </a:lnTo>
                  <a:lnTo>
                    <a:pt x="29159" y="7750"/>
                  </a:lnTo>
                  <a:lnTo>
                    <a:pt x="29469" y="7169"/>
                  </a:lnTo>
                  <a:lnTo>
                    <a:pt x="29760" y="6607"/>
                  </a:lnTo>
                  <a:lnTo>
                    <a:pt x="29992" y="6084"/>
                  </a:lnTo>
                  <a:lnTo>
                    <a:pt x="30205" y="5599"/>
                  </a:lnTo>
                  <a:close/>
                  <a:moveTo>
                    <a:pt x="323" y="5466"/>
                  </a:moveTo>
                  <a:lnTo>
                    <a:pt x="408" y="6006"/>
                  </a:lnTo>
                  <a:lnTo>
                    <a:pt x="543" y="6665"/>
                  </a:lnTo>
                  <a:lnTo>
                    <a:pt x="698" y="7362"/>
                  </a:lnTo>
                  <a:lnTo>
                    <a:pt x="795" y="7750"/>
                  </a:lnTo>
                  <a:lnTo>
                    <a:pt x="1493" y="8099"/>
                  </a:lnTo>
                  <a:lnTo>
                    <a:pt x="2210" y="8389"/>
                  </a:lnTo>
                  <a:lnTo>
                    <a:pt x="1919" y="7421"/>
                  </a:lnTo>
                  <a:lnTo>
                    <a:pt x="1667" y="6491"/>
                  </a:lnTo>
                  <a:lnTo>
                    <a:pt x="912" y="6142"/>
                  </a:lnTo>
                  <a:lnTo>
                    <a:pt x="640" y="5987"/>
                  </a:lnTo>
                  <a:lnTo>
                    <a:pt x="427" y="5851"/>
                  </a:lnTo>
                  <a:lnTo>
                    <a:pt x="388" y="5832"/>
                  </a:lnTo>
                  <a:lnTo>
                    <a:pt x="323" y="5466"/>
                  </a:lnTo>
                  <a:close/>
                  <a:moveTo>
                    <a:pt x="27919" y="6839"/>
                  </a:moveTo>
                  <a:lnTo>
                    <a:pt x="26970" y="7285"/>
                  </a:lnTo>
                  <a:lnTo>
                    <a:pt x="26543" y="7459"/>
                  </a:lnTo>
                  <a:lnTo>
                    <a:pt x="26175" y="7614"/>
                  </a:lnTo>
                  <a:lnTo>
                    <a:pt x="25303" y="7924"/>
                  </a:lnTo>
                  <a:lnTo>
                    <a:pt x="24451" y="8215"/>
                  </a:lnTo>
                  <a:lnTo>
                    <a:pt x="23579" y="8467"/>
                  </a:lnTo>
                  <a:lnTo>
                    <a:pt x="22727" y="8719"/>
                  </a:lnTo>
                  <a:lnTo>
                    <a:pt x="23153" y="9300"/>
                  </a:lnTo>
                  <a:lnTo>
                    <a:pt x="23657" y="9959"/>
                  </a:lnTo>
                  <a:lnTo>
                    <a:pt x="24645" y="9668"/>
                  </a:lnTo>
                  <a:lnTo>
                    <a:pt x="25148" y="9513"/>
                  </a:lnTo>
                  <a:lnTo>
                    <a:pt x="25633" y="9358"/>
                  </a:lnTo>
                  <a:lnTo>
                    <a:pt x="26098" y="9164"/>
                  </a:lnTo>
                  <a:lnTo>
                    <a:pt x="26582" y="8970"/>
                  </a:lnTo>
                  <a:lnTo>
                    <a:pt x="27047" y="8777"/>
                  </a:lnTo>
                  <a:lnTo>
                    <a:pt x="27512" y="8564"/>
                  </a:lnTo>
                  <a:lnTo>
                    <a:pt x="28791" y="7924"/>
                  </a:lnTo>
                  <a:lnTo>
                    <a:pt x="28520" y="7653"/>
                  </a:lnTo>
                  <a:lnTo>
                    <a:pt x="28287" y="7362"/>
                  </a:lnTo>
                  <a:lnTo>
                    <a:pt x="28093" y="7091"/>
                  </a:lnTo>
                  <a:lnTo>
                    <a:pt x="27919" y="6839"/>
                  </a:lnTo>
                  <a:close/>
                  <a:moveTo>
                    <a:pt x="22397" y="8796"/>
                  </a:moveTo>
                  <a:lnTo>
                    <a:pt x="21777" y="8932"/>
                  </a:lnTo>
                  <a:lnTo>
                    <a:pt x="21390" y="9339"/>
                  </a:lnTo>
                  <a:lnTo>
                    <a:pt x="20964" y="9765"/>
                  </a:lnTo>
                  <a:lnTo>
                    <a:pt x="20499" y="10210"/>
                  </a:lnTo>
                  <a:lnTo>
                    <a:pt x="19976" y="10656"/>
                  </a:lnTo>
                  <a:lnTo>
                    <a:pt x="20828" y="10540"/>
                  </a:lnTo>
                  <a:lnTo>
                    <a:pt x="21661" y="10404"/>
                  </a:lnTo>
                  <a:lnTo>
                    <a:pt x="22494" y="10230"/>
                  </a:lnTo>
                  <a:lnTo>
                    <a:pt x="23327" y="10036"/>
                  </a:lnTo>
                  <a:lnTo>
                    <a:pt x="22824" y="9377"/>
                  </a:lnTo>
                  <a:lnTo>
                    <a:pt x="22397" y="8796"/>
                  </a:lnTo>
                  <a:close/>
                  <a:moveTo>
                    <a:pt x="12265" y="9474"/>
                  </a:moveTo>
                  <a:lnTo>
                    <a:pt x="12342" y="10075"/>
                  </a:lnTo>
                  <a:lnTo>
                    <a:pt x="12458" y="10675"/>
                  </a:lnTo>
                  <a:lnTo>
                    <a:pt x="13233" y="10753"/>
                  </a:lnTo>
                  <a:lnTo>
                    <a:pt x="14008" y="10830"/>
                  </a:lnTo>
                  <a:lnTo>
                    <a:pt x="14783" y="10889"/>
                  </a:lnTo>
                  <a:lnTo>
                    <a:pt x="15558" y="10908"/>
                  </a:lnTo>
                  <a:lnTo>
                    <a:pt x="15035" y="10269"/>
                  </a:lnTo>
                  <a:lnTo>
                    <a:pt x="14590" y="9668"/>
                  </a:lnTo>
                  <a:lnTo>
                    <a:pt x="14028" y="9649"/>
                  </a:lnTo>
                  <a:lnTo>
                    <a:pt x="13447" y="9610"/>
                  </a:lnTo>
                  <a:lnTo>
                    <a:pt x="12846" y="9552"/>
                  </a:lnTo>
                  <a:lnTo>
                    <a:pt x="12265" y="9474"/>
                  </a:lnTo>
                  <a:close/>
                  <a:moveTo>
                    <a:pt x="21235" y="9048"/>
                  </a:moveTo>
                  <a:lnTo>
                    <a:pt x="20460" y="9203"/>
                  </a:lnTo>
                  <a:lnTo>
                    <a:pt x="19704" y="9319"/>
                  </a:lnTo>
                  <a:lnTo>
                    <a:pt x="18929" y="9435"/>
                  </a:lnTo>
                  <a:lnTo>
                    <a:pt x="18154" y="9513"/>
                  </a:lnTo>
                  <a:lnTo>
                    <a:pt x="17380" y="9590"/>
                  </a:lnTo>
                  <a:lnTo>
                    <a:pt x="16585" y="9629"/>
                  </a:lnTo>
                  <a:lnTo>
                    <a:pt x="15791" y="9668"/>
                  </a:lnTo>
                  <a:lnTo>
                    <a:pt x="14996" y="9668"/>
                  </a:lnTo>
                  <a:lnTo>
                    <a:pt x="15442" y="10269"/>
                  </a:lnTo>
                  <a:lnTo>
                    <a:pt x="15965" y="10927"/>
                  </a:lnTo>
                  <a:lnTo>
                    <a:pt x="16275" y="10927"/>
                  </a:lnTo>
                  <a:lnTo>
                    <a:pt x="17205" y="10908"/>
                  </a:lnTo>
                  <a:lnTo>
                    <a:pt x="18154" y="10850"/>
                  </a:lnTo>
                  <a:lnTo>
                    <a:pt x="19394" y="10734"/>
                  </a:lnTo>
                  <a:lnTo>
                    <a:pt x="19918" y="10288"/>
                  </a:lnTo>
                  <a:lnTo>
                    <a:pt x="20382" y="9862"/>
                  </a:lnTo>
                  <a:lnTo>
                    <a:pt x="20828" y="9455"/>
                  </a:lnTo>
                  <a:lnTo>
                    <a:pt x="21235" y="9048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26"/>
            <p:cNvSpPr/>
            <p:nvPr/>
          </p:nvSpPr>
          <p:spPr>
            <a:xfrm>
              <a:off x="9754650" y="4325750"/>
              <a:ext cx="82375" cy="35850"/>
            </a:xfrm>
            <a:custGeom>
              <a:avLst/>
              <a:gdLst/>
              <a:ahLst/>
              <a:cxnLst/>
              <a:rect l="l" t="t" r="r" b="b"/>
              <a:pathLst>
                <a:path w="3295" h="1434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78" y="601"/>
                  </a:lnTo>
                  <a:lnTo>
                    <a:pt x="194" y="1201"/>
                  </a:lnTo>
                  <a:lnTo>
                    <a:pt x="194" y="1201"/>
                  </a:lnTo>
                  <a:lnTo>
                    <a:pt x="969" y="1279"/>
                  </a:lnTo>
                  <a:lnTo>
                    <a:pt x="1744" y="1356"/>
                  </a:lnTo>
                  <a:lnTo>
                    <a:pt x="2519" y="1415"/>
                  </a:lnTo>
                  <a:lnTo>
                    <a:pt x="3294" y="1434"/>
                  </a:lnTo>
                  <a:lnTo>
                    <a:pt x="3294" y="1434"/>
                  </a:lnTo>
                  <a:lnTo>
                    <a:pt x="2771" y="795"/>
                  </a:lnTo>
                  <a:lnTo>
                    <a:pt x="2326" y="194"/>
                  </a:lnTo>
                  <a:lnTo>
                    <a:pt x="2326" y="194"/>
                  </a:lnTo>
                  <a:lnTo>
                    <a:pt x="1764" y="175"/>
                  </a:lnTo>
                  <a:lnTo>
                    <a:pt x="1183" y="136"/>
                  </a:lnTo>
                  <a:lnTo>
                    <a:pt x="582" y="7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26"/>
            <p:cNvSpPr/>
            <p:nvPr/>
          </p:nvSpPr>
          <p:spPr>
            <a:xfrm>
              <a:off x="9822950" y="4315075"/>
              <a:ext cx="155975" cy="47025"/>
            </a:xfrm>
            <a:custGeom>
              <a:avLst/>
              <a:gdLst/>
              <a:ahLst/>
              <a:cxnLst/>
              <a:rect l="l" t="t" r="r" b="b"/>
              <a:pathLst>
                <a:path w="6239" h="1881" fill="none" extrusionOk="0">
                  <a:moveTo>
                    <a:pt x="6239" y="1"/>
                  </a:moveTo>
                  <a:lnTo>
                    <a:pt x="6239" y="1"/>
                  </a:lnTo>
                  <a:lnTo>
                    <a:pt x="5464" y="156"/>
                  </a:lnTo>
                  <a:lnTo>
                    <a:pt x="4708" y="272"/>
                  </a:lnTo>
                  <a:lnTo>
                    <a:pt x="3933" y="388"/>
                  </a:lnTo>
                  <a:lnTo>
                    <a:pt x="3158" y="466"/>
                  </a:lnTo>
                  <a:lnTo>
                    <a:pt x="2384" y="543"/>
                  </a:lnTo>
                  <a:lnTo>
                    <a:pt x="1589" y="582"/>
                  </a:lnTo>
                  <a:lnTo>
                    <a:pt x="795" y="621"/>
                  </a:lnTo>
                  <a:lnTo>
                    <a:pt x="0" y="621"/>
                  </a:lnTo>
                  <a:lnTo>
                    <a:pt x="0" y="621"/>
                  </a:lnTo>
                  <a:lnTo>
                    <a:pt x="446" y="1222"/>
                  </a:lnTo>
                  <a:lnTo>
                    <a:pt x="969" y="1880"/>
                  </a:lnTo>
                  <a:lnTo>
                    <a:pt x="969" y="1880"/>
                  </a:lnTo>
                  <a:lnTo>
                    <a:pt x="1279" y="1880"/>
                  </a:lnTo>
                  <a:lnTo>
                    <a:pt x="1279" y="1880"/>
                  </a:lnTo>
                  <a:lnTo>
                    <a:pt x="2209" y="1861"/>
                  </a:lnTo>
                  <a:lnTo>
                    <a:pt x="3158" y="1803"/>
                  </a:lnTo>
                  <a:lnTo>
                    <a:pt x="3158" y="1803"/>
                  </a:lnTo>
                  <a:lnTo>
                    <a:pt x="4398" y="1687"/>
                  </a:lnTo>
                  <a:lnTo>
                    <a:pt x="4398" y="1687"/>
                  </a:lnTo>
                  <a:lnTo>
                    <a:pt x="4922" y="1241"/>
                  </a:lnTo>
                  <a:lnTo>
                    <a:pt x="5386" y="815"/>
                  </a:lnTo>
                  <a:lnTo>
                    <a:pt x="5832" y="408"/>
                  </a:lnTo>
                  <a:lnTo>
                    <a:pt x="623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26"/>
            <p:cNvSpPr/>
            <p:nvPr/>
          </p:nvSpPr>
          <p:spPr>
            <a:xfrm>
              <a:off x="9947425" y="4308800"/>
              <a:ext cx="83825" cy="46525"/>
            </a:xfrm>
            <a:custGeom>
              <a:avLst/>
              <a:gdLst/>
              <a:ahLst/>
              <a:cxnLst/>
              <a:rect l="l" t="t" r="r" b="b"/>
              <a:pathLst>
                <a:path w="3353" h="1861" fill="none" extrusionOk="0">
                  <a:moveTo>
                    <a:pt x="2422" y="0"/>
                  </a:moveTo>
                  <a:lnTo>
                    <a:pt x="2422" y="0"/>
                  </a:lnTo>
                  <a:lnTo>
                    <a:pt x="1802" y="136"/>
                  </a:lnTo>
                  <a:lnTo>
                    <a:pt x="1802" y="136"/>
                  </a:lnTo>
                  <a:lnTo>
                    <a:pt x="1415" y="543"/>
                  </a:lnTo>
                  <a:lnTo>
                    <a:pt x="989" y="969"/>
                  </a:lnTo>
                  <a:lnTo>
                    <a:pt x="524" y="1414"/>
                  </a:lnTo>
                  <a:lnTo>
                    <a:pt x="1" y="1860"/>
                  </a:lnTo>
                  <a:lnTo>
                    <a:pt x="1" y="1860"/>
                  </a:lnTo>
                  <a:lnTo>
                    <a:pt x="853" y="1744"/>
                  </a:lnTo>
                  <a:lnTo>
                    <a:pt x="1686" y="1608"/>
                  </a:lnTo>
                  <a:lnTo>
                    <a:pt x="2519" y="1434"/>
                  </a:lnTo>
                  <a:lnTo>
                    <a:pt x="3352" y="1240"/>
                  </a:lnTo>
                  <a:lnTo>
                    <a:pt x="3352" y="1240"/>
                  </a:lnTo>
                  <a:lnTo>
                    <a:pt x="2849" y="581"/>
                  </a:lnTo>
                  <a:lnTo>
                    <a:pt x="24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26"/>
            <p:cNvSpPr/>
            <p:nvPr/>
          </p:nvSpPr>
          <p:spPr>
            <a:xfrm>
              <a:off x="10016200" y="4259875"/>
              <a:ext cx="151625" cy="78000"/>
            </a:xfrm>
            <a:custGeom>
              <a:avLst/>
              <a:gdLst/>
              <a:ahLst/>
              <a:cxnLst/>
              <a:rect l="l" t="t" r="r" b="b"/>
              <a:pathLst>
                <a:path w="6065" h="3120" fill="none" extrusionOk="0">
                  <a:moveTo>
                    <a:pt x="5193" y="0"/>
                  </a:moveTo>
                  <a:lnTo>
                    <a:pt x="5193" y="0"/>
                  </a:lnTo>
                  <a:lnTo>
                    <a:pt x="4244" y="446"/>
                  </a:lnTo>
                  <a:lnTo>
                    <a:pt x="3817" y="620"/>
                  </a:lnTo>
                  <a:lnTo>
                    <a:pt x="3449" y="775"/>
                  </a:lnTo>
                  <a:lnTo>
                    <a:pt x="3449" y="775"/>
                  </a:lnTo>
                  <a:lnTo>
                    <a:pt x="2577" y="1085"/>
                  </a:lnTo>
                  <a:lnTo>
                    <a:pt x="1725" y="1376"/>
                  </a:lnTo>
                  <a:lnTo>
                    <a:pt x="853" y="1628"/>
                  </a:lnTo>
                  <a:lnTo>
                    <a:pt x="1" y="1880"/>
                  </a:lnTo>
                  <a:lnTo>
                    <a:pt x="1" y="1880"/>
                  </a:lnTo>
                  <a:lnTo>
                    <a:pt x="427" y="2461"/>
                  </a:lnTo>
                  <a:lnTo>
                    <a:pt x="931" y="3120"/>
                  </a:lnTo>
                  <a:lnTo>
                    <a:pt x="931" y="3120"/>
                  </a:lnTo>
                  <a:lnTo>
                    <a:pt x="1919" y="2829"/>
                  </a:lnTo>
                  <a:lnTo>
                    <a:pt x="2422" y="2674"/>
                  </a:lnTo>
                  <a:lnTo>
                    <a:pt x="2907" y="2519"/>
                  </a:lnTo>
                  <a:lnTo>
                    <a:pt x="3372" y="2325"/>
                  </a:lnTo>
                  <a:lnTo>
                    <a:pt x="3856" y="2131"/>
                  </a:lnTo>
                  <a:lnTo>
                    <a:pt x="4321" y="1938"/>
                  </a:lnTo>
                  <a:lnTo>
                    <a:pt x="4786" y="1725"/>
                  </a:lnTo>
                  <a:lnTo>
                    <a:pt x="4786" y="1725"/>
                  </a:lnTo>
                  <a:lnTo>
                    <a:pt x="6065" y="1085"/>
                  </a:lnTo>
                  <a:lnTo>
                    <a:pt x="6065" y="1085"/>
                  </a:lnTo>
                  <a:lnTo>
                    <a:pt x="5794" y="814"/>
                  </a:lnTo>
                  <a:lnTo>
                    <a:pt x="5561" y="523"/>
                  </a:lnTo>
                  <a:lnTo>
                    <a:pt x="5367" y="252"/>
                  </a:lnTo>
                  <a:lnTo>
                    <a:pt x="51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26"/>
            <p:cNvSpPr/>
            <p:nvPr/>
          </p:nvSpPr>
          <p:spPr>
            <a:xfrm>
              <a:off x="10153275" y="4228875"/>
              <a:ext cx="49925" cy="54750"/>
            </a:xfrm>
            <a:custGeom>
              <a:avLst/>
              <a:gdLst/>
              <a:ahLst/>
              <a:cxnLst/>
              <a:rect l="l" t="t" r="r" b="b"/>
              <a:pathLst>
                <a:path w="1997" h="2190" fill="none" extrusionOk="0">
                  <a:moveTo>
                    <a:pt x="1996" y="0"/>
                  </a:moveTo>
                  <a:lnTo>
                    <a:pt x="1996" y="0"/>
                  </a:lnTo>
                  <a:lnTo>
                    <a:pt x="989" y="582"/>
                  </a:lnTo>
                  <a:lnTo>
                    <a:pt x="1" y="1085"/>
                  </a:lnTo>
                  <a:lnTo>
                    <a:pt x="1" y="1085"/>
                  </a:lnTo>
                  <a:lnTo>
                    <a:pt x="175" y="1357"/>
                  </a:lnTo>
                  <a:lnTo>
                    <a:pt x="369" y="1628"/>
                  </a:lnTo>
                  <a:lnTo>
                    <a:pt x="621" y="1899"/>
                  </a:lnTo>
                  <a:lnTo>
                    <a:pt x="892" y="2190"/>
                  </a:lnTo>
                  <a:lnTo>
                    <a:pt x="892" y="2190"/>
                  </a:lnTo>
                  <a:lnTo>
                    <a:pt x="950" y="2151"/>
                  </a:lnTo>
                  <a:lnTo>
                    <a:pt x="950" y="2151"/>
                  </a:lnTo>
                  <a:lnTo>
                    <a:pt x="1260" y="1570"/>
                  </a:lnTo>
                  <a:lnTo>
                    <a:pt x="1551" y="1008"/>
                  </a:lnTo>
                  <a:lnTo>
                    <a:pt x="1783" y="485"/>
                  </a:lnTo>
                  <a:lnTo>
                    <a:pt x="19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26"/>
            <p:cNvSpPr/>
            <p:nvPr/>
          </p:nvSpPr>
          <p:spPr>
            <a:xfrm>
              <a:off x="9449025" y="4159600"/>
              <a:ext cx="54275" cy="139050"/>
            </a:xfrm>
            <a:custGeom>
              <a:avLst/>
              <a:gdLst/>
              <a:ahLst/>
              <a:cxnLst/>
              <a:rect l="l" t="t" r="r" b="b"/>
              <a:pathLst>
                <a:path w="2171" h="5562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59" y="892"/>
                  </a:lnTo>
                  <a:lnTo>
                    <a:pt x="117" y="1396"/>
                  </a:lnTo>
                  <a:lnTo>
                    <a:pt x="175" y="1958"/>
                  </a:lnTo>
                  <a:lnTo>
                    <a:pt x="272" y="2558"/>
                  </a:lnTo>
                  <a:lnTo>
                    <a:pt x="369" y="3178"/>
                  </a:lnTo>
                  <a:lnTo>
                    <a:pt x="504" y="3837"/>
                  </a:lnTo>
                  <a:lnTo>
                    <a:pt x="659" y="4534"/>
                  </a:lnTo>
                  <a:lnTo>
                    <a:pt x="659" y="4534"/>
                  </a:lnTo>
                  <a:lnTo>
                    <a:pt x="756" y="4922"/>
                  </a:lnTo>
                  <a:lnTo>
                    <a:pt x="756" y="4922"/>
                  </a:lnTo>
                  <a:lnTo>
                    <a:pt x="1454" y="5271"/>
                  </a:lnTo>
                  <a:lnTo>
                    <a:pt x="2171" y="5561"/>
                  </a:lnTo>
                  <a:lnTo>
                    <a:pt x="2171" y="5561"/>
                  </a:lnTo>
                  <a:lnTo>
                    <a:pt x="1880" y="4593"/>
                  </a:lnTo>
                  <a:lnTo>
                    <a:pt x="1628" y="3663"/>
                  </a:lnTo>
                  <a:lnTo>
                    <a:pt x="1628" y="3663"/>
                  </a:lnTo>
                  <a:lnTo>
                    <a:pt x="873" y="3314"/>
                  </a:lnTo>
                  <a:lnTo>
                    <a:pt x="601" y="3159"/>
                  </a:lnTo>
                  <a:lnTo>
                    <a:pt x="388" y="3023"/>
                  </a:lnTo>
                  <a:lnTo>
                    <a:pt x="388" y="3023"/>
                  </a:lnTo>
                  <a:lnTo>
                    <a:pt x="349" y="3004"/>
                  </a:lnTo>
                  <a:lnTo>
                    <a:pt x="349" y="3004"/>
                  </a:lnTo>
                  <a:lnTo>
                    <a:pt x="349" y="3004"/>
                  </a:lnTo>
                  <a:lnTo>
                    <a:pt x="349" y="3004"/>
                  </a:lnTo>
                  <a:lnTo>
                    <a:pt x="194" y="2132"/>
                  </a:lnTo>
                  <a:lnTo>
                    <a:pt x="98" y="1318"/>
                  </a:lnTo>
                  <a:lnTo>
                    <a:pt x="39" y="62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26"/>
            <p:cNvSpPr/>
            <p:nvPr/>
          </p:nvSpPr>
          <p:spPr>
            <a:xfrm>
              <a:off x="9448050" y="4130075"/>
              <a:ext cx="18925" cy="16475"/>
            </a:xfrm>
            <a:custGeom>
              <a:avLst/>
              <a:gdLst/>
              <a:ahLst/>
              <a:cxnLst/>
              <a:rect l="l" t="t" r="r" b="b"/>
              <a:pathLst>
                <a:path w="757" h="65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350" y="388"/>
                  </a:lnTo>
                  <a:lnTo>
                    <a:pt x="757" y="659"/>
                  </a:lnTo>
                  <a:lnTo>
                    <a:pt x="757" y="659"/>
                  </a:lnTo>
                  <a:lnTo>
                    <a:pt x="427" y="388"/>
                  </a:lnTo>
                  <a:lnTo>
                    <a:pt x="195" y="174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26"/>
            <p:cNvSpPr/>
            <p:nvPr/>
          </p:nvSpPr>
          <p:spPr>
            <a:xfrm>
              <a:off x="10189600" y="4088900"/>
              <a:ext cx="104175" cy="187950"/>
            </a:xfrm>
            <a:custGeom>
              <a:avLst/>
              <a:gdLst/>
              <a:ahLst/>
              <a:cxnLst/>
              <a:rect l="l" t="t" r="r" b="b"/>
              <a:pathLst>
                <a:path w="4167" h="7518" fill="none" extrusionOk="0">
                  <a:moveTo>
                    <a:pt x="3972" y="0"/>
                  </a:moveTo>
                  <a:lnTo>
                    <a:pt x="3972" y="0"/>
                  </a:lnTo>
                  <a:lnTo>
                    <a:pt x="3934" y="78"/>
                  </a:lnTo>
                  <a:lnTo>
                    <a:pt x="3934" y="78"/>
                  </a:lnTo>
                  <a:lnTo>
                    <a:pt x="3972" y="39"/>
                  </a:lnTo>
                  <a:lnTo>
                    <a:pt x="3972" y="39"/>
                  </a:lnTo>
                  <a:lnTo>
                    <a:pt x="4011" y="349"/>
                  </a:lnTo>
                  <a:lnTo>
                    <a:pt x="4069" y="950"/>
                  </a:lnTo>
                  <a:lnTo>
                    <a:pt x="4147" y="1841"/>
                  </a:lnTo>
                  <a:lnTo>
                    <a:pt x="4166" y="2383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3856" y="3255"/>
                  </a:lnTo>
                  <a:lnTo>
                    <a:pt x="3527" y="3565"/>
                  </a:lnTo>
                  <a:lnTo>
                    <a:pt x="3159" y="3856"/>
                  </a:lnTo>
                  <a:lnTo>
                    <a:pt x="2752" y="4166"/>
                  </a:lnTo>
                  <a:lnTo>
                    <a:pt x="2345" y="4456"/>
                  </a:lnTo>
                  <a:lnTo>
                    <a:pt x="1899" y="4747"/>
                  </a:lnTo>
                  <a:lnTo>
                    <a:pt x="1008" y="5328"/>
                  </a:lnTo>
                  <a:lnTo>
                    <a:pt x="1008" y="5328"/>
                  </a:lnTo>
                  <a:lnTo>
                    <a:pt x="795" y="5813"/>
                  </a:lnTo>
                  <a:lnTo>
                    <a:pt x="563" y="6336"/>
                  </a:lnTo>
                  <a:lnTo>
                    <a:pt x="311" y="6897"/>
                  </a:lnTo>
                  <a:lnTo>
                    <a:pt x="1" y="7517"/>
                  </a:lnTo>
                  <a:lnTo>
                    <a:pt x="1" y="7517"/>
                  </a:lnTo>
                  <a:lnTo>
                    <a:pt x="563" y="7207"/>
                  </a:lnTo>
                  <a:lnTo>
                    <a:pt x="1144" y="6897"/>
                  </a:lnTo>
                  <a:lnTo>
                    <a:pt x="1686" y="6568"/>
                  </a:lnTo>
                  <a:lnTo>
                    <a:pt x="2209" y="6219"/>
                  </a:lnTo>
                  <a:lnTo>
                    <a:pt x="2732" y="5832"/>
                  </a:lnTo>
                  <a:lnTo>
                    <a:pt x="3217" y="5425"/>
                  </a:lnTo>
                  <a:lnTo>
                    <a:pt x="3701" y="4979"/>
                  </a:lnTo>
                  <a:lnTo>
                    <a:pt x="3914" y="4747"/>
                  </a:lnTo>
                  <a:lnTo>
                    <a:pt x="4147" y="4495"/>
                  </a:lnTo>
                  <a:lnTo>
                    <a:pt x="4147" y="4495"/>
                  </a:lnTo>
                  <a:lnTo>
                    <a:pt x="4166" y="3565"/>
                  </a:lnTo>
                  <a:lnTo>
                    <a:pt x="4166" y="2713"/>
                  </a:lnTo>
                  <a:lnTo>
                    <a:pt x="4147" y="1957"/>
                  </a:lnTo>
                  <a:lnTo>
                    <a:pt x="4108" y="1298"/>
                  </a:lnTo>
                  <a:lnTo>
                    <a:pt x="4050" y="756"/>
                  </a:lnTo>
                  <a:lnTo>
                    <a:pt x="4011" y="368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26"/>
            <p:cNvSpPr/>
            <p:nvPr/>
          </p:nvSpPr>
          <p:spPr>
            <a:xfrm>
              <a:off x="9489725" y="4251150"/>
              <a:ext cx="269800" cy="104650"/>
            </a:xfrm>
            <a:custGeom>
              <a:avLst/>
              <a:gdLst/>
              <a:ahLst/>
              <a:cxnLst/>
              <a:rect l="l" t="t" r="r" b="b"/>
              <a:pathLst>
                <a:path w="10792" h="4186" extrusionOk="0">
                  <a:moveTo>
                    <a:pt x="0" y="1"/>
                  </a:moveTo>
                  <a:lnTo>
                    <a:pt x="252" y="931"/>
                  </a:lnTo>
                  <a:lnTo>
                    <a:pt x="543" y="1899"/>
                  </a:lnTo>
                  <a:lnTo>
                    <a:pt x="1143" y="2151"/>
                  </a:lnTo>
                  <a:lnTo>
                    <a:pt x="1763" y="2364"/>
                  </a:lnTo>
                  <a:lnTo>
                    <a:pt x="2131" y="2287"/>
                  </a:lnTo>
                  <a:lnTo>
                    <a:pt x="2461" y="2209"/>
                  </a:lnTo>
                  <a:lnTo>
                    <a:pt x="2751" y="2093"/>
                  </a:lnTo>
                  <a:lnTo>
                    <a:pt x="3042" y="1977"/>
                  </a:lnTo>
                  <a:lnTo>
                    <a:pt x="3294" y="1861"/>
                  </a:lnTo>
                  <a:lnTo>
                    <a:pt x="3546" y="1725"/>
                  </a:lnTo>
                  <a:lnTo>
                    <a:pt x="3759" y="1589"/>
                  </a:lnTo>
                  <a:lnTo>
                    <a:pt x="3952" y="1454"/>
                  </a:lnTo>
                  <a:lnTo>
                    <a:pt x="2596" y="1008"/>
                  </a:lnTo>
                  <a:lnTo>
                    <a:pt x="2441" y="950"/>
                  </a:lnTo>
                  <a:lnTo>
                    <a:pt x="2422" y="950"/>
                  </a:lnTo>
                  <a:lnTo>
                    <a:pt x="2403" y="931"/>
                  </a:lnTo>
                  <a:lnTo>
                    <a:pt x="1957" y="776"/>
                  </a:lnTo>
                  <a:lnTo>
                    <a:pt x="911" y="369"/>
                  </a:lnTo>
                  <a:lnTo>
                    <a:pt x="0" y="1"/>
                  </a:lnTo>
                  <a:close/>
                  <a:moveTo>
                    <a:pt x="4282" y="1551"/>
                  </a:moveTo>
                  <a:lnTo>
                    <a:pt x="4107" y="1706"/>
                  </a:lnTo>
                  <a:lnTo>
                    <a:pt x="3914" y="1841"/>
                  </a:lnTo>
                  <a:lnTo>
                    <a:pt x="3701" y="1977"/>
                  </a:lnTo>
                  <a:lnTo>
                    <a:pt x="3468" y="2112"/>
                  </a:lnTo>
                  <a:lnTo>
                    <a:pt x="3197" y="2229"/>
                  </a:lnTo>
                  <a:lnTo>
                    <a:pt x="2926" y="2345"/>
                  </a:lnTo>
                  <a:lnTo>
                    <a:pt x="2635" y="2461"/>
                  </a:lnTo>
                  <a:lnTo>
                    <a:pt x="2325" y="2558"/>
                  </a:lnTo>
                  <a:lnTo>
                    <a:pt x="3177" y="2810"/>
                  </a:lnTo>
                  <a:lnTo>
                    <a:pt x="4069" y="3023"/>
                  </a:lnTo>
                  <a:lnTo>
                    <a:pt x="4941" y="3236"/>
                  </a:lnTo>
                  <a:lnTo>
                    <a:pt x="5851" y="3410"/>
                  </a:lnTo>
                  <a:lnTo>
                    <a:pt x="5386" y="2558"/>
                  </a:lnTo>
                  <a:lnTo>
                    <a:pt x="4999" y="1764"/>
                  </a:lnTo>
                  <a:lnTo>
                    <a:pt x="4282" y="1551"/>
                  </a:lnTo>
                  <a:close/>
                  <a:moveTo>
                    <a:pt x="5425" y="1880"/>
                  </a:moveTo>
                  <a:lnTo>
                    <a:pt x="5793" y="2655"/>
                  </a:lnTo>
                  <a:lnTo>
                    <a:pt x="6258" y="3488"/>
                  </a:lnTo>
                  <a:lnTo>
                    <a:pt x="6297" y="3488"/>
                  </a:lnTo>
                  <a:lnTo>
                    <a:pt x="7711" y="3740"/>
                  </a:lnTo>
                  <a:lnTo>
                    <a:pt x="8157" y="3488"/>
                  </a:lnTo>
                  <a:lnTo>
                    <a:pt x="8583" y="3255"/>
                  </a:lnTo>
                  <a:lnTo>
                    <a:pt x="8951" y="3023"/>
                  </a:lnTo>
                  <a:lnTo>
                    <a:pt x="9280" y="2790"/>
                  </a:lnTo>
                  <a:lnTo>
                    <a:pt x="8312" y="2597"/>
                  </a:lnTo>
                  <a:lnTo>
                    <a:pt x="7324" y="2384"/>
                  </a:lnTo>
                  <a:lnTo>
                    <a:pt x="6355" y="2151"/>
                  </a:lnTo>
                  <a:lnTo>
                    <a:pt x="5425" y="1880"/>
                  </a:lnTo>
                  <a:close/>
                  <a:moveTo>
                    <a:pt x="9726" y="2849"/>
                  </a:moveTo>
                  <a:lnTo>
                    <a:pt x="9397" y="3100"/>
                  </a:lnTo>
                  <a:lnTo>
                    <a:pt x="9048" y="3333"/>
                  </a:lnTo>
                  <a:lnTo>
                    <a:pt x="8660" y="3585"/>
                  </a:lnTo>
                  <a:lnTo>
                    <a:pt x="8234" y="3817"/>
                  </a:lnTo>
                  <a:lnTo>
                    <a:pt x="9513" y="4011"/>
                  </a:lnTo>
                  <a:lnTo>
                    <a:pt x="10791" y="4185"/>
                  </a:lnTo>
                  <a:lnTo>
                    <a:pt x="10791" y="4185"/>
                  </a:lnTo>
                  <a:lnTo>
                    <a:pt x="10675" y="3585"/>
                  </a:lnTo>
                  <a:lnTo>
                    <a:pt x="10598" y="2984"/>
                  </a:lnTo>
                  <a:lnTo>
                    <a:pt x="9726" y="2849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26"/>
            <p:cNvSpPr/>
            <p:nvPr/>
          </p:nvSpPr>
          <p:spPr>
            <a:xfrm>
              <a:off x="9695575" y="4322350"/>
              <a:ext cx="63950" cy="33450"/>
            </a:xfrm>
            <a:custGeom>
              <a:avLst/>
              <a:gdLst/>
              <a:ahLst/>
              <a:cxnLst/>
              <a:rect l="l" t="t" r="r" b="b"/>
              <a:pathLst>
                <a:path w="2558" h="1338" fill="none" extrusionOk="0">
                  <a:moveTo>
                    <a:pt x="1492" y="1"/>
                  </a:moveTo>
                  <a:lnTo>
                    <a:pt x="1492" y="1"/>
                  </a:lnTo>
                  <a:lnTo>
                    <a:pt x="1163" y="252"/>
                  </a:lnTo>
                  <a:lnTo>
                    <a:pt x="814" y="485"/>
                  </a:lnTo>
                  <a:lnTo>
                    <a:pt x="426" y="737"/>
                  </a:lnTo>
                  <a:lnTo>
                    <a:pt x="0" y="969"/>
                  </a:lnTo>
                  <a:lnTo>
                    <a:pt x="0" y="969"/>
                  </a:lnTo>
                  <a:lnTo>
                    <a:pt x="1279" y="1163"/>
                  </a:lnTo>
                  <a:lnTo>
                    <a:pt x="2557" y="1337"/>
                  </a:lnTo>
                  <a:lnTo>
                    <a:pt x="2557" y="1337"/>
                  </a:lnTo>
                  <a:lnTo>
                    <a:pt x="2441" y="737"/>
                  </a:lnTo>
                  <a:lnTo>
                    <a:pt x="2364" y="136"/>
                  </a:lnTo>
                  <a:lnTo>
                    <a:pt x="2364" y="136"/>
                  </a:lnTo>
                  <a:lnTo>
                    <a:pt x="14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26"/>
            <p:cNvSpPr/>
            <p:nvPr/>
          </p:nvSpPr>
          <p:spPr>
            <a:xfrm>
              <a:off x="9625325" y="4298125"/>
              <a:ext cx="96425" cy="46525"/>
            </a:xfrm>
            <a:custGeom>
              <a:avLst/>
              <a:gdLst/>
              <a:ahLst/>
              <a:cxnLst/>
              <a:rect l="l" t="t" r="r" b="b"/>
              <a:pathLst>
                <a:path w="3857" h="186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69" y="776"/>
                  </a:lnTo>
                  <a:lnTo>
                    <a:pt x="834" y="1609"/>
                  </a:lnTo>
                  <a:lnTo>
                    <a:pt x="834" y="1609"/>
                  </a:lnTo>
                  <a:lnTo>
                    <a:pt x="873" y="1609"/>
                  </a:lnTo>
                  <a:lnTo>
                    <a:pt x="873" y="1609"/>
                  </a:lnTo>
                  <a:lnTo>
                    <a:pt x="2287" y="1861"/>
                  </a:lnTo>
                  <a:lnTo>
                    <a:pt x="2287" y="1861"/>
                  </a:lnTo>
                  <a:lnTo>
                    <a:pt x="2733" y="1609"/>
                  </a:lnTo>
                  <a:lnTo>
                    <a:pt x="3159" y="1376"/>
                  </a:lnTo>
                  <a:lnTo>
                    <a:pt x="3527" y="1144"/>
                  </a:lnTo>
                  <a:lnTo>
                    <a:pt x="3856" y="911"/>
                  </a:lnTo>
                  <a:lnTo>
                    <a:pt x="3856" y="911"/>
                  </a:lnTo>
                  <a:lnTo>
                    <a:pt x="2888" y="718"/>
                  </a:lnTo>
                  <a:lnTo>
                    <a:pt x="1900" y="505"/>
                  </a:lnTo>
                  <a:lnTo>
                    <a:pt x="931" y="2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26"/>
            <p:cNvSpPr/>
            <p:nvPr/>
          </p:nvSpPr>
          <p:spPr>
            <a:xfrm>
              <a:off x="9547850" y="4289900"/>
              <a:ext cx="88175" cy="46525"/>
            </a:xfrm>
            <a:custGeom>
              <a:avLst/>
              <a:gdLst/>
              <a:ahLst/>
              <a:cxnLst/>
              <a:rect l="l" t="t" r="r" b="b"/>
              <a:pathLst>
                <a:path w="3527" h="1861" fill="none" extrusionOk="0">
                  <a:moveTo>
                    <a:pt x="1957" y="1"/>
                  </a:moveTo>
                  <a:lnTo>
                    <a:pt x="1957" y="1"/>
                  </a:lnTo>
                  <a:lnTo>
                    <a:pt x="1782" y="156"/>
                  </a:lnTo>
                  <a:lnTo>
                    <a:pt x="1589" y="291"/>
                  </a:lnTo>
                  <a:lnTo>
                    <a:pt x="1376" y="427"/>
                  </a:lnTo>
                  <a:lnTo>
                    <a:pt x="1143" y="562"/>
                  </a:lnTo>
                  <a:lnTo>
                    <a:pt x="872" y="679"/>
                  </a:lnTo>
                  <a:lnTo>
                    <a:pt x="601" y="795"/>
                  </a:lnTo>
                  <a:lnTo>
                    <a:pt x="310" y="911"/>
                  </a:lnTo>
                  <a:lnTo>
                    <a:pt x="0" y="1008"/>
                  </a:lnTo>
                  <a:lnTo>
                    <a:pt x="0" y="1008"/>
                  </a:lnTo>
                  <a:lnTo>
                    <a:pt x="852" y="1260"/>
                  </a:lnTo>
                  <a:lnTo>
                    <a:pt x="1744" y="1473"/>
                  </a:lnTo>
                  <a:lnTo>
                    <a:pt x="2616" y="1686"/>
                  </a:lnTo>
                  <a:lnTo>
                    <a:pt x="3526" y="1860"/>
                  </a:lnTo>
                  <a:lnTo>
                    <a:pt x="3526" y="1860"/>
                  </a:lnTo>
                  <a:lnTo>
                    <a:pt x="3061" y="1008"/>
                  </a:lnTo>
                  <a:lnTo>
                    <a:pt x="2674" y="214"/>
                  </a:lnTo>
                  <a:lnTo>
                    <a:pt x="2674" y="214"/>
                  </a:lnTo>
                  <a:lnTo>
                    <a:pt x="19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26"/>
            <p:cNvSpPr/>
            <p:nvPr/>
          </p:nvSpPr>
          <p:spPr>
            <a:xfrm>
              <a:off x="9489725" y="4251150"/>
              <a:ext cx="98825" cy="59125"/>
            </a:xfrm>
            <a:custGeom>
              <a:avLst/>
              <a:gdLst/>
              <a:ahLst/>
              <a:cxnLst/>
              <a:rect l="l" t="t" r="r" b="b"/>
              <a:pathLst>
                <a:path w="3953" h="236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52" y="931"/>
                  </a:lnTo>
                  <a:lnTo>
                    <a:pt x="543" y="1899"/>
                  </a:lnTo>
                  <a:lnTo>
                    <a:pt x="543" y="1899"/>
                  </a:lnTo>
                  <a:lnTo>
                    <a:pt x="1143" y="2151"/>
                  </a:lnTo>
                  <a:lnTo>
                    <a:pt x="1763" y="2364"/>
                  </a:lnTo>
                  <a:lnTo>
                    <a:pt x="1763" y="2364"/>
                  </a:lnTo>
                  <a:lnTo>
                    <a:pt x="2131" y="2287"/>
                  </a:lnTo>
                  <a:lnTo>
                    <a:pt x="2461" y="2209"/>
                  </a:lnTo>
                  <a:lnTo>
                    <a:pt x="2751" y="2093"/>
                  </a:lnTo>
                  <a:lnTo>
                    <a:pt x="3042" y="1977"/>
                  </a:lnTo>
                  <a:lnTo>
                    <a:pt x="3294" y="1861"/>
                  </a:lnTo>
                  <a:lnTo>
                    <a:pt x="3546" y="1725"/>
                  </a:lnTo>
                  <a:lnTo>
                    <a:pt x="3759" y="1589"/>
                  </a:lnTo>
                  <a:lnTo>
                    <a:pt x="3952" y="1454"/>
                  </a:lnTo>
                  <a:lnTo>
                    <a:pt x="3952" y="1454"/>
                  </a:lnTo>
                  <a:lnTo>
                    <a:pt x="2596" y="1008"/>
                  </a:lnTo>
                  <a:lnTo>
                    <a:pt x="2596" y="1008"/>
                  </a:lnTo>
                  <a:lnTo>
                    <a:pt x="2441" y="950"/>
                  </a:lnTo>
                  <a:lnTo>
                    <a:pt x="2441" y="950"/>
                  </a:lnTo>
                  <a:lnTo>
                    <a:pt x="2422" y="950"/>
                  </a:lnTo>
                  <a:lnTo>
                    <a:pt x="2422" y="950"/>
                  </a:lnTo>
                  <a:lnTo>
                    <a:pt x="2422" y="950"/>
                  </a:lnTo>
                  <a:lnTo>
                    <a:pt x="2422" y="950"/>
                  </a:lnTo>
                  <a:lnTo>
                    <a:pt x="2403" y="931"/>
                  </a:lnTo>
                  <a:lnTo>
                    <a:pt x="2403" y="931"/>
                  </a:lnTo>
                  <a:lnTo>
                    <a:pt x="1957" y="776"/>
                  </a:lnTo>
                  <a:lnTo>
                    <a:pt x="1957" y="776"/>
                  </a:lnTo>
                  <a:lnTo>
                    <a:pt x="911" y="36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26"/>
            <p:cNvSpPr/>
            <p:nvPr/>
          </p:nvSpPr>
          <p:spPr>
            <a:xfrm>
              <a:off x="9533800" y="4222100"/>
              <a:ext cx="681025" cy="140000"/>
            </a:xfrm>
            <a:custGeom>
              <a:avLst/>
              <a:gdLst/>
              <a:ahLst/>
              <a:cxnLst/>
              <a:rect l="l" t="t" r="r" b="b"/>
              <a:pathLst>
                <a:path w="27241" h="5600" extrusionOk="0">
                  <a:moveTo>
                    <a:pt x="27240" y="0"/>
                  </a:moveTo>
                  <a:lnTo>
                    <a:pt x="26775" y="271"/>
                  </a:lnTo>
                  <a:lnTo>
                    <a:pt x="26562" y="756"/>
                  </a:lnTo>
                  <a:lnTo>
                    <a:pt x="26330" y="1279"/>
                  </a:lnTo>
                  <a:lnTo>
                    <a:pt x="26039" y="1841"/>
                  </a:lnTo>
                  <a:lnTo>
                    <a:pt x="25729" y="2422"/>
                  </a:lnTo>
                  <a:lnTo>
                    <a:pt x="25729" y="2422"/>
                  </a:lnTo>
                  <a:lnTo>
                    <a:pt x="26233" y="2189"/>
                  </a:lnTo>
                  <a:lnTo>
                    <a:pt x="26543" y="1569"/>
                  </a:lnTo>
                  <a:lnTo>
                    <a:pt x="26795" y="1008"/>
                  </a:lnTo>
                  <a:lnTo>
                    <a:pt x="27027" y="485"/>
                  </a:lnTo>
                  <a:lnTo>
                    <a:pt x="27240" y="0"/>
                  </a:lnTo>
                  <a:close/>
                  <a:moveTo>
                    <a:pt x="24780" y="1356"/>
                  </a:moveTo>
                  <a:lnTo>
                    <a:pt x="24489" y="1511"/>
                  </a:lnTo>
                  <a:lnTo>
                    <a:pt x="24663" y="1763"/>
                  </a:lnTo>
                  <a:lnTo>
                    <a:pt x="24857" y="2034"/>
                  </a:lnTo>
                  <a:lnTo>
                    <a:pt x="25090" y="2325"/>
                  </a:lnTo>
                  <a:lnTo>
                    <a:pt x="25361" y="2596"/>
                  </a:lnTo>
                  <a:lnTo>
                    <a:pt x="25671" y="2461"/>
                  </a:lnTo>
                  <a:lnTo>
                    <a:pt x="25400" y="2170"/>
                  </a:lnTo>
                  <a:lnTo>
                    <a:pt x="25148" y="1899"/>
                  </a:lnTo>
                  <a:lnTo>
                    <a:pt x="24954" y="1628"/>
                  </a:lnTo>
                  <a:lnTo>
                    <a:pt x="24780" y="1356"/>
                  </a:lnTo>
                  <a:close/>
                  <a:moveTo>
                    <a:pt x="2189" y="2616"/>
                  </a:moveTo>
                  <a:lnTo>
                    <a:pt x="1996" y="2751"/>
                  </a:lnTo>
                  <a:lnTo>
                    <a:pt x="1783" y="2887"/>
                  </a:lnTo>
                  <a:lnTo>
                    <a:pt x="1531" y="3023"/>
                  </a:lnTo>
                  <a:lnTo>
                    <a:pt x="1279" y="3139"/>
                  </a:lnTo>
                  <a:lnTo>
                    <a:pt x="988" y="3255"/>
                  </a:lnTo>
                  <a:lnTo>
                    <a:pt x="698" y="3371"/>
                  </a:lnTo>
                  <a:lnTo>
                    <a:pt x="368" y="3449"/>
                  </a:lnTo>
                  <a:lnTo>
                    <a:pt x="0" y="3526"/>
                  </a:lnTo>
                  <a:lnTo>
                    <a:pt x="562" y="3720"/>
                  </a:lnTo>
                  <a:lnTo>
                    <a:pt x="872" y="3623"/>
                  </a:lnTo>
                  <a:lnTo>
                    <a:pt x="1163" y="3507"/>
                  </a:lnTo>
                  <a:lnTo>
                    <a:pt x="1434" y="3391"/>
                  </a:lnTo>
                  <a:lnTo>
                    <a:pt x="1705" y="3274"/>
                  </a:lnTo>
                  <a:lnTo>
                    <a:pt x="1938" y="3139"/>
                  </a:lnTo>
                  <a:lnTo>
                    <a:pt x="2151" y="3003"/>
                  </a:lnTo>
                  <a:lnTo>
                    <a:pt x="2344" y="2868"/>
                  </a:lnTo>
                  <a:lnTo>
                    <a:pt x="2519" y="2713"/>
                  </a:lnTo>
                  <a:lnTo>
                    <a:pt x="2189" y="2616"/>
                  </a:lnTo>
                  <a:close/>
                  <a:moveTo>
                    <a:pt x="3236" y="2926"/>
                  </a:moveTo>
                  <a:lnTo>
                    <a:pt x="3623" y="3720"/>
                  </a:lnTo>
                  <a:lnTo>
                    <a:pt x="4088" y="4572"/>
                  </a:lnTo>
                  <a:lnTo>
                    <a:pt x="4495" y="4650"/>
                  </a:lnTo>
                  <a:lnTo>
                    <a:pt x="4030" y="3817"/>
                  </a:lnTo>
                  <a:lnTo>
                    <a:pt x="3662" y="3042"/>
                  </a:lnTo>
                  <a:lnTo>
                    <a:pt x="3236" y="2926"/>
                  </a:lnTo>
                  <a:close/>
                  <a:moveTo>
                    <a:pt x="19297" y="3391"/>
                  </a:moveTo>
                  <a:lnTo>
                    <a:pt x="18967" y="3468"/>
                  </a:lnTo>
                  <a:lnTo>
                    <a:pt x="19394" y="4049"/>
                  </a:lnTo>
                  <a:lnTo>
                    <a:pt x="19897" y="4708"/>
                  </a:lnTo>
                  <a:lnTo>
                    <a:pt x="20227" y="4631"/>
                  </a:lnTo>
                  <a:lnTo>
                    <a:pt x="19723" y="3972"/>
                  </a:lnTo>
                  <a:lnTo>
                    <a:pt x="19297" y="3391"/>
                  </a:lnTo>
                  <a:close/>
                  <a:moveTo>
                    <a:pt x="7517" y="3952"/>
                  </a:moveTo>
                  <a:lnTo>
                    <a:pt x="7188" y="4185"/>
                  </a:lnTo>
                  <a:lnTo>
                    <a:pt x="6820" y="4417"/>
                  </a:lnTo>
                  <a:lnTo>
                    <a:pt x="6394" y="4650"/>
                  </a:lnTo>
                  <a:lnTo>
                    <a:pt x="5948" y="4902"/>
                  </a:lnTo>
                  <a:lnTo>
                    <a:pt x="6471" y="4979"/>
                  </a:lnTo>
                  <a:lnTo>
                    <a:pt x="6897" y="4747"/>
                  </a:lnTo>
                  <a:lnTo>
                    <a:pt x="7285" y="4495"/>
                  </a:lnTo>
                  <a:lnTo>
                    <a:pt x="7634" y="4262"/>
                  </a:lnTo>
                  <a:lnTo>
                    <a:pt x="7963" y="4011"/>
                  </a:lnTo>
                  <a:lnTo>
                    <a:pt x="7517" y="3952"/>
                  </a:lnTo>
                  <a:close/>
                  <a:moveTo>
                    <a:pt x="18347" y="3604"/>
                  </a:moveTo>
                  <a:lnTo>
                    <a:pt x="17805" y="3720"/>
                  </a:lnTo>
                  <a:lnTo>
                    <a:pt x="17398" y="4127"/>
                  </a:lnTo>
                  <a:lnTo>
                    <a:pt x="16952" y="4534"/>
                  </a:lnTo>
                  <a:lnTo>
                    <a:pt x="16488" y="4960"/>
                  </a:lnTo>
                  <a:lnTo>
                    <a:pt x="15964" y="5406"/>
                  </a:lnTo>
                  <a:lnTo>
                    <a:pt x="16546" y="5328"/>
                  </a:lnTo>
                  <a:lnTo>
                    <a:pt x="17069" y="4882"/>
                  </a:lnTo>
                  <a:lnTo>
                    <a:pt x="17534" y="4437"/>
                  </a:lnTo>
                  <a:lnTo>
                    <a:pt x="17960" y="4011"/>
                  </a:lnTo>
                  <a:lnTo>
                    <a:pt x="18347" y="3604"/>
                  </a:lnTo>
                  <a:close/>
                  <a:moveTo>
                    <a:pt x="11160" y="4340"/>
                  </a:moveTo>
                  <a:lnTo>
                    <a:pt x="11605" y="4941"/>
                  </a:lnTo>
                  <a:lnTo>
                    <a:pt x="12128" y="5580"/>
                  </a:lnTo>
                  <a:lnTo>
                    <a:pt x="12535" y="5599"/>
                  </a:lnTo>
                  <a:lnTo>
                    <a:pt x="12012" y="4941"/>
                  </a:lnTo>
                  <a:lnTo>
                    <a:pt x="11566" y="4340"/>
                  </a:lnTo>
                  <a:close/>
                </a:path>
              </a:pathLst>
            </a:custGeom>
            <a:solidFill>
              <a:srgbClr val="CE6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26"/>
            <p:cNvSpPr/>
            <p:nvPr/>
          </p:nvSpPr>
          <p:spPr>
            <a:xfrm>
              <a:off x="9812775" y="4330575"/>
              <a:ext cx="34425" cy="31525"/>
            </a:xfrm>
            <a:custGeom>
              <a:avLst/>
              <a:gdLst/>
              <a:ahLst/>
              <a:cxnLst/>
              <a:rect l="l" t="t" r="r" b="b"/>
              <a:pathLst>
                <a:path w="1377" h="126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46" y="602"/>
                  </a:lnTo>
                  <a:lnTo>
                    <a:pt x="969" y="1241"/>
                  </a:lnTo>
                  <a:lnTo>
                    <a:pt x="969" y="1241"/>
                  </a:lnTo>
                  <a:lnTo>
                    <a:pt x="1376" y="1260"/>
                  </a:lnTo>
                  <a:lnTo>
                    <a:pt x="1376" y="1260"/>
                  </a:lnTo>
                  <a:lnTo>
                    <a:pt x="853" y="602"/>
                  </a:lnTo>
                  <a:lnTo>
                    <a:pt x="407" y="1"/>
                  </a:lnTo>
                  <a:lnTo>
                    <a:pt x="407" y="1"/>
                  </a:lnTo>
                  <a:lnTo>
                    <a:pt x="388" y="1"/>
                  </a:lnTo>
                  <a:lnTo>
                    <a:pt x="388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26"/>
            <p:cNvSpPr/>
            <p:nvPr/>
          </p:nvSpPr>
          <p:spPr>
            <a:xfrm>
              <a:off x="9682500" y="4320900"/>
              <a:ext cx="50375" cy="25700"/>
            </a:xfrm>
            <a:custGeom>
              <a:avLst/>
              <a:gdLst/>
              <a:ahLst/>
              <a:cxnLst/>
              <a:rect l="l" t="t" r="r" b="b"/>
              <a:pathLst>
                <a:path w="2015" h="1028" fill="none" extrusionOk="0">
                  <a:moveTo>
                    <a:pt x="1569" y="0"/>
                  </a:moveTo>
                  <a:lnTo>
                    <a:pt x="1569" y="0"/>
                  </a:lnTo>
                  <a:lnTo>
                    <a:pt x="1240" y="233"/>
                  </a:lnTo>
                  <a:lnTo>
                    <a:pt x="872" y="465"/>
                  </a:lnTo>
                  <a:lnTo>
                    <a:pt x="446" y="698"/>
                  </a:lnTo>
                  <a:lnTo>
                    <a:pt x="0" y="950"/>
                  </a:lnTo>
                  <a:lnTo>
                    <a:pt x="0" y="950"/>
                  </a:lnTo>
                  <a:lnTo>
                    <a:pt x="523" y="1027"/>
                  </a:lnTo>
                  <a:lnTo>
                    <a:pt x="523" y="1027"/>
                  </a:lnTo>
                  <a:lnTo>
                    <a:pt x="949" y="795"/>
                  </a:lnTo>
                  <a:lnTo>
                    <a:pt x="1337" y="543"/>
                  </a:lnTo>
                  <a:lnTo>
                    <a:pt x="1686" y="310"/>
                  </a:lnTo>
                  <a:lnTo>
                    <a:pt x="2015" y="59"/>
                  </a:lnTo>
                  <a:lnTo>
                    <a:pt x="2015" y="59"/>
                  </a:lnTo>
                  <a:lnTo>
                    <a:pt x="15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26"/>
            <p:cNvSpPr/>
            <p:nvPr/>
          </p:nvSpPr>
          <p:spPr>
            <a:xfrm>
              <a:off x="10007975" y="4306850"/>
              <a:ext cx="31500" cy="32975"/>
            </a:xfrm>
            <a:custGeom>
              <a:avLst/>
              <a:gdLst/>
              <a:ahLst/>
              <a:cxnLst/>
              <a:rect l="l" t="t" r="r" b="b"/>
              <a:pathLst>
                <a:path w="1260" h="1319" fill="none" extrusionOk="0">
                  <a:moveTo>
                    <a:pt x="330" y="1"/>
                  </a:moveTo>
                  <a:lnTo>
                    <a:pt x="330" y="1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427" y="659"/>
                  </a:lnTo>
                  <a:lnTo>
                    <a:pt x="930" y="1318"/>
                  </a:lnTo>
                  <a:lnTo>
                    <a:pt x="930" y="1318"/>
                  </a:lnTo>
                  <a:lnTo>
                    <a:pt x="1260" y="1241"/>
                  </a:lnTo>
                  <a:lnTo>
                    <a:pt x="1260" y="1241"/>
                  </a:lnTo>
                  <a:lnTo>
                    <a:pt x="756" y="582"/>
                  </a:lnTo>
                  <a:lnTo>
                    <a:pt x="33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26"/>
            <p:cNvSpPr/>
            <p:nvPr/>
          </p:nvSpPr>
          <p:spPr>
            <a:xfrm>
              <a:off x="9614675" y="4295225"/>
              <a:ext cx="31500" cy="43125"/>
            </a:xfrm>
            <a:custGeom>
              <a:avLst/>
              <a:gdLst/>
              <a:ahLst/>
              <a:cxnLst/>
              <a:rect l="l" t="t" r="r" b="b"/>
              <a:pathLst>
                <a:path w="1260" h="172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88" y="795"/>
                  </a:lnTo>
                  <a:lnTo>
                    <a:pt x="853" y="1647"/>
                  </a:lnTo>
                  <a:lnTo>
                    <a:pt x="853" y="1647"/>
                  </a:lnTo>
                  <a:lnTo>
                    <a:pt x="1260" y="1725"/>
                  </a:lnTo>
                  <a:lnTo>
                    <a:pt x="1260" y="1725"/>
                  </a:lnTo>
                  <a:lnTo>
                    <a:pt x="795" y="892"/>
                  </a:lnTo>
                  <a:lnTo>
                    <a:pt x="427" y="117"/>
                  </a:lnTo>
                  <a:lnTo>
                    <a:pt x="427" y="11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26"/>
            <p:cNvSpPr/>
            <p:nvPr/>
          </p:nvSpPr>
          <p:spPr>
            <a:xfrm>
              <a:off x="9533800" y="4287475"/>
              <a:ext cx="62975" cy="27625"/>
            </a:xfrm>
            <a:custGeom>
              <a:avLst/>
              <a:gdLst/>
              <a:ahLst/>
              <a:cxnLst/>
              <a:rect l="l" t="t" r="r" b="b"/>
              <a:pathLst>
                <a:path w="2519" h="1105" fill="none" extrusionOk="0">
                  <a:moveTo>
                    <a:pt x="2189" y="1"/>
                  </a:moveTo>
                  <a:lnTo>
                    <a:pt x="2189" y="1"/>
                  </a:lnTo>
                  <a:lnTo>
                    <a:pt x="1996" y="136"/>
                  </a:lnTo>
                  <a:lnTo>
                    <a:pt x="1783" y="272"/>
                  </a:lnTo>
                  <a:lnTo>
                    <a:pt x="1531" y="408"/>
                  </a:lnTo>
                  <a:lnTo>
                    <a:pt x="1279" y="524"/>
                  </a:lnTo>
                  <a:lnTo>
                    <a:pt x="988" y="640"/>
                  </a:lnTo>
                  <a:lnTo>
                    <a:pt x="698" y="756"/>
                  </a:lnTo>
                  <a:lnTo>
                    <a:pt x="368" y="834"/>
                  </a:lnTo>
                  <a:lnTo>
                    <a:pt x="0" y="911"/>
                  </a:lnTo>
                  <a:lnTo>
                    <a:pt x="0" y="911"/>
                  </a:lnTo>
                  <a:lnTo>
                    <a:pt x="562" y="1105"/>
                  </a:lnTo>
                  <a:lnTo>
                    <a:pt x="562" y="1105"/>
                  </a:lnTo>
                  <a:lnTo>
                    <a:pt x="872" y="1008"/>
                  </a:lnTo>
                  <a:lnTo>
                    <a:pt x="1163" y="892"/>
                  </a:lnTo>
                  <a:lnTo>
                    <a:pt x="1434" y="776"/>
                  </a:lnTo>
                  <a:lnTo>
                    <a:pt x="1705" y="659"/>
                  </a:lnTo>
                  <a:lnTo>
                    <a:pt x="1938" y="524"/>
                  </a:lnTo>
                  <a:lnTo>
                    <a:pt x="2151" y="388"/>
                  </a:lnTo>
                  <a:lnTo>
                    <a:pt x="2344" y="253"/>
                  </a:lnTo>
                  <a:lnTo>
                    <a:pt x="2519" y="98"/>
                  </a:lnTo>
                  <a:lnTo>
                    <a:pt x="2519" y="98"/>
                  </a:lnTo>
                  <a:lnTo>
                    <a:pt x="21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26"/>
            <p:cNvSpPr/>
            <p:nvPr/>
          </p:nvSpPr>
          <p:spPr>
            <a:xfrm>
              <a:off x="10146000" y="4256000"/>
              <a:ext cx="29575" cy="31025"/>
            </a:xfrm>
            <a:custGeom>
              <a:avLst/>
              <a:gdLst/>
              <a:ahLst/>
              <a:cxnLst/>
              <a:rect l="l" t="t" r="r" b="b"/>
              <a:pathLst>
                <a:path w="1183" h="1241" fill="none" extrusionOk="0">
                  <a:moveTo>
                    <a:pt x="292" y="0"/>
                  </a:moveTo>
                  <a:lnTo>
                    <a:pt x="292" y="0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75" y="407"/>
                  </a:lnTo>
                  <a:lnTo>
                    <a:pt x="369" y="678"/>
                  </a:lnTo>
                  <a:lnTo>
                    <a:pt x="602" y="969"/>
                  </a:lnTo>
                  <a:lnTo>
                    <a:pt x="873" y="1240"/>
                  </a:lnTo>
                  <a:lnTo>
                    <a:pt x="873" y="1240"/>
                  </a:lnTo>
                  <a:lnTo>
                    <a:pt x="1183" y="1105"/>
                  </a:lnTo>
                  <a:lnTo>
                    <a:pt x="1183" y="1105"/>
                  </a:lnTo>
                  <a:lnTo>
                    <a:pt x="912" y="814"/>
                  </a:lnTo>
                  <a:lnTo>
                    <a:pt x="660" y="543"/>
                  </a:lnTo>
                  <a:lnTo>
                    <a:pt x="466" y="272"/>
                  </a:lnTo>
                  <a:lnTo>
                    <a:pt x="2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26"/>
            <p:cNvSpPr/>
            <p:nvPr/>
          </p:nvSpPr>
          <p:spPr>
            <a:xfrm>
              <a:off x="10177000" y="4222100"/>
              <a:ext cx="37825" cy="60550"/>
            </a:xfrm>
            <a:custGeom>
              <a:avLst/>
              <a:gdLst/>
              <a:ahLst/>
              <a:cxnLst/>
              <a:rect l="l" t="t" r="r" b="b"/>
              <a:pathLst>
                <a:path w="1513" h="2422" fill="none" extrusionOk="0">
                  <a:moveTo>
                    <a:pt x="1512" y="0"/>
                  </a:moveTo>
                  <a:lnTo>
                    <a:pt x="1512" y="0"/>
                  </a:lnTo>
                  <a:lnTo>
                    <a:pt x="1047" y="271"/>
                  </a:lnTo>
                  <a:lnTo>
                    <a:pt x="1047" y="271"/>
                  </a:lnTo>
                  <a:lnTo>
                    <a:pt x="834" y="756"/>
                  </a:lnTo>
                  <a:lnTo>
                    <a:pt x="602" y="1279"/>
                  </a:lnTo>
                  <a:lnTo>
                    <a:pt x="311" y="1841"/>
                  </a:lnTo>
                  <a:lnTo>
                    <a:pt x="1" y="2422"/>
                  </a:lnTo>
                  <a:lnTo>
                    <a:pt x="1" y="2422"/>
                  </a:lnTo>
                  <a:lnTo>
                    <a:pt x="505" y="2189"/>
                  </a:lnTo>
                  <a:lnTo>
                    <a:pt x="505" y="2189"/>
                  </a:lnTo>
                  <a:lnTo>
                    <a:pt x="815" y="1569"/>
                  </a:lnTo>
                  <a:lnTo>
                    <a:pt x="1067" y="1008"/>
                  </a:lnTo>
                  <a:lnTo>
                    <a:pt x="1299" y="485"/>
                  </a:lnTo>
                  <a:lnTo>
                    <a:pt x="151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fill="none" extrusionOk="0">
                  <a:moveTo>
                    <a:pt x="33634" y="4824"/>
                  </a:move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fill="none" extrusionOk="0">
                  <a:moveTo>
                    <a:pt x="33634" y="4824"/>
                  </a:move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6"/>
            <p:cNvSpPr/>
            <p:nvPr/>
          </p:nvSpPr>
          <p:spPr>
            <a:xfrm>
              <a:off x="9448050" y="3968300"/>
              <a:ext cx="840875" cy="192800"/>
            </a:xfrm>
            <a:custGeom>
              <a:avLst/>
              <a:gdLst/>
              <a:ahLst/>
              <a:cxnLst/>
              <a:rect l="l" t="t" r="r" b="b"/>
              <a:pathLst>
                <a:path w="33635" h="7712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98" y="6549"/>
                  </a:lnTo>
                  <a:lnTo>
                    <a:pt x="369" y="6820"/>
                  </a:lnTo>
                  <a:lnTo>
                    <a:pt x="853" y="7207"/>
                  </a:lnTo>
                  <a:lnTo>
                    <a:pt x="1163" y="7440"/>
                  </a:lnTo>
                  <a:lnTo>
                    <a:pt x="1532" y="7711"/>
                  </a:lnTo>
                  <a:lnTo>
                    <a:pt x="1977" y="7324"/>
                  </a:lnTo>
                  <a:lnTo>
                    <a:pt x="2481" y="6917"/>
                  </a:lnTo>
                  <a:lnTo>
                    <a:pt x="3043" y="6490"/>
                  </a:lnTo>
                  <a:lnTo>
                    <a:pt x="3682" y="6064"/>
                  </a:lnTo>
                  <a:lnTo>
                    <a:pt x="4380" y="5638"/>
                  </a:lnTo>
                  <a:lnTo>
                    <a:pt x="5135" y="5212"/>
                  </a:lnTo>
                  <a:lnTo>
                    <a:pt x="5949" y="4824"/>
                  </a:lnTo>
                  <a:lnTo>
                    <a:pt x="6394" y="4611"/>
                  </a:lnTo>
                  <a:lnTo>
                    <a:pt x="6840" y="4437"/>
                  </a:lnTo>
                  <a:lnTo>
                    <a:pt x="7324" y="4243"/>
                  </a:lnTo>
                  <a:lnTo>
                    <a:pt x="7809" y="4069"/>
                  </a:lnTo>
                  <a:lnTo>
                    <a:pt x="8312" y="3914"/>
                  </a:lnTo>
                  <a:lnTo>
                    <a:pt x="8836" y="3759"/>
                  </a:lnTo>
                  <a:lnTo>
                    <a:pt x="9378" y="3604"/>
                  </a:lnTo>
                  <a:lnTo>
                    <a:pt x="9940" y="3468"/>
                  </a:lnTo>
                  <a:lnTo>
                    <a:pt x="10502" y="3352"/>
                  </a:lnTo>
                  <a:lnTo>
                    <a:pt x="11102" y="3236"/>
                  </a:lnTo>
                  <a:lnTo>
                    <a:pt x="11722" y="3139"/>
                  </a:lnTo>
                  <a:lnTo>
                    <a:pt x="12342" y="3061"/>
                  </a:lnTo>
                  <a:lnTo>
                    <a:pt x="13001" y="3003"/>
                  </a:lnTo>
                  <a:lnTo>
                    <a:pt x="13660" y="2945"/>
                  </a:lnTo>
                  <a:lnTo>
                    <a:pt x="14357" y="2906"/>
                  </a:lnTo>
                  <a:lnTo>
                    <a:pt x="15055" y="2887"/>
                  </a:lnTo>
                  <a:lnTo>
                    <a:pt x="15771" y="2887"/>
                  </a:lnTo>
                  <a:lnTo>
                    <a:pt x="16527" y="2906"/>
                  </a:lnTo>
                  <a:lnTo>
                    <a:pt x="17999" y="3003"/>
                  </a:lnTo>
                  <a:lnTo>
                    <a:pt x="19394" y="3119"/>
                  </a:lnTo>
                  <a:lnTo>
                    <a:pt x="20731" y="3274"/>
                  </a:lnTo>
                  <a:lnTo>
                    <a:pt x="21991" y="3449"/>
                  </a:lnTo>
                  <a:lnTo>
                    <a:pt x="23192" y="3662"/>
                  </a:lnTo>
                  <a:lnTo>
                    <a:pt x="24315" y="3894"/>
                  </a:lnTo>
                  <a:lnTo>
                    <a:pt x="25362" y="4146"/>
                  </a:lnTo>
                  <a:lnTo>
                    <a:pt x="26369" y="4417"/>
                  </a:lnTo>
                  <a:lnTo>
                    <a:pt x="27280" y="4708"/>
                  </a:lnTo>
                  <a:lnTo>
                    <a:pt x="28151" y="4979"/>
                  </a:lnTo>
                  <a:lnTo>
                    <a:pt x="28946" y="5289"/>
                  </a:lnTo>
                  <a:lnTo>
                    <a:pt x="29682" y="5580"/>
                  </a:lnTo>
                  <a:lnTo>
                    <a:pt x="30341" y="5870"/>
                  </a:lnTo>
                  <a:lnTo>
                    <a:pt x="30941" y="6142"/>
                  </a:lnTo>
                  <a:lnTo>
                    <a:pt x="31484" y="6413"/>
                  </a:lnTo>
                  <a:lnTo>
                    <a:pt x="31968" y="6665"/>
                  </a:lnTo>
                  <a:lnTo>
                    <a:pt x="32375" y="6297"/>
                  </a:lnTo>
                  <a:lnTo>
                    <a:pt x="32724" y="5948"/>
                  </a:lnTo>
                  <a:lnTo>
                    <a:pt x="33014" y="5638"/>
                  </a:lnTo>
                  <a:lnTo>
                    <a:pt x="33247" y="5367"/>
                  </a:lnTo>
                  <a:lnTo>
                    <a:pt x="33537" y="4979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6"/>
            <p:cNvSpPr/>
            <p:nvPr/>
          </p:nvSpPr>
          <p:spPr>
            <a:xfrm>
              <a:off x="9448050" y="3968300"/>
              <a:ext cx="840875" cy="192800"/>
            </a:xfrm>
            <a:custGeom>
              <a:avLst/>
              <a:gdLst/>
              <a:ahLst/>
              <a:cxnLst/>
              <a:rect l="l" t="t" r="r" b="b"/>
              <a:pathLst>
                <a:path w="33635" h="7712" fill="none" extrusionOk="0">
                  <a:moveTo>
                    <a:pt x="1532" y="7711"/>
                  </a:moveTo>
                  <a:lnTo>
                    <a:pt x="1532" y="7711"/>
                  </a:lnTo>
                  <a:lnTo>
                    <a:pt x="1977" y="7324"/>
                  </a:lnTo>
                  <a:lnTo>
                    <a:pt x="2481" y="6917"/>
                  </a:lnTo>
                  <a:lnTo>
                    <a:pt x="3043" y="6490"/>
                  </a:lnTo>
                  <a:lnTo>
                    <a:pt x="3682" y="6064"/>
                  </a:lnTo>
                  <a:lnTo>
                    <a:pt x="4380" y="5638"/>
                  </a:lnTo>
                  <a:lnTo>
                    <a:pt x="5135" y="5212"/>
                  </a:lnTo>
                  <a:lnTo>
                    <a:pt x="5949" y="4824"/>
                  </a:lnTo>
                  <a:lnTo>
                    <a:pt x="6394" y="4611"/>
                  </a:lnTo>
                  <a:lnTo>
                    <a:pt x="6840" y="4437"/>
                  </a:lnTo>
                  <a:lnTo>
                    <a:pt x="7324" y="4243"/>
                  </a:lnTo>
                  <a:lnTo>
                    <a:pt x="7809" y="4069"/>
                  </a:lnTo>
                  <a:lnTo>
                    <a:pt x="8312" y="3914"/>
                  </a:lnTo>
                  <a:lnTo>
                    <a:pt x="8836" y="3759"/>
                  </a:lnTo>
                  <a:lnTo>
                    <a:pt x="9378" y="3604"/>
                  </a:lnTo>
                  <a:lnTo>
                    <a:pt x="9940" y="3468"/>
                  </a:lnTo>
                  <a:lnTo>
                    <a:pt x="10502" y="3352"/>
                  </a:lnTo>
                  <a:lnTo>
                    <a:pt x="11102" y="3236"/>
                  </a:lnTo>
                  <a:lnTo>
                    <a:pt x="11722" y="3139"/>
                  </a:lnTo>
                  <a:lnTo>
                    <a:pt x="12342" y="3061"/>
                  </a:lnTo>
                  <a:lnTo>
                    <a:pt x="13001" y="3003"/>
                  </a:lnTo>
                  <a:lnTo>
                    <a:pt x="13660" y="2945"/>
                  </a:lnTo>
                  <a:lnTo>
                    <a:pt x="14357" y="2906"/>
                  </a:lnTo>
                  <a:lnTo>
                    <a:pt x="15055" y="2887"/>
                  </a:lnTo>
                  <a:lnTo>
                    <a:pt x="15771" y="2887"/>
                  </a:lnTo>
                  <a:lnTo>
                    <a:pt x="16527" y="2906"/>
                  </a:lnTo>
                  <a:lnTo>
                    <a:pt x="16527" y="2906"/>
                  </a:lnTo>
                  <a:lnTo>
                    <a:pt x="17999" y="3003"/>
                  </a:lnTo>
                  <a:lnTo>
                    <a:pt x="19394" y="3119"/>
                  </a:lnTo>
                  <a:lnTo>
                    <a:pt x="20731" y="3274"/>
                  </a:lnTo>
                  <a:lnTo>
                    <a:pt x="21991" y="3449"/>
                  </a:lnTo>
                  <a:lnTo>
                    <a:pt x="23192" y="3662"/>
                  </a:lnTo>
                  <a:lnTo>
                    <a:pt x="24315" y="3894"/>
                  </a:lnTo>
                  <a:lnTo>
                    <a:pt x="25362" y="4146"/>
                  </a:lnTo>
                  <a:lnTo>
                    <a:pt x="26369" y="4417"/>
                  </a:lnTo>
                  <a:lnTo>
                    <a:pt x="27280" y="4708"/>
                  </a:lnTo>
                  <a:lnTo>
                    <a:pt x="28151" y="4979"/>
                  </a:lnTo>
                  <a:lnTo>
                    <a:pt x="28946" y="5289"/>
                  </a:lnTo>
                  <a:lnTo>
                    <a:pt x="29682" y="5580"/>
                  </a:lnTo>
                  <a:lnTo>
                    <a:pt x="30341" y="5870"/>
                  </a:lnTo>
                  <a:lnTo>
                    <a:pt x="30941" y="6142"/>
                  </a:lnTo>
                  <a:lnTo>
                    <a:pt x="31484" y="6413"/>
                  </a:lnTo>
                  <a:lnTo>
                    <a:pt x="31968" y="6665"/>
                  </a:lnTo>
                  <a:lnTo>
                    <a:pt x="31968" y="6665"/>
                  </a:lnTo>
                  <a:lnTo>
                    <a:pt x="32375" y="6297"/>
                  </a:lnTo>
                  <a:lnTo>
                    <a:pt x="32724" y="5948"/>
                  </a:lnTo>
                  <a:lnTo>
                    <a:pt x="33014" y="5638"/>
                  </a:lnTo>
                  <a:lnTo>
                    <a:pt x="33247" y="5367"/>
                  </a:lnTo>
                  <a:lnTo>
                    <a:pt x="33537" y="4979"/>
                  </a:lnTo>
                  <a:lnTo>
                    <a:pt x="33634" y="4824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98" y="6549"/>
                  </a:lnTo>
                  <a:lnTo>
                    <a:pt x="369" y="6820"/>
                  </a:lnTo>
                  <a:lnTo>
                    <a:pt x="853" y="7207"/>
                  </a:lnTo>
                  <a:lnTo>
                    <a:pt x="1163" y="7440"/>
                  </a:lnTo>
                  <a:lnTo>
                    <a:pt x="1532" y="77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6"/>
            <p:cNvSpPr/>
            <p:nvPr/>
          </p:nvSpPr>
          <p:spPr>
            <a:xfrm>
              <a:off x="9583200" y="4086950"/>
              <a:ext cx="632575" cy="167625"/>
            </a:xfrm>
            <a:custGeom>
              <a:avLst/>
              <a:gdLst/>
              <a:ahLst/>
              <a:cxnLst/>
              <a:rect l="l" t="t" r="r" b="b"/>
              <a:pathLst>
                <a:path w="25303" h="6705" fill="none" extrusionOk="0">
                  <a:moveTo>
                    <a:pt x="21951" y="543"/>
                  </a:moveTo>
                  <a:lnTo>
                    <a:pt x="21951" y="543"/>
                  </a:lnTo>
                  <a:lnTo>
                    <a:pt x="21331" y="505"/>
                  </a:lnTo>
                  <a:lnTo>
                    <a:pt x="20692" y="466"/>
                  </a:lnTo>
                  <a:lnTo>
                    <a:pt x="19413" y="369"/>
                  </a:lnTo>
                  <a:lnTo>
                    <a:pt x="18774" y="330"/>
                  </a:lnTo>
                  <a:lnTo>
                    <a:pt x="18134" y="311"/>
                  </a:lnTo>
                  <a:lnTo>
                    <a:pt x="17495" y="311"/>
                  </a:lnTo>
                  <a:lnTo>
                    <a:pt x="16875" y="330"/>
                  </a:lnTo>
                  <a:lnTo>
                    <a:pt x="16875" y="330"/>
                  </a:lnTo>
                  <a:lnTo>
                    <a:pt x="16275" y="388"/>
                  </a:lnTo>
                  <a:lnTo>
                    <a:pt x="15674" y="466"/>
                  </a:lnTo>
                  <a:lnTo>
                    <a:pt x="14473" y="640"/>
                  </a:lnTo>
                  <a:lnTo>
                    <a:pt x="13892" y="737"/>
                  </a:lnTo>
                  <a:lnTo>
                    <a:pt x="13291" y="795"/>
                  </a:lnTo>
                  <a:lnTo>
                    <a:pt x="12690" y="834"/>
                  </a:lnTo>
                  <a:lnTo>
                    <a:pt x="12070" y="834"/>
                  </a:lnTo>
                  <a:lnTo>
                    <a:pt x="12070" y="834"/>
                  </a:lnTo>
                  <a:lnTo>
                    <a:pt x="11509" y="795"/>
                  </a:lnTo>
                  <a:lnTo>
                    <a:pt x="10966" y="737"/>
                  </a:lnTo>
                  <a:lnTo>
                    <a:pt x="10424" y="640"/>
                  </a:lnTo>
                  <a:lnTo>
                    <a:pt x="9900" y="543"/>
                  </a:lnTo>
                  <a:lnTo>
                    <a:pt x="8816" y="330"/>
                  </a:lnTo>
                  <a:lnTo>
                    <a:pt x="7731" y="136"/>
                  </a:lnTo>
                  <a:lnTo>
                    <a:pt x="7731" y="136"/>
                  </a:lnTo>
                  <a:lnTo>
                    <a:pt x="7324" y="59"/>
                  </a:lnTo>
                  <a:lnTo>
                    <a:pt x="6917" y="20"/>
                  </a:lnTo>
                  <a:lnTo>
                    <a:pt x="6529" y="1"/>
                  </a:lnTo>
                  <a:lnTo>
                    <a:pt x="6142" y="1"/>
                  </a:lnTo>
                  <a:lnTo>
                    <a:pt x="5754" y="20"/>
                  </a:lnTo>
                  <a:lnTo>
                    <a:pt x="5386" y="78"/>
                  </a:lnTo>
                  <a:lnTo>
                    <a:pt x="5018" y="136"/>
                  </a:lnTo>
                  <a:lnTo>
                    <a:pt x="4669" y="233"/>
                  </a:lnTo>
                  <a:lnTo>
                    <a:pt x="4321" y="350"/>
                  </a:lnTo>
                  <a:lnTo>
                    <a:pt x="3991" y="485"/>
                  </a:lnTo>
                  <a:lnTo>
                    <a:pt x="3662" y="660"/>
                  </a:lnTo>
                  <a:lnTo>
                    <a:pt x="3333" y="853"/>
                  </a:lnTo>
                  <a:lnTo>
                    <a:pt x="3023" y="1086"/>
                  </a:lnTo>
                  <a:lnTo>
                    <a:pt x="2713" y="1318"/>
                  </a:lnTo>
                  <a:lnTo>
                    <a:pt x="2422" y="1609"/>
                  </a:lnTo>
                  <a:lnTo>
                    <a:pt x="2131" y="1919"/>
                  </a:lnTo>
                  <a:lnTo>
                    <a:pt x="2131" y="1919"/>
                  </a:lnTo>
                  <a:lnTo>
                    <a:pt x="1841" y="2268"/>
                  </a:lnTo>
                  <a:lnTo>
                    <a:pt x="1589" y="2636"/>
                  </a:lnTo>
                  <a:lnTo>
                    <a:pt x="1357" y="3023"/>
                  </a:lnTo>
                  <a:lnTo>
                    <a:pt x="1124" y="3411"/>
                  </a:lnTo>
                  <a:lnTo>
                    <a:pt x="892" y="3798"/>
                  </a:lnTo>
                  <a:lnTo>
                    <a:pt x="659" y="4186"/>
                  </a:lnTo>
                  <a:lnTo>
                    <a:pt x="388" y="4554"/>
                  </a:lnTo>
                  <a:lnTo>
                    <a:pt x="252" y="4728"/>
                  </a:lnTo>
                  <a:lnTo>
                    <a:pt x="97" y="4883"/>
                  </a:lnTo>
                  <a:lnTo>
                    <a:pt x="97" y="4883"/>
                  </a:lnTo>
                  <a:lnTo>
                    <a:pt x="0" y="4961"/>
                  </a:lnTo>
                  <a:lnTo>
                    <a:pt x="0" y="4961"/>
                  </a:lnTo>
                  <a:lnTo>
                    <a:pt x="543" y="5174"/>
                  </a:lnTo>
                  <a:lnTo>
                    <a:pt x="1105" y="5348"/>
                  </a:lnTo>
                  <a:lnTo>
                    <a:pt x="1686" y="5542"/>
                  </a:lnTo>
                  <a:lnTo>
                    <a:pt x="2306" y="5716"/>
                  </a:lnTo>
                  <a:lnTo>
                    <a:pt x="2965" y="5891"/>
                  </a:lnTo>
                  <a:lnTo>
                    <a:pt x="3623" y="6046"/>
                  </a:lnTo>
                  <a:lnTo>
                    <a:pt x="4340" y="6181"/>
                  </a:lnTo>
                  <a:lnTo>
                    <a:pt x="5057" y="6297"/>
                  </a:lnTo>
                  <a:lnTo>
                    <a:pt x="5813" y="6414"/>
                  </a:lnTo>
                  <a:lnTo>
                    <a:pt x="6607" y="6510"/>
                  </a:lnTo>
                  <a:lnTo>
                    <a:pt x="7421" y="6588"/>
                  </a:lnTo>
                  <a:lnTo>
                    <a:pt x="8273" y="6646"/>
                  </a:lnTo>
                  <a:lnTo>
                    <a:pt x="9145" y="6685"/>
                  </a:lnTo>
                  <a:lnTo>
                    <a:pt x="10055" y="6704"/>
                  </a:lnTo>
                  <a:lnTo>
                    <a:pt x="11005" y="6704"/>
                  </a:lnTo>
                  <a:lnTo>
                    <a:pt x="11974" y="6665"/>
                  </a:lnTo>
                  <a:lnTo>
                    <a:pt x="11974" y="6665"/>
                  </a:lnTo>
                  <a:lnTo>
                    <a:pt x="13213" y="6588"/>
                  </a:lnTo>
                  <a:lnTo>
                    <a:pt x="14376" y="6491"/>
                  </a:lnTo>
                  <a:lnTo>
                    <a:pt x="15500" y="6355"/>
                  </a:lnTo>
                  <a:lnTo>
                    <a:pt x="16565" y="6181"/>
                  </a:lnTo>
                  <a:lnTo>
                    <a:pt x="17573" y="5987"/>
                  </a:lnTo>
                  <a:lnTo>
                    <a:pt x="18522" y="5774"/>
                  </a:lnTo>
                  <a:lnTo>
                    <a:pt x="19413" y="5542"/>
                  </a:lnTo>
                  <a:lnTo>
                    <a:pt x="20266" y="5290"/>
                  </a:lnTo>
                  <a:lnTo>
                    <a:pt x="21060" y="5019"/>
                  </a:lnTo>
                  <a:lnTo>
                    <a:pt x="21796" y="4728"/>
                  </a:lnTo>
                  <a:lnTo>
                    <a:pt x="22494" y="4437"/>
                  </a:lnTo>
                  <a:lnTo>
                    <a:pt x="23152" y="4127"/>
                  </a:lnTo>
                  <a:lnTo>
                    <a:pt x="23753" y="3837"/>
                  </a:lnTo>
                  <a:lnTo>
                    <a:pt x="24315" y="3527"/>
                  </a:lnTo>
                  <a:lnTo>
                    <a:pt x="24819" y="3198"/>
                  </a:lnTo>
                  <a:lnTo>
                    <a:pt x="25303" y="2888"/>
                  </a:lnTo>
                  <a:lnTo>
                    <a:pt x="25303" y="2888"/>
                  </a:lnTo>
                  <a:lnTo>
                    <a:pt x="25167" y="2655"/>
                  </a:lnTo>
                  <a:lnTo>
                    <a:pt x="25032" y="2423"/>
                  </a:lnTo>
                  <a:lnTo>
                    <a:pt x="24877" y="2209"/>
                  </a:lnTo>
                  <a:lnTo>
                    <a:pt x="24722" y="1996"/>
                  </a:lnTo>
                  <a:lnTo>
                    <a:pt x="24547" y="1803"/>
                  </a:lnTo>
                  <a:lnTo>
                    <a:pt x="24354" y="1609"/>
                  </a:lnTo>
                  <a:lnTo>
                    <a:pt x="24160" y="1434"/>
                  </a:lnTo>
                  <a:lnTo>
                    <a:pt x="23947" y="1260"/>
                  </a:lnTo>
                  <a:lnTo>
                    <a:pt x="23714" y="1124"/>
                  </a:lnTo>
                  <a:lnTo>
                    <a:pt x="23501" y="989"/>
                  </a:lnTo>
                  <a:lnTo>
                    <a:pt x="23249" y="853"/>
                  </a:lnTo>
                  <a:lnTo>
                    <a:pt x="23017" y="756"/>
                  </a:lnTo>
                  <a:lnTo>
                    <a:pt x="22745" y="679"/>
                  </a:lnTo>
                  <a:lnTo>
                    <a:pt x="22494" y="621"/>
                  </a:lnTo>
                  <a:lnTo>
                    <a:pt x="22222" y="563"/>
                  </a:lnTo>
                  <a:lnTo>
                    <a:pt x="21951" y="5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6"/>
            <p:cNvSpPr/>
            <p:nvPr/>
          </p:nvSpPr>
          <p:spPr>
            <a:xfrm>
              <a:off x="10083050" y="4075825"/>
              <a:ext cx="123050" cy="98825"/>
            </a:xfrm>
            <a:custGeom>
              <a:avLst/>
              <a:gdLst/>
              <a:ahLst/>
              <a:cxnLst/>
              <a:rect l="l" t="t" r="r" b="b"/>
              <a:pathLst>
                <a:path w="4922" h="3953" extrusionOk="0">
                  <a:moveTo>
                    <a:pt x="2209" y="0"/>
                  </a:moveTo>
                  <a:lnTo>
                    <a:pt x="1977" y="20"/>
                  </a:lnTo>
                  <a:lnTo>
                    <a:pt x="1763" y="78"/>
                  </a:lnTo>
                  <a:lnTo>
                    <a:pt x="1531" y="155"/>
                  </a:lnTo>
                  <a:lnTo>
                    <a:pt x="1318" y="252"/>
                  </a:lnTo>
                  <a:lnTo>
                    <a:pt x="1105" y="388"/>
                  </a:lnTo>
                  <a:lnTo>
                    <a:pt x="892" y="543"/>
                  </a:lnTo>
                  <a:lnTo>
                    <a:pt x="717" y="736"/>
                  </a:lnTo>
                  <a:lnTo>
                    <a:pt x="523" y="950"/>
                  </a:lnTo>
                  <a:lnTo>
                    <a:pt x="368" y="1182"/>
                  </a:lnTo>
                  <a:lnTo>
                    <a:pt x="233" y="1395"/>
                  </a:lnTo>
                  <a:lnTo>
                    <a:pt x="136" y="1608"/>
                  </a:lnTo>
                  <a:lnTo>
                    <a:pt x="58" y="1802"/>
                  </a:lnTo>
                  <a:lnTo>
                    <a:pt x="20" y="1996"/>
                  </a:lnTo>
                  <a:lnTo>
                    <a:pt x="0" y="2170"/>
                  </a:lnTo>
                  <a:lnTo>
                    <a:pt x="0" y="2325"/>
                  </a:lnTo>
                  <a:lnTo>
                    <a:pt x="20" y="2480"/>
                  </a:lnTo>
                  <a:lnTo>
                    <a:pt x="58" y="2616"/>
                  </a:lnTo>
                  <a:lnTo>
                    <a:pt x="117" y="2732"/>
                  </a:lnTo>
                  <a:lnTo>
                    <a:pt x="194" y="2868"/>
                  </a:lnTo>
                  <a:lnTo>
                    <a:pt x="291" y="2964"/>
                  </a:lnTo>
                  <a:lnTo>
                    <a:pt x="388" y="3081"/>
                  </a:lnTo>
                  <a:lnTo>
                    <a:pt x="504" y="3158"/>
                  </a:lnTo>
                  <a:lnTo>
                    <a:pt x="756" y="3333"/>
                  </a:lnTo>
                  <a:lnTo>
                    <a:pt x="1027" y="3449"/>
                  </a:lnTo>
                  <a:lnTo>
                    <a:pt x="1298" y="3565"/>
                  </a:lnTo>
                  <a:lnTo>
                    <a:pt x="1570" y="3643"/>
                  </a:lnTo>
                  <a:lnTo>
                    <a:pt x="1841" y="3701"/>
                  </a:lnTo>
                  <a:lnTo>
                    <a:pt x="2228" y="3778"/>
                  </a:lnTo>
                  <a:lnTo>
                    <a:pt x="2383" y="3778"/>
                  </a:lnTo>
                  <a:lnTo>
                    <a:pt x="2383" y="3817"/>
                  </a:lnTo>
                  <a:lnTo>
                    <a:pt x="2403" y="3875"/>
                  </a:lnTo>
                  <a:lnTo>
                    <a:pt x="2422" y="3894"/>
                  </a:lnTo>
                  <a:lnTo>
                    <a:pt x="2461" y="3914"/>
                  </a:lnTo>
                  <a:lnTo>
                    <a:pt x="2519" y="3933"/>
                  </a:lnTo>
                  <a:lnTo>
                    <a:pt x="2596" y="3952"/>
                  </a:lnTo>
                  <a:lnTo>
                    <a:pt x="2693" y="3933"/>
                  </a:lnTo>
                  <a:lnTo>
                    <a:pt x="2810" y="3894"/>
                  </a:lnTo>
                  <a:lnTo>
                    <a:pt x="2984" y="3836"/>
                  </a:lnTo>
                  <a:lnTo>
                    <a:pt x="3158" y="3759"/>
                  </a:lnTo>
                  <a:lnTo>
                    <a:pt x="3391" y="3643"/>
                  </a:lnTo>
                  <a:lnTo>
                    <a:pt x="3662" y="3488"/>
                  </a:lnTo>
                  <a:lnTo>
                    <a:pt x="3972" y="3294"/>
                  </a:lnTo>
                  <a:lnTo>
                    <a:pt x="4340" y="3061"/>
                  </a:lnTo>
                  <a:lnTo>
                    <a:pt x="4515" y="2926"/>
                  </a:lnTo>
                  <a:lnTo>
                    <a:pt x="4670" y="2771"/>
                  </a:lnTo>
                  <a:lnTo>
                    <a:pt x="4766" y="2616"/>
                  </a:lnTo>
                  <a:lnTo>
                    <a:pt x="4844" y="2461"/>
                  </a:lnTo>
                  <a:lnTo>
                    <a:pt x="4902" y="2286"/>
                  </a:lnTo>
                  <a:lnTo>
                    <a:pt x="4921" y="2112"/>
                  </a:lnTo>
                  <a:lnTo>
                    <a:pt x="4921" y="1957"/>
                  </a:lnTo>
                  <a:lnTo>
                    <a:pt x="4883" y="1783"/>
                  </a:lnTo>
                  <a:lnTo>
                    <a:pt x="4825" y="1608"/>
                  </a:lnTo>
                  <a:lnTo>
                    <a:pt x="4747" y="1434"/>
                  </a:lnTo>
                  <a:lnTo>
                    <a:pt x="4650" y="1260"/>
                  </a:lnTo>
                  <a:lnTo>
                    <a:pt x="4534" y="1105"/>
                  </a:lnTo>
                  <a:lnTo>
                    <a:pt x="4398" y="950"/>
                  </a:lnTo>
                  <a:lnTo>
                    <a:pt x="4263" y="795"/>
                  </a:lnTo>
                  <a:lnTo>
                    <a:pt x="4088" y="659"/>
                  </a:lnTo>
                  <a:lnTo>
                    <a:pt x="3914" y="523"/>
                  </a:lnTo>
                  <a:lnTo>
                    <a:pt x="3720" y="407"/>
                  </a:lnTo>
                  <a:lnTo>
                    <a:pt x="3526" y="291"/>
                  </a:lnTo>
                  <a:lnTo>
                    <a:pt x="3313" y="194"/>
                  </a:lnTo>
                  <a:lnTo>
                    <a:pt x="3100" y="116"/>
                  </a:lnTo>
                  <a:lnTo>
                    <a:pt x="2887" y="58"/>
                  </a:lnTo>
                  <a:lnTo>
                    <a:pt x="2655" y="20"/>
                  </a:lnTo>
                  <a:lnTo>
                    <a:pt x="24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26"/>
            <p:cNvSpPr/>
            <p:nvPr/>
          </p:nvSpPr>
          <p:spPr>
            <a:xfrm>
              <a:off x="10083050" y="4075825"/>
              <a:ext cx="123050" cy="98825"/>
            </a:xfrm>
            <a:custGeom>
              <a:avLst/>
              <a:gdLst/>
              <a:ahLst/>
              <a:cxnLst/>
              <a:rect l="l" t="t" r="r" b="b"/>
              <a:pathLst>
                <a:path w="4922" h="3953" fill="none" extrusionOk="0">
                  <a:moveTo>
                    <a:pt x="2383" y="3778"/>
                  </a:moveTo>
                  <a:lnTo>
                    <a:pt x="2383" y="3778"/>
                  </a:lnTo>
                  <a:lnTo>
                    <a:pt x="2228" y="3778"/>
                  </a:lnTo>
                  <a:lnTo>
                    <a:pt x="1841" y="3701"/>
                  </a:lnTo>
                  <a:lnTo>
                    <a:pt x="1570" y="3643"/>
                  </a:lnTo>
                  <a:lnTo>
                    <a:pt x="1298" y="3565"/>
                  </a:lnTo>
                  <a:lnTo>
                    <a:pt x="1027" y="3449"/>
                  </a:lnTo>
                  <a:lnTo>
                    <a:pt x="756" y="3333"/>
                  </a:lnTo>
                  <a:lnTo>
                    <a:pt x="504" y="3158"/>
                  </a:lnTo>
                  <a:lnTo>
                    <a:pt x="388" y="3081"/>
                  </a:lnTo>
                  <a:lnTo>
                    <a:pt x="291" y="2964"/>
                  </a:lnTo>
                  <a:lnTo>
                    <a:pt x="194" y="2868"/>
                  </a:lnTo>
                  <a:lnTo>
                    <a:pt x="117" y="2732"/>
                  </a:lnTo>
                  <a:lnTo>
                    <a:pt x="58" y="2616"/>
                  </a:lnTo>
                  <a:lnTo>
                    <a:pt x="20" y="2480"/>
                  </a:lnTo>
                  <a:lnTo>
                    <a:pt x="0" y="2325"/>
                  </a:lnTo>
                  <a:lnTo>
                    <a:pt x="0" y="2170"/>
                  </a:lnTo>
                  <a:lnTo>
                    <a:pt x="20" y="1996"/>
                  </a:lnTo>
                  <a:lnTo>
                    <a:pt x="58" y="1802"/>
                  </a:lnTo>
                  <a:lnTo>
                    <a:pt x="136" y="1608"/>
                  </a:lnTo>
                  <a:lnTo>
                    <a:pt x="233" y="1395"/>
                  </a:lnTo>
                  <a:lnTo>
                    <a:pt x="368" y="1182"/>
                  </a:lnTo>
                  <a:lnTo>
                    <a:pt x="523" y="950"/>
                  </a:lnTo>
                  <a:lnTo>
                    <a:pt x="523" y="950"/>
                  </a:lnTo>
                  <a:lnTo>
                    <a:pt x="717" y="736"/>
                  </a:lnTo>
                  <a:lnTo>
                    <a:pt x="892" y="543"/>
                  </a:lnTo>
                  <a:lnTo>
                    <a:pt x="1105" y="388"/>
                  </a:lnTo>
                  <a:lnTo>
                    <a:pt x="1318" y="252"/>
                  </a:lnTo>
                  <a:lnTo>
                    <a:pt x="1531" y="155"/>
                  </a:lnTo>
                  <a:lnTo>
                    <a:pt x="1763" y="78"/>
                  </a:lnTo>
                  <a:lnTo>
                    <a:pt x="1977" y="20"/>
                  </a:lnTo>
                  <a:lnTo>
                    <a:pt x="2209" y="0"/>
                  </a:lnTo>
                  <a:lnTo>
                    <a:pt x="2441" y="0"/>
                  </a:lnTo>
                  <a:lnTo>
                    <a:pt x="2655" y="20"/>
                  </a:lnTo>
                  <a:lnTo>
                    <a:pt x="2887" y="58"/>
                  </a:lnTo>
                  <a:lnTo>
                    <a:pt x="3100" y="116"/>
                  </a:lnTo>
                  <a:lnTo>
                    <a:pt x="3313" y="194"/>
                  </a:lnTo>
                  <a:lnTo>
                    <a:pt x="3526" y="291"/>
                  </a:lnTo>
                  <a:lnTo>
                    <a:pt x="3720" y="407"/>
                  </a:lnTo>
                  <a:lnTo>
                    <a:pt x="3914" y="523"/>
                  </a:lnTo>
                  <a:lnTo>
                    <a:pt x="4088" y="659"/>
                  </a:lnTo>
                  <a:lnTo>
                    <a:pt x="4263" y="795"/>
                  </a:lnTo>
                  <a:lnTo>
                    <a:pt x="4398" y="950"/>
                  </a:lnTo>
                  <a:lnTo>
                    <a:pt x="4534" y="1105"/>
                  </a:lnTo>
                  <a:lnTo>
                    <a:pt x="4650" y="1260"/>
                  </a:lnTo>
                  <a:lnTo>
                    <a:pt x="4747" y="1434"/>
                  </a:lnTo>
                  <a:lnTo>
                    <a:pt x="4825" y="1608"/>
                  </a:lnTo>
                  <a:lnTo>
                    <a:pt x="4883" y="1783"/>
                  </a:lnTo>
                  <a:lnTo>
                    <a:pt x="4921" y="1957"/>
                  </a:lnTo>
                  <a:lnTo>
                    <a:pt x="4921" y="2112"/>
                  </a:lnTo>
                  <a:lnTo>
                    <a:pt x="4902" y="2286"/>
                  </a:lnTo>
                  <a:lnTo>
                    <a:pt x="4844" y="2461"/>
                  </a:lnTo>
                  <a:lnTo>
                    <a:pt x="4766" y="2616"/>
                  </a:lnTo>
                  <a:lnTo>
                    <a:pt x="4670" y="2771"/>
                  </a:lnTo>
                  <a:lnTo>
                    <a:pt x="4515" y="2926"/>
                  </a:lnTo>
                  <a:lnTo>
                    <a:pt x="4340" y="3061"/>
                  </a:lnTo>
                  <a:lnTo>
                    <a:pt x="4340" y="3061"/>
                  </a:lnTo>
                  <a:lnTo>
                    <a:pt x="3972" y="3294"/>
                  </a:lnTo>
                  <a:lnTo>
                    <a:pt x="3662" y="3488"/>
                  </a:lnTo>
                  <a:lnTo>
                    <a:pt x="3391" y="3643"/>
                  </a:lnTo>
                  <a:lnTo>
                    <a:pt x="3158" y="3759"/>
                  </a:lnTo>
                  <a:lnTo>
                    <a:pt x="2984" y="3836"/>
                  </a:lnTo>
                  <a:lnTo>
                    <a:pt x="2810" y="3894"/>
                  </a:lnTo>
                  <a:lnTo>
                    <a:pt x="2693" y="3933"/>
                  </a:lnTo>
                  <a:lnTo>
                    <a:pt x="2596" y="3952"/>
                  </a:lnTo>
                  <a:lnTo>
                    <a:pt x="2519" y="3933"/>
                  </a:lnTo>
                  <a:lnTo>
                    <a:pt x="2461" y="3914"/>
                  </a:lnTo>
                  <a:lnTo>
                    <a:pt x="2422" y="3894"/>
                  </a:lnTo>
                  <a:lnTo>
                    <a:pt x="2403" y="3875"/>
                  </a:lnTo>
                  <a:lnTo>
                    <a:pt x="2383" y="3817"/>
                  </a:lnTo>
                  <a:lnTo>
                    <a:pt x="2383" y="37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6"/>
            <p:cNvSpPr/>
            <p:nvPr/>
          </p:nvSpPr>
          <p:spPr>
            <a:xfrm>
              <a:off x="10151825" y="4152350"/>
              <a:ext cx="39750" cy="21325"/>
            </a:xfrm>
            <a:custGeom>
              <a:avLst/>
              <a:gdLst/>
              <a:ahLst/>
              <a:cxnLst/>
              <a:rect l="l" t="t" r="r" b="b"/>
              <a:pathLst>
                <a:path w="1590" h="853" extrusionOk="0">
                  <a:moveTo>
                    <a:pt x="97" y="833"/>
                  </a:moveTo>
                  <a:lnTo>
                    <a:pt x="97" y="833"/>
                  </a:lnTo>
                  <a:lnTo>
                    <a:pt x="0" y="853"/>
                  </a:lnTo>
                  <a:lnTo>
                    <a:pt x="0" y="853"/>
                  </a:lnTo>
                  <a:lnTo>
                    <a:pt x="0" y="853"/>
                  </a:lnTo>
                  <a:lnTo>
                    <a:pt x="0" y="853"/>
                  </a:lnTo>
                  <a:lnTo>
                    <a:pt x="97" y="833"/>
                  </a:lnTo>
                  <a:lnTo>
                    <a:pt x="97" y="833"/>
                  </a:lnTo>
                  <a:close/>
                  <a:moveTo>
                    <a:pt x="1531" y="39"/>
                  </a:moveTo>
                  <a:lnTo>
                    <a:pt x="1531" y="39"/>
                  </a:lnTo>
                  <a:lnTo>
                    <a:pt x="1008" y="368"/>
                  </a:lnTo>
                  <a:lnTo>
                    <a:pt x="1008" y="368"/>
                  </a:lnTo>
                  <a:lnTo>
                    <a:pt x="1008" y="368"/>
                  </a:lnTo>
                  <a:lnTo>
                    <a:pt x="1531" y="39"/>
                  </a:lnTo>
                  <a:close/>
                  <a:moveTo>
                    <a:pt x="1550" y="20"/>
                  </a:moveTo>
                  <a:lnTo>
                    <a:pt x="1550" y="20"/>
                  </a:lnTo>
                  <a:lnTo>
                    <a:pt x="1531" y="39"/>
                  </a:lnTo>
                  <a:lnTo>
                    <a:pt x="1531" y="39"/>
                  </a:lnTo>
                  <a:lnTo>
                    <a:pt x="1550" y="20"/>
                  </a:lnTo>
                  <a:close/>
                  <a:moveTo>
                    <a:pt x="1589" y="0"/>
                  </a:moveTo>
                  <a:lnTo>
                    <a:pt x="1589" y="0"/>
                  </a:lnTo>
                  <a:lnTo>
                    <a:pt x="1570" y="20"/>
                  </a:lnTo>
                  <a:lnTo>
                    <a:pt x="1570" y="20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6"/>
            <p:cNvSpPr/>
            <p:nvPr/>
          </p:nvSpPr>
          <p:spPr>
            <a:xfrm>
              <a:off x="10151825" y="4173175"/>
              <a:ext cx="2450" cy="500"/>
            </a:xfrm>
            <a:custGeom>
              <a:avLst/>
              <a:gdLst/>
              <a:ahLst/>
              <a:cxnLst/>
              <a:rect l="l" t="t" r="r" b="b"/>
              <a:pathLst>
                <a:path w="98" h="20" fill="none" extrusionOk="0">
                  <a:moveTo>
                    <a:pt x="97" y="0"/>
                  </a:moveTo>
                  <a:lnTo>
                    <a:pt x="97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97" y="0"/>
                  </a:lnTo>
                  <a:lnTo>
                    <a:pt x="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6"/>
            <p:cNvSpPr/>
            <p:nvPr/>
          </p:nvSpPr>
          <p:spPr>
            <a:xfrm>
              <a:off x="10177000" y="4153325"/>
              <a:ext cx="13125" cy="8250"/>
            </a:xfrm>
            <a:custGeom>
              <a:avLst/>
              <a:gdLst/>
              <a:ahLst/>
              <a:cxnLst/>
              <a:rect l="l" t="t" r="r" b="b"/>
              <a:pathLst>
                <a:path w="525" h="330" fill="none" extrusionOk="0">
                  <a:moveTo>
                    <a:pt x="524" y="0"/>
                  </a:moveTo>
                  <a:lnTo>
                    <a:pt x="524" y="0"/>
                  </a:lnTo>
                  <a:lnTo>
                    <a:pt x="1" y="329"/>
                  </a:lnTo>
                  <a:lnTo>
                    <a:pt x="1" y="329"/>
                  </a:lnTo>
                  <a:lnTo>
                    <a:pt x="1" y="329"/>
                  </a:lnTo>
                  <a:lnTo>
                    <a:pt x="52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6"/>
            <p:cNvSpPr/>
            <p:nvPr/>
          </p:nvSpPr>
          <p:spPr>
            <a:xfrm>
              <a:off x="10190100" y="4152825"/>
              <a:ext cx="500" cy="525"/>
            </a:xfrm>
            <a:custGeom>
              <a:avLst/>
              <a:gdLst/>
              <a:ahLst/>
              <a:cxnLst/>
              <a:rect l="l" t="t" r="r" b="b"/>
              <a:pathLst>
                <a:path w="20" h="21" fill="none" extrusionOk="0">
                  <a:moveTo>
                    <a:pt x="19" y="1"/>
                  </a:moveTo>
                  <a:lnTo>
                    <a:pt x="19" y="1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6"/>
            <p:cNvSpPr/>
            <p:nvPr/>
          </p:nvSpPr>
          <p:spPr>
            <a:xfrm>
              <a:off x="10191050" y="4152350"/>
              <a:ext cx="525" cy="500"/>
            </a:xfrm>
            <a:custGeom>
              <a:avLst/>
              <a:gdLst/>
              <a:ahLst/>
              <a:cxnLst/>
              <a:rect l="l" t="t" r="r" b="b"/>
              <a:pathLst>
                <a:path w="21" h="20" fill="none" extrusionOk="0">
                  <a:moveTo>
                    <a:pt x="20" y="0"/>
                  </a:moveTo>
                  <a:lnTo>
                    <a:pt x="20" y="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6"/>
            <p:cNvSpPr/>
            <p:nvPr/>
          </p:nvSpPr>
          <p:spPr>
            <a:xfrm>
              <a:off x="10083050" y="4101500"/>
              <a:ext cx="123050" cy="72175"/>
            </a:xfrm>
            <a:custGeom>
              <a:avLst/>
              <a:gdLst/>
              <a:ahLst/>
              <a:cxnLst/>
              <a:rect l="l" t="t" r="r" b="b"/>
              <a:pathLst>
                <a:path w="4922" h="2887" extrusionOk="0">
                  <a:moveTo>
                    <a:pt x="4476" y="0"/>
                  </a:moveTo>
                  <a:lnTo>
                    <a:pt x="4360" y="271"/>
                  </a:lnTo>
                  <a:lnTo>
                    <a:pt x="4205" y="523"/>
                  </a:lnTo>
                  <a:lnTo>
                    <a:pt x="3991" y="775"/>
                  </a:lnTo>
                  <a:lnTo>
                    <a:pt x="3759" y="1007"/>
                  </a:lnTo>
                  <a:lnTo>
                    <a:pt x="3488" y="1221"/>
                  </a:lnTo>
                  <a:lnTo>
                    <a:pt x="3216" y="1414"/>
                  </a:lnTo>
                  <a:lnTo>
                    <a:pt x="2906" y="1569"/>
                  </a:lnTo>
                  <a:lnTo>
                    <a:pt x="2596" y="1686"/>
                  </a:lnTo>
                  <a:lnTo>
                    <a:pt x="2422" y="1724"/>
                  </a:lnTo>
                  <a:lnTo>
                    <a:pt x="2267" y="1763"/>
                  </a:lnTo>
                  <a:lnTo>
                    <a:pt x="2093" y="1782"/>
                  </a:lnTo>
                  <a:lnTo>
                    <a:pt x="1744" y="1782"/>
                  </a:lnTo>
                  <a:lnTo>
                    <a:pt x="1570" y="1763"/>
                  </a:lnTo>
                  <a:lnTo>
                    <a:pt x="1376" y="1705"/>
                  </a:lnTo>
                  <a:lnTo>
                    <a:pt x="1202" y="1647"/>
                  </a:lnTo>
                  <a:lnTo>
                    <a:pt x="1027" y="1569"/>
                  </a:lnTo>
                  <a:lnTo>
                    <a:pt x="853" y="1472"/>
                  </a:lnTo>
                  <a:lnTo>
                    <a:pt x="698" y="1376"/>
                  </a:lnTo>
                  <a:lnTo>
                    <a:pt x="543" y="1259"/>
                  </a:lnTo>
                  <a:lnTo>
                    <a:pt x="427" y="1124"/>
                  </a:lnTo>
                  <a:lnTo>
                    <a:pt x="310" y="969"/>
                  </a:lnTo>
                  <a:lnTo>
                    <a:pt x="213" y="814"/>
                  </a:lnTo>
                  <a:lnTo>
                    <a:pt x="136" y="620"/>
                  </a:lnTo>
                  <a:lnTo>
                    <a:pt x="117" y="639"/>
                  </a:lnTo>
                  <a:lnTo>
                    <a:pt x="39" y="833"/>
                  </a:lnTo>
                  <a:lnTo>
                    <a:pt x="0" y="1027"/>
                  </a:lnTo>
                  <a:lnTo>
                    <a:pt x="0" y="1201"/>
                  </a:lnTo>
                  <a:lnTo>
                    <a:pt x="0" y="1356"/>
                  </a:lnTo>
                  <a:lnTo>
                    <a:pt x="39" y="1511"/>
                  </a:lnTo>
                  <a:lnTo>
                    <a:pt x="97" y="1647"/>
                  </a:lnTo>
                  <a:lnTo>
                    <a:pt x="155" y="1782"/>
                  </a:lnTo>
                  <a:lnTo>
                    <a:pt x="252" y="1899"/>
                  </a:lnTo>
                  <a:lnTo>
                    <a:pt x="407" y="1879"/>
                  </a:lnTo>
                  <a:lnTo>
                    <a:pt x="582" y="1879"/>
                  </a:lnTo>
                  <a:lnTo>
                    <a:pt x="795" y="1899"/>
                  </a:lnTo>
                  <a:lnTo>
                    <a:pt x="1008" y="1918"/>
                  </a:lnTo>
                  <a:lnTo>
                    <a:pt x="1357" y="1996"/>
                  </a:lnTo>
                  <a:lnTo>
                    <a:pt x="1667" y="2073"/>
                  </a:lnTo>
                  <a:lnTo>
                    <a:pt x="1938" y="2189"/>
                  </a:lnTo>
                  <a:lnTo>
                    <a:pt x="2170" y="2306"/>
                  </a:lnTo>
                  <a:lnTo>
                    <a:pt x="2364" y="2441"/>
                  </a:lnTo>
                  <a:lnTo>
                    <a:pt x="2519" y="2577"/>
                  </a:lnTo>
                  <a:lnTo>
                    <a:pt x="2655" y="2732"/>
                  </a:lnTo>
                  <a:lnTo>
                    <a:pt x="2751" y="2887"/>
                  </a:lnTo>
                  <a:lnTo>
                    <a:pt x="2848" y="2867"/>
                  </a:lnTo>
                  <a:lnTo>
                    <a:pt x="3759" y="2402"/>
                  </a:lnTo>
                  <a:lnTo>
                    <a:pt x="4282" y="2073"/>
                  </a:lnTo>
                  <a:lnTo>
                    <a:pt x="4301" y="2054"/>
                  </a:lnTo>
                  <a:lnTo>
                    <a:pt x="4321" y="2054"/>
                  </a:lnTo>
                  <a:lnTo>
                    <a:pt x="4340" y="2034"/>
                  </a:lnTo>
                  <a:lnTo>
                    <a:pt x="4476" y="1918"/>
                  </a:lnTo>
                  <a:lnTo>
                    <a:pt x="4592" y="1802"/>
                  </a:lnTo>
                  <a:lnTo>
                    <a:pt x="4708" y="1686"/>
                  </a:lnTo>
                  <a:lnTo>
                    <a:pt x="4786" y="1569"/>
                  </a:lnTo>
                  <a:lnTo>
                    <a:pt x="4844" y="1453"/>
                  </a:lnTo>
                  <a:lnTo>
                    <a:pt x="4883" y="1317"/>
                  </a:lnTo>
                  <a:lnTo>
                    <a:pt x="4902" y="1182"/>
                  </a:lnTo>
                  <a:lnTo>
                    <a:pt x="4921" y="1066"/>
                  </a:lnTo>
                  <a:lnTo>
                    <a:pt x="4921" y="930"/>
                  </a:lnTo>
                  <a:lnTo>
                    <a:pt x="4883" y="794"/>
                  </a:lnTo>
                  <a:lnTo>
                    <a:pt x="4863" y="659"/>
                  </a:lnTo>
                  <a:lnTo>
                    <a:pt x="4805" y="523"/>
                  </a:lnTo>
                  <a:lnTo>
                    <a:pt x="4747" y="387"/>
                  </a:lnTo>
                  <a:lnTo>
                    <a:pt x="4670" y="252"/>
                  </a:lnTo>
                  <a:lnTo>
                    <a:pt x="4476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6"/>
            <p:cNvSpPr/>
            <p:nvPr/>
          </p:nvSpPr>
          <p:spPr>
            <a:xfrm>
              <a:off x="10083050" y="4101500"/>
              <a:ext cx="123050" cy="72175"/>
            </a:xfrm>
            <a:custGeom>
              <a:avLst/>
              <a:gdLst/>
              <a:ahLst/>
              <a:cxnLst/>
              <a:rect l="l" t="t" r="r" b="b"/>
              <a:pathLst>
                <a:path w="4922" h="2887" fill="none" extrusionOk="0">
                  <a:moveTo>
                    <a:pt x="4476" y="0"/>
                  </a:moveTo>
                  <a:lnTo>
                    <a:pt x="4476" y="0"/>
                  </a:lnTo>
                  <a:lnTo>
                    <a:pt x="4360" y="271"/>
                  </a:lnTo>
                  <a:lnTo>
                    <a:pt x="4205" y="523"/>
                  </a:lnTo>
                  <a:lnTo>
                    <a:pt x="4205" y="523"/>
                  </a:lnTo>
                  <a:lnTo>
                    <a:pt x="3991" y="775"/>
                  </a:lnTo>
                  <a:lnTo>
                    <a:pt x="3759" y="1007"/>
                  </a:lnTo>
                  <a:lnTo>
                    <a:pt x="3488" y="1221"/>
                  </a:lnTo>
                  <a:lnTo>
                    <a:pt x="3216" y="1414"/>
                  </a:lnTo>
                  <a:lnTo>
                    <a:pt x="2906" y="1569"/>
                  </a:lnTo>
                  <a:lnTo>
                    <a:pt x="2596" y="1686"/>
                  </a:lnTo>
                  <a:lnTo>
                    <a:pt x="2422" y="1724"/>
                  </a:lnTo>
                  <a:lnTo>
                    <a:pt x="2267" y="1763"/>
                  </a:lnTo>
                  <a:lnTo>
                    <a:pt x="2093" y="1782"/>
                  </a:lnTo>
                  <a:lnTo>
                    <a:pt x="1938" y="1782"/>
                  </a:lnTo>
                  <a:lnTo>
                    <a:pt x="1938" y="1782"/>
                  </a:lnTo>
                  <a:lnTo>
                    <a:pt x="1744" y="1782"/>
                  </a:lnTo>
                  <a:lnTo>
                    <a:pt x="1570" y="1763"/>
                  </a:lnTo>
                  <a:lnTo>
                    <a:pt x="1376" y="1705"/>
                  </a:lnTo>
                  <a:lnTo>
                    <a:pt x="1202" y="1647"/>
                  </a:lnTo>
                  <a:lnTo>
                    <a:pt x="1202" y="1647"/>
                  </a:lnTo>
                  <a:lnTo>
                    <a:pt x="1027" y="1569"/>
                  </a:lnTo>
                  <a:lnTo>
                    <a:pt x="853" y="1472"/>
                  </a:lnTo>
                  <a:lnTo>
                    <a:pt x="698" y="1376"/>
                  </a:lnTo>
                  <a:lnTo>
                    <a:pt x="543" y="1259"/>
                  </a:lnTo>
                  <a:lnTo>
                    <a:pt x="427" y="1124"/>
                  </a:lnTo>
                  <a:lnTo>
                    <a:pt x="310" y="969"/>
                  </a:lnTo>
                  <a:lnTo>
                    <a:pt x="213" y="814"/>
                  </a:lnTo>
                  <a:lnTo>
                    <a:pt x="136" y="620"/>
                  </a:lnTo>
                  <a:lnTo>
                    <a:pt x="136" y="620"/>
                  </a:lnTo>
                  <a:lnTo>
                    <a:pt x="117" y="639"/>
                  </a:lnTo>
                  <a:lnTo>
                    <a:pt x="117" y="639"/>
                  </a:lnTo>
                  <a:lnTo>
                    <a:pt x="39" y="833"/>
                  </a:lnTo>
                  <a:lnTo>
                    <a:pt x="0" y="1027"/>
                  </a:lnTo>
                  <a:lnTo>
                    <a:pt x="0" y="1201"/>
                  </a:lnTo>
                  <a:lnTo>
                    <a:pt x="0" y="1356"/>
                  </a:lnTo>
                  <a:lnTo>
                    <a:pt x="39" y="1511"/>
                  </a:lnTo>
                  <a:lnTo>
                    <a:pt x="97" y="1647"/>
                  </a:lnTo>
                  <a:lnTo>
                    <a:pt x="155" y="1782"/>
                  </a:lnTo>
                  <a:lnTo>
                    <a:pt x="252" y="1899"/>
                  </a:lnTo>
                  <a:lnTo>
                    <a:pt x="252" y="1899"/>
                  </a:lnTo>
                  <a:lnTo>
                    <a:pt x="407" y="1879"/>
                  </a:lnTo>
                  <a:lnTo>
                    <a:pt x="582" y="1879"/>
                  </a:lnTo>
                  <a:lnTo>
                    <a:pt x="582" y="1879"/>
                  </a:lnTo>
                  <a:lnTo>
                    <a:pt x="795" y="1899"/>
                  </a:lnTo>
                  <a:lnTo>
                    <a:pt x="1008" y="1918"/>
                  </a:lnTo>
                  <a:lnTo>
                    <a:pt x="1008" y="1918"/>
                  </a:lnTo>
                  <a:lnTo>
                    <a:pt x="1357" y="1996"/>
                  </a:lnTo>
                  <a:lnTo>
                    <a:pt x="1667" y="2073"/>
                  </a:lnTo>
                  <a:lnTo>
                    <a:pt x="1938" y="2189"/>
                  </a:lnTo>
                  <a:lnTo>
                    <a:pt x="2170" y="2306"/>
                  </a:lnTo>
                  <a:lnTo>
                    <a:pt x="2364" y="2441"/>
                  </a:lnTo>
                  <a:lnTo>
                    <a:pt x="2519" y="2577"/>
                  </a:lnTo>
                  <a:lnTo>
                    <a:pt x="2655" y="2732"/>
                  </a:lnTo>
                  <a:lnTo>
                    <a:pt x="2751" y="2887"/>
                  </a:lnTo>
                  <a:lnTo>
                    <a:pt x="2751" y="2887"/>
                  </a:lnTo>
                  <a:lnTo>
                    <a:pt x="2848" y="2867"/>
                  </a:lnTo>
                  <a:lnTo>
                    <a:pt x="2848" y="2867"/>
                  </a:lnTo>
                  <a:lnTo>
                    <a:pt x="3759" y="2402"/>
                  </a:lnTo>
                  <a:lnTo>
                    <a:pt x="3759" y="2402"/>
                  </a:lnTo>
                  <a:lnTo>
                    <a:pt x="4282" y="2073"/>
                  </a:lnTo>
                  <a:lnTo>
                    <a:pt x="4282" y="2073"/>
                  </a:lnTo>
                  <a:lnTo>
                    <a:pt x="4282" y="2073"/>
                  </a:lnTo>
                  <a:lnTo>
                    <a:pt x="4282" y="2073"/>
                  </a:lnTo>
                  <a:lnTo>
                    <a:pt x="4301" y="2054"/>
                  </a:lnTo>
                  <a:lnTo>
                    <a:pt x="4301" y="2054"/>
                  </a:lnTo>
                  <a:lnTo>
                    <a:pt x="4321" y="2054"/>
                  </a:lnTo>
                  <a:lnTo>
                    <a:pt x="4321" y="2054"/>
                  </a:lnTo>
                  <a:lnTo>
                    <a:pt x="4340" y="2034"/>
                  </a:lnTo>
                  <a:lnTo>
                    <a:pt x="4340" y="2034"/>
                  </a:lnTo>
                  <a:lnTo>
                    <a:pt x="4340" y="2034"/>
                  </a:lnTo>
                  <a:lnTo>
                    <a:pt x="4476" y="1918"/>
                  </a:lnTo>
                  <a:lnTo>
                    <a:pt x="4592" y="1802"/>
                  </a:lnTo>
                  <a:lnTo>
                    <a:pt x="4708" y="1686"/>
                  </a:lnTo>
                  <a:lnTo>
                    <a:pt x="4786" y="1569"/>
                  </a:lnTo>
                  <a:lnTo>
                    <a:pt x="4844" y="1453"/>
                  </a:lnTo>
                  <a:lnTo>
                    <a:pt x="4883" y="1317"/>
                  </a:lnTo>
                  <a:lnTo>
                    <a:pt x="4902" y="1182"/>
                  </a:lnTo>
                  <a:lnTo>
                    <a:pt x="4921" y="1066"/>
                  </a:lnTo>
                  <a:lnTo>
                    <a:pt x="4921" y="930"/>
                  </a:lnTo>
                  <a:lnTo>
                    <a:pt x="4883" y="794"/>
                  </a:lnTo>
                  <a:lnTo>
                    <a:pt x="4863" y="659"/>
                  </a:lnTo>
                  <a:lnTo>
                    <a:pt x="4805" y="523"/>
                  </a:lnTo>
                  <a:lnTo>
                    <a:pt x="4747" y="387"/>
                  </a:lnTo>
                  <a:lnTo>
                    <a:pt x="4670" y="252"/>
                  </a:lnTo>
                  <a:lnTo>
                    <a:pt x="44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6"/>
            <p:cNvSpPr/>
            <p:nvPr/>
          </p:nvSpPr>
          <p:spPr>
            <a:xfrm>
              <a:off x="10012825" y="4021075"/>
              <a:ext cx="107550" cy="104650"/>
            </a:xfrm>
            <a:custGeom>
              <a:avLst/>
              <a:gdLst/>
              <a:ahLst/>
              <a:cxnLst/>
              <a:rect l="l" t="t" r="r" b="b"/>
              <a:pathLst>
                <a:path w="4302" h="4186" extrusionOk="0">
                  <a:moveTo>
                    <a:pt x="2654" y="1"/>
                  </a:moveTo>
                  <a:lnTo>
                    <a:pt x="2480" y="20"/>
                  </a:lnTo>
                  <a:lnTo>
                    <a:pt x="2286" y="59"/>
                  </a:lnTo>
                  <a:lnTo>
                    <a:pt x="2093" y="98"/>
                  </a:lnTo>
                  <a:lnTo>
                    <a:pt x="1899" y="156"/>
                  </a:lnTo>
                  <a:lnTo>
                    <a:pt x="1724" y="214"/>
                  </a:lnTo>
                  <a:lnTo>
                    <a:pt x="1531" y="292"/>
                  </a:lnTo>
                  <a:lnTo>
                    <a:pt x="1356" y="388"/>
                  </a:lnTo>
                  <a:lnTo>
                    <a:pt x="1182" y="505"/>
                  </a:lnTo>
                  <a:lnTo>
                    <a:pt x="1008" y="602"/>
                  </a:lnTo>
                  <a:lnTo>
                    <a:pt x="853" y="737"/>
                  </a:lnTo>
                  <a:lnTo>
                    <a:pt x="698" y="853"/>
                  </a:lnTo>
                  <a:lnTo>
                    <a:pt x="562" y="1008"/>
                  </a:lnTo>
                  <a:lnTo>
                    <a:pt x="426" y="1144"/>
                  </a:lnTo>
                  <a:lnTo>
                    <a:pt x="310" y="1318"/>
                  </a:lnTo>
                  <a:lnTo>
                    <a:pt x="213" y="1473"/>
                  </a:lnTo>
                  <a:lnTo>
                    <a:pt x="136" y="1648"/>
                  </a:lnTo>
                  <a:lnTo>
                    <a:pt x="78" y="1822"/>
                  </a:lnTo>
                  <a:lnTo>
                    <a:pt x="19" y="2016"/>
                  </a:lnTo>
                  <a:lnTo>
                    <a:pt x="0" y="2210"/>
                  </a:lnTo>
                  <a:lnTo>
                    <a:pt x="0" y="2403"/>
                  </a:lnTo>
                  <a:lnTo>
                    <a:pt x="19" y="2616"/>
                  </a:lnTo>
                  <a:lnTo>
                    <a:pt x="78" y="2810"/>
                  </a:lnTo>
                  <a:lnTo>
                    <a:pt x="155" y="3023"/>
                  </a:lnTo>
                  <a:lnTo>
                    <a:pt x="233" y="3236"/>
                  </a:lnTo>
                  <a:lnTo>
                    <a:pt x="329" y="3411"/>
                  </a:lnTo>
                  <a:lnTo>
                    <a:pt x="446" y="3566"/>
                  </a:lnTo>
                  <a:lnTo>
                    <a:pt x="562" y="3701"/>
                  </a:lnTo>
                  <a:lnTo>
                    <a:pt x="678" y="3818"/>
                  </a:lnTo>
                  <a:lnTo>
                    <a:pt x="794" y="3914"/>
                  </a:lnTo>
                  <a:lnTo>
                    <a:pt x="930" y="4011"/>
                  </a:lnTo>
                  <a:lnTo>
                    <a:pt x="1066" y="4069"/>
                  </a:lnTo>
                  <a:lnTo>
                    <a:pt x="1201" y="4108"/>
                  </a:lnTo>
                  <a:lnTo>
                    <a:pt x="1337" y="4147"/>
                  </a:lnTo>
                  <a:lnTo>
                    <a:pt x="1473" y="4166"/>
                  </a:lnTo>
                  <a:lnTo>
                    <a:pt x="1628" y="4186"/>
                  </a:lnTo>
                  <a:lnTo>
                    <a:pt x="1899" y="4166"/>
                  </a:lnTo>
                  <a:lnTo>
                    <a:pt x="2170" y="4128"/>
                  </a:lnTo>
                  <a:lnTo>
                    <a:pt x="2441" y="4050"/>
                  </a:lnTo>
                  <a:lnTo>
                    <a:pt x="2693" y="3953"/>
                  </a:lnTo>
                  <a:lnTo>
                    <a:pt x="2926" y="3856"/>
                  </a:lnTo>
                  <a:lnTo>
                    <a:pt x="3119" y="3759"/>
                  </a:lnTo>
                  <a:lnTo>
                    <a:pt x="3410" y="3585"/>
                  </a:lnTo>
                  <a:lnTo>
                    <a:pt x="3507" y="3508"/>
                  </a:lnTo>
                  <a:lnTo>
                    <a:pt x="3565" y="3430"/>
                  </a:lnTo>
                  <a:lnTo>
                    <a:pt x="3720" y="3236"/>
                  </a:lnTo>
                  <a:lnTo>
                    <a:pt x="3914" y="2926"/>
                  </a:lnTo>
                  <a:lnTo>
                    <a:pt x="4011" y="2733"/>
                  </a:lnTo>
                  <a:lnTo>
                    <a:pt x="4107" y="2520"/>
                  </a:lnTo>
                  <a:lnTo>
                    <a:pt x="4185" y="2306"/>
                  </a:lnTo>
                  <a:lnTo>
                    <a:pt x="4243" y="2055"/>
                  </a:lnTo>
                  <a:lnTo>
                    <a:pt x="4282" y="1822"/>
                  </a:lnTo>
                  <a:lnTo>
                    <a:pt x="4301" y="1551"/>
                  </a:lnTo>
                  <a:lnTo>
                    <a:pt x="4282" y="1299"/>
                  </a:lnTo>
                  <a:lnTo>
                    <a:pt x="4224" y="1028"/>
                  </a:lnTo>
                  <a:lnTo>
                    <a:pt x="4127" y="776"/>
                  </a:lnTo>
                  <a:lnTo>
                    <a:pt x="4049" y="640"/>
                  </a:lnTo>
                  <a:lnTo>
                    <a:pt x="3972" y="505"/>
                  </a:lnTo>
                  <a:lnTo>
                    <a:pt x="3875" y="388"/>
                  </a:lnTo>
                  <a:lnTo>
                    <a:pt x="3759" y="272"/>
                  </a:lnTo>
                  <a:lnTo>
                    <a:pt x="3642" y="195"/>
                  </a:lnTo>
                  <a:lnTo>
                    <a:pt x="3487" y="117"/>
                  </a:lnTo>
                  <a:lnTo>
                    <a:pt x="3352" y="78"/>
                  </a:lnTo>
                  <a:lnTo>
                    <a:pt x="3177" y="20"/>
                  </a:lnTo>
                  <a:lnTo>
                    <a:pt x="30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6"/>
            <p:cNvSpPr/>
            <p:nvPr/>
          </p:nvSpPr>
          <p:spPr>
            <a:xfrm>
              <a:off x="10012825" y="4021075"/>
              <a:ext cx="107550" cy="104650"/>
            </a:xfrm>
            <a:custGeom>
              <a:avLst/>
              <a:gdLst/>
              <a:ahLst/>
              <a:cxnLst/>
              <a:rect l="l" t="t" r="r" b="b"/>
              <a:pathLst>
                <a:path w="4302" h="4186" fill="none" extrusionOk="0">
                  <a:moveTo>
                    <a:pt x="3507" y="3508"/>
                  </a:moveTo>
                  <a:lnTo>
                    <a:pt x="3507" y="3508"/>
                  </a:lnTo>
                  <a:lnTo>
                    <a:pt x="3410" y="3585"/>
                  </a:lnTo>
                  <a:lnTo>
                    <a:pt x="3119" y="3759"/>
                  </a:lnTo>
                  <a:lnTo>
                    <a:pt x="2926" y="3856"/>
                  </a:lnTo>
                  <a:lnTo>
                    <a:pt x="2693" y="3953"/>
                  </a:lnTo>
                  <a:lnTo>
                    <a:pt x="2441" y="4050"/>
                  </a:lnTo>
                  <a:lnTo>
                    <a:pt x="2170" y="4128"/>
                  </a:lnTo>
                  <a:lnTo>
                    <a:pt x="1899" y="4166"/>
                  </a:lnTo>
                  <a:lnTo>
                    <a:pt x="1628" y="4186"/>
                  </a:lnTo>
                  <a:lnTo>
                    <a:pt x="1473" y="4166"/>
                  </a:lnTo>
                  <a:lnTo>
                    <a:pt x="1337" y="4147"/>
                  </a:lnTo>
                  <a:lnTo>
                    <a:pt x="1201" y="4108"/>
                  </a:lnTo>
                  <a:lnTo>
                    <a:pt x="1066" y="4069"/>
                  </a:lnTo>
                  <a:lnTo>
                    <a:pt x="930" y="4011"/>
                  </a:lnTo>
                  <a:lnTo>
                    <a:pt x="794" y="3914"/>
                  </a:lnTo>
                  <a:lnTo>
                    <a:pt x="678" y="3818"/>
                  </a:lnTo>
                  <a:lnTo>
                    <a:pt x="562" y="3701"/>
                  </a:lnTo>
                  <a:lnTo>
                    <a:pt x="446" y="3566"/>
                  </a:lnTo>
                  <a:lnTo>
                    <a:pt x="329" y="3411"/>
                  </a:lnTo>
                  <a:lnTo>
                    <a:pt x="233" y="3236"/>
                  </a:lnTo>
                  <a:lnTo>
                    <a:pt x="155" y="3023"/>
                  </a:lnTo>
                  <a:lnTo>
                    <a:pt x="155" y="3023"/>
                  </a:lnTo>
                  <a:lnTo>
                    <a:pt x="78" y="2810"/>
                  </a:lnTo>
                  <a:lnTo>
                    <a:pt x="19" y="2616"/>
                  </a:lnTo>
                  <a:lnTo>
                    <a:pt x="0" y="2403"/>
                  </a:lnTo>
                  <a:lnTo>
                    <a:pt x="0" y="2210"/>
                  </a:lnTo>
                  <a:lnTo>
                    <a:pt x="19" y="2016"/>
                  </a:lnTo>
                  <a:lnTo>
                    <a:pt x="78" y="1822"/>
                  </a:lnTo>
                  <a:lnTo>
                    <a:pt x="136" y="1648"/>
                  </a:lnTo>
                  <a:lnTo>
                    <a:pt x="213" y="1473"/>
                  </a:lnTo>
                  <a:lnTo>
                    <a:pt x="310" y="1318"/>
                  </a:lnTo>
                  <a:lnTo>
                    <a:pt x="426" y="1144"/>
                  </a:lnTo>
                  <a:lnTo>
                    <a:pt x="562" y="1008"/>
                  </a:lnTo>
                  <a:lnTo>
                    <a:pt x="698" y="853"/>
                  </a:lnTo>
                  <a:lnTo>
                    <a:pt x="853" y="737"/>
                  </a:lnTo>
                  <a:lnTo>
                    <a:pt x="1008" y="602"/>
                  </a:lnTo>
                  <a:lnTo>
                    <a:pt x="1182" y="505"/>
                  </a:lnTo>
                  <a:lnTo>
                    <a:pt x="1356" y="388"/>
                  </a:lnTo>
                  <a:lnTo>
                    <a:pt x="1531" y="292"/>
                  </a:lnTo>
                  <a:lnTo>
                    <a:pt x="1724" y="214"/>
                  </a:lnTo>
                  <a:lnTo>
                    <a:pt x="1899" y="156"/>
                  </a:lnTo>
                  <a:lnTo>
                    <a:pt x="2093" y="98"/>
                  </a:lnTo>
                  <a:lnTo>
                    <a:pt x="2286" y="59"/>
                  </a:lnTo>
                  <a:lnTo>
                    <a:pt x="2480" y="20"/>
                  </a:lnTo>
                  <a:lnTo>
                    <a:pt x="2654" y="1"/>
                  </a:lnTo>
                  <a:lnTo>
                    <a:pt x="2848" y="1"/>
                  </a:lnTo>
                  <a:lnTo>
                    <a:pt x="3022" y="1"/>
                  </a:lnTo>
                  <a:lnTo>
                    <a:pt x="3177" y="20"/>
                  </a:lnTo>
                  <a:lnTo>
                    <a:pt x="3352" y="78"/>
                  </a:lnTo>
                  <a:lnTo>
                    <a:pt x="3487" y="117"/>
                  </a:lnTo>
                  <a:lnTo>
                    <a:pt x="3642" y="195"/>
                  </a:lnTo>
                  <a:lnTo>
                    <a:pt x="3759" y="272"/>
                  </a:lnTo>
                  <a:lnTo>
                    <a:pt x="3875" y="388"/>
                  </a:lnTo>
                  <a:lnTo>
                    <a:pt x="3972" y="505"/>
                  </a:lnTo>
                  <a:lnTo>
                    <a:pt x="3972" y="505"/>
                  </a:lnTo>
                  <a:lnTo>
                    <a:pt x="4049" y="640"/>
                  </a:lnTo>
                  <a:lnTo>
                    <a:pt x="4127" y="776"/>
                  </a:lnTo>
                  <a:lnTo>
                    <a:pt x="4224" y="1028"/>
                  </a:lnTo>
                  <a:lnTo>
                    <a:pt x="4282" y="1299"/>
                  </a:lnTo>
                  <a:lnTo>
                    <a:pt x="4301" y="1551"/>
                  </a:lnTo>
                  <a:lnTo>
                    <a:pt x="4282" y="1822"/>
                  </a:lnTo>
                  <a:lnTo>
                    <a:pt x="4243" y="2055"/>
                  </a:lnTo>
                  <a:lnTo>
                    <a:pt x="4185" y="2306"/>
                  </a:lnTo>
                  <a:lnTo>
                    <a:pt x="4107" y="2520"/>
                  </a:lnTo>
                  <a:lnTo>
                    <a:pt x="4011" y="2733"/>
                  </a:lnTo>
                  <a:lnTo>
                    <a:pt x="3914" y="2926"/>
                  </a:lnTo>
                  <a:lnTo>
                    <a:pt x="3720" y="3236"/>
                  </a:lnTo>
                  <a:lnTo>
                    <a:pt x="3565" y="3430"/>
                  </a:lnTo>
                  <a:lnTo>
                    <a:pt x="3507" y="350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26"/>
            <p:cNvSpPr/>
            <p:nvPr/>
          </p:nvSpPr>
          <p:spPr>
            <a:xfrm>
              <a:off x="10016200" y="4096650"/>
              <a:ext cx="69775" cy="29075"/>
            </a:xfrm>
            <a:custGeom>
              <a:avLst/>
              <a:gdLst/>
              <a:ahLst/>
              <a:cxnLst/>
              <a:rect l="l" t="t" r="r" b="b"/>
              <a:pathLst>
                <a:path w="2791" h="1163" extrusionOk="0">
                  <a:moveTo>
                    <a:pt x="2791" y="833"/>
                  </a:moveTo>
                  <a:lnTo>
                    <a:pt x="2791" y="833"/>
                  </a:lnTo>
                  <a:lnTo>
                    <a:pt x="2519" y="950"/>
                  </a:lnTo>
                  <a:lnTo>
                    <a:pt x="2209" y="1066"/>
                  </a:lnTo>
                  <a:lnTo>
                    <a:pt x="1880" y="1124"/>
                  </a:lnTo>
                  <a:lnTo>
                    <a:pt x="1706" y="1163"/>
                  </a:lnTo>
                  <a:lnTo>
                    <a:pt x="1551" y="1163"/>
                  </a:lnTo>
                  <a:lnTo>
                    <a:pt x="1551" y="1163"/>
                  </a:lnTo>
                  <a:lnTo>
                    <a:pt x="1706" y="1163"/>
                  </a:lnTo>
                  <a:lnTo>
                    <a:pt x="1880" y="1124"/>
                  </a:lnTo>
                  <a:lnTo>
                    <a:pt x="2209" y="1066"/>
                  </a:lnTo>
                  <a:lnTo>
                    <a:pt x="2519" y="950"/>
                  </a:lnTo>
                  <a:lnTo>
                    <a:pt x="2791" y="833"/>
                  </a:lnTo>
                  <a:lnTo>
                    <a:pt x="2791" y="833"/>
                  </a:lnTo>
                  <a:close/>
                  <a:moveTo>
                    <a:pt x="20" y="0"/>
                  </a:moveTo>
                  <a:lnTo>
                    <a:pt x="20" y="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26"/>
            <p:cNvSpPr/>
            <p:nvPr/>
          </p:nvSpPr>
          <p:spPr>
            <a:xfrm>
              <a:off x="10054950" y="4117475"/>
              <a:ext cx="31025" cy="8250"/>
            </a:xfrm>
            <a:custGeom>
              <a:avLst/>
              <a:gdLst/>
              <a:ahLst/>
              <a:cxnLst/>
              <a:rect l="l" t="t" r="r" b="b"/>
              <a:pathLst>
                <a:path w="1241" h="330" fill="none" extrusionOk="0">
                  <a:moveTo>
                    <a:pt x="1241" y="0"/>
                  </a:moveTo>
                  <a:lnTo>
                    <a:pt x="1241" y="0"/>
                  </a:lnTo>
                  <a:lnTo>
                    <a:pt x="969" y="117"/>
                  </a:lnTo>
                  <a:lnTo>
                    <a:pt x="659" y="233"/>
                  </a:lnTo>
                  <a:lnTo>
                    <a:pt x="330" y="291"/>
                  </a:lnTo>
                  <a:lnTo>
                    <a:pt x="156" y="330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156" y="330"/>
                  </a:lnTo>
                  <a:lnTo>
                    <a:pt x="330" y="291"/>
                  </a:lnTo>
                  <a:lnTo>
                    <a:pt x="659" y="233"/>
                  </a:lnTo>
                  <a:lnTo>
                    <a:pt x="969" y="117"/>
                  </a:lnTo>
                  <a:lnTo>
                    <a:pt x="1241" y="0"/>
                  </a:lnTo>
                  <a:lnTo>
                    <a:pt x="1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6"/>
            <p:cNvSpPr/>
            <p:nvPr/>
          </p:nvSpPr>
          <p:spPr>
            <a:xfrm>
              <a:off x="10016700" y="409665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6"/>
            <p:cNvSpPr/>
            <p:nvPr/>
          </p:nvSpPr>
          <p:spPr>
            <a:xfrm>
              <a:off x="10016200" y="4096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6"/>
            <p:cNvSpPr/>
            <p:nvPr/>
          </p:nvSpPr>
          <p:spPr>
            <a:xfrm>
              <a:off x="10016200" y="4096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6"/>
            <p:cNvSpPr/>
            <p:nvPr/>
          </p:nvSpPr>
          <p:spPr>
            <a:xfrm>
              <a:off x="10085950" y="4108750"/>
              <a:ext cx="14550" cy="8750"/>
            </a:xfrm>
            <a:custGeom>
              <a:avLst/>
              <a:gdLst/>
              <a:ahLst/>
              <a:cxnLst/>
              <a:rect l="l" t="t" r="r" b="b"/>
              <a:pathLst>
                <a:path w="582" h="350" extrusionOk="0">
                  <a:moveTo>
                    <a:pt x="1" y="349"/>
                  </a:move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close/>
                  <a:moveTo>
                    <a:pt x="582" y="1"/>
                  </a:moveTo>
                  <a:lnTo>
                    <a:pt x="582" y="1"/>
                  </a:lnTo>
                  <a:lnTo>
                    <a:pt x="407" y="117"/>
                  </a:lnTo>
                  <a:lnTo>
                    <a:pt x="233" y="214"/>
                  </a:lnTo>
                  <a:lnTo>
                    <a:pt x="20" y="330"/>
                  </a:lnTo>
                  <a:lnTo>
                    <a:pt x="20" y="330"/>
                  </a:lnTo>
                  <a:lnTo>
                    <a:pt x="20" y="330"/>
                  </a:lnTo>
                  <a:lnTo>
                    <a:pt x="20" y="330"/>
                  </a:lnTo>
                  <a:lnTo>
                    <a:pt x="233" y="214"/>
                  </a:lnTo>
                  <a:lnTo>
                    <a:pt x="407" y="117"/>
                  </a:lnTo>
                  <a:lnTo>
                    <a:pt x="582" y="1"/>
                  </a:lnTo>
                  <a:close/>
                </a:path>
              </a:pathLst>
            </a:custGeom>
            <a:solidFill>
              <a:srgbClr val="F196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6"/>
            <p:cNvSpPr/>
            <p:nvPr/>
          </p:nvSpPr>
          <p:spPr>
            <a:xfrm>
              <a:off x="10085950" y="4117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6"/>
            <p:cNvSpPr/>
            <p:nvPr/>
          </p:nvSpPr>
          <p:spPr>
            <a:xfrm>
              <a:off x="10086425" y="4108750"/>
              <a:ext cx="14075" cy="8250"/>
            </a:xfrm>
            <a:custGeom>
              <a:avLst/>
              <a:gdLst/>
              <a:ahLst/>
              <a:cxnLst/>
              <a:rect l="l" t="t" r="r" b="b"/>
              <a:pathLst>
                <a:path w="563" h="330" fill="none" extrusionOk="0">
                  <a:moveTo>
                    <a:pt x="563" y="1"/>
                  </a:moveTo>
                  <a:lnTo>
                    <a:pt x="563" y="1"/>
                  </a:lnTo>
                  <a:lnTo>
                    <a:pt x="388" y="117"/>
                  </a:lnTo>
                  <a:lnTo>
                    <a:pt x="214" y="214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214" y="214"/>
                  </a:lnTo>
                  <a:lnTo>
                    <a:pt x="388" y="117"/>
                  </a:lnTo>
                  <a:lnTo>
                    <a:pt x="56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6"/>
            <p:cNvSpPr/>
            <p:nvPr/>
          </p:nvSpPr>
          <p:spPr>
            <a:xfrm>
              <a:off x="10085950" y="4116975"/>
              <a:ext cx="500" cy="525"/>
            </a:xfrm>
            <a:custGeom>
              <a:avLst/>
              <a:gdLst/>
              <a:ahLst/>
              <a:cxnLst/>
              <a:rect l="l" t="t" r="r" b="b"/>
              <a:pathLst>
                <a:path w="20" h="21" extrusionOk="0">
                  <a:moveTo>
                    <a:pt x="20" y="1"/>
                  </a:moveTo>
                  <a:lnTo>
                    <a:pt x="20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E6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6"/>
            <p:cNvSpPr/>
            <p:nvPr/>
          </p:nvSpPr>
          <p:spPr>
            <a:xfrm>
              <a:off x="10085950" y="4116975"/>
              <a:ext cx="500" cy="525"/>
            </a:xfrm>
            <a:custGeom>
              <a:avLst/>
              <a:gdLst/>
              <a:ahLst/>
              <a:cxnLst/>
              <a:rect l="l" t="t" r="r" b="b"/>
              <a:pathLst>
                <a:path w="20" h="21" fill="none" extrusionOk="0">
                  <a:moveTo>
                    <a:pt x="20" y="1"/>
                  </a:moveTo>
                  <a:lnTo>
                    <a:pt x="20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6"/>
            <p:cNvSpPr/>
            <p:nvPr/>
          </p:nvSpPr>
          <p:spPr>
            <a:xfrm>
              <a:off x="10012825" y="4058375"/>
              <a:ext cx="107550" cy="67350"/>
            </a:xfrm>
            <a:custGeom>
              <a:avLst/>
              <a:gdLst/>
              <a:ahLst/>
              <a:cxnLst/>
              <a:rect l="l" t="t" r="r" b="b"/>
              <a:pathLst>
                <a:path w="4302" h="2694" extrusionOk="0">
                  <a:moveTo>
                    <a:pt x="213" y="1"/>
                  </a:moveTo>
                  <a:lnTo>
                    <a:pt x="136" y="175"/>
                  </a:lnTo>
                  <a:lnTo>
                    <a:pt x="78" y="349"/>
                  </a:lnTo>
                  <a:lnTo>
                    <a:pt x="19" y="543"/>
                  </a:lnTo>
                  <a:lnTo>
                    <a:pt x="0" y="718"/>
                  </a:lnTo>
                  <a:lnTo>
                    <a:pt x="0" y="911"/>
                  </a:lnTo>
                  <a:lnTo>
                    <a:pt x="19" y="1105"/>
                  </a:lnTo>
                  <a:lnTo>
                    <a:pt x="78" y="1318"/>
                  </a:lnTo>
                  <a:lnTo>
                    <a:pt x="136" y="1531"/>
                  </a:lnTo>
                  <a:lnTo>
                    <a:pt x="155" y="1531"/>
                  </a:lnTo>
                  <a:lnTo>
                    <a:pt x="155" y="1551"/>
                  </a:lnTo>
                  <a:lnTo>
                    <a:pt x="291" y="1861"/>
                  </a:lnTo>
                  <a:lnTo>
                    <a:pt x="465" y="2093"/>
                  </a:lnTo>
                  <a:lnTo>
                    <a:pt x="639" y="2306"/>
                  </a:lnTo>
                  <a:lnTo>
                    <a:pt x="833" y="2442"/>
                  </a:lnTo>
                  <a:lnTo>
                    <a:pt x="1027" y="2558"/>
                  </a:lnTo>
                  <a:lnTo>
                    <a:pt x="1240" y="2636"/>
                  </a:lnTo>
                  <a:lnTo>
                    <a:pt x="1453" y="2674"/>
                  </a:lnTo>
                  <a:lnTo>
                    <a:pt x="1666" y="2694"/>
                  </a:lnTo>
                  <a:lnTo>
                    <a:pt x="1841" y="2694"/>
                  </a:lnTo>
                  <a:lnTo>
                    <a:pt x="2015" y="2655"/>
                  </a:lnTo>
                  <a:lnTo>
                    <a:pt x="2344" y="2597"/>
                  </a:lnTo>
                  <a:lnTo>
                    <a:pt x="2654" y="2481"/>
                  </a:lnTo>
                  <a:lnTo>
                    <a:pt x="2926" y="2364"/>
                  </a:lnTo>
                  <a:lnTo>
                    <a:pt x="2945" y="2345"/>
                  </a:lnTo>
                  <a:lnTo>
                    <a:pt x="3158" y="2229"/>
                  </a:lnTo>
                  <a:lnTo>
                    <a:pt x="3332" y="2132"/>
                  </a:lnTo>
                  <a:lnTo>
                    <a:pt x="3507" y="2016"/>
                  </a:lnTo>
                  <a:lnTo>
                    <a:pt x="3623" y="1861"/>
                  </a:lnTo>
                  <a:lnTo>
                    <a:pt x="3739" y="1706"/>
                  </a:lnTo>
                  <a:lnTo>
                    <a:pt x="3875" y="1473"/>
                  </a:lnTo>
                  <a:lnTo>
                    <a:pt x="4030" y="1202"/>
                  </a:lnTo>
                  <a:lnTo>
                    <a:pt x="4146" y="892"/>
                  </a:lnTo>
                  <a:lnTo>
                    <a:pt x="4243" y="563"/>
                  </a:lnTo>
                  <a:lnTo>
                    <a:pt x="4282" y="369"/>
                  </a:lnTo>
                  <a:lnTo>
                    <a:pt x="4301" y="194"/>
                  </a:lnTo>
                  <a:lnTo>
                    <a:pt x="4204" y="427"/>
                  </a:lnTo>
                  <a:lnTo>
                    <a:pt x="4088" y="621"/>
                  </a:lnTo>
                  <a:lnTo>
                    <a:pt x="3952" y="814"/>
                  </a:lnTo>
                  <a:lnTo>
                    <a:pt x="3797" y="1008"/>
                  </a:lnTo>
                  <a:lnTo>
                    <a:pt x="3604" y="1163"/>
                  </a:lnTo>
                  <a:lnTo>
                    <a:pt x="3410" y="1299"/>
                  </a:lnTo>
                  <a:lnTo>
                    <a:pt x="3177" y="1396"/>
                  </a:lnTo>
                  <a:lnTo>
                    <a:pt x="2926" y="1473"/>
                  </a:lnTo>
                  <a:lnTo>
                    <a:pt x="2635" y="1531"/>
                  </a:lnTo>
                  <a:lnTo>
                    <a:pt x="2364" y="1551"/>
                  </a:lnTo>
                  <a:lnTo>
                    <a:pt x="2189" y="1531"/>
                  </a:lnTo>
                  <a:lnTo>
                    <a:pt x="1996" y="1512"/>
                  </a:lnTo>
                  <a:lnTo>
                    <a:pt x="1821" y="1473"/>
                  </a:lnTo>
                  <a:lnTo>
                    <a:pt x="1666" y="1434"/>
                  </a:lnTo>
                  <a:lnTo>
                    <a:pt x="1492" y="1357"/>
                  </a:lnTo>
                  <a:lnTo>
                    <a:pt x="1337" y="1279"/>
                  </a:lnTo>
                  <a:lnTo>
                    <a:pt x="1182" y="1202"/>
                  </a:lnTo>
                  <a:lnTo>
                    <a:pt x="1046" y="1105"/>
                  </a:lnTo>
                  <a:lnTo>
                    <a:pt x="911" y="989"/>
                  </a:lnTo>
                  <a:lnTo>
                    <a:pt x="775" y="873"/>
                  </a:lnTo>
                  <a:lnTo>
                    <a:pt x="659" y="737"/>
                  </a:lnTo>
                  <a:lnTo>
                    <a:pt x="543" y="621"/>
                  </a:lnTo>
                  <a:lnTo>
                    <a:pt x="446" y="466"/>
                  </a:lnTo>
                  <a:lnTo>
                    <a:pt x="349" y="330"/>
                  </a:lnTo>
                  <a:lnTo>
                    <a:pt x="271" y="17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6"/>
            <p:cNvSpPr/>
            <p:nvPr/>
          </p:nvSpPr>
          <p:spPr>
            <a:xfrm>
              <a:off x="10012825" y="4058375"/>
              <a:ext cx="107550" cy="67350"/>
            </a:xfrm>
            <a:custGeom>
              <a:avLst/>
              <a:gdLst/>
              <a:ahLst/>
              <a:cxnLst/>
              <a:rect l="l" t="t" r="r" b="b"/>
              <a:pathLst>
                <a:path w="4302" h="2694" fill="none" extrusionOk="0">
                  <a:moveTo>
                    <a:pt x="213" y="1"/>
                  </a:moveTo>
                  <a:lnTo>
                    <a:pt x="213" y="1"/>
                  </a:lnTo>
                  <a:lnTo>
                    <a:pt x="136" y="175"/>
                  </a:lnTo>
                  <a:lnTo>
                    <a:pt x="78" y="349"/>
                  </a:lnTo>
                  <a:lnTo>
                    <a:pt x="19" y="543"/>
                  </a:lnTo>
                  <a:lnTo>
                    <a:pt x="0" y="718"/>
                  </a:lnTo>
                  <a:lnTo>
                    <a:pt x="0" y="911"/>
                  </a:lnTo>
                  <a:lnTo>
                    <a:pt x="19" y="1105"/>
                  </a:lnTo>
                  <a:lnTo>
                    <a:pt x="78" y="1318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55" y="1531"/>
                  </a:lnTo>
                  <a:lnTo>
                    <a:pt x="155" y="1531"/>
                  </a:lnTo>
                  <a:lnTo>
                    <a:pt x="155" y="1531"/>
                  </a:lnTo>
                  <a:lnTo>
                    <a:pt x="155" y="1551"/>
                  </a:lnTo>
                  <a:lnTo>
                    <a:pt x="155" y="1551"/>
                  </a:lnTo>
                  <a:lnTo>
                    <a:pt x="291" y="1861"/>
                  </a:lnTo>
                  <a:lnTo>
                    <a:pt x="465" y="2093"/>
                  </a:lnTo>
                  <a:lnTo>
                    <a:pt x="639" y="2306"/>
                  </a:lnTo>
                  <a:lnTo>
                    <a:pt x="833" y="2442"/>
                  </a:lnTo>
                  <a:lnTo>
                    <a:pt x="1027" y="2558"/>
                  </a:lnTo>
                  <a:lnTo>
                    <a:pt x="1240" y="2636"/>
                  </a:lnTo>
                  <a:lnTo>
                    <a:pt x="1453" y="2674"/>
                  </a:lnTo>
                  <a:lnTo>
                    <a:pt x="1666" y="2694"/>
                  </a:lnTo>
                  <a:lnTo>
                    <a:pt x="1666" y="2694"/>
                  </a:lnTo>
                  <a:lnTo>
                    <a:pt x="1686" y="2694"/>
                  </a:lnTo>
                  <a:lnTo>
                    <a:pt x="1686" y="2694"/>
                  </a:lnTo>
                  <a:lnTo>
                    <a:pt x="1686" y="2694"/>
                  </a:lnTo>
                  <a:lnTo>
                    <a:pt x="1686" y="2694"/>
                  </a:lnTo>
                  <a:lnTo>
                    <a:pt x="1841" y="2694"/>
                  </a:lnTo>
                  <a:lnTo>
                    <a:pt x="2015" y="2655"/>
                  </a:lnTo>
                  <a:lnTo>
                    <a:pt x="2344" y="2597"/>
                  </a:lnTo>
                  <a:lnTo>
                    <a:pt x="2654" y="2481"/>
                  </a:lnTo>
                  <a:lnTo>
                    <a:pt x="2926" y="2364"/>
                  </a:lnTo>
                  <a:lnTo>
                    <a:pt x="2926" y="2364"/>
                  </a:lnTo>
                  <a:lnTo>
                    <a:pt x="2926" y="2364"/>
                  </a:lnTo>
                  <a:lnTo>
                    <a:pt x="2926" y="2364"/>
                  </a:lnTo>
                  <a:lnTo>
                    <a:pt x="2945" y="2345"/>
                  </a:lnTo>
                  <a:lnTo>
                    <a:pt x="2945" y="2345"/>
                  </a:lnTo>
                  <a:lnTo>
                    <a:pt x="3158" y="2229"/>
                  </a:lnTo>
                  <a:lnTo>
                    <a:pt x="3332" y="2132"/>
                  </a:lnTo>
                  <a:lnTo>
                    <a:pt x="3507" y="2016"/>
                  </a:lnTo>
                  <a:lnTo>
                    <a:pt x="3507" y="2016"/>
                  </a:lnTo>
                  <a:lnTo>
                    <a:pt x="3507" y="2016"/>
                  </a:lnTo>
                  <a:lnTo>
                    <a:pt x="3507" y="2016"/>
                  </a:lnTo>
                  <a:lnTo>
                    <a:pt x="3623" y="1861"/>
                  </a:lnTo>
                  <a:lnTo>
                    <a:pt x="3739" y="1706"/>
                  </a:lnTo>
                  <a:lnTo>
                    <a:pt x="3875" y="1473"/>
                  </a:lnTo>
                  <a:lnTo>
                    <a:pt x="4030" y="1202"/>
                  </a:lnTo>
                  <a:lnTo>
                    <a:pt x="4146" y="892"/>
                  </a:lnTo>
                  <a:lnTo>
                    <a:pt x="4243" y="563"/>
                  </a:lnTo>
                  <a:lnTo>
                    <a:pt x="4282" y="369"/>
                  </a:lnTo>
                  <a:lnTo>
                    <a:pt x="4301" y="194"/>
                  </a:lnTo>
                  <a:lnTo>
                    <a:pt x="4301" y="194"/>
                  </a:lnTo>
                  <a:lnTo>
                    <a:pt x="4204" y="427"/>
                  </a:lnTo>
                  <a:lnTo>
                    <a:pt x="4088" y="621"/>
                  </a:lnTo>
                  <a:lnTo>
                    <a:pt x="3952" y="814"/>
                  </a:lnTo>
                  <a:lnTo>
                    <a:pt x="3797" y="1008"/>
                  </a:lnTo>
                  <a:lnTo>
                    <a:pt x="3604" y="1163"/>
                  </a:lnTo>
                  <a:lnTo>
                    <a:pt x="3410" y="1299"/>
                  </a:lnTo>
                  <a:lnTo>
                    <a:pt x="3177" y="1396"/>
                  </a:lnTo>
                  <a:lnTo>
                    <a:pt x="2926" y="1473"/>
                  </a:lnTo>
                  <a:lnTo>
                    <a:pt x="2926" y="1473"/>
                  </a:lnTo>
                  <a:lnTo>
                    <a:pt x="2635" y="1531"/>
                  </a:lnTo>
                  <a:lnTo>
                    <a:pt x="2364" y="1551"/>
                  </a:lnTo>
                  <a:lnTo>
                    <a:pt x="2364" y="1551"/>
                  </a:lnTo>
                  <a:lnTo>
                    <a:pt x="2189" y="1531"/>
                  </a:lnTo>
                  <a:lnTo>
                    <a:pt x="1996" y="1512"/>
                  </a:lnTo>
                  <a:lnTo>
                    <a:pt x="1821" y="1473"/>
                  </a:lnTo>
                  <a:lnTo>
                    <a:pt x="1666" y="1434"/>
                  </a:lnTo>
                  <a:lnTo>
                    <a:pt x="1492" y="1357"/>
                  </a:lnTo>
                  <a:lnTo>
                    <a:pt x="1337" y="1279"/>
                  </a:lnTo>
                  <a:lnTo>
                    <a:pt x="1182" y="1202"/>
                  </a:lnTo>
                  <a:lnTo>
                    <a:pt x="1046" y="1105"/>
                  </a:lnTo>
                  <a:lnTo>
                    <a:pt x="911" y="989"/>
                  </a:lnTo>
                  <a:lnTo>
                    <a:pt x="775" y="873"/>
                  </a:lnTo>
                  <a:lnTo>
                    <a:pt x="659" y="737"/>
                  </a:lnTo>
                  <a:lnTo>
                    <a:pt x="543" y="621"/>
                  </a:lnTo>
                  <a:lnTo>
                    <a:pt x="446" y="466"/>
                  </a:lnTo>
                  <a:lnTo>
                    <a:pt x="349" y="330"/>
                  </a:lnTo>
                  <a:lnTo>
                    <a:pt x="271" y="175"/>
                  </a:lnTo>
                  <a:lnTo>
                    <a:pt x="2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6"/>
            <p:cNvSpPr/>
            <p:nvPr/>
          </p:nvSpPr>
          <p:spPr>
            <a:xfrm>
              <a:off x="9807450" y="4008500"/>
              <a:ext cx="123525" cy="86725"/>
            </a:xfrm>
            <a:custGeom>
              <a:avLst/>
              <a:gdLst/>
              <a:ahLst/>
              <a:cxnLst/>
              <a:rect l="l" t="t" r="r" b="b"/>
              <a:pathLst>
                <a:path w="4941" h="3469" extrusionOk="0">
                  <a:moveTo>
                    <a:pt x="2442" y="0"/>
                  </a:moveTo>
                  <a:lnTo>
                    <a:pt x="2267" y="20"/>
                  </a:lnTo>
                  <a:lnTo>
                    <a:pt x="2112" y="39"/>
                  </a:lnTo>
                  <a:lnTo>
                    <a:pt x="1938" y="78"/>
                  </a:lnTo>
                  <a:lnTo>
                    <a:pt x="1783" y="136"/>
                  </a:lnTo>
                  <a:lnTo>
                    <a:pt x="1609" y="213"/>
                  </a:lnTo>
                  <a:lnTo>
                    <a:pt x="1434" y="291"/>
                  </a:lnTo>
                  <a:lnTo>
                    <a:pt x="1279" y="388"/>
                  </a:lnTo>
                  <a:lnTo>
                    <a:pt x="1105" y="485"/>
                  </a:lnTo>
                  <a:lnTo>
                    <a:pt x="950" y="620"/>
                  </a:lnTo>
                  <a:lnTo>
                    <a:pt x="795" y="756"/>
                  </a:lnTo>
                  <a:lnTo>
                    <a:pt x="620" y="911"/>
                  </a:lnTo>
                  <a:lnTo>
                    <a:pt x="466" y="1085"/>
                  </a:lnTo>
                  <a:lnTo>
                    <a:pt x="330" y="1260"/>
                  </a:lnTo>
                  <a:lnTo>
                    <a:pt x="214" y="1434"/>
                  </a:lnTo>
                  <a:lnTo>
                    <a:pt x="136" y="1589"/>
                  </a:lnTo>
                  <a:lnTo>
                    <a:pt x="59" y="1744"/>
                  </a:lnTo>
                  <a:lnTo>
                    <a:pt x="20" y="1879"/>
                  </a:lnTo>
                  <a:lnTo>
                    <a:pt x="1" y="2015"/>
                  </a:lnTo>
                  <a:lnTo>
                    <a:pt x="1" y="2151"/>
                  </a:lnTo>
                  <a:lnTo>
                    <a:pt x="20" y="2267"/>
                  </a:lnTo>
                  <a:lnTo>
                    <a:pt x="39" y="2383"/>
                  </a:lnTo>
                  <a:lnTo>
                    <a:pt x="97" y="2480"/>
                  </a:lnTo>
                  <a:lnTo>
                    <a:pt x="156" y="2596"/>
                  </a:lnTo>
                  <a:lnTo>
                    <a:pt x="214" y="2674"/>
                  </a:lnTo>
                  <a:lnTo>
                    <a:pt x="388" y="2848"/>
                  </a:lnTo>
                  <a:lnTo>
                    <a:pt x="601" y="2984"/>
                  </a:lnTo>
                  <a:lnTo>
                    <a:pt x="834" y="3100"/>
                  </a:lnTo>
                  <a:lnTo>
                    <a:pt x="1047" y="3197"/>
                  </a:lnTo>
                  <a:lnTo>
                    <a:pt x="1279" y="3274"/>
                  </a:lnTo>
                  <a:lnTo>
                    <a:pt x="1492" y="3333"/>
                  </a:lnTo>
                  <a:lnTo>
                    <a:pt x="1822" y="3410"/>
                  </a:lnTo>
                  <a:lnTo>
                    <a:pt x="1957" y="3429"/>
                  </a:lnTo>
                  <a:lnTo>
                    <a:pt x="2112" y="3429"/>
                  </a:lnTo>
                  <a:lnTo>
                    <a:pt x="2500" y="3468"/>
                  </a:lnTo>
                  <a:lnTo>
                    <a:pt x="3042" y="3468"/>
                  </a:lnTo>
                  <a:lnTo>
                    <a:pt x="3333" y="3449"/>
                  </a:lnTo>
                  <a:lnTo>
                    <a:pt x="3643" y="3410"/>
                  </a:lnTo>
                  <a:lnTo>
                    <a:pt x="3933" y="3352"/>
                  </a:lnTo>
                  <a:lnTo>
                    <a:pt x="4224" y="3274"/>
                  </a:lnTo>
                  <a:lnTo>
                    <a:pt x="4457" y="3158"/>
                  </a:lnTo>
                  <a:lnTo>
                    <a:pt x="4573" y="3081"/>
                  </a:lnTo>
                  <a:lnTo>
                    <a:pt x="4670" y="3003"/>
                  </a:lnTo>
                  <a:lnTo>
                    <a:pt x="4767" y="2906"/>
                  </a:lnTo>
                  <a:lnTo>
                    <a:pt x="4825" y="2809"/>
                  </a:lnTo>
                  <a:lnTo>
                    <a:pt x="4883" y="2693"/>
                  </a:lnTo>
                  <a:lnTo>
                    <a:pt x="4922" y="2577"/>
                  </a:lnTo>
                  <a:lnTo>
                    <a:pt x="4941" y="2441"/>
                  </a:lnTo>
                  <a:lnTo>
                    <a:pt x="4941" y="2306"/>
                  </a:lnTo>
                  <a:lnTo>
                    <a:pt x="4922" y="2131"/>
                  </a:lnTo>
                  <a:lnTo>
                    <a:pt x="4883" y="1957"/>
                  </a:lnTo>
                  <a:lnTo>
                    <a:pt x="4747" y="1628"/>
                  </a:lnTo>
                  <a:lnTo>
                    <a:pt x="4592" y="1298"/>
                  </a:lnTo>
                  <a:lnTo>
                    <a:pt x="4398" y="1008"/>
                  </a:lnTo>
                  <a:lnTo>
                    <a:pt x="4185" y="756"/>
                  </a:lnTo>
                  <a:lnTo>
                    <a:pt x="3933" y="523"/>
                  </a:lnTo>
                  <a:lnTo>
                    <a:pt x="3662" y="330"/>
                  </a:lnTo>
                  <a:lnTo>
                    <a:pt x="3372" y="194"/>
                  </a:lnTo>
                  <a:lnTo>
                    <a:pt x="3081" y="78"/>
                  </a:lnTo>
                  <a:lnTo>
                    <a:pt x="2926" y="39"/>
                  </a:lnTo>
                  <a:lnTo>
                    <a:pt x="2771" y="20"/>
                  </a:lnTo>
                  <a:lnTo>
                    <a:pt x="25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6"/>
            <p:cNvSpPr/>
            <p:nvPr/>
          </p:nvSpPr>
          <p:spPr>
            <a:xfrm>
              <a:off x="9807450" y="4008500"/>
              <a:ext cx="123525" cy="86725"/>
            </a:xfrm>
            <a:custGeom>
              <a:avLst/>
              <a:gdLst/>
              <a:ahLst/>
              <a:cxnLst/>
              <a:rect l="l" t="t" r="r" b="b"/>
              <a:pathLst>
                <a:path w="4941" h="3469" fill="none" extrusionOk="0">
                  <a:moveTo>
                    <a:pt x="1957" y="3429"/>
                  </a:moveTo>
                  <a:lnTo>
                    <a:pt x="1957" y="3429"/>
                  </a:lnTo>
                  <a:lnTo>
                    <a:pt x="2112" y="3429"/>
                  </a:lnTo>
                  <a:lnTo>
                    <a:pt x="2500" y="3468"/>
                  </a:lnTo>
                  <a:lnTo>
                    <a:pt x="3042" y="3468"/>
                  </a:lnTo>
                  <a:lnTo>
                    <a:pt x="3333" y="3449"/>
                  </a:lnTo>
                  <a:lnTo>
                    <a:pt x="3643" y="3410"/>
                  </a:lnTo>
                  <a:lnTo>
                    <a:pt x="3933" y="3352"/>
                  </a:lnTo>
                  <a:lnTo>
                    <a:pt x="4224" y="3274"/>
                  </a:lnTo>
                  <a:lnTo>
                    <a:pt x="4457" y="3158"/>
                  </a:lnTo>
                  <a:lnTo>
                    <a:pt x="4573" y="3081"/>
                  </a:lnTo>
                  <a:lnTo>
                    <a:pt x="4670" y="3003"/>
                  </a:lnTo>
                  <a:lnTo>
                    <a:pt x="4767" y="2906"/>
                  </a:lnTo>
                  <a:lnTo>
                    <a:pt x="4825" y="2809"/>
                  </a:lnTo>
                  <a:lnTo>
                    <a:pt x="4883" y="2693"/>
                  </a:lnTo>
                  <a:lnTo>
                    <a:pt x="4922" y="2577"/>
                  </a:lnTo>
                  <a:lnTo>
                    <a:pt x="4941" y="2441"/>
                  </a:lnTo>
                  <a:lnTo>
                    <a:pt x="4941" y="2306"/>
                  </a:lnTo>
                  <a:lnTo>
                    <a:pt x="4922" y="2131"/>
                  </a:lnTo>
                  <a:lnTo>
                    <a:pt x="4883" y="1957"/>
                  </a:lnTo>
                  <a:lnTo>
                    <a:pt x="4883" y="1957"/>
                  </a:lnTo>
                  <a:lnTo>
                    <a:pt x="4747" y="1628"/>
                  </a:lnTo>
                  <a:lnTo>
                    <a:pt x="4592" y="1298"/>
                  </a:lnTo>
                  <a:lnTo>
                    <a:pt x="4398" y="1008"/>
                  </a:lnTo>
                  <a:lnTo>
                    <a:pt x="4185" y="756"/>
                  </a:lnTo>
                  <a:lnTo>
                    <a:pt x="3933" y="523"/>
                  </a:lnTo>
                  <a:lnTo>
                    <a:pt x="3662" y="330"/>
                  </a:lnTo>
                  <a:lnTo>
                    <a:pt x="3372" y="194"/>
                  </a:lnTo>
                  <a:lnTo>
                    <a:pt x="3081" y="78"/>
                  </a:lnTo>
                  <a:lnTo>
                    <a:pt x="2926" y="39"/>
                  </a:lnTo>
                  <a:lnTo>
                    <a:pt x="2771" y="20"/>
                  </a:lnTo>
                  <a:lnTo>
                    <a:pt x="2597" y="0"/>
                  </a:lnTo>
                  <a:lnTo>
                    <a:pt x="2442" y="0"/>
                  </a:lnTo>
                  <a:lnTo>
                    <a:pt x="2267" y="20"/>
                  </a:lnTo>
                  <a:lnTo>
                    <a:pt x="2112" y="39"/>
                  </a:lnTo>
                  <a:lnTo>
                    <a:pt x="1938" y="78"/>
                  </a:lnTo>
                  <a:lnTo>
                    <a:pt x="1783" y="136"/>
                  </a:lnTo>
                  <a:lnTo>
                    <a:pt x="1609" y="213"/>
                  </a:lnTo>
                  <a:lnTo>
                    <a:pt x="1434" y="291"/>
                  </a:lnTo>
                  <a:lnTo>
                    <a:pt x="1279" y="388"/>
                  </a:lnTo>
                  <a:lnTo>
                    <a:pt x="1105" y="485"/>
                  </a:lnTo>
                  <a:lnTo>
                    <a:pt x="950" y="620"/>
                  </a:lnTo>
                  <a:lnTo>
                    <a:pt x="795" y="756"/>
                  </a:lnTo>
                  <a:lnTo>
                    <a:pt x="620" y="911"/>
                  </a:lnTo>
                  <a:lnTo>
                    <a:pt x="466" y="1085"/>
                  </a:lnTo>
                  <a:lnTo>
                    <a:pt x="466" y="1085"/>
                  </a:lnTo>
                  <a:lnTo>
                    <a:pt x="330" y="1260"/>
                  </a:lnTo>
                  <a:lnTo>
                    <a:pt x="214" y="1434"/>
                  </a:lnTo>
                  <a:lnTo>
                    <a:pt x="136" y="1589"/>
                  </a:lnTo>
                  <a:lnTo>
                    <a:pt x="59" y="1744"/>
                  </a:lnTo>
                  <a:lnTo>
                    <a:pt x="20" y="1879"/>
                  </a:lnTo>
                  <a:lnTo>
                    <a:pt x="1" y="2015"/>
                  </a:lnTo>
                  <a:lnTo>
                    <a:pt x="1" y="2151"/>
                  </a:lnTo>
                  <a:lnTo>
                    <a:pt x="20" y="2267"/>
                  </a:lnTo>
                  <a:lnTo>
                    <a:pt x="39" y="2383"/>
                  </a:lnTo>
                  <a:lnTo>
                    <a:pt x="97" y="2480"/>
                  </a:lnTo>
                  <a:lnTo>
                    <a:pt x="156" y="2596"/>
                  </a:lnTo>
                  <a:lnTo>
                    <a:pt x="214" y="2674"/>
                  </a:lnTo>
                  <a:lnTo>
                    <a:pt x="388" y="2848"/>
                  </a:lnTo>
                  <a:lnTo>
                    <a:pt x="601" y="2984"/>
                  </a:lnTo>
                  <a:lnTo>
                    <a:pt x="834" y="3100"/>
                  </a:lnTo>
                  <a:lnTo>
                    <a:pt x="1047" y="3197"/>
                  </a:lnTo>
                  <a:lnTo>
                    <a:pt x="1279" y="3274"/>
                  </a:lnTo>
                  <a:lnTo>
                    <a:pt x="1492" y="3333"/>
                  </a:lnTo>
                  <a:lnTo>
                    <a:pt x="1822" y="3410"/>
                  </a:lnTo>
                  <a:lnTo>
                    <a:pt x="1957" y="34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6"/>
            <p:cNvSpPr/>
            <p:nvPr/>
          </p:nvSpPr>
          <p:spPr>
            <a:xfrm>
              <a:off x="9816175" y="4035125"/>
              <a:ext cx="3400" cy="4400"/>
            </a:xfrm>
            <a:custGeom>
              <a:avLst/>
              <a:gdLst/>
              <a:ahLst/>
              <a:cxnLst/>
              <a:rect l="l" t="t" r="r" b="b"/>
              <a:pathLst>
                <a:path w="136" h="176" extrusionOk="0">
                  <a:moveTo>
                    <a:pt x="136" y="20"/>
                  </a:moveTo>
                  <a:lnTo>
                    <a:pt x="136" y="20"/>
                  </a:lnTo>
                  <a:lnTo>
                    <a:pt x="117" y="20"/>
                  </a:lnTo>
                  <a:lnTo>
                    <a:pt x="117" y="20"/>
                  </a:lnTo>
                  <a:lnTo>
                    <a:pt x="0" y="175"/>
                  </a:lnTo>
                  <a:lnTo>
                    <a:pt x="0" y="175"/>
                  </a:lnTo>
                  <a:lnTo>
                    <a:pt x="0" y="175"/>
                  </a:lnTo>
                  <a:lnTo>
                    <a:pt x="117" y="20"/>
                  </a:lnTo>
                  <a:lnTo>
                    <a:pt x="117" y="20"/>
                  </a:lnTo>
                  <a:lnTo>
                    <a:pt x="136" y="20"/>
                  </a:lnTo>
                  <a:close/>
                  <a:moveTo>
                    <a:pt x="136" y="1"/>
                  </a:moveTo>
                  <a:lnTo>
                    <a:pt x="136" y="1"/>
                  </a:lnTo>
                  <a:lnTo>
                    <a:pt x="136" y="20"/>
                  </a:lnTo>
                  <a:lnTo>
                    <a:pt x="136" y="2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E06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6"/>
            <p:cNvSpPr/>
            <p:nvPr/>
          </p:nvSpPr>
          <p:spPr>
            <a:xfrm>
              <a:off x="9816175" y="4035625"/>
              <a:ext cx="3400" cy="3900"/>
            </a:xfrm>
            <a:custGeom>
              <a:avLst/>
              <a:gdLst/>
              <a:ahLst/>
              <a:cxnLst/>
              <a:rect l="l" t="t" r="r" b="b"/>
              <a:pathLst>
                <a:path w="136" h="156" fill="none" extrusionOk="0">
                  <a:moveTo>
                    <a:pt x="136" y="0"/>
                  </a:moveTo>
                  <a:lnTo>
                    <a:pt x="136" y="0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0" y="155"/>
                  </a:lnTo>
                  <a:lnTo>
                    <a:pt x="0" y="155"/>
                  </a:lnTo>
                  <a:lnTo>
                    <a:pt x="0" y="155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13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6"/>
            <p:cNvSpPr/>
            <p:nvPr/>
          </p:nvSpPr>
          <p:spPr>
            <a:xfrm>
              <a:off x="9819550" y="40351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6"/>
            <p:cNvSpPr/>
            <p:nvPr/>
          </p:nvSpPr>
          <p:spPr>
            <a:xfrm>
              <a:off x="9816175" y="4025925"/>
              <a:ext cx="108525" cy="55250"/>
            </a:xfrm>
            <a:custGeom>
              <a:avLst/>
              <a:gdLst/>
              <a:ahLst/>
              <a:cxnLst/>
              <a:rect l="l" t="t" r="r" b="b"/>
              <a:pathLst>
                <a:path w="4341" h="2210" extrusionOk="0">
                  <a:moveTo>
                    <a:pt x="3778" y="1"/>
                  </a:moveTo>
                  <a:lnTo>
                    <a:pt x="3836" y="253"/>
                  </a:lnTo>
                  <a:lnTo>
                    <a:pt x="3856" y="504"/>
                  </a:lnTo>
                  <a:lnTo>
                    <a:pt x="3836" y="756"/>
                  </a:lnTo>
                  <a:lnTo>
                    <a:pt x="3778" y="989"/>
                  </a:lnTo>
                  <a:lnTo>
                    <a:pt x="4049" y="872"/>
                  </a:lnTo>
                  <a:lnTo>
                    <a:pt x="4340" y="776"/>
                  </a:lnTo>
                  <a:lnTo>
                    <a:pt x="4224" y="563"/>
                  </a:lnTo>
                  <a:lnTo>
                    <a:pt x="4088" y="349"/>
                  </a:lnTo>
                  <a:lnTo>
                    <a:pt x="3933" y="175"/>
                  </a:lnTo>
                  <a:lnTo>
                    <a:pt x="3778" y="1"/>
                  </a:lnTo>
                  <a:close/>
                  <a:moveTo>
                    <a:pt x="504" y="20"/>
                  </a:moveTo>
                  <a:lnTo>
                    <a:pt x="310" y="175"/>
                  </a:lnTo>
                  <a:lnTo>
                    <a:pt x="136" y="369"/>
                  </a:lnTo>
                  <a:lnTo>
                    <a:pt x="136" y="388"/>
                  </a:lnTo>
                  <a:lnTo>
                    <a:pt x="117" y="388"/>
                  </a:lnTo>
                  <a:lnTo>
                    <a:pt x="0" y="543"/>
                  </a:lnTo>
                  <a:lnTo>
                    <a:pt x="117" y="737"/>
                  </a:lnTo>
                  <a:lnTo>
                    <a:pt x="194" y="931"/>
                  </a:lnTo>
                  <a:lnTo>
                    <a:pt x="271" y="1144"/>
                  </a:lnTo>
                  <a:lnTo>
                    <a:pt x="330" y="1376"/>
                  </a:lnTo>
                  <a:lnTo>
                    <a:pt x="330" y="1396"/>
                  </a:lnTo>
                  <a:lnTo>
                    <a:pt x="330" y="1415"/>
                  </a:lnTo>
                  <a:lnTo>
                    <a:pt x="330" y="1434"/>
                  </a:lnTo>
                  <a:lnTo>
                    <a:pt x="368" y="1725"/>
                  </a:lnTo>
                  <a:lnTo>
                    <a:pt x="349" y="1938"/>
                  </a:lnTo>
                  <a:lnTo>
                    <a:pt x="310" y="2132"/>
                  </a:lnTo>
                  <a:lnTo>
                    <a:pt x="543" y="2074"/>
                  </a:lnTo>
                  <a:lnTo>
                    <a:pt x="795" y="2035"/>
                  </a:lnTo>
                  <a:lnTo>
                    <a:pt x="1046" y="2016"/>
                  </a:lnTo>
                  <a:lnTo>
                    <a:pt x="1570" y="2016"/>
                  </a:lnTo>
                  <a:lnTo>
                    <a:pt x="1841" y="2054"/>
                  </a:lnTo>
                  <a:lnTo>
                    <a:pt x="2112" y="2112"/>
                  </a:lnTo>
                  <a:lnTo>
                    <a:pt x="2345" y="2209"/>
                  </a:lnTo>
                  <a:lnTo>
                    <a:pt x="2500" y="1977"/>
                  </a:lnTo>
                  <a:lnTo>
                    <a:pt x="2655" y="1783"/>
                  </a:lnTo>
                  <a:lnTo>
                    <a:pt x="2558" y="1783"/>
                  </a:lnTo>
                  <a:lnTo>
                    <a:pt x="2325" y="1764"/>
                  </a:lnTo>
                  <a:lnTo>
                    <a:pt x="2093" y="1725"/>
                  </a:lnTo>
                  <a:lnTo>
                    <a:pt x="1880" y="1647"/>
                  </a:lnTo>
                  <a:lnTo>
                    <a:pt x="1647" y="1570"/>
                  </a:lnTo>
                  <a:lnTo>
                    <a:pt x="1453" y="1454"/>
                  </a:lnTo>
                  <a:lnTo>
                    <a:pt x="1260" y="1318"/>
                  </a:lnTo>
                  <a:lnTo>
                    <a:pt x="1085" y="1163"/>
                  </a:lnTo>
                  <a:lnTo>
                    <a:pt x="930" y="989"/>
                  </a:lnTo>
                  <a:lnTo>
                    <a:pt x="775" y="776"/>
                  </a:lnTo>
                  <a:lnTo>
                    <a:pt x="659" y="524"/>
                  </a:lnTo>
                  <a:lnTo>
                    <a:pt x="562" y="272"/>
                  </a:lnTo>
                  <a:lnTo>
                    <a:pt x="504" y="2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6"/>
            <p:cNvSpPr/>
            <p:nvPr/>
          </p:nvSpPr>
          <p:spPr>
            <a:xfrm>
              <a:off x="9816175" y="4026425"/>
              <a:ext cx="66375" cy="54750"/>
            </a:xfrm>
            <a:custGeom>
              <a:avLst/>
              <a:gdLst/>
              <a:ahLst/>
              <a:cxnLst/>
              <a:rect l="l" t="t" r="r" b="b"/>
              <a:pathLst>
                <a:path w="2655" h="2190" fill="none" extrusionOk="0">
                  <a:moveTo>
                    <a:pt x="504" y="0"/>
                  </a:moveTo>
                  <a:lnTo>
                    <a:pt x="504" y="0"/>
                  </a:lnTo>
                  <a:lnTo>
                    <a:pt x="310" y="155"/>
                  </a:lnTo>
                  <a:lnTo>
                    <a:pt x="136" y="349"/>
                  </a:lnTo>
                  <a:lnTo>
                    <a:pt x="136" y="349"/>
                  </a:lnTo>
                  <a:lnTo>
                    <a:pt x="136" y="368"/>
                  </a:lnTo>
                  <a:lnTo>
                    <a:pt x="136" y="368"/>
                  </a:lnTo>
                  <a:lnTo>
                    <a:pt x="136" y="368"/>
                  </a:lnTo>
                  <a:lnTo>
                    <a:pt x="136" y="368"/>
                  </a:lnTo>
                  <a:lnTo>
                    <a:pt x="117" y="368"/>
                  </a:lnTo>
                  <a:lnTo>
                    <a:pt x="117" y="368"/>
                  </a:lnTo>
                  <a:lnTo>
                    <a:pt x="0" y="523"/>
                  </a:lnTo>
                  <a:lnTo>
                    <a:pt x="0" y="523"/>
                  </a:lnTo>
                  <a:lnTo>
                    <a:pt x="117" y="717"/>
                  </a:lnTo>
                  <a:lnTo>
                    <a:pt x="194" y="911"/>
                  </a:lnTo>
                  <a:lnTo>
                    <a:pt x="271" y="1124"/>
                  </a:lnTo>
                  <a:lnTo>
                    <a:pt x="330" y="1356"/>
                  </a:lnTo>
                  <a:lnTo>
                    <a:pt x="330" y="1356"/>
                  </a:lnTo>
                  <a:lnTo>
                    <a:pt x="330" y="1356"/>
                  </a:lnTo>
                  <a:lnTo>
                    <a:pt x="330" y="135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414"/>
                  </a:lnTo>
                  <a:lnTo>
                    <a:pt x="330" y="1414"/>
                  </a:lnTo>
                  <a:lnTo>
                    <a:pt x="330" y="1414"/>
                  </a:lnTo>
                  <a:lnTo>
                    <a:pt x="368" y="1705"/>
                  </a:lnTo>
                  <a:lnTo>
                    <a:pt x="368" y="1705"/>
                  </a:lnTo>
                  <a:lnTo>
                    <a:pt x="349" y="1918"/>
                  </a:lnTo>
                  <a:lnTo>
                    <a:pt x="310" y="2112"/>
                  </a:lnTo>
                  <a:lnTo>
                    <a:pt x="310" y="2112"/>
                  </a:lnTo>
                  <a:lnTo>
                    <a:pt x="543" y="2054"/>
                  </a:lnTo>
                  <a:lnTo>
                    <a:pt x="795" y="2015"/>
                  </a:lnTo>
                  <a:lnTo>
                    <a:pt x="1046" y="1996"/>
                  </a:lnTo>
                  <a:lnTo>
                    <a:pt x="1279" y="1996"/>
                  </a:lnTo>
                  <a:lnTo>
                    <a:pt x="1279" y="1996"/>
                  </a:lnTo>
                  <a:lnTo>
                    <a:pt x="1570" y="1996"/>
                  </a:lnTo>
                  <a:lnTo>
                    <a:pt x="1841" y="2034"/>
                  </a:lnTo>
                  <a:lnTo>
                    <a:pt x="2112" y="2092"/>
                  </a:lnTo>
                  <a:lnTo>
                    <a:pt x="2345" y="2189"/>
                  </a:lnTo>
                  <a:lnTo>
                    <a:pt x="2345" y="2189"/>
                  </a:lnTo>
                  <a:lnTo>
                    <a:pt x="2500" y="1957"/>
                  </a:lnTo>
                  <a:lnTo>
                    <a:pt x="2655" y="1763"/>
                  </a:lnTo>
                  <a:lnTo>
                    <a:pt x="2655" y="1763"/>
                  </a:lnTo>
                  <a:lnTo>
                    <a:pt x="2558" y="1763"/>
                  </a:lnTo>
                  <a:lnTo>
                    <a:pt x="2558" y="1763"/>
                  </a:lnTo>
                  <a:lnTo>
                    <a:pt x="2325" y="1744"/>
                  </a:lnTo>
                  <a:lnTo>
                    <a:pt x="2093" y="1705"/>
                  </a:lnTo>
                  <a:lnTo>
                    <a:pt x="1880" y="1627"/>
                  </a:lnTo>
                  <a:lnTo>
                    <a:pt x="1647" y="1550"/>
                  </a:lnTo>
                  <a:lnTo>
                    <a:pt x="1453" y="1434"/>
                  </a:lnTo>
                  <a:lnTo>
                    <a:pt x="1260" y="1298"/>
                  </a:lnTo>
                  <a:lnTo>
                    <a:pt x="1085" y="1143"/>
                  </a:lnTo>
                  <a:lnTo>
                    <a:pt x="930" y="969"/>
                  </a:lnTo>
                  <a:lnTo>
                    <a:pt x="930" y="969"/>
                  </a:lnTo>
                  <a:lnTo>
                    <a:pt x="775" y="756"/>
                  </a:lnTo>
                  <a:lnTo>
                    <a:pt x="659" y="504"/>
                  </a:lnTo>
                  <a:lnTo>
                    <a:pt x="562" y="252"/>
                  </a:lnTo>
                  <a:lnTo>
                    <a:pt x="50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6"/>
            <p:cNvSpPr/>
            <p:nvPr/>
          </p:nvSpPr>
          <p:spPr>
            <a:xfrm>
              <a:off x="9910625" y="4025925"/>
              <a:ext cx="14075" cy="24725"/>
            </a:xfrm>
            <a:custGeom>
              <a:avLst/>
              <a:gdLst/>
              <a:ahLst/>
              <a:cxnLst/>
              <a:rect l="l" t="t" r="r" b="b"/>
              <a:pathLst>
                <a:path w="563" h="98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58" y="253"/>
                  </a:lnTo>
                  <a:lnTo>
                    <a:pt x="78" y="504"/>
                  </a:lnTo>
                  <a:lnTo>
                    <a:pt x="58" y="756"/>
                  </a:lnTo>
                  <a:lnTo>
                    <a:pt x="0" y="989"/>
                  </a:lnTo>
                  <a:lnTo>
                    <a:pt x="0" y="989"/>
                  </a:lnTo>
                  <a:lnTo>
                    <a:pt x="271" y="872"/>
                  </a:lnTo>
                  <a:lnTo>
                    <a:pt x="562" y="776"/>
                  </a:lnTo>
                  <a:lnTo>
                    <a:pt x="562" y="776"/>
                  </a:lnTo>
                  <a:lnTo>
                    <a:pt x="446" y="563"/>
                  </a:lnTo>
                  <a:lnTo>
                    <a:pt x="310" y="349"/>
                  </a:lnTo>
                  <a:lnTo>
                    <a:pt x="155" y="17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6"/>
            <p:cNvSpPr/>
            <p:nvPr/>
          </p:nvSpPr>
          <p:spPr>
            <a:xfrm>
              <a:off x="9642275" y="4075825"/>
              <a:ext cx="142925" cy="102700"/>
            </a:xfrm>
            <a:custGeom>
              <a:avLst/>
              <a:gdLst/>
              <a:ahLst/>
              <a:cxnLst/>
              <a:rect l="l" t="t" r="r" b="b"/>
              <a:pathLst>
                <a:path w="5717" h="4108" extrusionOk="0">
                  <a:moveTo>
                    <a:pt x="2190" y="0"/>
                  </a:moveTo>
                  <a:lnTo>
                    <a:pt x="1938" y="20"/>
                  </a:lnTo>
                  <a:lnTo>
                    <a:pt x="1687" y="39"/>
                  </a:lnTo>
                  <a:lnTo>
                    <a:pt x="1473" y="78"/>
                  </a:lnTo>
                  <a:lnTo>
                    <a:pt x="1260" y="136"/>
                  </a:lnTo>
                  <a:lnTo>
                    <a:pt x="1067" y="213"/>
                  </a:lnTo>
                  <a:lnTo>
                    <a:pt x="892" y="291"/>
                  </a:lnTo>
                  <a:lnTo>
                    <a:pt x="737" y="388"/>
                  </a:lnTo>
                  <a:lnTo>
                    <a:pt x="582" y="485"/>
                  </a:lnTo>
                  <a:lnTo>
                    <a:pt x="447" y="601"/>
                  </a:lnTo>
                  <a:lnTo>
                    <a:pt x="350" y="717"/>
                  </a:lnTo>
                  <a:lnTo>
                    <a:pt x="253" y="853"/>
                  </a:lnTo>
                  <a:lnTo>
                    <a:pt x="156" y="988"/>
                  </a:lnTo>
                  <a:lnTo>
                    <a:pt x="98" y="1143"/>
                  </a:lnTo>
                  <a:lnTo>
                    <a:pt x="59" y="1279"/>
                  </a:lnTo>
                  <a:lnTo>
                    <a:pt x="20" y="1434"/>
                  </a:lnTo>
                  <a:lnTo>
                    <a:pt x="1" y="1589"/>
                  </a:lnTo>
                  <a:lnTo>
                    <a:pt x="1" y="1744"/>
                  </a:lnTo>
                  <a:lnTo>
                    <a:pt x="20" y="1899"/>
                  </a:lnTo>
                  <a:lnTo>
                    <a:pt x="59" y="2073"/>
                  </a:lnTo>
                  <a:lnTo>
                    <a:pt x="117" y="2228"/>
                  </a:lnTo>
                  <a:lnTo>
                    <a:pt x="175" y="2383"/>
                  </a:lnTo>
                  <a:lnTo>
                    <a:pt x="272" y="2538"/>
                  </a:lnTo>
                  <a:lnTo>
                    <a:pt x="369" y="2674"/>
                  </a:lnTo>
                  <a:lnTo>
                    <a:pt x="485" y="2829"/>
                  </a:lnTo>
                  <a:lnTo>
                    <a:pt x="621" y="2964"/>
                  </a:lnTo>
                  <a:lnTo>
                    <a:pt x="776" y="3100"/>
                  </a:lnTo>
                  <a:lnTo>
                    <a:pt x="931" y="3216"/>
                  </a:lnTo>
                  <a:lnTo>
                    <a:pt x="1125" y="3352"/>
                  </a:lnTo>
                  <a:lnTo>
                    <a:pt x="1318" y="3449"/>
                  </a:lnTo>
                  <a:lnTo>
                    <a:pt x="1551" y="3546"/>
                  </a:lnTo>
                  <a:lnTo>
                    <a:pt x="1783" y="3643"/>
                  </a:lnTo>
                  <a:lnTo>
                    <a:pt x="2035" y="3701"/>
                  </a:lnTo>
                  <a:lnTo>
                    <a:pt x="2539" y="3836"/>
                  </a:lnTo>
                  <a:lnTo>
                    <a:pt x="2985" y="3933"/>
                  </a:lnTo>
                  <a:lnTo>
                    <a:pt x="3411" y="4011"/>
                  </a:lnTo>
                  <a:lnTo>
                    <a:pt x="3779" y="4069"/>
                  </a:lnTo>
                  <a:lnTo>
                    <a:pt x="4108" y="4088"/>
                  </a:lnTo>
                  <a:lnTo>
                    <a:pt x="4418" y="4107"/>
                  </a:lnTo>
                  <a:lnTo>
                    <a:pt x="4670" y="4088"/>
                  </a:lnTo>
                  <a:lnTo>
                    <a:pt x="4903" y="4049"/>
                  </a:lnTo>
                  <a:lnTo>
                    <a:pt x="5096" y="3972"/>
                  </a:lnTo>
                  <a:lnTo>
                    <a:pt x="5271" y="3875"/>
                  </a:lnTo>
                  <a:lnTo>
                    <a:pt x="5406" y="3759"/>
                  </a:lnTo>
                  <a:lnTo>
                    <a:pt x="5523" y="3604"/>
                  </a:lnTo>
                  <a:lnTo>
                    <a:pt x="5600" y="3429"/>
                  </a:lnTo>
                  <a:lnTo>
                    <a:pt x="5658" y="3216"/>
                  </a:lnTo>
                  <a:lnTo>
                    <a:pt x="5697" y="2984"/>
                  </a:lnTo>
                  <a:lnTo>
                    <a:pt x="5716" y="2732"/>
                  </a:lnTo>
                  <a:lnTo>
                    <a:pt x="5697" y="2616"/>
                  </a:lnTo>
                  <a:lnTo>
                    <a:pt x="5581" y="2306"/>
                  </a:lnTo>
                  <a:lnTo>
                    <a:pt x="5484" y="2093"/>
                  </a:lnTo>
                  <a:lnTo>
                    <a:pt x="5348" y="1860"/>
                  </a:lnTo>
                  <a:lnTo>
                    <a:pt x="5193" y="1608"/>
                  </a:lnTo>
                  <a:lnTo>
                    <a:pt x="5019" y="1356"/>
                  </a:lnTo>
                  <a:lnTo>
                    <a:pt x="4806" y="1105"/>
                  </a:lnTo>
                  <a:lnTo>
                    <a:pt x="4554" y="853"/>
                  </a:lnTo>
                  <a:lnTo>
                    <a:pt x="4263" y="620"/>
                  </a:lnTo>
                  <a:lnTo>
                    <a:pt x="4108" y="523"/>
                  </a:lnTo>
                  <a:lnTo>
                    <a:pt x="3934" y="426"/>
                  </a:lnTo>
                  <a:lnTo>
                    <a:pt x="3760" y="330"/>
                  </a:lnTo>
                  <a:lnTo>
                    <a:pt x="3566" y="252"/>
                  </a:lnTo>
                  <a:lnTo>
                    <a:pt x="3372" y="175"/>
                  </a:lnTo>
                  <a:lnTo>
                    <a:pt x="3159" y="116"/>
                  </a:lnTo>
                  <a:lnTo>
                    <a:pt x="2926" y="58"/>
                  </a:lnTo>
                  <a:lnTo>
                    <a:pt x="2694" y="20"/>
                  </a:lnTo>
                  <a:lnTo>
                    <a:pt x="24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26"/>
            <p:cNvSpPr/>
            <p:nvPr/>
          </p:nvSpPr>
          <p:spPr>
            <a:xfrm>
              <a:off x="9642275" y="4075825"/>
              <a:ext cx="142925" cy="102700"/>
            </a:xfrm>
            <a:custGeom>
              <a:avLst/>
              <a:gdLst/>
              <a:ahLst/>
              <a:cxnLst/>
              <a:rect l="l" t="t" r="r" b="b"/>
              <a:pathLst>
                <a:path w="5717" h="4108" fill="none" extrusionOk="0">
                  <a:moveTo>
                    <a:pt x="5716" y="2732"/>
                  </a:moveTo>
                  <a:lnTo>
                    <a:pt x="5716" y="2732"/>
                  </a:lnTo>
                  <a:lnTo>
                    <a:pt x="5697" y="2616"/>
                  </a:lnTo>
                  <a:lnTo>
                    <a:pt x="5581" y="2306"/>
                  </a:lnTo>
                  <a:lnTo>
                    <a:pt x="5484" y="2093"/>
                  </a:lnTo>
                  <a:lnTo>
                    <a:pt x="5348" y="1860"/>
                  </a:lnTo>
                  <a:lnTo>
                    <a:pt x="5193" y="1608"/>
                  </a:lnTo>
                  <a:lnTo>
                    <a:pt x="5019" y="1356"/>
                  </a:lnTo>
                  <a:lnTo>
                    <a:pt x="4806" y="1105"/>
                  </a:lnTo>
                  <a:lnTo>
                    <a:pt x="4554" y="853"/>
                  </a:lnTo>
                  <a:lnTo>
                    <a:pt x="4263" y="620"/>
                  </a:lnTo>
                  <a:lnTo>
                    <a:pt x="4108" y="523"/>
                  </a:lnTo>
                  <a:lnTo>
                    <a:pt x="3934" y="426"/>
                  </a:lnTo>
                  <a:lnTo>
                    <a:pt x="3760" y="330"/>
                  </a:lnTo>
                  <a:lnTo>
                    <a:pt x="3566" y="252"/>
                  </a:lnTo>
                  <a:lnTo>
                    <a:pt x="3372" y="175"/>
                  </a:lnTo>
                  <a:lnTo>
                    <a:pt x="3159" y="116"/>
                  </a:lnTo>
                  <a:lnTo>
                    <a:pt x="2926" y="58"/>
                  </a:lnTo>
                  <a:lnTo>
                    <a:pt x="2694" y="20"/>
                  </a:lnTo>
                  <a:lnTo>
                    <a:pt x="2461" y="0"/>
                  </a:lnTo>
                  <a:lnTo>
                    <a:pt x="2190" y="0"/>
                  </a:lnTo>
                  <a:lnTo>
                    <a:pt x="2190" y="0"/>
                  </a:lnTo>
                  <a:lnTo>
                    <a:pt x="1938" y="20"/>
                  </a:lnTo>
                  <a:lnTo>
                    <a:pt x="1687" y="39"/>
                  </a:lnTo>
                  <a:lnTo>
                    <a:pt x="1473" y="78"/>
                  </a:lnTo>
                  <a:lnTo>
                    <a:pt x="1260" y="136"/>
                  </a:lnTo>
                  <a:lnTo>
                    <a:pt x="1067" y="213"/>
                  </a:lnTo>
                  <a:lnTo>
                    <a:pt x="892" y="291"/>
                  </a:lnTo>
                  <a:lnTo>
                    <a:pt x="737" y="388"/>
                  </a:lnTo>
                  <a:lnTo>
                    <a:pt x="582" y="485"/>
                  </a:lnTo>
                  <a:lnTo>
                    <a:pt x="447" y="601"/>
                  </a:lnTo>
                  <a:lnTo>
                    <a:pt x="350" y="717"/>
                  </a:lnTo>
                  <a:lnTo>
                    <a:pt x="253" y="853"/>
                  </a:lnTo>
                  <a:lnTo>
                    <a:pt x="156" y="988"/>
                  </a:lnTo>
                  <a:lnTo>
                    <a:pt x="98" y="1143"/>
                  </a:lnTo>
                  <a:lnTo>
                    <a:pt x="59" y="1279"/>
                  </a:lnTo>
                  <a:lnTo>
                    <a:pt x="20" y="1434"/>
                  </a:lnTo>
                  <a:lnTo>
                    <a:pt x="1" y="1589"/>
                  </a:lnTo>
                  <a:lnTo>
                    <a:pt x="1" y="1744"/>
                  </a:lnTo>
                  <a:lnTo>
                    <a:pt x="20" y="1899"/>
                  </a:lnTo>
                  <a:lnTo>
                    <a:pt x="59" y="2073"/>
                  </a:lnTo>
                  <a:lnTo>
                    <a:pt x="117" y="2228"/>
                  </a:lnTo>
                  <a:lnTo>
                    <a:pt x="175" y="2383"/>
                  </a:lnTo>
                  <a:lnTo>
                    <a:pt x="272" y="2538"/>
                  </a:lnTo>
                  <a:lnTo>
                    <a:pt x="369" y="2674"/>
                  </a:lnTo>
                  <a:lnTo>
                    <a:pt x="485" y="2829"/>
                  </a:lnTo>
                  <a:lnTo>
                    <a:pt x="621" y="2964"/>
                  </a:lnTo>
                  <a:lnTo>
                    <a:pt x="776" y="3100"/>
                  </a:lnTo>
                  <a:lnTo>
                    <a:pt x="931" y="3216"/>
                  </a:lnTo>
                  <a:lnTo>
                    <a:pt x="1125" y="3352"/>
                  </a:lnTo>
                  <a:lnTo>
                    <a:pt x="1318" y="3449"/>
                  </a:lnTo>
                  <a:lnTo>
                    <a:pt x="1551" y="3546"/>
                  </a:lnTo>
                  <a:lnTo>
                    <a:pt x="1783" y="3643"/>
                  </a:lnTo>
                  <a:lnTo>
                    <a:pt x="2035" y="3701"/>
                  </a:lnTo>
                  <a:lnTo>
                    <a:pt x="2035" y="3701"/>
                  </a:lnTo>
                  <a:lnTo>
                    <a:pt x="2539" y="3836"/>
                  </a:lnTo>
                  <a:lnTo>
                    <a:pt x="2985" y="3933"/>
                  </a:lnTo>
                  <a:lnTo>
                    <a:pt x="3411" y="4011"/>
                  </a:lnTo>
                  <a:lnTo>
                    <a:pt x="3779" y="4069"/>
                  </a:lnTo>
                  <a:lnTo>
                    <a:pt x="4108" y="4088"/>
                  </a:lnTo>
                  <a:lnTo>
                    <a:pt x="4418" y="4107"/>
                  </a:lnTo>
                  <a:lnTo>
                    <a:pt x="4670" y="4088"/>
                  </a:lnTo>
                  <a:lnTo>
                    <a:pt x="4903" y="4049"/>
                  </a:lnTo>
                  <a:lnTo>
                    <a:pt x="5096" y="3972"/>
                  </a:lnTo>
                  <a:lnTo>
                    <a:pt x="5271" y="3875"/>
                  </a:lnTo>
                  <a:lnTo>
                    <a:pt x="5406" y="3759"/>
                  </a:lnTo>
                  <a:lnTo>
                    <a:pt x="5523" y="3604"/>
                  </a:lnTo>
                  <a:lnTo>
                    <a:pt x="5600" y="3429"/>
                  </a:lnTo>
                  <a:lnTo>
                    <a:pt x="5658" y="3216"/>
                  </a:lnTo>
                  <a:lnTo>
                    <a:pt x="5697" y="2984"/>
                  </a:lnTo>
                  <a:lnTo>
                    <a:pt x="5716" y="27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26"/>
            <p:cNvSpPr/>
            <p:nvPr/>
          </p:nvSpPr>
          <p:spPr>
            <a:xfrm>
              <a:off x="9643750" y="4094700"/>
              <a:ext cx="138550" cy="83825"/>
            </a:xfrm>
            <a:custGeom>
              <a:avLst/>
              <a:gdLst/>
              <a:ahLst/>
              <a:cxnLst/>
              <a:rect l="l" t="t" r="r" b="b"/>
              <a:pathLst>
                <a:path w="5542" h="3353" extrusionOk="0">
                  <a:moveTo>
                    <a:pt x="271" y="1"/>
                  </a:moveTo>
                  <a:lnTo>
                    <a:pt x="174" y="117"/>
                  </a:lnTo>
                  <a:lnTo>
                    <a:pt x="97" y="253"/>
                  </a:lnTo>
                  <a:lnTo>
                    <a:pt x="39" y="369"/>
                  </a:lnTo>
                  <a:lnTo>
                    <a:pt x="0" y="524"/>
                  </a:lnTo>
                  <a:lnTo>
                    <a:pt x="78" y="659"/>
                  </a:lnTo>
                  <a:lnTo>
                    <a:pt x="136" y="814"/>
                  </a:lnTo>
                  <a:lnTo>
                    <a:pt x="194" y="989"/>
                  </a:lnTo>
                  <a:lnTo>
                    <a:pt x="233" y="1163"/>
                  </a:lnTo>
                  <a:lnTo>
                    <a:pt x="252" y="1512"/>
                  </a:lnTo>
                  <a:lnTo>
                    <a:pt x="252" y="1861"/>
                  </a:lnTo>
                  <a:lnTo>
                    <a:pt x="329" y="1958"/>
                  </a:lnTo>
                  <a:lnTo>
                    <a:pt x="523" y="1880"/>
                  </a:lnTo>
                  <a:lnTo>
                    <a:pt x="736" y="1822"/>
                  </a:lnTo>
                  <a:lnTo>
                    <a:pt x="969" y="1764"/>
                  </a:lnTo>
                  <a:lnTo>
                    <a:pt x="1240" y="1744"/>
                  </a:lnTo>
                  <a:lnTo>
                    <a:pt x="1628" y="1744"/>
                  </a:lnTo>
                  <a:lnTo>
                    <a:pt x="1821" y="1764"/>
                  </a:lnTo>
                  <a:lnTo>
                    <a:pt x="2034" y="1822"/>
                  </a:lnTo>
                  <a:lnTo>
                    <a:pt x="2209" y="1861"/>
                  </a:lnTo>
                  <a:lnTo>
                    <a:pt x="2402" y="1938"/>
                  </a:lnTo>
                  <a:lnTo>
                    <a:pt x="2577" y="2016"/>
                  </a:lnTo>
                  <a:lnTo>
                    <a:pt x="2732" y="2093"/>
                  </a:lnTo>
                  <a:lnTo>
                    <a:pt x="2887" y="2209"/>
                  </a:lnTo>
                  <a:lnTo>
                    <a:pt x="3042" y="2326"/>
                  </a:lnTo>
                  <a:lnTo>
                    <a:pt x="3177" y="2442"/>
                  </a:lnTo>
                  <a:lnTo>
                    <a:pt x="3429" y="2713"/>
                  </a:lnTo>
                  <a:lnTo>
                    <a:pt x="3662" y="3004"/>
                  </a:lnTo>
                  <a:lnTo>
                    <a:pt x="3856" y="3333"/>
                  </a:lnTo>
                  <a:lnTo>
                    <a:pt x="4301" y="3352"/>
                  </a:lnTo>
                  <a:lnTo>
                    <a:pt x="4553" y="3333"/>
                  </a:lnTo>
                  <a:lnTo>
                    <a:pt x="4785" y="3294"/>
                  </a:lnTo>
                  <a:lnTo>
                    <a:pt x="4921" y="3120"/>
                  </a:lnTo>
                  <a:lnTo>
                    <a:pt x="5095" y="2965"/>
                  </a:lnTo>
                  <a:lnTo>
                    <a:pt x="5309" y="2810"/>
                  </a:lnTo>
                  <a:lnTo>
                    <a:pt x="5541" y="2674"/>
                  </a:lnTo>
                  <a:lnTo>
                    <a:pt x="5367" y="2578"/>
                  </a:lnTo>
                  <a:lnTo>
                    <a:pt x="5212" y="2461"/>
                  </a:lnTo>
                  <a:lnTo>
                    <a:pt x="5095" y="2345"/>
                  </a:lnTo>
                  <a:lnTo>
                    <a:pt x="4999" y="2229"/>
                  </a:lnTo>
                  <a:lnTo>
                    <a:pt x="4921" y="2113"/>
                  </a:lnTo>
                  <a:lnTo>
                    <a:pt x="4863" y="1977"/>
                  </a:lnTo>
                  <a:lnTo>
                    <a:pt x="4824" y="1841"/>
                  </a:lnTo>
                  <a:lnTo>
                    <a:pt x="4785" y="1706"/>
                  </a:lnTo>
                  <a:lnTo>
                    <a:pt x="4630" y="1783"/>
                  </a:lnTo>
                  <a:lnTo>
                    <a:pt x="4476" y="1861"/>
                  </a:lnTo>
                  <a:lnTo>
                    <a:pt x="4301" y="1919"/>
                  </a:lnTo>
                  <a:lnTo>
                    <a:pt x="4127" y="1958"/>
                  </a:lnTo>
                  <a:lnTo>
                    <a:pt x="3778" y="2016"/>
                  </a:lnTo>
                  <a:lnTo>
                    <a:pt x="3410" y="2035"/>
                  </a:lnTo>
                  <a:lnTo>
                    <a:pt x="3081" y="2016"/>
                  </a:lnTo>
                  <a:lnTo>
                    <a:pt x="2654" y="1958"/>
                  </a:lnTo>
                  <a:lnTo>
                    <a:pt x="2228" y="1861"/>
                  </a:lnTo>
                  <a:lnTo>
                    <a:pt x="1841" y="1725"/>
                  </a:lnTo>
                  <a:lnTo>
                    <a:pt x="1647" y="1648"/>
                  </a:lnTo>
                  <a:lnTo>
                    <a:pt x="1473" y="1551"/>
                  </a:lnTo>
                  <a:lnTo>
                    <a:pt x="1298" y="1454"/>
                  </a:lnTo>
                  <a:lnTo>
                    <a:pt x="1124" y="1338"/>
                  </a:lnTo>
                  <a:lnTo>
                    <a:pt x="969" y="1202"/>
                  </a:lnTo>
                  <a:lnTo>
                    <a:pt x="833" y="1066"/>
                  </a:lnTo>
                  <a:lnTo>
                    <a:pt x="698" y="911"/>
                  </a:lnTo>
                  <a:lnTo>
                    <a:pt x="562" y="737"/>
                  </a:lnTo>
                  <a:lnTo>
                    <a:pt x="465" y="543"/>
                  </a:lnTo>
                  <a:lnTo>
                    <a:pt x="368" y="330"/>
                  </a:lnTo>
                  <a:lnTo>
                    <a:pt x="310" y="156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26"/>
            <p:cNvSpPr/>
            <p:nvPr/>
          </p:nvSpPr>
          <p:spPr>
            <a:xfrm>
              <a:off x="9643750" y="4094700"/>
              <a:ext cx="138550" cy="83825"/>
            </a:xfrm>
            <a:custGeom>
              <a:avLst/>
              <a:gdLst/>
              <a:ahLst/>
              <a:cxnLst/>
              <a:rect l="l" t="t" r="r" b="b"/>
              <a:pathLst>
                <a:path w="5542" h="3353" fill="none" extrusionOk="0">
                  <a:moveTo>
                    <a:pt x="271" y="1"/>
                  </a:moveTo>
                  <a:lnTo>
                    <a:pt x="271" y="1"/>
                  </a:lnTo>
                  <a:lnTo>
                    <a:pt x="174" y="117"/>
                  </a:lnTo>
                  <a:lnTo>
                    <a:pt x="97" y="253"/>
                  </a:lnTo>
                  <a:lnTo>
                    <a:pt x="39" y="369"/>
                  </a:lnTo>
                  <a:lnTo>
                    <a:pt x="0" y="524"/>
                  </a:lnTo>
                  <a:lnTo>
                    <a:pt x="0" y="524"/>
                  </a:lnTo>
                  <a:lnTo>
                    <a:pt x="78" y="659"/>
                  </a:lnTo>
                  <a:lnTo>
                    <a:pt x="136" y="814"/>
                  </a:lnTo>
                  <a:lnTo>
                    <a:pt x="194" y="989"/>
                  </a:lnTo>
                  <a:lnTo>
                    <a:pt x="233" y="1163"/>
                  </a:lnTo>
                  <a:lnTo>
                    <a:pt x="252" y="1512"/>
                  </a:lnTo>
                  <a:lnTo>
                    <a:pt x="252" y="1861"/>
                  </a:lnTo>
                  <a:lnTo>
                    <a:pt x="252" y="1861"/>
                  </a:lnTo>
                  <a:lnTo>
                    <a:pt x="329" y="1958"/>
                  </a:lnTo>
                  <a:lnTo>
                    <a:pt x="329" y="1958"/>
                  </a:lnTo>
                  <a:lnTo>
                    <a:pt x="523" y="1880"/>
                  </a:lnTo>
                  <a:lnTo>
                    <a:pt x="736" y="1822"/>
                  </a:lnTo>
                  <a:lnTo>
                    <a:pt x="969" y="1764"/>
                  </a:lnTo>
                  <a:lnTo>
                    <a:pt x="1240" y="1744"/>
                  </a:lnTo>
                  <a:lnTo>
                    <a:pt x="1240" y="1744"/>
                  </a:lnTo>
                  <a:lnTo>
                    <a:pt x="1414" y="1744"/>
                  </a:lnTo>
                  <a:lnTo>
                    <a:pt x="1414" y="1744"/>
                  </a:lnTo>
                  <a:lnTo>
                    <a:pt x="1628" y="1744"/>
                  </a:lnTo>
                  <a:lnTo>
                    <a:pt x="1821" y="1764"/>
                  </a:lnTo>
                  <a:lnTo>
                    <a:pt x="2034" y="1822"/>
                  </a:lnTo>
                  <a:lnTo>
                    <a:pt x="2209" y="1861"/>
                  </a:lnTo>
                  <a:lnTo>
                    <a:pt x="2402" y="1938"/>
                  </a:lnTo>
                  <a:lnTo>
                    <a:pt x="2577" y="2016"/>
                  </a:lnTo>
                  <a:lnTo>
                    <a:pt x="2732" y="2093"/>
                  </a:lnTo>
                  <a:lnTo>
                    <a:pt x="2887" y="2209"/>
                  </a:lnTo>
                  <a:lnTo>
                    <a:pt x="3042" y="2326"/>
                  </a:lnTo>
                  <a:lnTo>
                    <a:pt x="3177" y="2442"/>
                  </a:lnTo>
                  <a:lnTo>
                    <a:pt x="3429" y="2713"/>
                  </a:lnTo>
                  <a:lnTo>
                    <a:pt x="3662" y="3004"/>
                  </a:lnTo>
                  <a:lnTo>
                    <a:pt x="3856" y="3333"/>
                  </a:lnTo>
                  <a:lnTo>
                    <a:pt x="3856" y="3333"/>
                  </a:lnTo>
                  <a:lnTo>
                    <a:pt x="4301" y="3352"/>
                  </a:lnTo>
                  <a:lnTo>
                    <a:pt x="4301" y="3352"/>
                  </a:lnTo>
                  <a:lnTo>
                    <a:pt x="4553" y="3333"/>
                  </a:lnTo>
                  <a:lnTo>
                    <a:pt x="4785" y="3294"/>
                  </a:lnTo>
                  <a:lnTo>
                    <a:pt x="4785" y="3294"/>
                  </a:lnTo>
                  <a:lnTo>
                    <a:pt x="4921" y="3120"/>
                  </a:lnTo>
                  <a:lnTo>
                    <a:pt x="5095" y="2965"/>
                  </a:lnTo>
                  <a:lnTo>
                    <a:pt x="5309" y="2810"/>
                  </a:lnTo>
                  <a:lnTo>
                    <a:pt x="5541" y="2674"/>
                  </a:lnTo>
                  <a:lnTo>
                    <a:pt x="5541" y="2674"/>
                  </a:lnTo>
                  <a:lnTo>
                    <a:pt x="5367" y="2578"/>
                  </a:lnTo>
                  <a:lnTo>
                    <a:pt x="5212" y="2461"/>
                  </a:lnTo>
                  <a:lnTo>
                    <a:pt x="5095" y="2345"/>
                  </a:lnTo>
                  <a:lnTo>
                    <a:pt x="4999" y="2229"/>
                  </a:lnTo>
                  <a:lnTo>
                    <a:pt x="4921" y="2113"/>
                  </a:lnTo>
                  <a:lnTo>
                    <a:pt x="4863" y="1977"/>
                  </a:lnTo>
                  <a:lnTo>
                    <a:pt x="4824" y="1841"/>
                  </a:lnTo>
                  <a:lnTo>
                    <a:pt x="4785" y="1706"/>
                  </a:lnTo>
                  <a:lnTo>
                    <a:pt x="4785" y="1706"/>
                  </a:lnTo>
                  <a:lnTo>
                    <a:pt x="4630" y="1783"/>
                  </a:lnTo>
                  <a:lnTo>
                    <a:pt x="4476" y="1861"/>
                  </a:lnTo>
                  <a:lnTo>
                    <a:pt x="4301" y="1919"/>
                  </a:lnTo>
                  <a:lnTo>
                    <a:pt x="4127" y="1958"/>
                  </a:lnTo>
                  <a:lnTo>
                    <a:pt x="3778" y="2016"/>
                  </a:lnTo>
                  <a:lnTo>
                    <a:pt x="3410" y="2035"/>
                  </a:lnTo>
                  <a:lnTo>
                    <a:pt x="3410" y="2035"/>
                  </a:lnTo>
                  <a:lnTo>
                    <a:pt x="3081" y="2016"/>
                  </a:lnTo>
                  <a:lnTo>
                    <a:pt x="3081" y="2016"/>
                  </a:lnTo>
                  <a:lnTo>
                    <a:pt x="2654" y="1958"/>
                  </a:lnTo>
                  <a:lnTo>
                    <a:pt x="2228" y="1861"/>
                  </a:lnTo>
                  <a:lnTo>
                    <a:pt x="1841" y="1725"/>
                  </a:lnTo>
                  <a:lnTo>
                    <a:pt x="1647" y="1648"/>
                  </a:lnTo>
                  <a:lnTo>
                    <a:pt x="1473" y="1551"/>
                  </a:lnTo>
                  <a:lnTo>
                    <a:pt x="1298" y="1454"/>
                  </a:lnTo>
                  <a:lnTo>
                    <a:pt x="1124" y="1338"/>
                  </a:lnTo>
                  <a:lnTo>
                    <a:pt x="969" y="1202"/>
                  </a:lnTo>
                  <a:lnTo>
                    <a:pt x="833" y="1066"/>
                  </a:lnTo>
                  <a:lnTo>
                    <a:pt x="698" y="911"/>
                  </a:lnTo>
                  <a:lnTo>
                    <a:pt x="562" y="737"/>
                  </a:lnTo>
                  <a:lnTo>
                    <a:pt x="465" y="543"/>
                  </a:lnTo>
                  <a:lnTo>
                    <a:pt x="368" y="330"/>
                  </a:lnTo>
                  <a:lnTo>
                    <a:pt x="368" y="330"/>
                  </a:lnTo>
                  <a:lnTo>
                    <a:pt x="310" y="156"/>
                  </a:lnTo>
                  <a:lnTo>
                    <a:pt x="27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26"/>
            <p:cNvSpPr/>
            <p:nvPr/>
          </p:nvSpPr>
          <p:spPr>
            <a:xfrm>
              <a:off x="9535250" y="4090350"/>
              <a:ext cx="115300" cy="105125"/>
            </a:xfrm>
            <a:custGeom>
              <a:avLst/>
              <a:gdLst/>
              <a:ahLst/>
              <a:cxnLst/>
              <a:rect l="l" t="t" r="r" b="b"/>
              <a:pathLst>
                <a:path w="4612" h="4205" extrusionOk="0">
                  <a:moveTo>
                    <a:pt x="2616" y="0"/>
                  </a:moveTo>
                  <a:lnTo>
                    <a:pt x="2383" y="20"/>
                  </a:lnTo>
                  <a:lnTo>
                    <a:pt x="2170" y="59"/>
                  </a:lnTo>
                  <a:lnTo>
                    <a:pt x="1957" y="117"/>
                  </a:lnTo>
                  <a:lnTo>
                    <a:pt x="1744" y="194"/>
                  </a:lnTo>
                  <a:lnTo>
                    <a:pt x="1550" y="272"/>
                  </a:lnTo>
                  <a:lnTo>
                    <a:pt x="1356" y="349"/>
                  </a:lnTo>
                  <a:lnTo>
                    <a:pt x="1163" y="446"/>
                  </a:lnTo>
                  <a:lnTo>
                    <a:pt x="988" y="562"/>
                  </a:lnTo>
                  <a:lnTo>
                    <a:pt x="833" y="679"/>
                  </a:lnTo>
                  <a:lnTo>
                    <a:pt x="678" y="814"/>
                  </a:lnTo>
                  <a:lnTo>
                    <a:pt x="543" y="950"/>
                  </a:lnTo>
                  <a:lnTo>
                    <a:pt x="407" y="1085"/>
                  </a:lnTo>
                  <a:lnTo>
                    <a:pt x="310" y="1240"/>
                  </a:lnTo>
                  <a:lnTo>
                    <a:pt x="213" y="1376"/>
                  </a:lnTo>
                  <a:lnTo>
                    <a:pt x="136" y="1531"/>
                  </a:lnTo>
                  <a:lnTo>
                    <a:pt x="78" y="1686"/>
                  </a:lnTo>
                  <a:lnTo>
                    <a:pt x="39" y="1860"/>
                  </a:lnTo>
                  <a:lnTo>
                    <a:pt x="0" y="2015"/>
                  </a:lnTo>
                  <a:lnTo>
                    <a:pt x="0" y="2170"/>
                  </a:lnTo>
                  <a:lnTo>
                    <a:pt x="20" y="2345"/>
                  </a:lnTo>
                  <a:lnTo>
                    <a:pt x="58" y="2500"/>
                  </a:lnTo>
                  <a:lnTo>
                    <a:pt x="117" y="2655"/>
                  </a:lnTo>
                  <a:lnTo>
                    <a:pt x="213" y="2810"/>
                  </a:lnTo>
                  <a:lnTo>
                    <a:pt x="330" y="2965"/>
                  </a:lnTo>
                  <a:lnTo>
                    <a:pt x="465" y="3100"/>
                  </a:lnTo>
                  <a:lnTo>
                    <a:pt x="620" y="3255"/>
                  </a:lnTo>
                  <a:lnTo>
                    <a:pt x="814" y="3391"/>
                  </a:lnTo>
                  <a:lnTo>
                    <a:pt x="1047" y="3507"/>
                  </a:lnTo>
                  <a:lnTo>
                    <a:pt x="1279" y="3623"/>
                  </a:lnTo>
                  <a:lnTo>
                    <a:pt x="1570" y="3740"/>
                  </a:lnTo>
                  <a:lnTo>
                    <a:pt x="2112" y="3933"/>
                  </a:lnTo>
                  <a:lnTo>
                    <a:pt x="2596" y="4069"/>
                  </a:lnTo>
                  <a:lnTo>
                    <a:pt x="2984" y="4146"/>
                  </a:lnTo>
                  <a:lnTo>
                    <a:pt x="3333" y="4185"/>
                  </a:lnTo>
                  <a:lnTo>
                    <a:pt x="3604" y="4205"/>
                  </a:lnTo>
                  <a:lnTo>
                    <a:pt x="3817" y="4185"/>
                  </a:lnTo>
                  <a:lnTo>
                    <a:pt x="3991" y="4127"/>
                  </a:lnTo>
                  <a:lnTo>
                    <a:pt x="4108" y="4069"/>
                  </a:lnTo>
                  <a:lnTo>
                    <a:pt x="4204" y="3991"/>
                  </a:lnTo>
                  <a:lnTo>
                    <a:pt x="4263" y="3914"/>
                  </a:lnTo>
                  <a:lnTo>
                    <a:pt x="4282" y="3817"/>
                  </a:lnTo>
                  <a:lnTo>
                    <a:pt x="4301" y="3740"/>
                  </a:lnTo>
                  <a:lnTo>
                    <a:pt x="4301" y="3604"/>
                  </a:lnTo>
                  <a:lnTo>
                    <a:pt x="4282" y="3546"/>
                  </a:lnTo>
                  <a:lnTo>
                    <a:pt x="4340" y="3410"/>
                  </a:lnTo>
                  <a:lnTo>
                    <a:pt x="4437" y="3023"/>
                  </a:lnTo>
                  <a:lnTo>
                    <a:pt x="4495" y="2752"/>
                  </a:lnTo>
                  <a:lnTo>
                    <a:pt x="4553" y="2461"/>
                  </a:lnTo>
                  <a:lnTo>
                    <a:pt x="4592" y="2151"/>
                  </a:lnTo>
                  <a:lnTo>
                    <a:pt x="4611" y="1841"/>
                  </a:lnTo>
                  <a:lnTo>
                    <a:pt x="4592" y="1512"/>
                  </a:lnTo>
                  <a:lnTo>
                    <a:pt x="4534" y="1202"/>
                  </a:lnTo>
                  <a:lnTo>
                    <a:pt x="4495" y="1047"/>
                  </a:lnTo>
                  <a:lnTo>
                    <a:pt x="4437" y="892"/>
                  </a:lnTo>
                  <a:lnTo>
                    <a:pt x="4379" y="756"/>
                  </a:lnTo>
                  <a:lnTo>
                    <a:pt x="4301" y="620"/>
                  </a:lnTo>
                  <a:lnTo>
                    <a:pt x="4204" y="504"/>
                  </a:lnTo>
                  <a:lnTo>
                    <a:pt x="4088" y="388"/>
                  </a:lnTo>
                  <a:lnTo>
                    <a:pt x="3972" y="291"/>
                  </a:lnTo>
                  <a:lnTo>
                    <a:pt x="3836" y="194"/>
                  </a:lnTo>
                  <a:lnTo>
                    <a:pt x="3662" y="136"/>
                  </a:lnTo>
                  <a:lnTo>
                    <a:pt x="3488" y="59"/>
                  </a:lnTo>
                  <a:lnTo>
                    <a:pt x="3294" y="20"/>
                  </a:lnTo>
                  <a:lnTo>
                    <a:pt x="30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26"/>
            <p:cNvSpPr/>
            <p:nvPr/>
          </p:nvSpPr>
          <p:spPr>
            <a:xfrm>
              <a:off x="9535250" y="4090350"/>
              <a:ext cx="115300" cy="105125"/>
            </a:xfrm>
            <a:custGeom>
              <a:avLst/>
              <a:gdLst/>
              <a:ahLst/>
              <a:cxnLst/>
              <a:rect l="l" t="t" r="r" b="b"/>
              <a:pathLst>
                <a:path w="4612" h="4205" fill="none" extrusionOk="0">
                  <a:moveTo>
                    <a:pt x="4282" y="3546"/>
                  </a:moveTo>
                  <a:lnTo>
                    <a:pt x="4282" y="3546"/>
                  </a:lnTo>
                  <a:lnTo>
                    <a:pt x="4340" y="3410"/>
                  </a:lnTo>
                  <a:lnTo>
                    <a:pt x="4437" y="3023"/>
                  </a:lnTo>
                  <a:lnTo>
                    <a:pt x="4495" y="2752"/>
                  </a:lnTo>
                  <a:lnTo>
                    <a:pt x="4553" y="2461"/>
                  </a:lnTo>
                  <a:lnTo>
                    <a:pt x="4592" y="2151"/>
                  </a:lnTo>
                  <a:lnTo>
                    <a:pt x="4611" y="1841"/>
                  </a:lnTo>
                  <a:lnTo>
                    <a:pt x="4592" y="1512"/>
                  </a:lnTo>
                  <a:lnTo>
                    <a:pt x="4534" y="1202"/>
                  </a:lnTo>
                  <a:lnTo>
                    <a:pt x="4495" y="1047"/>
                  </a:lnTo>
                  <a:lnTo>
                    <a:pt x="4437" y="892"/>
                  </a:lnTo>
                  <a:lnTo>
                    <a:pt x="4379" y="756"/>
                  </a:lnTo>
                  <a:lnTo>
                    <a:pt x="4301" y="620"/>
                  </a:lnTo>
                  <a:lnTo>
                    <a:pt x="4204" y="504"/>
                  </a:lnTo>
                  <a:lnTo>
                    <a:pt x="4088" y="388"/>
                  </a:lnTo>
                  <a:lnTo>
                    <a:pt x="3972" y="291"/>
                  </a:lnTo>
                  <a:lnTo>
                    <a:pt x="3836" y="194"/>
                  </a:lnTo>
                  <a:lnTo>
                    <a:pt x="3662" y="136"/>
                  </a:lnTo>
                  <a:lnTo>
                    <a:pt x="3488" y="59"/>
                  </a:lnTo>
                  <a:lnTo>
                    <a:pt x="3294" y="20"/>
                  </a:lnTo>
                  <a:lnTo>
                    <a:pt x="3061" y="0"/>
                  </a:lnTo>
                  <a:lnTo>
                    <a:pt x="3061" y="0"/>
                  </a:lnTo>
                  <a:lnTo>
                    <a:pt x="2848" y="0"/>
                  </a:lnTo>
                  <a:lnTo>
                    <a:pt x="2616" y="0"/>
                  </a:lnTo>
                  <a:lnTo>
                    <a:pt x="2383" y="20"/>
                  </a:lnTo>
                  <a:lnTo>
                    <a:pt x="2170" y="59"/>
                  </a:lnTo>
                  <a:lnTo>
                    <a:pt x="1957" y="117"/>
                  </a:lnTo>
                  <a:lnTo>
                    <a:pt x="1744" y="194"/>
                  </a:lnTo>
                  <a:lnTo>
                    <a:pt x="1550" y="272"/>
                  </a:lnTo>
                  <a:lnTo>
                    <a:pt x="1356" y="349"/>
                  </a:lnTo>
                  <a:lnTo>
                    <a:pt x="1163" y="446"/>
                  </a:lnTo>
                  <a:lnTo>
                    <a:pt x="988" y="562"/>
                  </a:lnTo>
                  <a:lnTo>
                    <a:pt x="833" y="679"/>
                  </a:lnTo>
                  <a:lnTo>
                    <a:pt x="678" y="814"/>
                  </a:lnTo>
                  <a:lnTo>
                    <a:pt x="543" y="950"/>
                  </a:lnTo>
                  <a:lnTo>
                    <a:pt x="407" y="1085"/>
                  </a:lnTo>
                  <a:lnTo>
                    <a:pt x="310" y="1240"/>
                  </a:lnTo>
                  <a:lnTo>
                    <a:pt x="213" y="1376"/>
                  </a:lnTo>
                  <a:lnTo>
                    <a:pt x="136" y="1531"/>
                  </a:lnTo>
                  <a:lnTo>
                    <a:pt x="78" y="1686"/>
                  </a:lnTo>
                  <a:lnTo>
                    <a:pt x="39" y="1860"/>
                  </a:lnTo>
                  <a:lnTo>
                    <a:pt x="0" y="2015"/>
                  </a:lnTo>
                  <a:lnTo>
                    <a:pt x="0" y="2170"/>
                  </a:lnTo>
                  <a:lnTo>
                    <a:pt x="20" y="2345"/>
                  </a:lnTo>
                  <a:lnTo>
                    <a:pt x="58" y="2500"/>
                  </a:lnTo>
                  <a:lnTo>
                    <a:pt x="117" y="2655"/>
                  </a:lnTo>
                  <a:lnTo>
                    <a:pt x="213" y="2810"/>
                  </a:lnTo>
                  <a:lnTo>
                    <a:pt x="330" y="2965"/>
                  </a:lnTo>
                  <a:lnTo>
                    <a:pt x="465" y="3100"/>
                  </a:lnTo>
                  <a:lnTo>
                    <a:pt x="620" y="3255"/>
                  </a:lnTo>
                  <a:lnTo>
                    <a:pt x="814" y="3391"/>
                  </a:lnTo>
                  <a:lnTo>
                    <a:pt x="1047" y="3507"/>
                  </a:lnTo>
                  <a:lnTo>
                    <a:pt x="1279" y="3623"/>
                  </a:lnTo>
                  <a:lnTo>
                    <a:pt x="1570" y="3740"/>
                  </a:lnTo>
                  <a:lnTo>
                    <a:pt x="1570" y="3740"/>
                  </a:lnTo>
                  <a:lnTo>
                    <a:pt x="2112" y="3933"/>
                  </a:lnTo>
                  <a:lnTo>
                    <a:pt x="2596" y="4069"/>
                  </a:lnTo>
                  <a:lnTo>
                    <a:pt x="2984" y="4146"/>
                  </a:lnTo>
                  <a:lnTo>
                    <a:pt x="3333" y="4185"/>
                  </a:lnTo>
                  <a:lnTo>
                    <a:pt x="3604" y="4205"/>
                  </a:lnTo>
                  <a:lnTo>
                    <a:pt x="3817" y="4185"/>
                  </a:lnTo>
                  <a:lnTo>
                    <a:pt x="3991" y="4127"/>
                  </a:lnTo>
                  <a:lnTo>
                    <a:pt x="4108" y="4069"/>
                  </a:lnTo>
                  <a:lnTo>
                    <a:pt x="4204" y="3991"/>
                  </a:lnTo>
                  <a:lnTo>
                    <a:pt x="4263" y="3914"/>
                  </a:lnTo>
                  <a:lnTo>
                    <a:pt x="4282" y="3817"/>
                  </a:lnTo>
                  <a:lnTo>
                    <a:pt x="4301" y="3740"/>
                  </a:lnTo>
                  <a:lnTo>
                    <a:pt x="4301" y="3604"/>
                  </a:lnTo>
                  <a:lnTo>
                    <a:pt x="4282" y="35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6"/>
            <p:cNvSpPr/>
            <p:nvPr/>
          </p:nvSpPr>
          <p:spPr>
            <a:xfrm>
              <a:off x="9535250" y="4101000"/>
              <a:ext cx="114800" cy="94475"/>
            </a:xfrm>
            <a:custGeom>
              <a:avLst/>
              <a:gdLst/>
              <a:ahLst/>
              <a:cxnLst/>
              <a:rect l="l" t="t" r="r" b="b"/>
              <a:pathLst>
                <a:path w="4592" h="3779" extrusionOk="0">
                  <a:moveTo>
                    <a:pt x="446" y="621"/>
                  </a:moveTo>
                  <a:lnTo>
                    <a:pt x="310" y="795"/>
                  </a:lnTo>
                  <a:lnTo>
                    <a:pt x="194" y="989"/>
                  </a:lnTo>
                  <a:lnTo>
                    <a:pt x="97" y="1182"/>
                  </a:lnTo>
                  <a:lnTo>
                    <a:pt x="39" y="1396"/>
                  </a:lnTo>
                  <a:lnTo>
                    <a:pt x="0" y="1589"/>
                  </a:lnTo>
                  <a:lnTo>
                    <a:pt x="0" y="1802"/>
                  </a:lnTo>
                  <a:lnTo>
                    <a:pt x="39" y="1996"/>
                  </a:lnTo>
                  <a:lnTo>
                    <a:pt x="117" y="2209"/>
                  </a:lnTo>
                  <a:lnTo>
                    <a:pt x="272" y="1938"/>
                  </a:lnTo>
                  <a:lnTo>
                    <a:pt x="427" y="1686"/>
                  </a:lnTo>
                  <a:lnTo>
                    <a:pt x="601" y="1454"/>
                  </a:lnTo>
                  <a:lnTo>
                    <a:pt x="795" y="1279"/>
                  </a:lnTo>
                  <a:lnTo>
                    <a:pt x="698" y="1124"/>
                  </a:lnTo>
                  <a:lnTo>
                    <a:pt x="601" y="969"/>
                  </a:lnTo>
                  <a:lnTo>
                    <a:pt x="523" y="795"/>
                  </a:lnTo>
                  <a:lnTo>
                    <a:pt x="446" y="621"/>
                  </a:lnTo>
                  <a:close/>
                  <a:moveTo>
                    <a:pt x="4146" y="1"/>
                  </a:moveTo>
                  <a:lnTo>
                    <a:pt x="4185" y="253"/>
                  </a:lnTo>
                  <a:lnTo>
                    <a:pt x="4204" y="504"/>
                  </a:lnTo>
                  <a:lnTo>
                    <a:pt x="4185" y="679"/>
                  </a:lnTo>
                  <a:lnTo>
                    <a:pt x="4166" y="853"/>
                  </a:lnTo>
                  <a:lnTo>
                    <a:pt x="4127" y="1008"/>
                  </a:lnTo>
                  <a:lnTo>
                    <a:pt x="4069" y="1163"/>
                  </a:lnTo>
                  <a:lnTo>
                    <a:pt x="3991" y="1299"/>
                  </a:lnTo>
                  <a:lnTo>
                    <a:pt x="3914" y="1454"/>
                  </a:lnTo>
                  <a:lnTo>
                    <a:pt x="3817" y="1570"/>
                  </a:lnTo>
                  <a:lnTo>
                    <a:pt x="3720" y="1686"/>
                  </a:lnTo>
                  <a:lnTo>
                    <a:pt x="3604" y="1783"/>
                  </a:lnTo>
                  <a:lnTo>
                    <a:pt x="3488" y="1880"/>
                  </a:lnTo>
                  <a:lnTo>
                    <a:pt x="3352" y="1957"/>
                  </a:lnTo>
                  <a:lnTo>
                    <a:pt x="3197" y="2035"/>
                  </a:lnTo>
                  <a:lnTo>
                    <a:pt x="3061" y="2093"/>
                  </a:lnTo>
                  <a:lnTo>
                    <a:pt x="2887" y="2132"/>
                  </a:lnTo>
                  <a:lnTo>
                    <a:pt x="2732" y="2151"/>
                  </a:lnTo>
                  <a:lnTo>
                    <a:pt x="2364" y="2151"/>
                  </a:lnTo>
                  <a:lnTo>
                    <a:pt x="2596" y="2539"/>
                  </a:lnTo>
                  <a:lnTo>
                    <a:pt x="2829" y="2945"/>
                  </a:lnTo>
                  <a:lnTo>
                    <a:pt x="3042" y="3352"/>
                  </a:lnTo>
                  <a:lnTo>
                    <a:pt x="3236" y="3759"/>
                  </a:lnTo>
                  <a:lnTo>
                    <a:pt x="3430" y="3779"/>
                  </a:lnTo>
                  <a:lnTo>
                    <a:pt x="3468" y="3488"/>
                  </a:lnTo>
                  <a:lnTo>
                    <a:pt x="3526" y="3178"/>
                  </a:lnTo>
                  <a:lnTo>
                    <a:pt x="3604" y="2907"/>
                  </a:lnTo>
                  <a:lnTo>
                    <a:pt x="3720" y="2616"/>
                  </a:lnTo>
                  <a:lnTo>
                    <a:pt x="3875" y="2364"/>
                  </a:lnTo>
                  <a:lnTo>
                    <a:pt x="3972" y="2248"/>
                  </a:lnTo>
                  <a:lnTo>
                    <a:pt x="4069" y="2132"/>
                  </a:lnTo>
                  <a:lnTo>
                    <a:pt x="4185" y="2016"/>
                  </a:lnTo>
                  <a:lnTo>
                    <a:pt x="4301" y="1919"/>
                  </a:lnTo>
                  <a:lnTo>
                    <a:pt x="4437" y="1822"/>
                  </a:lnTo>
                  <a:lnTo>
                    <a:pt x="4592" y="1744"/>
                  </a:lnTo>
                  <a:lnTo>
                    <a:pt x="4592" y="1512"/>
                  </a:lnTo>
                  <a:lnTo>
                    <a:pt x="4592" y="1279"/>
                  </a:lnTo>
                  <a:lnTo>
                    <a:pt x="4573" y="1027"/>
                  </a:lnTo>
                  <a:lnTo>
                    <a:pt x="4553" y="795"/>
                  </a:lnTo>
                  <a:lnTo>
                    <a:pt x="4476" y="582"/>
                  </a:lnTo>
                  <a:lnTo>
                    <a:pt x="4398" y="369"/>
                  </a:lnTo>
                  <a:lnTo>
                    <a:pt x="4282" y="175"/>
                  </a:lnTo>
                  <a:lnTo>
                    <a:pt x="414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6"/>
            <p:cNvSpPr/>
            <p:nvPr/>
          </p:nvSpPr>
          <p:spPr>
            <a:xfrm>
              <a:off x="9535250" y="4116500"/>
              <a:ext cx="19875" cy="39750"/>
            </a:xfrm>
            <a:custGeom>
              <a:avLst/>
              <a:gdLst/>
              <a:ahLst/>
              <a:cxnLst/>
              <a:rect l="l" t="t" r="r" b="b"/>
              <a:pathLst>
                <a:path w="795" h="1590" fill="none" extrusionOk="0">
                  <a:moveTo>
                    <a:pt x="446" y="1"/>
                  </a:moveTo>
                  <a:lnTo>
                    <a:pt x="446" y="1"/>
                  </a:lnTo>
                  <a:lnTo>
                    <a:pt x="310" y="175"/>
                  </a:lnTo>
                  <a:lnTo>
                    <a:pt x="194" y="369"/>
                  </a:lnTo>
                  <a:lnTo>
                    <a:pt x="97" y="562"/>
                  </a:lnTo>
                  <a:lnTo>
                    <a:pt x="39" y="776"/>
                  </a:lnTo>
                  <a:lnTo>
                    <a:pt x="0" y="969"/>
                  </a:lnTo>
                  <a:lnTo>
                    <a:pt x="0" y="1182"/>
                  </a:lnTo>
                  <a:lnTo>
                    <a:pt x="39" y="1376"/>
                  </a:lnTo>
                  <a:lnTo>
                    <a:pt x="117" y="1589"/>
                  </a:lnTo>
                  <a:lnTo>
                    <a:pt x="117" y="1589"/>
                  </a:lnTo>
                  <a:lnTo>
                    <a:pt x="272" y="1318"/>
                  </a:lnTo>
                  <a:lnTo>
                    <a:pt x="427" y="1066"/>
                  </a:lnTo>
                  <a:lnTo>
                    <a:pt x="601" y="834"/>
                  </a:lnTo>
                  <a:lnTo>
                    <a:pt x="795" y="659"/>
                  </a:lnTo>
                  <a:lnTo>
                    <a:pt x="795" y="659"/>
                  </a:lnTo>
                  <a:lnTo>
                    <a:pt x="698" y="504"/>
                  </a:lnTo>
                  <a:lnTo>
                    <a:pt x="601" y="349"/>
                  </a:lnTo>
                  <a:lnTo>
                    <a:pt x="523" y="175"/>
                  </a:lnTo>
                  <a:lnTo>
                    <a:pt x="44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26"/>
            <p:cNvSpPr/>
            <p:nvPr/>
          </p:nvSpPr>
          <p:spPr>
            <a:xfrm>
              <a:off x="9594325" y="4101000"/>
              <a:ext cx="55725" cy="94475"/>
            </a:xfrm>
            <a:custGeom>
              <a:avLst/>
              <a:gdLst/>
              <a:ahLst/>
              <a:cxnLst/>
              <a:rect l="l" t="t" r="r" b="b"/>
              <a:pathLst>
                <a:path w="2229" h="3779" fill="none" extrusionOk="0">
                  <a:moveTo>
                    <a:pt x="1783" y="1"/>
                  </a:moveTo>
                  <a:lnTo>
                    <a:pt x="1783" y="1"/>
                  </a:lnTo>
                  <a:lnTo>
                    <a:pt x="1822" y="253"/>
                  </a:lnTo>
                  <a:lnTo>
                    <a:pt x="1841" y="504"/>
                  </a:lnTo>
                  <a:lnTo>
                    <a:pt x="1841" y="504"/>
                  </a:lnTo>
                  <a:lnTo>
                    <a:pt x="1822" y="679"/>
                  </a:lnTo>
                  <a:lnTo>
                    <a:pt x="1803" y="853"/>
                  </a:lnTo>
                  <a:lnTo>
                    <a:pt x="1764" y="1008"/>
                  </a:lnTo>
                  <a:lnTo>
                    <a:pt x="1706" y="1163"/>
                  </a:lnTo>
                  <a:lnTo>
                    <a:pt x="1628" y="1299"/>
                  </a:lnTo>
                  <a:lnTo>
                    <a:pt x="1551" y="1454"/>
                  </a:lnTo>
                  <a:lnTo>
                    <a:pt x="1454" y="1570"/>
                  </a:lnTo>
                  <a:lnTo>
                    <a:pt x="1357" y="1686"/>
                  </a:lnTo>
                  <a:lnTo>
                    <a:pt x="1241" y="1783"/>
                  </a:lnTo>
                  <a:lnTo>
                    <a:pt x="1125" y="1880"/>
                  </a:lnTo>
                  <a:lnTo>
                    <a:pt x="989" y="1957"/>
                  </a:lnTo>
                  <a:lnTo>
                    <a:pt x="834" y="2035"/>
                  </a:lnTo>
                  <a:lnTo>
                    <a:pt x="698" y="2093"/>
                  </a:lnTo>
                  <a:lnTo>
                    <a:pt x="524" y="2132"/>
                  </a:lnTo>
                  <a:lnTo>
                    <a:pt x="369" y="2151"/>
                  </a:lnTo>
                  <a:lnTo>
                    <a:pt x="175" y="2151"/>
                  </a:lnTo>
                  <a:lnTo>
                    <a:pt x="175" y="2151"/>
                  </a:lnTo>
                  <a:lnTo>
                    <a:pt x="137" y="2151"/>
                  </a:lnTo>
                  <a:lnTo>
                    <a:pt x="137" y="2151"/>
                  </a:lnTo>
                  <a:lnTo>
                    <a:pt x="1" y="2151"/>
                  </a:lnTo>
                  <a:lnTo>
                    <a:pt x="1" y="2151"/>
                  </a:lnTo>
                  <a:lnTo>
                    <a:pt x="233" y="2539"/>
                  </a:lnTo>
                  <a:lnTo>
                    <a:pt x="466" y="2945"/>
                  </a:lnTo>
                  <a:lnTo>
                    <a:pt x="679" y="3352"/>
                  </a:lnTo>
                  <a:lnTo>
                    <a:pt x="873" y="3759"/>
                  </a:lnTo>
                  <a:lnTo>
                    <a:pt x="873" y="3759"/>
                  </a:lnTo>
                  <a:lnTo>
                    <a:pt x="1067" y="3779"/>
                  </a:lnTo>
                  <a:lnTo>
                    <a:pt x="1067" y="3779"/>
                  </a:lnTo>
                  <a:lnTo>
                    <a:pt x="1105" y="3488"/>
                  </a:lnTo>
                  <a:lnTo>
                    <a:pt x="1163" y="3178"/>
                  </a:lnTo>
                  <a:lnTo>
                    <a:pt x="1241" y="2907"/>
                  </a:lnTo>
                  <a:lnTo>
                    <a:pt x="1357" y="2616"/>
                  </a:lnTo>
                  <a:lnTo>
                    <a:pt x="1512" y="2364"/>
                  </a:lnTo>
                  <a:lnTo>
                    <a:pt x="1609" y="2248"/>
                  </a:lnTo>
                  <a:lnTo>
                    <a:pt x="1706" y="2132"/>
                  </a:lnTo>
                  <a:lnTo>
                    <a:pt x="1822" y="2016"/>
                  </a:lnTo>
                  <a:lnTo>
                    <a:pt x="1938" y="1919"/>
                  </a:lnTo>
                  <a:lnTo>
                    <a:pt x="2074" y="1822"/>
                  </a:lnTo>
                  <a:lnTo>
                    <a:pt x="2229" y="1744"/>
                  </a:lnTo>
                  <a:lnTo>
                    <a:pt x="2229" y="1744"/>
                  </a:lnTo>
                  <a:lnTo>
                    <a:pt x="2229" y="1512"/>
                  </a:lnTo>
                  <a:lnTo>
                    <a:pt x="2229" y="1279"/>
                  </a:lnTo>
                  <a:lnTo>
                    <a:pt x="2210" y="1027"/>
                  </a:lnTo>
                  <a:lnTo>
                    <a:pt x="2190" y="795"/>
                  </a:lnTo>
                  <a:lnTo>
                    <a:pt x="2113" y="582"/>
                  </a:lnTo>
                  <a:lnTo>
                    <a:pt x="2035" y="369"/>
                  </a:lnTo>
                  <a:lnTo>
                    <a:pt x="1919" y="175"/>
                  </a:lnTo>
                  <a:lnTo>
                    <a:pt x="178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26"/>
            <p:cNvSpPr/>
            <p:nvPr/>
          </p:nvSpPr>
          <p:spPr>
            <a:xfrm>
              <a:off x="9763375" y="4076300"/>
              <a:ext cx="136125" cy="98350"/>
            </a:xfrm>
            <a:custGeom>
              <a:avLst/>
              <a:gdLst/>
              <a:ahLst/>
              <a:cxnLst/>
              <a:rect l="l" t="t" r="r" b="b"/>
              <a:pathLst>
                <a:path w="5445" h="3934" extrusionOk="0">
                  <a:moveTo>
                    <a:pt x="3158" y="1"/>
                  </a:moveTo>
                  <a:lnTo>
                    <a:pt x="2848" y="39"/>
                  </a:lnTo>
                  <a:lnTo>
                    <a:pt x="2519" y="97"/>
                  </a:lnTo>
                  <a:lnTo>
                    <a:pt x="2190" y="175"/>
                  </a:lnTo>
                  <a:lnTo>
                    <a:pt x="1880" y="272"/>
                  </a:lnTo>
                  <a:lnTo>
                    <a:pt x="1570" y="388"/>
                  </a:lnTo>
                  <a:lnTo>
                    <a:pt x="1279" y="543"/>
                  </a:lnTo>
                  <a:lnTo>
                    <a:pt x="989" y="737"/>
                  </a:lnTo>
                  <a:lnTo>
                    <a:pt x="717" y="950"/>
                  </a:lnTo>
                  <a:lnTo>
                    <a:pt x="485" y="1202"/>
                  </a:lnTo>
                  <a:lnTo>
                    <a:pt x="291" y="1473"/>
                  </a:lnTo>
                  <a:lnTo>
                    <a:pt x="214" y="1609"/>
                  </a:lnTo>
                  <a:lnTo>
                    <a:pt x="136" y="1744"/>
                  </a:lnTo>
                  <a:lnTo>
                    <a:pt x="78" y="1880"/>
                  </a:lnTo>
                  <a:lnTo>
                    <a:pt x="39" y="2035"/>
                  </a:lnTo>
                  <a:lnTo>
                    <a:pt x="20" y="2170"/>
                  </a:lnTo>
                  <a:lnTo>
                    <a:pt x="0" y="2306"/>
                  </a:lnTo>
                  <a:lnTo>
                    <a:pt x="0" y="2461"/>
                  </a:lnTo>
                  <a:lnTo>
                    <a:pt x="39" y="2597"/>
                  </a:lnTo>
                  <a:lnTo>
                    <a:pt x="78" y="2732"/>
                  </a:lnTo>
                  <a:lnTo>
                    <a:pt x="136" y="2868"/>
                  </a:lnTo>
                  <a:lnTo>
                    <a:pt x="233" y="2984"/>
                  </a:lnTo>
                  <a:lnTo>
                    <a:pt x="349" y="3120"/>
                  </a:lnTo>
                  <a:lnTo>
                    <a:pt x="485" y="3236"/>
                  </a:lnTo>
                  <a:lnTo>
                    <a:pt x="640" y="3352"/>
                  </a:lnTo>
                  <a:lnTo>
                    <a:pt x="834" y="3449"/>
                  </a:lnTo>
                  <a:lnTo>
                    <a:pt x="1047" y="3546"/>
                  </a:lnTo>
                  <a:lnTo>
                    <a:pt x="1279" y="3643"/>
                  </a:lnTo>
                  <a:lnTo>
                    <a:pt x="1550" y="3720"/>
                  </a:lnTo>
                  <a:lnTo>
                    <a:pt x="1860" y="3779"/>
                  </a:lnTo>
                  <a:lnTo>
                    <a:pt x="2190" y="3837"/>
                  </a:lnTo>
                  <a:lnTo>
                    <a:pt x="2558" y="3895"/>
                  </a:lnTo>
                  <a:lnTo>
                    <a:pt x="2945" y="3933"/>
                  </a:lnTo>
                  <a:lnTo>
                    <a:pt x="3062" y="3895"/>
                  </a:lnTo>
                  <a:lnTo>
                    <a:pt x="3352" y="3817"/>
                  </a:lnTo>
                  <a:lnTo>
                    <a:pt x="3759" y="3682"/>
                  </a:lnTo>
                  <a:lnTo>
                    <a:pt x="3992" y="3585"/>
                  </a:lnTo>
                  <a:lnTo>
                    <a:pt x="4224" y="3469"/>
                  </a:lnTo>
                  <a:lnTo>
                    <a:pt x="4476" y="3333"/>
                  </a:lnTo>
                  <a:lnTo>
                    <a:pt x="4689" y="3159"/>
                  </a:lnTo>
                  <a:lnTo>
                    <a:pt x="4902" y="2984"/>
                  </a:lnTo>
                  <a:lnTo>
                    <a:pt x="5096" y="2771"/>
                  </a:lnTo>
                  <a:lnTo>
                    <a:pt x="5251" y="2519"/>
                  </a:lnTo>
                  <a:lnTo>
                    <a:pt x="5309" y="2403"/>
                  </a:lnTo>
                  <a:lnTo>
                    <a:pt x="5367" y="2267"/>
                  </a:lnTo>
                  <a:lnTo>
                    <a:pt x="5406" y="2112"/>
                  </a:lnTo>
                  <a:lnTo>
                    <a:pt x="5445" y="1957"/>
                  </a:lnTo>
                  <a:lnTo>
                    <a:pt x="5445" y="1802"/>
                  </a:lnTo>
                  <a:lnTo>
                    <a:pt x="5445" y="1647"/>
                  </a:lnTo>
                  <a:lnTo>
                    <a:pt x="5445" y="1473"/>
                  </a:lnTo>
                  <a:lnTo>
                    <a:pt x="5406" y="1318"/>
                  </a:lnTo>
                  <a:lnTo>
                    <a:pt x="5367" y="1163"/>
                  </a:lnTo>
                  <a:lnTo>
                    <a:pt x="5328" y="1027"/>
                  </a:lnTo>
                  <a:lnTo>
                    <a:pt x="5270" y="911"/>
                  </a:lnTo>
                  <a:lnTo>
                    <a:pt x="5193" y="776"/>
                  </a:lnTo>
                  <a:lnTo>
                    <a:pt x="5115" y="679"/>
                  </a:lnTo>
                  <a:lnTo>
                    <a:pt x="5038" y="582"/>
                  </a:lnTo>
                  <a:lnTo>
                    <a:pt x="4941" y="485"/>
                  </a:lnTo>
                  <a:lnTo>
                    <a:pt x="4844" y="407"/>
                  </a:lnTo>
                  <a:lnTo>
                    <a:pt x="4612" y="252"/>
                  </a:lnTo>
                  <a:lnTo>
                    <a:pt x="4360" y="156"/>
                  </a:lnTo>
                  <a:lnTo>
                    <a:pt x="4088" y="59"/>
                  </a:lnTo>
                  <a:lnTo>
                    <a:pt x="3778" y="20"/>
                  </a:lnTo>
                  <a:lnTo>
                    <a:pt x="348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26"/>
            <p:cNvSpPr/>
            <p:nvPr/>
          </p:nvSpPr>
          <p:spPr>
            <a:xfrm>
              <a:off x="9763375" y="4076300"/>
              <a:ext cx="136125" cy="98350"/>
            </a:xfrm>
            <a:custGeom>
              <a:avLst/>
              <a:gdLst/>
              <a:ahLst/>
              <a:cxnLst/>
              <a:rect l="l" t="t" r="r" b="b"/>
              <a:pathLst>
                <a:path w="5445" h="3934" fill="none" extrusionOk="0">
                  <a:moveTo>
                    <a:pt x="2945" y="3933"/>
                  </a:moveTo>
                  <a:lnTo>
                    <a:pt x="2945" y="3933"/>
                  </a:lnTo>
                  <a:lnTo>
                    <a:pt x="3062" y="3895"/>
                  </a:lnTo>
                  <a:lnTo>
                    <a:pt x="3352" y="3817"/>
                  </a:lnTo>
                  <a:lnTo>
                    <a:pt x="3759" y="3682"/>
                  </a:lnTo>
                  <a:lnTo>
                    <a:pt x="3992" y="3585"/>
                  </a:lnTo>
                  <a:lnTo>
                    <a:pt x="4224" y="3469"/>
                  </a:lnTo>
                  <a:lnTo>
                    <a:pt x="4476" y="3333"/>
                  </a:lnTo>
                  <a:lnTo>
                    <a:pt x="4689" y="3159"/>
                  </a:lnTo>
                  <a:lnTo>
                    <a:pt x="4902" y="2984"/>
                  </a:lnTo>
                  <a:lnTo>
                    <a:pt x="5096" y="2771"/>
                  </a:lnTo>
                  <a:lnTo>
                    <a:pt x="5251" y="2519"/>
                  </a:lnTo>
                  <a:lnTo>
                    <a:pt x="5309" y="2403"/>
                  </a:lnTo>
                  <a:lnTo>
                    <a:pt x="5367" y="2267"/>
                  </a:lnTo>
                  <a:lnTo>
                    <a:pt x="5406" y="2112"/>
                  </a:lnTo>
                  <a:lnTo>
                    <a:pt x="5445" y="1957"/>
                  </a:lnTo>
                  <a:lnTo>
                    <a:pt x="5445" y="1802"/>
                  </a:lnTo>
                  <a:lnTo>
                    <a:pt x="5445" y="1647"/>
                  </a:lnTo>
                  <a:lnTo>
                    <a:pt x="5445" y="1647"/>
                  </a:lnTo>
                  <a:lnTo>
                    <a:pt x="5445" y="1473"/>
                  </a:lnTo>
                  <a:lnTo>
                    <a:pt x="5406" y="1318"/>
                  </a:lnTo>
                  <a:lnTo>
                    <a:pt x="5367" y="1163"/>
                  </a:lnTo>
                  <a:lnTo>
                    <a:pt x="5328" y="1027"/>
                  </a:lnTo>
                  <a:lnTo>
                    <a:pt x="5270" y="911"/>
                  </a:lnTo>
                  <a:lnTo>
                    <a:pt x="5193" y="776"/>
                  </a:lnTo>
                  <a:lnTo>
                    <a:pt x="5115" y="679"/>
                  </a:lnTo>
                  <a:lnTo>
                    <a:pt x="5038" y="582"/>
                  </a:lnTo>
                  <a:lnTo>
                    <a:pt x="4941" y="485"/>
                  </a:lnTo>
                  <a:lnTo>
                    <a:pt x="4844" y="407"/>
                  </a:lnTo>
                  <a:lnTo>
                    <a:pt x="4612" y="252"/>
                  </a:lnTo>
                  <a:lnTo>
                    <a:pt x="4360" y="156"/>
                  </a:lnTo>
                  <a:lnTo>
                    <a:pt x="4088" y="59"/>
                  </a:lnTo>
                  <a:lnTo>
                    <a:pt x="3778" y="20"/>
                  </a:lnTo>
                  <a:lnTo>
                    <a:pt x="3488" y="1"/>
                  </a:lnTo>
                  <a:lnTo>
                    <a:pt x="3158" y="1"/>
                  </a:lnTo>
                  <a:lnTo>
                    <a:pt x="2848" y="39"/>
                  </a:lnTo>
                  <a:lnTo>
                    <a:pt x="2519" y="97"/>
                  </a:lnTo>
                  <a:lnTo>
                    <a:pt x="2190" y="175"/>
                  </a:lnTo>
                  <a:lnTo>
                    <a:pt x="1880" y="272"/>
                  </a:lnTo>
                  <a:lnTo>
                    <a:pt x="1570" y="388"/>
                  </a:lnTo>
                  <a:lnTo>
                    <a:pt x="1570" y="388"/>
                  </a:lnTo>
                  <a:lnTo>
                    <a:pt x="1279" y="543"/>
                  </a:lnTo>
                  <a:lnTo>
                    <a:pt x="989" y="737"/>
                  </a:lnTo>
                  <a:lnTo>
                    <a:pt x="717" y="950"/>
                  </a:lnTo>
                  <a:lnTo>
                    <a:pt x="485" y="1202"/>
                  </a:lnTo>
                  <a:lnTo>
                    <a:pt x="291" y="1473"/>
                  </a:lnTo>
                  <a:lnTo>
                    <a:pt x="214" y="1609"/>
                  </a:lnTo>
                  <a:lnTo>
                    <a:pt x="136" y="1744"/>
                  </a:lnTo>
                  <a:lnTo>
                    <a:pt x="78" y="1880"/>
                  </a:lnTo>
                  <a:lnTo>
                    <a:pt x="39" y="2035"/>
                  </a:lnTo>
                  <a:lnTo>
                    <a:pt x="20" y="2170"/>
                  </a:lnTo>
                  <a:lnTo>
                    <a:pt x="0" y="2306"/>
                  </a:lnTo>
                  <a:lnTo>
                    <a:pt x="0" y="2461"/>
                  </a:lnTo>
                  <a:lnTo>
                    <a:pt x="39" y="2597"/>
                  </a:lnTo>
                  <a:lnTo>
                    <a:pt x="78" y="2732"/>
                  </a:lnTo>
                  <a:lnTo>
                    <a:pt x="136" y="2868"/>
                  </a:lnTo>
                  <a:lnTo>
                    <a:pt x="233" y="2984"/>
                  </a:lnTo>
                  <a:lnTo>
                    <a:pt x="349" y="3120"/>
                  </a:lnTo>
                  <a:lnTo>
                    <a:pt x="485" y="3236"/>
                  </a:lnTo>
                  <a:lnTo>
                    <a:pt x="640" y="3352"/>
                  </a:lnTo>
                  <a:lnTo>
                    <a:pt x="834" y="3449"/>
                  </a:lnTo>
                  <a:lnTo>
                    <a:pt x="1047" y="3546"/>
                  </a:lnTo>
                  <a:lnTo>
                    <a:pt x="1279" y="3643"/>
                  </a:lnTo>
                  <a:lnTo>
                    <a:pt x="1550" y="3720"/>
                  </a:lnTo>
                  <a:lnTo>
                    <a:pt x="1860" y="3779"/>
                  </a:lnTo>
                  <a:lnTo>
                    <a:pt x="2190" y="3837"/>
                  </a:lnTo>
                  <a:lnTo>
                    <a:pt x="2558" y="3895"/>
                  </a:lnTo>
                  <a:lnTo>
                    <a:pt x="2945" y="393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26"/>
            <p:cNvSpPr/>
            <p:nvPr/>
          </p:nvSpPr>
          <p:spPr>
            <a:xfrm>
              <a:off x="9873800" y="4141200"/>
              <a:ext cx="19900" cy="19400"/>
            </a:xfrm>
            <a:custGeom>
              <a:avLst/>
              <a:gdLst/>
              <a:ahLst/>
              <a:cxnLst/>
              <a:rect l="l" t="t" r="r" b="b"/>
              <a:pathLst>
                <a:path w="796" h="776" extrusionOk="0">
                  <a:moveTo>
                    <a:pt x="795" y="1"/>
                  </a:moveTo>
                  <a:lnTo>
                    <a:pt x="795" y="1"/>
                  </a:lnTo>
                  <a:lnTo>
                    <a:pt x="621" y="233"/>
                  </a:lnTo>
                  <a:lnTo>
                    <a:pt x="427" y="427"/>
                  </a:lnTo>
                  <a:lnTo>
                    <a:pt x="214" y="621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214" y="621"/>
                  </a:lnTo>
                  <a:lnTo>
                    <a:pt x="427" y="427"/>
                  </a:lnTo>
                  <a:lnTo>
                    <a:pt x="621" y="233"/>
                  </a:lnTo>
                  <a:lnTo>
                    <a:pt x="795" y="1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26"/>
            <p:cNvSpPr/>
            <p:nvPr/>
          </p:nvSpPr>
          <p:spPr>
            <a:xfrm>
              <a:off x="9873800" y="4141200"/>
              <a:ext cx="19900" cy="19400"/>
            </a:xfrm>
            <a:custGeom>
              <a:avLst/>
              <a:gdLst/>
              <a:ahLst/>
              <a:cxnLst/>
              <a:rect l="l" t="t" r="r" b="b"/>
              <a:pathLst>
                <a:path w="796" h="776" fill="none" extrusionOk="0">
                  <a:moveTo>
                    <a:pt x="795" y="1"/>
                  </a:moveTo>
                  <a:lnTo>
                    <a:pt x="795" y="1"/>
                  </a:lnTo>
                  <a:lnTo>
                    <a:pt x="621" y="233"/>
                  </a:lnTo>
                  <a:lnTo>
                    <a:pt x="427" y="427"/>
                  </a:lnTo>
                  <a:lnTo>
                    <a:pt x="214" y="621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214" y="621"/>
                  </a:lnTo>
                  <a:lnTo>
                    <a:pt x="427" y="427"/>
                  </a:lnTo>
                  <a:lnTo>
                    <a:pt x="621" y="233"/>
                  </a:lnTo>
                  <a:lnTo>
                    <a:pt x="795" y="1"/>
                  </a:lnTo>
                  <a:lnTo>
                    <a:pt x="7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26"/>
            <p:cNvSpPr/>
            <p:nvPr/>
          </p:nvSpPr>
          <p:spPr>
            <a:xfrm>
              <a:off x="9763375" y="4112625"/>
              <a:ext cx="130325" cy="48950"/>
            </a:xfrm>
            <a:custGeom>
              <a:avLst/>
              <a:gdLst/>
              <a:ahLst/>
              <a:cxnLst/>
              <a:rect l="l" t="t" r="r" b="b"/>
              <a:pathLst>
                <a:path w="5213" h="1958" extrusionOk="0">
                  <a:moveTo>
                    <a:pt x="291" y="1"/>
                  </a:moveTo>
                  <a:lnTo>
                    <a:pt x="155" y="252"/>
                  </a:lnTo>
                  <a:lnTo>
                    <a:pt x="97" y="388"/>
                  </a:lnTo>
                  <a:lnTo>
                    <a:pt x="59" y="524"/>
                  </a:lnTo>
                  <a:lnTo>
                    <a:pt x="20" y="640"/>
                  </a:lnTo>
                  <a:lnTo>
                    <a:pt x="0" y="776"/>
                  </a:lnTo>
                  <a:lnTo>
                    <a:pt x="0" y="911"/>
                  </a:lnTo>
                  <a:lnTo>
                    <a:pt x="20" y="1047"/>
                  </a:lnTo>
                  <a:lnTo>
                    <a:pt x="39" y="1163"/>
                  </a:lnTo>
                  <a:lnTo>
                    <a:pt x="78" y="1299"/>
                  </a:lnTo>
                  <a:lnTo>
                    <a:pt x="155" y="1415"/>
                  </a:lnTo>
                  <a:lnTo>
                    <a:pt x="233" y="1531"/>
                  </a:lnTo>
                  <a:lnTo>
                    <a:pt x="330" y="1647"/>
                  </a:lnTo>
                  <a:lnTo>
                    <a:pt x="446" y="1764"/>
                  </a:lnTo>
                  <a:lnTo>
                    <a:pt x="582" y="1861"/>
                  </a:lnTo>
                  <a:lnTo>
                    <a:pt x="756" y="1957"/>
                  </a:lnTo>
                  <a:lnTo>
                    <a:pt x="1047" y="1822"/>
                  </a:lnTo>
                  <a:lnTo>
                    <a:pt x="1395" y="1706"/>
                  </a:lnTo>
                  <a:lnTo>
                    <a:pt x="1783" y="1628"/>
                  </a:lnTo>
                  <a:lnTo>
                    <a:pt x="2209" y="1589"/>
                  </a:lnTo>
                  <a:lnTo>
                    <a:pt x="2693" y="1570"/>
                  </a:lnTo>
                  <a:lnTo>
                    <a:pt x="2965" y="1570"/>
                  </a:lnTo>
                  <a:lnTo>
                    <a:pt x="3217" y="1589"/>
                  </a:lnTo>
                  <a:lnTo>
                    <a:pt x="3449" y="1609"/>
                  </a:lnTo>
                  <a:lnTo>
                    <a:pt x="3662" y="1647"/>
                  </a:lnTo>
                  <a:lnTo>
                    <a:pt x="3875" y="1706"/>
                  </a:lnTo>
                  <a:lnTo>
                    <a:pt x="4069" y="1764"/>
                  </a:lnTo>
                  <a:lnTo>
                    <a:pt x="4243" y="1841"/>
                  </a:lnTo>
                  <a:lnTo>
                    <a:pt x="4418" y="1919"/>
                  </a:lnTo>
                  <a:lnTo>
                    <a:pt x="4631" y="1764"/>
                  </a:lnTo>
                  <a:lnTo>
                    <a:pt x="4844" y="1570"/>
                  </a:lnTo>
                  <a:lnTo>
                    <a:pt x="5038" y="1376"/>
                  </a:lnTo>
                  <a:lnTo>
                    <a:pt x="5212" y="1144"/>
                  </a:lnTo>
                  <a:lnTo>
                    <a:pt x="5057" y="1086"/>
                  </a:lnTo>
                  <a:lnTo>
                    <a:pt x="4921" y="989"/>
                  </a:lnTo>
                  <a:lnTo>
                    <a:pt x="4786" y="911"/>
                  </a:lnTo>
                  <a:lnTo>
                    <a:pt x="4650" y="814"/>
                  </a:lnTo>
                  <a:lnTo>
                    <a:pt x="4553" y="698"/>
                  </a:lnTo>
                  <a:lnTo>
                    <a:pt x="4457" y="582"/>
                  </a:lnTo>
                  <a:lnTo>
                    <a:pt x="4360" y="446"/>
                  </a:lnTo>
                  <a:lnTo>
                    <a:pt x="4302" y="291"/>
                  </a:lnTo>
                  <a:lnTo>
                    <a:pt x="4127" y="504"/>
                  </a:lnTo>
                  <a:lnTo>
                    <a:pt x="3933" y="679"/>
                  </a:lnTo>
                  <a:lnTo>
                    <a:pt x="3740" y="834"/>
                  </a:lnTo>
                  <a:lnTo>
                    <a:pt x="3527" y="950"/>
                  </a:lnTo>
                  <a:lnTo>
                    <a:pt x="3197" y="1066"/>
                  </a:lnTo>
                  <a:lnTo>
                    <a:pt x="2868" y="1163"/>
                  </a:lnTo>
                  <a:lnTo>
                    <a:pt x="2538" y="1221"/>
                  </a:lnTo>
                  <a:lnTo>
                    <a:pt x="2190" y="1241"/>
                  </a:lnTo>
                  <a:lnTo>
                    <a:pt x="1938" y="1241"/>
                  </a:lnTo>
                  <a:lnTo>
                    <a:pt x="1705" y="1202"/>
                  </a:lnTo>
                  <a:lnTo>
                    <a:pt x="1473" y="1124"/>
                  </a:lnTo>
                  <a:lnTo>
                    <a:pt x="1240" y="1027"/>
                  </a:lnTo>
                  <a:lnTo>
                    <a:pt x="1027" y="911"/>
                  </a:lnTo>
                  <a:lnTo>
                    <a:pt x="814" y="756"/>
                  </a:lnTo>
                  <a:lnTo>
                    <a:pt x="640" y="562"/>
                  </a:lnTo>
                  <a:lnTo>
                    <a:pt x="465" y="330"/>
                  </a:lnTo>
                  <a:lnTo>
                    <a:pt x="369" y="175"/>
                  </a:lnTo>
                  <a:lnTo>
                    <a:pt x="29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26"/>
            <p:cNvSpPr/>
            <p:nvPr/>
          </p:nvSpPr>
          <p:spPr>
            <a:xfrm>
              <a:off x="9763375" y="4112625"/>
              <a:ext cx="130325" cy="48950"/>
            </a:xfrm>
            <a:custGeom>
              <a:avLst/>
              <a:gdLst/>
              <a:ahLst/>
              <a:cxnLst/>
              <a:rect l="l" t="t" r="r" b="b"/>
              <a:pathLst>
                <a:path w="5213" h="1958" fill="none" extrusionOk="0">
                  <a:moveTo>
                    <a:pt x="291" y="1"/>
                  </a:moveTo>
                  <a:lnTo>
                    <a:pt x="291" y="1"/>
                  </a:lnTo>
                  <a:lnTo>
                    <a:pt x="155" y="252"/>
                  </a:lnTo>
                  <a:lnTo>
                    <a:pt x="97" y="388"/>
                  </a:lnTo>
                  <a:lnTo>
                    <a:pt x="59" y="524"/>
                  </a:lnTo>
                  <a:lnTo>
                    <a:pt x="20" y="640"/>
                  </a:lnTo>
                  <a:lnTo>
                    <a:pt x="0" y="776"/>
                  </a:lnTo>
                  <a:lnTo>
                    <a:pt x="0" y="911"/>
                  </a:lnTo>
                  <a:lnTo>
                    <a:pt x="20" y="1047"/>
                  </a:lnTo>
                  <a:lnTo>
                    <a:pt x="39" y="1163"/>
                  </a:lnTo>
                  <a:lnTo>
                    <a:pt x="78" y="1299"/>
                  </a:lnTo>
                  <a:lnTo>
                    <a:pt x="155" y="1415"/>
                  </a:lnTo>
                  <a:lnTo>
                    <a:pt x="233" y="1531"/>
                  </a:lnTo>
                  <a:lnTo>
                    <a:pt x="330" y="1647"/>
                  </a:lnTo>
                  <a:lnTo>
                    <a:pt x="446" y="1764"/>
                  </a:lnTo>
                  <a:lnTo>
                    <a:pt x="582" y="1861"/>
                  </a:lnTo>
                  <a:lnTo>
                    <a:pt x="756" y="1957"/>
                  </a:lnTo>
                  <a:lnTo>
                    <a:pt x="756" y="1957"/>
                  </a:lnTo>
                  <a:lnTo>
                    <a:pt x="1047" y="1822"/>
                  </a:lnTo>
                  <a:lnTo>
                    <a:pt x="1395" y="1706"/>
                  </a:lnTo>
                  <a:lnTo>
                    <a:pt x="1783" y="1628"/>
                  </a:lnTo>
                  <a:lnTo>
                    <a:pt x="2209" y="1589"/>
                  </a:lnTo>
                  <a:lnTo>
                    <a:pt x="2209" y="1589"/>
                  </a:lnTo>
                  <a:lnTo>
                    <a:pt x="2693" y="1570"/>
                  </a:lnTo>
                  <a:lnTo>
                    <a:pt x="2693" y="1570"/>
                  </a:lnTo>
                  <a:lnTo>
                    <a:pt x="2965" y="1570"/>
                  </a:lnTo>
                  <a:lnTo>
                    <a:pt x="3217" y="1589"/>
                  </a:lnTo>
                  <a:lnTo>
                    <a:pt x="3449" y="1609"/>
                  </a:lnTo>
                  <a:lnTo>
                    <a:pt x="3662" y="1647"/>
                  </a:lnTo>
                  <a:lnTo>
                    <a:pt x="3875" y="1706"/>
                  </a:lnTo>
                  <a:lnTo>
                    <a:pt x="4069" y="1764"/>
                  </a:lnTo>
                  <a:lnTo>
                    <a:pt x="4243" y="1841"/>
                  </a:lnTo>
                  <a:lnTo>
                    <a:pt x="4418" y="1919"/>
                  </a:lnTo>
                  <a:lnTo>
                    <a:pt x="4418" y="1919"/>
                  </a:lnTo>
                  <a:lnTo>
                    <a:pt x="4631" y="1764"/>
                  </a:lnTo>
                  <a:lnTo>
                    <a:pt x="4844" y="1570"/>
                  </a:lnTo>
                  <a:lnTo>
                    <a:pt x="5038" y="1376"/>
                  </a:lnTo>
                  <a:lnTo>
                    <a:pt x="5212" y="1144"/>
                  </a:lnTo>
                  <a:lnTo>
                    <a:pt x="5212" y="1144"/>
                  </a:lnTo>
                  <a:lnTo>
                    <a:pt x="5057" y="1086"/>
                  </a:lnTo>
                  <a:lnTo>
                    <a:pt x="4921" y="989"/>
                  </a:lnTo>
                  <a:lnTo>
                    <a:pt x="4786" y="911"/>
                  </a:lnTo>
                  <a:lnTo>
                    <a:pt x="4650" y="814"/>
                  </a:lnTo>
                  <a:lnTo>
                    <a:pt x="4553" y="698"/>
                  </a:lnTo>
                  <a:lnTo>
                    <a:pt x="4457" y="582"/>
                  </a:lnTo>
                  <a:lnTo>
                    <a:pt x="4360" y="446"/>
                  </a:lnTo>
                  <a:lnTo>
                    <a:pt x="4302" y="291"/>
                  </a:lnTo>
                  <a:lnTo>
                    <a:pt x="4302" y="291"/>
                  </a:lnTo>
                  <a:lnTo>
                    <a:pt x="4127" y="504"/>
                  </a:lnTo>
                  <a:lnTo>
                    <a:pt x="3933" y="679"/>
                  </a:lnTo>
                  <a:lnTo>
                    <a:pt x="3740" y="834"/>
                  </a:lnTo>
                  <a:lnTo>
                    <a:pt x="3527" y="950"/>
                  </a:lnTo>
                  <a:lnTo>
                    <a:pt x="3527" y="950"/>
                  </a:lnTo>
                  <a:lnTo>
                    <a:pt x="3197" y="1066"/>
                  </a:lnTo>
                  <a:lnTo>
                    <a:pt x="2868" y="1163"/>
                  </a:lnTo>
                  <a:lnTo>
                    <a:pt x="2538" y="1221"/>
                  </a:lnTo>
                  <a:lnTo>
                    <a:pt x="2190" y="1241"/>
                  </a:lnTo>
                  <a:lnTo>
                    <a:pt x="2190" y="1241"/>
                  </a:lnTo>
                  <a:lnTo>
                    <a:pt x="1938" y="1241"/>
                  </a:lnTo>
                  <a:lnTo>
                    <a:pt x="1705" y="1202"/>
                  </a:lnTo>
                  <a:lnTo>
                    <a:pt x="1473" y="1124"/>
                  </a:lnTo>
                  <a:lnTo>
                    <a:pt x="1240" y="1027"/>
                  </a:lnTo>
                  <a:lnTo>
                    <a:pt x="1027" y="911"/>
                  </a:lnTo>
                  <a:lnTo>
                    <a:pt x="814" y="756"/>
                  </a:lnTo>
                  <a:lnTo>
                    <a:pt x="640" y="562"/>
                  </a:lnTo>
                  <a:lnTo>
                    <a:pt x="465" y="330"/>
                  </a:lnTo>
                  <a:lnTo>
                    <a:pt x="465" y="330"/>
                  </a:lnTo>
                  <a:lnTo>
                    <a:pt x="369" y="175"/>
                  </a:lnTo>
                  <a:lnTo>
                    <a:pt x="29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26"/>
            <p:cNvSpPr/>
            <p:nvPr/>
          </p:nvSpPr>
          <p:spPr>
            <a:xfrm>
              <a:off x="9681025" y="4018675"/>
              <a:ext cx="143875" cy="93000"/>
            </a:xfrm>
            <a:custGeom>
              <a:avLst/>
              <a:gdLst/>
              <a:ahLst/>
              <a:cxnLst/>
              <a:rect l="l" t="t" r="r" b="b"/>
              <a:pathLst>
                <a:path w="5755" h="3720" extrusionOk="0">
                  <a:moveTo>
                    <a:pt x="3217" y="0"/>
                  </a:moveTo>
                  <a:lnTo>
                    <a:pt x="2849" y="19"/>
                  </a:lnTo>
                  <a:lnTo>
                    <a:pt x="2481" y="58"/>
                  </a:lnTo>
                  <a:lnTo>
                    <a:pt x="2113" y="116"/>
                  </a:lnTo>
                  <a:lnTo>
                    <a:pt x="1764" y="194"/>
                  </a:lnTo>
                  <a:lnTo>
                    <a:pt x="1435" y="291"/>
                  </a:lnTo>
                  <a:lnTo>
                    <a:pt x="1125" y="407"/>
                  </a:lnTo>
                  <a:lnTo>
                    <a:pt x="970" y="465"/>
                  </a:lnTo>
                  <a:lnTo>
                    <a:pt x="834" y="543"/>
                  </a:lnTo>
                  <a:lnTo>
                    <a:pt x="698" y="620"/>
                  </a:lnTo>
                  <a:lnTo>
                    <a:pt x="582" y="717"/>
                  </a:lnTo>
                  <a:lnTo>
                    <a:pt x="466" y="833"/>
                  </a:lnTo>
                  <a:lnTo>
                    <a:pt x="369" y="930"/>
                  </a:lnTo>
                  <a:lnTo>
                    <a:pt x="292" y="1066"/>
                  </a:lnTo>
                  <a:lnTo>
                    <a:pt x="214" y="1182"/>
                  </a:lnTo>
                  <a:lnTo>
                    <a:pt x="137" y="1317"/>
                  </a:lnTo>
                  <a:lnTo>
                    <a:pt x="78" y="1453"/>
                  </a:lnTo>
                  <a:lnTo>
                    <a:pt x="40" y="1608"/>
                  </a:lnTo>
                  <a:lnTo>
                    <a:pt x="20" y="1744"/>
                  </a:lnTo>
                  <a:lnTo>
                    <a:pt x="1" y="1899"/>
                  </a:lnTo>
                  <a:lnTo>
                    <a:pt x="1" y="2034"/>
                  </a:lnTo>
                  <a:lnTo>
                    <a:pt x="20" y="2189"/>
                  </a:lnTo>
                  <a:lnTo>
                    <a:pt x="40" y="2325"/>
                  </a:lnTo>
                  <a:lnTo>
                    <a:pt x="78" y="2480"/>
                  </a:lnTo>
                  <a:lnTo>
                    <a:pt x="137" y="2616"/>
                  </a:lnTo>
                  <a:lnTo>
                    <a:pt x="214" y="2751"/>
                  </a:lnTo>
                  <a:lnTo>
                    <a:pt x="311" y="2867"/>
                  </a:lnTo>
                  <a:lnTo>
                    <a:pt x="427" y="3003"/>
                  </a:lnTo>
                  <a:lnTo>
                    <a:pt x="543" y="3119"/>
                  </a:lnTo>
                  <a:lnTo>
                    <a:pt x="679" y="3236"/>
                  </a:lnTo>
                  <a:lnTo>
                    <a:pt x="853" y="3332"/>
                  </a:lnTo>
                  <a:lnTo>
                    <a:pt x="1028" y="3429"/>
                  </a:lnTo>
                  <a:lnTo>
                    <a:pt x="1221" y="3507"/>
                  </a:lnTo>
                  <a:lnTo>
                    <a:pt x="1454" y="3565"/>
                  </a:lnTo>
                  <a:lnTo>
                    <a:pt x="1686" y="3623"/>
                  </a:lnTo>
                  <a:lnTo>
                    <a:pt x="1938" y="3662"/>
                  </a:lnTo>
                  <a:lnTo>
                    <a:pt x="2229" y="3700"/>
                  </a:lnTo>
                  <a:lnTo>
                    <a:pt x="2520" y="3720"/>
                  </a:lnTo>
                  <a:lnTo>
                    <a:pt x="2849" y="3700"/>
                  </a:lnTo>
                  <a:lnTo>
                    <a:pt x="3353" y="3700"/>
                  </a:lnTo>
                  <a:lnTo>
                    <a:pt x="3585" y="3681"/>
                  </a:lnTo>
                  <a:lnTo>
                    <a:pt x="3856" y="3642"/>
                  </a:lnTo>
                  <a:lnTo>
                    <a:pt x="4128" y="3584"/>
                  </a:lnTo>
                  <a:lnTo>
                    <a:pt x="4418" y="3507"/>
                  </a:lnTo>
                  <a:lnTo>
                    <a:pt x="4689" y="3410"/>
                  </a:lnTo>
                  <a:lnTo>
                    <a:pt x="4961" y="3274"/>
                  </a:lnTo>
                  <a:lnTo>
                    <a:pt x="5213" y="3119"/>
                  </a:lnTo>
                  <a:lnTo>
                    <a:pt x="5329" y="3022"/>
                  </a:lnTo>
                  <a:lnTo>
                    <a:pt x="5426" y="2926"/>
                  </a:lnTo>
                  <a:lnTo>
                    <a:pt x="5523" y="2809"/>
                  </a:lnTo>
                  <a:lnTo>
                    <a:pt x="5600" y="2693"/>
                  </a:lnTo>
                  <a:lnTo>
                    <a:pt x="5658" y="2557"/>
                  </a:lnTo>
                  <a:lnTo>
                    <a:pt x="5716" y="2422"/>
                  </a:lnTo>
                  <a:lnTo>
                    <a:pt x="5736" y="2247"/>
                  </a:lnTo>
                  <a:lnTo>
                    <a:pt x="5755" y="2092"/>
                  </a:lnTo>
                  <a:lnTo>
                    <a:pt x="5755" y="1918"/>
                  </a:lnTo>
                  <a:lnTo>
                    <a:pt x="5736" y="1724"/>
                  </a:lnTo>
                  <a:lnTo>
                    <a:pt x="5697" y="1531"/>
                  </a:lnTo>
                  <a:lnTo>
                    <a:pt x="5658" y="1337"/>
                  </a:lnTo>
                  <a:lnTo>
                    <a:pt x="5600" y="1182"/>
                  </a:lnTo>
                  <a:lnTo>
                    <a:pt x="5523" y="1027"/>
                  </a:lnTo>
                  <a:lnTo>
                    <a:pt x="5426" y="891"/>
                  </a:lnTo>
                  <a:lnTo>
                    <a:pt x="5329" y="756"/>
                  </a:lnTo>
                  <a:lnTo>
                    <a:pt x="5232" y="639"/>
                  </a:lnTo>
                  <a:lnTo>
                    <a:pt x="5116" y="523"/>
                  </a:lnTo>
                  <a:lnTo>
                    <a:pt x="4980" y="426"/>
                  </a:lnTo>
                  <a:lnTo>
                    <a:pt x="4864" y="349"/>
                  </a:lnTo>
                  <a:lnTo>
                    <a:pt x="4709" y="271"/>
                  </a:lnTo>
                  <a:lnTo>
                    <a:pt x="4573" y="213"/>
                  </a:lnTo>
                  <a:lnTo>
                    <a:pt x="4263" y="97"/>
                  </a:lnTo>
                  <a:lnTo>
                    <a:pt x="3914" y="39"/>
                  </a:lnTo>
                  <a:lnTo>
                    <a:pt x="35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26"/>
            <p:cNvSpPr/>
            <p:nvPr/>
          </p:nvSpPr>
          <p:spPr>
            <a:xfrm>
              <a:off x="9681025" y="4018675"/>
              <a:ext cx="143875" cy="93000"/>
            </a:xfrm>
            <a:custGeom>
              <a:avLst/>
              <a:gdLst/>
              <a:ahLst/>
              <a:cxnLst/>
              <a:rect l="l" t="t" r="r" b="b"/>
              <a:pathLst>
                <a:path w="5755" h="3720" fill="none" extrusionOk="0">
                  <a:moveTo>
                    <a:pt x="2849" y="3700"/>
                  </a:moveTo>
                  <a:lnTo>
                    <a:pt x="2849" y="3700"/>
                  </a:lnTo>
                  <a:lnTo>
                    <a:pt x="2985" y="3700"/>
                  </a:lnTo>
                  <a:lnTo>
                    <a:pt x="3353" y="3700"/>
                  </a:lnTo>
                  <a:lnTo>
                    <a:pt x="3585" y="3681"/>
                  </a:lnTo>
                  <a:lnTo>
                    <a:pt x="3856" y="3642"/>
                  </a:lnTo>
                  <a:lnTo>
                    <a:pt x="4128" y="3584"/>
                  </a:lnTo>
                  <a:lnTo>
                    <a:pt x="4418" y="3507"/>
                  </a:lnTo>
                  <a:lnTo>
                    <a:pt x="4689" y="3410"/>
                  </a:lnTo>
                  <a:lnTo>
                    <a:pt x="4961" y="3274"/>
                  </a:lnTo>
                  <a:lnTo>
                    <a:pt x="5213" y="3119"/>
                  </a:lnTo>
                  <a:lnTo>
                    <a:pt x="5329" y="3022"/>
                  </a:lnTo>
                  <a:lnTo>
                    <a:pt x="5426" y="2926"/>
                  </a:lnTo>
                  <a:lnTo>
                    <a:pt x="5523" y="2809"/>
                  </a:lnTo>
                  <a:lnTo>
                    <a:pt x="5600" y="2693"/>
                  </a:lnTo>
                  <a:lnTo>
                    <a:pt x="5658" y="2557"/>
                  </a:lnTo>
                  <a:lnTo>
                    <a:pt x="5716" y="2422"/>
                  </a:lnTo>
                  <a:lnTo>
                    <a:pt x="5736" y="2247"/>
                  </a:lnTo>
                  <a:lnTo>
                    <a:pt x="5755" y="2092"/>
                  </a:lnTo>
                  <a:lnTo>
                    <a:pt x="5755" y="1918"/>
                  </a:lnTo>
                  <a:lnTo>
                    <a:pt x="5736" y="1724"/>
                  </a:lnTo>
                  <a:lnTo>
                    <a:pt x="5736" y="1724"/>
                  </a:lnTo>
                  <a:lnTo>
                    <a:pt x="5697" y="1531"/>
                  </a:lnTo>
                  <a:lnTo>
                    <a:pt x="5658" y="1337"/>
                  </a:lnTo>
                  <a:lnTo>
                    <a:pt x="5600" y="1182"/>
                  </a:lnTo>
                  <a:lnTo>
                    <a:pt x="5523" y="1027"/>
                  </a:lnTo>
                  <a:lnTo>
                    <a:pt x="5426" y="891"/>
                  </a:lnTo>
                  <a:lnTo>
                    <a:pt x="5329" y="756"/>
                  </a:lnTo>
                  <a:lnTo>
                    <a:pt x="5232" y="639"/>
                  </a:lnTo>
                  <a:lnTo>
                    <a:pt x="5116" y="523"/>
                  </a:lnTo>
                  <a:lnTo>
                    <a:pt x="4980" y="426"/>
                  </a:lnTo>
                  <a:lnTo>
                    <a:pt x="4864" y="349"/>
                  </a:lnTo>
                  <a:lnTo>
                    <a:pt x="4709" y="271"/>
                  </a:lnTo>
                  <a:lnTo>
                    <a:pt x="4573" y="213"/>
                  </a:lnTo>
                  <a:lnTo>
                    <a:pt x="4263" y="97"/>
                  </a:lnTo>
                  <a:lnTo>
                    <a:pt x="3914" y="39"/>
                  </a:lnTo>
                  <a:lnTo>
                    <a:pt x="3566" y="0"/>
                  </a:lnTo>
                  <a:lnTo>
                    <a:pt x="3217" y="0"/>
                  </a:lnTo>
                  <a:lnTo>
                    <a:pt x="2849" y="19"/>
                  </a:lnTo>
                  <a:lnTo>
                    <a:pt x="2481" y="58"/>
                  </a:lnTo>
                  <a:lnTo>
                    <a:pt x="2113" y="116"/>
                  </a:lnTo>
                  <a:lnTo>
                    <a:pt x="1764" y="194"/>
                  </a:lnTo>
                  <a:lnTo>
                    <a:pt x="1435" y="291"/>
                  </a:lnTo>
                  <a:lnTo>
                    <a:pt x="1125" y="407"/>
                  </a:lnTo>
                  <a:lnTo>
                    <a:pt x="1125" y="407"/>
                  </a:lnTo>
                  <a:lnTo>
                    <a:pt x="970" y="465"/>
                  </a:lnTo>
                  <a:lnTo>
                    <a:pt x="834" y="543"/>
                  </a:lnTo>
                  <a:lnTo>
                    <a:pt x="698" y="620"/>
                  </a:lnTo>
                  <a:lnTo>
                    <a:pt x="582" y="717"/>
                  </a:lnTo>
                  <a:lnTo>
                    <a:pt x="466" y="833"/>
                  </a:lnTo>
                  <a:lnTo>
                    <a:pt x="369" y="930"/>
                  </a:lnTo>
                  <a:lnTo>
                    <a:pt x="292" y="1066"/>
                  </a:lnTo>
                  <a:lnTo>
                    <a:pt x="214" y="1182"/>
                  </a:lnTo>
                  <a:lnTo>
                    <a:pt x="137" y="1317"/>
                  </a:lnTo>
                  <a:lnTo>
                    <a:pt x="78" y="1453"/>
                  </a:lnTo>
                  <a:lnTo>
                    <a:pt x="40" y="1608"/>
                  </a:lnTo>
                  <a:lnTo>
                    <a:pt x="20" y="1744"/>
                  </a:lnTo>
                  <a:lnTo>
                    <a:pt x="1" y="1899"/>
                  </a:lnTo>
                  <a:lnTo>
                    <a:pt x="1" y="2034"/>
                  </a:lnTo>
                  <a:lnTo>
                    <a:pt x="20" y="2189"/>
                  </a:lnTo>
                  <a:lnTo>
                    <a:pt x="40" y="2325"/>
                  </a:lnTo>
                  <a:lnTo>
                    <a:pt x="78" y="2480"/>
                  </a:lnTo>
                  <a:lnTo>
                    <a:pt x="137" y="2616"/>
                  </a:lnTo>
                  <a:lnTo>
                    <a:pt x="214" y="2751"/>
                  </a:lnTo>
                  <a:lnTo>
                    <a:pt x="311" y="2867"/>
                  </a:lnTo>
                  <a:lnTo>
                    <a:pt x="427" y="3003"/>
                  </a:lnTo>
                  <a:lnTo>
                    <a:pt x="543" y="3119"/>
                  </a:lnTo>
                  <a:lnTo>
                    <a:pt x="679" y="3236"/>
                  </a:lnTo>
                  <a:lnTo>
                    <a:pt x="853" y="3332"/>
                  </a:lnTo>
                  <a:lnTo>
                    <a:pt x="1028" y="3429"/>
                  </a:lnTo>
                  <a:lnTo>
                    <a:pt x="1221" y="3507"/>
                  </a:lnTo>
                  <a:lnTo>
                    <a:pt x="1454" y="3565"/>
                  </a:lnTo>
                  <a:lnTo>
                    <a:pt x="1686" y="3623"/>
                  </a:lnTo>
                  <a:lnTo>
                    <a:pt x="1938" y="3662"/>
                  </a:lnTo>
                  <a:lnTo>
                    <a:pt x="2229" y="3700"/>
                  </a:lnTo>
                  <a:lnTo>
                    <a:pt x="2520" y="3720"/>
                  </a:lnTo>
                  <a:lnTo>
                    <a:pt x="2849" y="370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26"/>
            <p:cNvSpPr/>
            <p:nvPr/>
          </p:nvSpPr>
          <p:spPr>
            <a:xfrm>
              <a:off x="9824400" y="406032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20"/>
                  </a:moveTo>
                  <a:lnTo>
                    <a:pt x="1" y="20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20"/>
                  </a:lnTo>
                  <a:close/>
                  <a:moveTo>
                    <a:pt x="1" y="20"/>
                  </a:move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26"/>
            <p:cNvSpPr/>
            <p:nvPr/>
          </p:nvSpPr>
          <p:spPr>
            <a:xfrm>
              <a:off x="9824400" y="4061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26"/>
            <p:cNvSpPr/>
            <p:nvPr/>
          </p:nvSpPr>
          <p:spPr>
            <a:xfrm>
              <a:off x="9824400" y="406080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26"/>
            <p:cNvSpPr/>
            <p:nvPr/>
          </p:nvSpPr>
          <p:spPr>
            <a:xfrm>
              <a:off x="9824400" y="4060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26"/>
            <p:cNvSpPr/>
            <p:nvPr/>
          </p:nvSpPr>
          <p:spPr>
            <a:xfrm>
              <a:off x="9824400" y="40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26"/>
            <p:cNvSpPr/>
            <p:nvPr/>
          </p:nvSpPr>
          <p:spPr>
            <a:xfrm>
              <a:off x="9698475" y="4099550"/>
              <a:ext cx="53300" cy="12125"/>
            </a:xfrm>
            <a:custGeom>
              <a:avLst/>
              <a:gdLst/>
              <a:ahLst/>
              <a:cxnLst/>
              <a:rect l="l" t="t" r="r" b="b"/>
              <a:pathLst>
                <a:path w="2132" h="485" extrusionOk="0">
                  <a:moveTo>
                    <a:pt x="0" y="1"/>
                  </a:moveTo>
                  <a:lnTo>
                    <a:pt x="0" y="1"/>
                  </a:lnTo>
                  <a:lnTo>
                    <a:pt x="175" y="97"/>
                  </a:lnTo>
                  <a:lnTo>
                    <a:pt x="349" y="194"/>
                  </a:lnTo>
                  <a:lnTo>
                    <a:pt x="562" y="272"/>
                  </a:lnTo>
                  <a:lnTo>
                    <a:pt x="795" y="349"/>
                  </a:lnTo>
                  <a:lnTo>
                    <a:pt x="1047" y="407"/>
                  </a:lnTo>
                  <a:lnTo>
                    <a:pt x="1298" y="446"/>
                  </a:lnTo>
                  <a:lnTo>
                    <a:pt x="1608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2132" y="465"/>
                  </a:lnTo>
                  <a:lnTo>
                    <a:pt x="2132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1608" y="465"/>
                  </a:lnTo>
                  <a:lnTo>
                    <a:pt x="1298" y="446"/>
                  </a:lnTo>
                  <a:lnTo>
                    <a:pt x="1047" y="407"/>
                  </a:lnTo>
                  <a:lnTo>
                    <a:pt x="795" y="349"/>
                  </a:lnTo>
                  <a:lnTo>
                    <a:pt x="562" y="272"/>
                  </a:lnTo>
                  <a:lnTo>
                    <a:pt x="349" y="194"/>
                  </a:lnTo>
                  <a:lnTo>
                    <a:pt x="175" y="97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196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26"/>
            <p:cNvSpPr/>
            <p:nvPr/>
          </p:nvSpPr>
          <p:spPr>
            <a:xfrm>
              <a:off x="9698475" y="4099550"/>
              <a:ext cx="53300" cy="12125"/>
            </a:xfrm>
            <a:custGeom>
              <a:avLst/>
              <a:gdLst/>
              <a:ahLst/>
              <a:cxnLst/>
              <a:rect l="l" t="t" r="r" b="b"/>
              <a:pathLst>
                <a:path w="2132" h="48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75" y="97"/>
                  </a:lnTo>
                  <a:lnTo>
                    <a:pt x="349" y="194"/>
                  </a:lnTo>
                  <a:lnTo>
                    <a:pt x="562" y="272"/>
                  </a:lnTo>
                  <a:lnTo>
                    <a:pt x="795" y="349"/>
                  </a:lnTo>
                  <a:lnTo>
                    <a:pt x="1047" y="407"/>
                  </a:lnTo>
                  <a:lnTo>
                    <a:pt x="1298" y="446"/>
                  </a:lnTo>
                  <a:lnTo>
                    <a:pt x="1608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2132" y="465"/>
                  </a:lnTo>
                  <a:lnTo>
                    <a:pt x="2132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1608" y="465"/>
                  </a:lnTo>
                  <a:lnTo>
                    <a:pt x="1298" y="446"/>
                  </a:lnTo>
                  <a:lnTo>
                    <a:pt x="1047" y="407"/>
                  </a:lnTo>
                  <a:lnTo>
                    <a:pt x="795" y="349"/>
                  </a:lnTo>
                  <a:lnTo>
                    <a:pt x="562" y="272"/>
                  </a:lnTo>
                  <a:lnTo>
                    <a:pt x="349" y="194"/>
                  </a:lnTo>
                  <a:lnTo>
                    <a:pt x="175" y="9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26"/>
            <p:cNvSpPr/>
            <p:nvPr/>
          </p:nvSpPr>
          <p:spPr>
            <a:xfrm>
              <a:off x="96984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26"/>
            <p:cNvSpPr/>
            <p:nvPr/>
          </p:nvSpPr>
          <p:spPr>
            <a:xfrm>
              <a:off x="96984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26"/>
            <p:cNvSpPr/>
            <p:nvPr/>
          </p:nvSpPr>
          <p:spPr>
            <a:xfrm>
              <a:off x="9681025" y="4035625"/>
              <a:ext cx="144375" cy="76050"/>
            </a:xfrm>
            <a:custGeom>
              <a:avLst/>
              <a:gdLst/>
              <a:ahLst/>
              <a:cxnLst/>
              <a:rect l="l" t="t" r="r" b="b"/>
              <a:pathLst>
                <a:path w="5775" h="3042" extrusionOk="0">
                  <a:moveTo>
                    <a:pt x="5251" y="0"/>
                  </a:moveTo>
                  <a:lnTo>
                    <a:pt x="5271" y="175"/>
                  </a:lnTo>
                  <a:lnTo>
                    <a:pt x="5251" y="349"/>
                  </a:lnTo>
                  <a:lnTo>
                    <a:pt x="5232" y="523"/>
                  </a:lnTo>
                  <a:lnTo>
                    <a:pt x="5174" y="678"/>
                  </a:lnTo>
                  <a:lnTo>
                    <a:pt x="5116" y="853"/>
                  </a:lnTo>
                  <a:lnTo>
                    <a:pt x="5019" y="988"/>
                  </a:lnTo>
                  <a:lnTo>
                    <a:pt x="4922" y="1143"/>
                  </a:lnTo>
                  <a:lnTo>
                    <a:pt x="4825" y="1259"/>
                  </a:lnTo>
                  <a:lnTo>
                    <a:pt x="4689" y="1395"/>
                  </a:lnTo>
                  <a:lnTo>
                    <a:pt x="4554" y="1511"/>
                  </a:lnTo>
                  <a:lnTo>
                    <a:pt x="4418" y="1608"/>
                  </a:lnTo>
                  <a:lnTo>
                    <a:pt x="4263" y="1686"/>
                  </a:lnTo>
                  <a:lnTo>
                    <a:pt x="4108" y="1763"/>
                  </a:lnTo>
                  <a:lnTo>
                    <a:pt x="3934" y="1841"/>
                  </a:lnTo>
                  <a:lnTo>
                    <a:pt x="3759" y="1879"/>
                  </a:lnTo>
                  <a:lnTo>
                    <a:pt x="3585" y="1918"/>
                  </a:lnTo>
                  <a:lnTo>
                    <a:pt x="3314" y="1957"/>
                  </a:lnTo>
                  <a:lnTo>
                    <a:pt x="3023" y="1976"/>
                  </a:lnTo>
                  <a:lnTo>
                    <a:pt x="2675" y="1957"/>
                  </a:lnTo>
                  <a:lnTo>
                    <a:pt x="2326" y="1899"/>
                  </a:lnTo>
                  <a:lnTo>
                    <a:pt x="1996" y="1802"/>
                  </a:lnTo>
                  <a:lnTo>
                    <a:pt x="1667" y="1666"/>
                  </a:lnTo>
                  <a:lnTo>
                    <a:pt x="1512" y="1589"/>
                  </a:lnTo>
                  <a:lnTo>
                    <a:pt x="1376" y="1492"/>
                  </a:lnTo>
                  <a:lnTo>
                    <a:pt x="1241" y="1376"/>
                  </a:lnTo>
                  <a:lnTo>
                    <a:pt x="1105" y="1279"/>
                  </a:lnTo>
                  <a:lnTo>
                    <a:pt x="970" y="1143"/>
                  </a:lnTo>
                  <a:lnTo>
                    <a:pt x="873" y="1008"/>
                  </a:lnTo>
                  <a:lnTo>
                    <a:pt x="756" y="872"/>
                  </a:lnTo>
                  <a:lnTo>
                    <a:pt x="660" y="698"/>
                  </a:lnTo>
                  <a:lnTo>
                    <a:pt x="543" y="446"/>
                  </a:lnTo>
                  <a:lnTo>
                    <a:pt x="447" y="194"/>
                  </a:lnTo>
                  <a:lnTo>
                    <a:pt x="330" y="310"/>
                  </a:lnTo>
                  <a:lnTo>
                    <a:pt x="233" y="446"/>
                  </a:lnTo>
                  <a:lnTo>
                    <a:pt x="156" y="601"/>
                  </a:lnTo>
                  <a:lnTo>
                    <a:pt x="98" y="756"/>
                  </a:lnTo>
                  <a:lnTo>
                    <a:pt x="59" y="911"/>
                  </a:lnTo>
                  <a:lnTo>
                    <a:pt x="20" y="1066"/>
                  </a:lnTo>
                  <a:lnTo>
                    <a:pt x="1" y="1221"/>
                  </a:lnTo>
                  <a:lnTo>
                    <a:pt x="1" y="1376"/>
                  </a:lnTo>
                  <a:lnTo>
                    <a:pt x="20" y="1550"/>
                  </a:lnTo>
                  <a:lnTo>
                    <a:pt x="59" y="1705"/>
                  </a:lnTo>
                  <a:lnTo>
                    <a:pt x="117" y="1860"/>
                  </a:lnTo>
                  <a:lnTo>
                    <a:pt x="195" y="2015"/>
                  </a:lnTo>
                  <a:lnTo>
                    <a:pt x="272" y="2151"/>
                  </a:lnTo>
                  <a:lnTo>
                    <a:pt x="388" y="2306"/>
                  </a:lnTo>
                  <a:lnTo>
                    <a:pt x="524" y="2422"/>
                  </a:lnTo>
                  <a:lnTo>
                    <a:pt x="698" y="2558"/>
                  </a:lnTo>
                  <a:lnTo>
                    <a:pt x="873" y="2654"/>
                  </a:lnTo>
                  <a:lnTo>
                    <a:pt x="1047" y="2751"/>
                  </a:lnTo>
                  <a:lnTo>
                    <a:pt x="1260" y="2829"/>
                  </a:lnTo>
                  <a:lnTo>
                    <a:pt x="1493" y="2906"/>
                  </a:lnTo>
                  <a:lnTo>
                    <a:pt x="1745" y="2964"/>
                  </a:lnTo>
                  <a:lnTo>
                    <a:pt x="1996" y="3003"/>
                  </a:lnTo>
                  <a:lnTo>
                    <a:pt x="2306" y="3022"/>
                  </a:lnTo>
                  <a:lnTo>
                    <a:pt x="2616" y="3042"/>
                  </a:lnTo>
                  <a:lnTo>
                    <a:pt x="2830" y="3022"/>
                  </a:lnTo>
                  <a:lnTo>
                    <a:pt x="3236" y="3022"/>
                  </a:lnTo>
                  <a:lnTo>
                    <a:pt x="3624" y="2984"/>
                  </a:lnTo>
                  <a:lnTo>
                    <a:pt x="3856" y="2964"/>
                  </a:lnTo>
                  <a:lnTo>
                    <a:pt x="4089" y="2926"/>
                  </a:lnTo>
                  <a:lnTo>
                    <a:pt x="4321" y="2848"/>
                  </a:lnTo>
                  <a:lnTo>
                    <a:pt x="4554" y="2790"/>
                  </a:lnTo>
                  <a:lnTo>
                    <a:pt x="4806" y="2693"/>
                  </a:lnTo>
                  <a:lnTo>
                    <a:pt x="5019" y="2577"/>
                  </a:lnTo>
                  <a:lnTo>
                    <a:pt x="5213" y="2441"/>
                  </a:lnTo>
                  <a:lnTo>
                    <a:pt x="5406" y="2267"/>
                  </a:lnTo>
                  <a:lnTo>
                    <a:pt x="5542" y="2073"/>
                  </a:lnTo>
                  <a:lnTo>
                    <a:pt x="5619" y="1976"/>
                  </a:lnTo>
                  <a:lnTo>
                    <a:pt x="5658" y="1860"/>
                  </a:lnTo>
                  <a:lnTo>
                    <a:pt x="5716" y="1744"/>
                  </a:lnTo>
                  <a:lnTo>
                    <a:pt x="5736" y="1608"/>
                  </a:lnTo>
                  <a:lnTo>
                    <a:pt x="5755" y="1473"/>
                  </a:lnTo>
                  <a:lnTo>
                    <a:pt x="5774" y="1337"/>
                  </a:lnTo>
                  <a:lnTo>
                    <a:pt x="5736" y="1046"/>
                  </a:lnTo>
                  <a:lnTo>
                    <a:pt x="5736" y="1027"/>
                  </a:lnTo>
                  <a:lnTo>
                    <a:pt x="5736" y="1008"/>
                  </a:lnTo>
                  <a:lnTo>
                    <a:pt x="5736" y="988"/>
                  </a:lnTo>
                  <a:lnTo>
                    <a:pt x="5658" y="698"/>
                  </a:lnTo>
                  <a:lnTo>
                    <a:pt x="5561" y="426"/>
                  </a:lnTo>
                  <a:lnTo>
                    <a:pt x="5426" y="194"/>
                  </a:lnTo>
                  <a:lnTo>
                    <a:pt x="525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26"/>
            <p:cNvSpPr/>
            <p:nvPr/>
          </p:nvSpPr>
          <p:spPr>
            <a:xfrm>
              <a:off x="9681025" y="4035625"/>
              <a:ext cx="144375" cy="76050"/>
            </a:xfrm>
            <a:custGeom>
              <a:avLst/>
              <a:gdLst/>
              <a:ahLst/>
              <a:cxnLst/>
              <a:rect l="l" t="t" r="r" b="b"/>
              <a:pathLst>
                <a:path w="5775" h="3042" fill="none" extrusionOk="0">
                  <a:moveTo>
                    <a:pt x="5251" y="0"/>
                  </a:moveTo>
                  <a:lnTo>
                    <a:pt x="5251" y="0"/>
                  </a:lnTo>
                  <a:lnTo>
                    <a:pt x="5271" y="175"/>
                  </a:lnTo>
                  <a:lnTo>
                    <a:pt x="5251" y="349"/>
                  </a:lnTo>
                  <a:lnTo>
                    <a:pt x="5232" y="523"/>
                  </a:lnTo>
                  <a:lnTo>
                    <a:pt x="5174" y="678"/>
                  </a:lnTo>
                  <a:lnTo>
                    <a:pt x="5116" y="853"/>
                  </a:lnTo>
                  <a:lnTo>
                    <a:pt x="5019" y="988"/>
                  </a:lnTo>
                  <a:lnTo>
                    <a:pt x="4922" y="1143"/>
                  </a:lnTo>
                  <a:lnTo>
                    <a:pt x="4825" y="1259"/>
                  </a:lnTo>
                  <a:lnTo>
                    <a:pt x="4689" y="1395"/>
                  </a:lnTo>
                  <a:lnTo>
                    <a:pt x="4554" y="1511"/>
                  </a:lnTo>
                  <a:lnTo>
                    <a:pt x="4418" y="1608"/>
                  </a:lnTo>
                  <a:lnTo>
                    <a:pt x="4263" y="1686"/>
                  </a:lnTo>
                  <a:lnTo>
                    <a:pt x="4108" y="1763"/>
                  </a:lnTo>
                  <a:lnTo>
                    <a:pt x="3934" y="1841"/>
                  </a:lnTo>
                  <a:lnTo>
                    <a:pt x="3759" y="1879"/>
                  </a:lnTo>
                  <a:lnTo>
                    <a:pt x="3585" y="1918"/>
                  </a:lnTo>
                  <a:lnTo>
                    <a:pt x="3585" y="1918"/>
                  </a:lnTo>
                  <a:lnTo>
                    <a:pt x="3314" y="1957"/>
                  </a:lnTo>
                  <a:lnTo>
                    <a:pt x="3023" y="1976"/>
                  </a:lnTo>
                  <a:lnTo>
                    <a:pt x="3023" y="1976"/>
                  </a:lnTo>
                  <a:lnTo>
                    <a:pt x="2675" y="1957"/>
                  </a:lnTo>
                  <a:lnTo>
                    <a:pt x="2326" y="1899"/>
                  </a:lnTo>
                  <a:lnTo>
                    <a:pt x="1996" y="1802"/>
                  </a:lnTo>
                  <a:lnTo>
                    <a:pt x="1667" y="1666"/>
                  </a:lnTo>
                  <a:lnTo>
                    <a:pt x="1512" y="1589"/>
                  </a:lnTo>
                  <a:lnTo>
                    <a:pt x="1376" y="1492"/>
                  </a:lnTo>
                  <a:lnTo>
                    <a:pt x="1241" y="1376"/>
                  </a:lnTo>
                  <a:lnTo>
                    <a:pt x="1105" y="1279"/>
                  </a:lnTo>
                  <a:lnTo>
                    <a:pt x="970" y="1143"/>
                  </a:lnTo>
                  <a:lnTo>
                    <a:pt x="873" y="1008"/>
                  </a:lnTo>
                  <a:lnTo>
                    <a:pt x="756" y="872"/>
                  </a:lnTo>
                  <a:lnTo>
                    <a:pt x="660" y="698"/>
                  </a:lnTo>
                  <a:lnTo>
                    <a:pt x="660" y="698"/>
                  </a:lnTo>
                  <a:lnTo>
                    <a:pt x="543" y="446"/>
                  </a:lnTo>
                  <a:lnTo>
                    <a:pt x="447" y="194"/>
                  </a:lnTo>
                  <a:lnTo>
                    <a:pt x="447" y="194"/>
                  </a:lnTo>
                  <a:lnTo>
                    <a:pt x="330" y="310"/>
                  </a:lnTo>
                  <a:lnTo>
                    <a:pt x="233" y="446"/>
                  </a:lnTo>
                  <a:lnTo>
                    <a:pt x="156" y="601"/>
                  </a:lnTo>
                  <a:lnTo>
                    <a:pt x="98" y="756"/>
                  </a:lnTo>
                  <a:lnTo>
                    <a:pt x="59" y="911"/>
                  </a:lnTo>
                  <a:lnTo>
                    <a:pt x="20" y="1066"/>
                  </a:lnTo>
                  <a:lnTo>
                    <a:pt x="1" y="1221"/>
                  </a:lnTo>
                  <a:lnTo>
                    <a:pt x="1" y="1376"/>
                  </a:lnTo>
                  <a:lnTo>
                    <a:pt x="20" y="1550"/>
                  </a:lnTo>
                  <a:lnTo>
                    <a:pt x="59" y="1705"/>
                  </a:lnTo>
                  <a:lnTo>
                    <a:pt x="117" y="1860"/>
                  </a:lnTo>
                  <a:lnTo>
                    <a:pt x="195" y="2015"/>
                  </a:lnTo>
                  <a:lnTo>
                    <a:pt x="272" y="2151"/>
                  </a:lnTo>
                  <a:lnTo>
                    <a:pt x="388" y="2306"/>
                  </a:lnTo>
                  <a:lnTo>
                    <a:pt x="524" y="2422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873" y="2654"/>
                  </a:lnTo>
                  <a:lnTo>
                    <a:pt x="1047" y="2751"/>
                  </a:lnTo>
                  <a:lnTo>
                    <a:pt x="1260" y="2829"/>
                  </a:lnTo>
                  <a:lnTo>
                    <a:pt x="1493" y="2906"/>
                  </a:lnTo>
                  <a:lnTo>
                    <a:pt x="1745" y="2964"/>
                  </a:lnTo>
                  <a:lnTo>
                    <a:pt x="1996" y="3003"/>
                  </a:lnTo>
                  <a:lnTo>
                    <a:pt x="2306" y="3022"/>
                  </a:lnTo>
                  <a:lnTo>
                    <a:pt x="2616" y="3042"/>
                  </a:lnTo>
                  <a:lnTo>
                    <a:pt x="2616" y="3042"/>
                  </a:lnTo>
                  <a:lnTo>
                    <a:pt x="2830" y="3022"/>
                  </a:lnTo>
                  <a:lnTo>
                    <a:pt x="2830" y="3022"/>
                  </a:lnTo>
                  <a:lnTo>
                    <a:pt x="2849" y="3022"/>
                  </a:lnTo>
                  <a:lnTo>
                    <a:pt x="2849" y="3022"/>
                  </a:lnTo>
                  <a:lnTo>
                    <a:pt x="2965" y="3022"/>
                  </a:lnTo>
                  <a:lnTo>
                    <a:pt x="2965" y="3022"/>
                  </a:lnTo>
                  <a:lnTo>
                    <a:pt x="3236" y="3022"/>
                  </a:lnTo>
                  <a:lnTo>
                    <a:pt x="3624" y="2984"/>
                  </a:lnTo>
                  <a:lnTo>
                    <a:pt x="3856" y="2964"/>
                  </a:lnTo>
                  <a:lnTo>
                    <a:pt x="4089" y="2926"/>
                  </a:lnTo>
                  <a:lnTo>
                    <a:pt x="4321" y="2848"/>
                  </a:lnTo>
                  <a:lnTo>
                    <a:pt x="4554" y="2790"/>
                  </a:lnTo>
                  <a:lnTo>
                    <a:pt x="4806" y="2693"/>
                  </a:lnTo>
                  <a:lnTo>
                    <a:pt x="5019" y="2577"/>
                  </a:lnTo>
                  <a:lnTo>
                    <a:pt x="5213" y="2441"/>
                  </a:lnTo>
                  <a:lnTo>
                    <a:pt x="5406" y="2267"/>
                  </a:lnTo>
                  <a:lnTo>
                    <a:pt x="5542" y="2073"/>
                  </a:lnTo>
                  <a:lnTo>
                    <a:pt x="5619" y="1976"/>
                  </a:lnTo>
                  <a:lnTo>
                    <a:pt x="5658" y="1860"/>
                  </a:lnTo>
                  <a:lnTo>
                    <a:pt x="5716" y="1744"/>
                  </a:lnTo>
                  <a:lnTo>
                    <a:pt x="5736" y="1608"/>
                  </a:lnTo>
                  <a:lnTo>
                    <a:pt x="5755" y="1473"/>
                  </a:lnTo>
                  <a:lnTo>
                    <a:pt x="5774" y="1337"/>
                  </a:lnTo>
                  <a:lnTo>
                    <a:pt x="5774" y="1337"/>
                  </a:lnTo>
                  <a:lnTo>
                    <a:pt x="5736" y="1046"/>
                  </a:lnTo>
                  <a:lnTo>
                    <a:pt x="5736" y="1046"/>
                  </a:lnTo>
                  <a:lnTo>
                    <a:pt x="5736" y="1046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988"/>
                  </a:lnTo>
                  <a:lnTo>
                    <a:pt x="5736" y="988"/>
                  </a:lnTo>
                  <a:lnTo>
                    <a:pt x="5736" y="988"/>
                  </a:lnTo>
                  <a:lnTo>
                    <a:pt x="5736" y="988"/>
                  </a:lnTo>
                  <a:lnTo>
                    <a:pt x="5658" y="698"/>
                  </a:lnTo>
                  <a:lnTo>
                    <a:pt x="5561" y="426"/>
                  </a:lnTo>
                  <a:lnTo>
                    <a:pt x="5426" y="194"/>
                  </a:lnTo>
                  <a:lnTo>
                    <a:pt x="52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26"/>
            <p:cNvSpPr/>
            <p:nvPr/>
          </p:nvSpPr>
          <p:spPr>
            <a:xfrm>
              <a:off x="10035100" y="4148475"/>
              <a:ext cx="120150" cy="94475"/>
            </a:xfrm>
            <a:custGeom>
              <a:avLst/>
              <a:gdLst/>
              <a:ahLst/>
              <a:cxnLst/>
              <a:rect l="l" t="t" r="r" b="b"/>
              <a:pathLst>
                <a:path w="4806" h="3779" extrusionOk="0">
                  <a:moveTo>
                    <a:pt x="2422" y="0"/>
                  </a:moveTo>
                  <a:lnTo>
                    <a:pt x="2190" y="20"/>
                  </a:lnTo>
                  <a:lnTo>
                    <a:pt x="1976" y="58"/>
                  </a:lnTo>
                  <a:lnTo>
                    <a:pt x="1783" y="117"/>
                  </a:lnTo>
                  <a:lnTo>
                    <a:pt x="1608" y="194"/>
                  </a:lnTo>
                  <a:lnTo>
                    <a:pt x="1434" y="291"/>
                  </a:lnTo>
                  <a:lnTo>
                    <a:pt x="1279" y="407"/>
                  </a:lnTo>
                  <a:lnTo>
                    <a:pt x="1124" y="523"/>
                  </a:lnTo>
                  <a:lnTo>
                    <a:pt x="988" y="659"/>
                  </a:lnTo>
                  <a:lnTo>
                    <a:pt x="872" y="814"/>
                  </a:lnTo>
                  <a:lnTo>
                    <a:pt x="756" y="950"/>
                  </a:lnTo>
                  <a:lnTo>
                    <a:pt x="659" y="1124"/>
                  </a:lnTo>
                  <a:lnTo>
                    <a:pt x="562" y="1279"/>
                  </a:lnTo>
                  <a:lnTo>
                    <a:pt x="407" y="1628"/>
                  </a:lnTo>
                  <a:lnTo>
                    <a:pt x="272" y="1996"/>
                  </a:lnTo>
                  <a:lnTo>
                    <a:pt x="175" y="2325"/>
                  </a:lnTo>
                  <a:lnTo>
                    <a:pt x="117" y="2655"/>
                  </a:lnTo>
                  <a:lnTo>
                    <a:pt x="58" y="2945"/>
                  </a:lnTo>
                  <a:lnTo>
                    <a:pt x="0" y="3391"/>
                  </a:lnTo>
                  <a:lnTo>
                    <a:pt x="0" y="3565"/>
                  </a:lnTo>
                  <a:lnTo>
                    <a:pt x="155" y="3643"/>
                  </a:lnTo>
                  <a:lnTo>
                    <a:pt x="310" y="3681"/>
                  </a:lnTo>
                  <a:lnTo>
                    <a:pt x="485" y="3739"/>
                  </a:lnTo>
                  <a:lnTo>
                    <a:pt x="659" y="3759"/>
                  </a:lnTo>
                  <a:lnTo>
                    <a:pt x="1027" y="3778"/>
                  </a:lnTo>
                  <a:lnTo>
                    <a:pt x="1395" y="3778"/>
                  </a:lnTo>
                  <a:lnTo>
                    <a:pt x="1783" y="3720"/>
                  </a:lnTo>
                  <a:lnTo>
                    <a:pt x="2151" y="3643"/>
                  </a:lnTo>
                  <a:lnTo>
                    <a:pt x="2538" y="3546"/>
                  </a:lnTo>
                  <a:lnTo>
                    <a:pt x="2887" y="3430"/>
                  </a:lnTo>
                  <a:lnTo>
                    <a:pt x="3236" y="3294"/>
                  </a:lnTo>
                  <a:lnTo>
                    <a:pt x="3546" y="3158"/>
                  </a:lnTo>
                  <a:lnTo>
                    <a:pt x="4088" y="2926"/>
                  </a:lnTo>
                  <a:lnTo>
                    <a:pt x="4437" y="2732"/>
                  </a:lnTo>
                  <a:lnTo>
                    <a:pt x="4573" y="2655"/>
                  </a:lnTo>
                  <a:lnTo>
                    <a:pt x="4611" y="2558"/>
                  </a:lnTo>
                  <a:lnTo>
                    <a:pt x="4708" y="2306"/>
                  </a:lnTo>
                  <a:lnTo>
                    <a:pt x="4747" y="2131"/>
                  </a:lnTo>
                  <a:lnTo>
                    <a:pt x="4786" y="1938"/>
                  </a:lnTo>
                  <a:lnTo>
                    <a:pt x="4805" y="1744"/>
                  </a:lnTo>
                  <a:lnTo>
                    <a:pt x="4805" y="1511"/>
                  </a:lnTo>
                  <a:lnTo>
                    <a:pt x="4766" y="1279"/>
                  </a:lnTo>
                  <a:lnTo>
                    <a:pt x="4689" y="1066"/>
                  </a:lnTo>
                  <a:lnTo>
                    <a:pt x="4631" y="950"/>
                  </a:lnTo>
                  <a:lnTo>
                    <a:pt x="4553" y="833"/>
                  </a:lnTo>
                  <a:lnTo>
                    <a:pt x="4476" y="737"/>
                  </a:lnTo>
                  <a:lnTo>
                    <a:pt x="4379" y="640"/>
                  </a:lnTo>
                  <a:lnTo>
                    <a:pt x="4263" y="543"/>
                  </a:lnTo>
                  <a:lnTo>
                    <a:pt x="4127" y="446"/>
                  </a:lnTo>
                  <a:lnTo>
                    <a:pt x="3972" y="349"/>
                  </a:lnTo>
                  <a:lnTo>
                    <a:pt x="3798" y="272"/>
                  </a:lnTo>
                  <a:lnTo>
                    <a:pt x="3623" y="213"/>
                  </a:lnTo>
                  <a:lnTo>
                    <a:pt x="3410" y="136"/>
                  </a:lnTo>
                  <a:lnTo>
                    <a:pt x="3178" y="78"/>
                  </a:lnTo>
                  <a:lnTo>
                    <a:pt x="2926" y="39"/>
                  </a:lnTo>
                  <a:lnTo>
                    <a:pt x="26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26"/>
            <p:cNvSpPr/>
            <p:nvPr/>
          </p:nvSpPr>
          <p:spPr>
            <a:xfrm>
              <a:off x="10035100" y="4148475"/>
              <a:ext cx="120150" cy="94475"/>
            </a:xfrm>
            <a:custGeom>
              <a:avLst/>
              <a:gdLst/>
              <a:ahLst/>
              <a:cxnLst/>
              <a:rect l="l" t="t" r="r" b="b"/>
              <a:pathLst>
                <a:path w="4806" h="3779" fill="none" extrusionOk="0">
                  <a:moveTo>
                    <a:pt x="0" y="3565"/>
                  </a:moveTo>
                  <a:lnTo>
                    <a:pt x="0" y="3565"/>
                  </a:lnTo>
                  <a:lnTo>
                    <a:pt x="0" y="3391"/>
                  </a:lnTo>
                  <a:lnTo>
                    <a:pt x="58" y="2945"/>
                  </a:lnTo>
                  <a:lnTo>
                    <a:pt x="117" y="2655"/>
                  </a:lnTo>
                  <a:lnTo>
                    <a:pt x="175" y="2325"/>
                  </a:lnTo>
                  <a:lnTo>
                    <a:pt x="272" y="1996"/>
                  </a:lnTo>
                  <a:lnTo>
                    <a:pt x="407" y="1628"/>
                  </a:lnTo>
                  <a:lnTo>
                    <a:pt x="562" y="1279"/>
                  </a:lnTo>
                  <a:lnTo>
                    <a:pt x="659" y="1124"/>
                  </a:lnTo>
                  <a:lnTo>
                    <a:pt x="756" y="950"/>
                  </a:lnTo>
                  <a:lnTo>
                    <a:pt x="872" y="814"/>
                  </a:lnTo>
                  <a:lnTo>
                    <a:pt x="988" y="659"/>
                  </a:lnTo>
                  <a:lnTo>
                    <a:pt x="1124" y="523"/>
                  </a:lnTo>
                  <a:lnTo>
                    <a:pt x="1279" y="407"/>
                  </a:lnTo>
                  <a:lnTo>
                    <a:pt x="1434" y="291"/>
                  </a:lnTo>
                  <a:lnTo>
                    <a:pt x="1608" y="194"/>
                  </a:lnTo>
                  <a:lnTo>
                    <a:pt x="1783" y="117"/>
                  </a:lnTo>
                  <a:lnTo>
                    <a:pt x="1976" y="58"/>
                  </a:lnTo>
                  <a:lnTo>
                    <a:pt x="2190" y="20"/>
                  </a:lnTo>
                  <a:lnTo>
                    <a:pt x="2422" y="0"/>
                  </a:lnTo>
                  <a:lnTo>
                    <a:pt x="2655" y="0"/>
                  </a:lnTo>
                  <a:lnTo>
                    <a:pt x="2926" y="39"/>
                  </a:lnTo>
                  <a:lnTo>
                    <a:pt x="2926" y="39"/>
                  </a:lnTo>
                  <a:lnTo>
                    <a:pt x="3178" y="78"/>
                  </a:lnTo>
                  <a:lnTo>
                    <a:pt x="3410" y="136"/>
                  </a:lnTo>
                  <a:lnTo>
                    <a:pt x="3623" y="213"/>
                  </a:lnTo>
                  <a:lnTo>
                    <a:pt x="3798" y="272"/>
                  </a:lnTo>
                  <a:lnTo>
                    <a:pt x="3972" y="349"/>
                  </a:lnTo>
                  <a:lnTo>
                    <a:pt x="4127" y="446"/>
                  </a:lnTo>
                  <a:lnTo>
                    <a:pt x="4263" y="543"/>
                  </a:lnTo>
                  <a:lnTo>
                    <a:pt x="4379" y="640"/>
                  </a:lnTo>
                  <a:lnTo>
                    <a:pt x="4476" y="737"/>
                  </a:lnTo>
                  <a:lnTo>
                    <a:pt x="4553" y="833"/>
                  </a:lnTo>
                  <a:lnTo>
                    <a:pt x="4631" y="950"/>
                  </a:lnTo>
                  <a:lnTo>
                    <a:pt x="4689" y="1066"/>
                  </a:lnTo>
                  <a:lnTo>
                    <a:pt x="4766" y="1279"/>
                  </a:lnTo>
                  <a:lnTo>
                    <a:pt x="4805" y="1511"/>
                  </a:lnTo>
                  <a:lnTo>
                    <a:pt x="4805" y="1744"/>
                  </a:lnTo>
                  <a:lnTo>
                    <a:pt x="4786" y="1938"/>
                  </a:lnTo>
                  <a:lnTo>
                    <a:pt x="4747" y="2131"/>
                  </a:lnTo>
                  <a:lnTo>
                    <a:pt x="4708" y="2306"/>
                  </a:lnTo>
                  <a:lnTo>
                    <a:pt x="4611" y="2558"/>
                  </a:lnTo>
                  <a:lnTo>
                    <a:pt x="4573" y="2655"/>
                  </a:lnTo>
                  <a:lnTo>
                    <a:pt x="4573" y="2655"/>
                  </a:lnTo>
                  <a:lnTo>
                    <a:pt x="4437" y="2732"/>
                  </a:lnTo>
                  <a:lnTo>
                    <a:pt x="4088" y="2926"/>
                  </a:lnTo>
                  <a:lnTo>
                    <a:pt x="3546" y="3158"/>
                  </a:lnTo>
                  <a:lnTo>
                    <a:pt x="3236" y="3294"/>
                  </a:lnTo>
                  <a:lnTo>
                    <a:pt x="2887" y="3430"/>
                  </a:lnTo>
                  <a:lnTo>
                    <a:pt x="2538" y="3546"/>
                  </a:lnTo>
                  <a:lnTo>
                    <a:pt x="2151" y="3643"/>
                  </a:lnTo>
                  <a:lnTo>
                    <a:pt x="1783" y="3720"/>
                  </a:lnTo>
                  <a:lnTo>
                    <a:pt x="1395" y="3778"/>
                  </a:lnTo>
                  <a:lnTo>
                    <a:pt x="1027" y="3778"/>
                  </a:lnTo>
                  <a:lnTo>
                    <a:pt x="659" y="3759"/>
                  </a:lnTo>
                  <a:lnTo>
                    <a:pt x="485" y="3739"/>
                  </a:lnTo>
                  <a:lnTo>
                    <a:pt x="310" y="3681"/>
                  </a:lnTo>
                  <a:lnTo>
                    <a:pt x="155" y="3643"/>
                  </a:lnTo>
                  <a:lnTo>
                    <a:pt x="0" y="356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26"/>
            <p:cNvSpPr/>
            <p:nvPr/>
          </p:nvSpPr>
          <p:spPr>
            <a:xfrm>
              <a:off x="10044300" y="4167350"/>
              <a:ext cx="107550" cy="48950"/>
            </a:xfrm>
            <a:custGeom>
              <a:avLst/>
              <a:gdLst/>
              <a:ahLst/>
              <a:cxnLst/>
              <a:rect l="l" t="t" r="r" b="b"/>
              <a:pathLst>
                <a:path w="4302" h="1958" extrusionOk="0">
                  <a:moveTo>
                    <a:pt x="4127" y="1"/>
                  </a:moveTo>
                  <a:lnTo>
                    <a:pt x="4050" y="233"/>
                  </a:lnTo>
                  <a:lnTo>
                    <a:pt x="3953" y="446"/>
                  </a:lnTo>
                  <a:lnTo>
                    <a:pt x="4301" y="272"/>
                  </a:lnTo>
                  <a:lnTo>
                    <a:pt x="4224" y="137"/>
                  </a:lnTo>
                  <a:lnTo>
                    <a:pt x="4127" y="1"/>
                  </a:lnTo>
                  <a:close/>
                  <a:moveTo>
                    <a:pt x="233" y="466"/>
                  </a:moveTo>
                  <a:lnTo>
                    <a:pt x="97" y="698"/>
                  </a:lnTo>
                  <a:lnTo>
                    <a:pt x="0" y="950"/>
                  </a:lnTo>
                  <a:lnTo>
                    <a:pt x="39" y="1221"/>
                  </a:lnTo>
                  <a:lnTo>
                    <a:pt x="39" y="1473"/>
                  </a:lnTo>
                  <a:lnTo>
                    <a:pt x="39" y="1725"/>
                  </a:lnTo>
                  <a:lnTo>
                    <a:pt x="0" y="1958"/>
                  </a:lnTo>
                  <a:lnTo>
                    <a:pt x="698" y="1745"/>
                  </a:lnTo>
                  <a:lnTo>
                    <a:pt x="1395" y="1493"/>
                  </a:lnTo>
                  <a:lnTo>
                    <a:pt x="1144" y="1415"/>
                  </a:lnTo>
                  <a:lnTo>
                    <a:pt x="911" y="1299"/>
                  </a:lnTo>
                  <a:lnTo>
                    <a:pt x="795" y="1221"/>
                  </a:lnTo>
                  <a:lnTo>
                    <a:pt x="679" y="1144"/>
                  </a:lnTo>
                  <a:lnTo>
                    <a:pt x="582" y="1047"/>
                  </a:lnTo>
                  <a:lnTo>
                    <a:pt x="504" y="931"/>
                  </a:lnTo>
                  <a:lnTo>
                    <a:pt x="349" y="698"/>
                  </a:lnTo>
                  <a:lnTo>
                    <a:pt x="233" y="466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26"/>
            <p:cNvSpPr/>
            <p:nvPr/>
          </p:nvSpPr>
          <p:spPr>
            <a:xfrm>
              <a:off x="10044300" y="4178975"/>
              <a:ext cx="34900" cy="37325"/>
            </a:xfrm>
            <a:custGeom>
              <a:avLst/>
              <a:gdLst/>
              <a:ahLst/>
              <a:cxnLst/>
              <a:rect l="l" t="t" r="r" b="b"/>
              <a:pathLst>
                <a:path w="1396" h="1493" fill="none" extrusionOk="0">
                  <a:moveTo>
                    <a:pt x="233" y="1"/>
                  </a:moveTo>
                  <a:lnTo>
                    <a:pt x="233" y="1"/>
                  </a:lnTo>
                  <a:lnTo>
                    <a:pt x="97" y="233"/>
                  </a:lnTo>
                  <a:lnTo>
                    <a:pt x="0" y="485"/>
                  </a:lnTo>
                  <a:lnTo>
                    <a:pt x="0" y="485"/>
                  </a:lnTo>
                  <a:lnTo>
                    <a:pt x="39" y="756"/>
                  </a:lnTo>
                  <a:lnTo>
                    <a:pt x="39" y="1008"/>
                  </a:lnTo>
                  <a:lnTo>
                    <a:pt x="39" y="1008"/>
                  </a:lnTo>
                  <a:lnTo>
                    <a:pt x="39" y="1260"/>
                  </a:lnTo>
                  <a:lnTo>
                    <a:pt x="0" y="1493"/>
                  </a:lnTo>
                  <a:lnTo>
                    <a:pt x="0" y="1493"/>
                  </a:lnTo>
                  <a:lnTo>
                    <a:pt x="698" y="1280"/>
                  </a:lnTo>
                  <a:lnTo>
                    <a:pt x="1395" y="1028"/>
                  </a:lnTo>
                  <a:lnTo>
                    <a:pt x="1395" y="1028"/>
                  </a:lnTo>
                  <a:lnTo>
                    <a:pt x="1144" y="950"/>
                  </a:lnTo>
                  <a:lnTo>
                    <a:pt x="911" y="834"/>
                  </a:lnTo>
                  <a:lnTo>
                    <a:pt x="795" y="756"/>
                  </a:lnTo>
                  <a:lnTo>
                    <a:pt x="679" y="679"/>
                  </a:lnTo>
                  <a:lnTo>
                    <a:pt x="582" y="582"/>
                  </a:lnTo>
                  <a:lnTo>
                    <a:pt x="504" y="466"/>
                  </a:lnTo>
                  <a:lnTo>
                    <a:pt x="504" y="466"/>
                  </a:lnTo>
                  <a:lnTo>
                    <a:pt x="349" y="233"/>
                  </a:lnTo>
                  <a:lnTo>
                    <a:pt x="2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26"/>
            <p:cNvSpPr/>
            <p:nvPr/>
          </p:nvSpPr>
          <p:spPr>
            <a:xfrm>
              <a:off x="10143100" y="4167350"/>
              <a:ext cx="8750" cy="11175"/>
            </a:xfrm>
            <a:custGeom>
              <a:avLst/>
              <a:gdLst/>
              <a:ahLst/>
              <a:cxnLst/>
              <a:rect l="l" t="t" r="r" b="b"/>
              <a:pathLst>
                <a:path w="350" h="447" fill="none" extrusionOk="0">
                  <a:moveTo>
                    <a:pt x="175" y="1"/>
                  </a:moveTo>
                  <a:lnTo>
                    <a:pt x="175" y="1"/>
                  </a:lnTo>
                  <a:lnTo>
                    <a:pt x="98" y="233"/>
                  </a:lnTo>
                  <a:lnTo>
                    <a:pt x="1" y="446"/>
                  </a:lnTo>
                  <a:lnTo>
                    <a:pt x="1" y="446"/>
                  </a:lnTo>
                  <a:lnTo>
                    <a:pt x="349" y="272"/>
                  </a:lnTo>
                  <a:lnTo>
                    <a:pt x="349" y="272"/>
                  </a:lnTo>
                  <a:lnTo>
                    <a:pt x="272" y="137"/>
                  </a:lnTo>
                  <a:lnTo>
                    <a:pt x="17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26"/>
            <p:cNvSpPr/>
            <p:nvPr/>
          </p:nvSpPr>
          <p:spPr>
            <a:xfrm>
              <a:off x="9868475" y="4040950"/>
              <a:ext cx="144375" cy="109000"/>
            </a:xfrm>
            <a:custGeom>
              <a:avLst/>
              <a:gdLst/>
              <a:ahLst/>
              <a:cxnLst/>
              <a:rect l="l" t="t" r="r" b="b"/>
              <a:pathLst>
                <a:path w="5775" h="4360" extrusionOk="0">
                  <a:moveTo>
                    <a:pt x="3255" y="0"/>
                  </a:moveTo>
                  <a:lnTo>
                    <a:pt x="3042" y="20"/>
                  </a:lnTo>
                  <a:lnTo>
                    <a:pt x="2810" y="58"/>
                  </a:lnTo>
                  <a:lnTo>
                    <a:pt x="2577" y="97"/>
                  </a:lnTo>
                  <a:lnTo>
                    <a:pt x="2364" y="155"/>
                  </a:lnTo>
                  <a:lnTo>
                    <a:pt x="2132" y="213"/>
                  </a:lnTo>
                  <a:lnTo>
                    <a:pt x="1919" y="291"/>
                  </a:lnTo>
                  <a:lnTo>
                    <a:pt x="1706" y="388"/>
                  </a:lnTo>
                  <a:lnTo>
                    <a:pt x="1492" y="485"/>
                  </a:lnTo>
                  <a:lnTo>
                    <a:pt x="1299" y="581"/>
                  </a:lnTo>
                  <a:lnTo>
                    <a:pt x="1105" y="717"/>
                  </a:lnTo>
                  <a:lnTo>
                    <a:pt x="931" y="833"/>
                  </a:lnTo>
                  <a:lnTo>
                    <a:pt x="756" y="988"/>
                  </a:lnTo>
                  <a:lnTo>
                    <a:pt x="601" y="1143"/>
                  </a:lnTo>
                  <a:lnTo>
                    <a:pt x="466" y="1298"/>
                  </a:lnTo>
                  <a:lnTo>
                    <a:pt x="330" y="1473"/>
                  </a:lnTo>
                  <a:lnTo>
                    <a:pt x="233" y="1647"/>
                  </a:lnTo>
                  <a:lnTo>
                    <a:pt x="136" y="1841"/>
                  </a:lnTo>
                  <a:lnTo>
                    <a:pt x="78" y="2054"/>
                  </a:lnTo>
                  <a:lnTo>
                    <a:pt x="20" y="2267"/>
                  </a:lnTo>
                  <a:lnTo>
                    <a:pt x="1" y="2480"/>
                  </a:lnTo>
                  <a:lnTo>
                    <a:pt x="1" y="2693"/>
                  </a:lnTo>
                  <a:lnTo>
                    <a:pt x="20" y="2887"/>
                  </a:lnTo>
                  <a:lnTo>
                    <a:pt x="59" y="3081"/>
                  </a:lnTo>
                  <a:lnTo>
                    <a:pt x="136" y="3236"/>
                  </a:lnTo>
                  <a:lnTo>
                    <a:pt x="214" y="3391"/>
                  </a:lnTo>
                  <a:lnTo>
                    <a:pt x="330" y="3546"/>
                  </a:lnTo>
                  <a:lnTo>
                    <a:pt x="446" y="3662"/>
                  </a:lnTo>
                  <a:lnTo>
                    <a:pt x="582" y="3778"/>
                  </a:lnTo>
                  <a:lnTo>
                    <a:pt x="737" y="3875"/>
                  </a:lnTo>
                  <a:lnTo>
                    <a:pt x="892" y="3972"/>
                  </a:lnTo>
                  <a:lnTo>
                    <a:pt x="1066" y="4049"/>
                  </a:lnTo>
                  <a:lnTo>
                    <a:pt x="1241" y="4108"/>
                  </a:lnTo>
                  <a:lnTo>
                    <a:pt x="1609" y="4224"/>
                  </a:lnTo>
                  <a:lnTo>
                    <a:pt x="2016" y="4282"/>
                  </a:lnTo>
                  <a:lnTo>
                    <a:pt x="2403" y="4340"/>
                  </a:lnTo>
                  <a:lnTo>
                    <a:pt x="2791" y="4359"/>
                  </a:lnTo>
                  <a:lnTo>
                    <a:pt x="3469" y="4359"/>
                  </a:lnTo>
                  <a:lnTo>
                    <a:pt x="3953" y="4321"/>
                  </a:lnTo>
                  <a:lnTo>
                    <a:pt x="4147" y="4301"/>
                  </a:lnTo>
                  <a:lnTo>
                    <a:pt x="4321" y="4224"/>
                  </a:lnTo>
                  <a:lnTo>
                    <a:pt x="4515" y="4108"/>
                  </a:lnTo>
                  <a:lnTo>
                    <a:pt x="4689" y="3991"/>
                  </a:lnTo>
                  <a:lnTo>
                    <a:pt x="4883" y="3817"/>
                  </a:lnTo>
                  <a:lnTo>
                    <a:pt x="5057" y="3643"/>
                  </a:lnTo>
                  <a:lnTo>
                    <a:pt x="5232" y="3449"/>
                  </a:lnTo>
                  <a:lnTo>
                    <a:pt x="5387" y="3216"/>
                  </a:lnTo>
                  <a:lnTo>
                    <a:pt x="5503" y="2984"/>
                  </a:lnTo>
                  <a:lnTo>
                    <a:pt x="5619" y="2732"/>
                  </a:lnTo>
                  <a:lnTo>
                    <a:pt x="5716" y="2480"/>
                  </a:lnTo>
                  <a:lnTo>
                    <a:pt x="5755" y="2209"/>
                  </a:lnTo>
                  <a:lnTo>
                    <a:pt x="5774" y="1918"/>
                  </a:lnTo>
                  <a:lnTo>
                    <a:pt x="5755" y="1647"/>
                  </a:lnTo>
                  <a:lnTo>
                    <a:pt x="5677" y="1356"/>
                  </a:lnTo>
                  <a:lnTo>
                    <a:pt x="5619" y="1201"/>
                  </a:lnTo>
                  <a:lnTo>
                    <a:pt x="5561" y="1066"/>
                  </a:lnTo>
                  <a:lnTo>
                    <a:pt x="5484" y="911"/>
                  </a:lnTo>
                  <a:lnTo>
                    <a:pt x="5387" y="775"/>
                  </a:lnTo>
                  <a:lnTo>
                    <a:pt x="5290" y="640"/>
                  </a:lnTo>
                  <a:lnTo>
                    <a:pt x="5154" y="504"/>
                  </a:lnTo>
                  <a:lnTo>
                    <a:pt x="5019" y="407"/>
                  </a:lnTo>
                  <a:lnTo>
                    <a:pt x="4864" y="310"/>
                  </a:lnTo>
                  <a:lnTo>
                    <a:pt x="4689" y="213"/>
                  </a:lnTo>
                  <a:lnTo>
                    <a:pt x="4515" y="155"/>
                  </a:lnTo>
                  <a:lnTo>
                    <a:pt x="4321" y="97"/>
                  </a:lnTo>
                  <a:lnTo>
                    <a:pt x="4127" y="58"/>
                  </a:lnTo>
                  <a:lnTo>
                    <a:pt x="3914" y="20"/>
                  </a:lnTo>
                  <a:lnTo>
                    <a:pt x="37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26"/>
            <p:cNvSpPr/>
            <p:nvPr/>
          </p:nvSpPr>
          <p:spPr>
            <a:xfrm>
              <a:off x="9868475" y="4040950"/>
              <a:ext cx="144375" cy="109000"/>
            </a:xfrm>
            <a:custGeom>
              <a:avLst/>
              <a:gdLst/>
              <a:ahLst/>
              <a:cxnLst/>
              <a:rect l="l" t="t" r="r" b="b"/>
              <a:pathLst>
                <a:path w="5775" h="4360" fill="none" extrusionOk="0">
                  <a:moveTo>
                    <a:pt x="4147" y="4301"/>
                  </a:moveTo>
                  <a:lnTo>
                    <a:pt x="4147" y="4301"/>
                  </a:lnTo>
                  <a:lnTo>
                    <a:pt x="3953" y="4321"/>
                  </a:lnTo>
                  <a:lnTo>
                    <a:pt x="3469" y="4359"/>
                  </a:lnTo>
                  <a:lnTo>
                    <a:pt x="3139" y="4359"/>
                  </a:lnTo>
                  <a:lnTo>
                    <a:pt x="2791" y="4359"/>
                  </a:lnTo>
                  <a:lnTo>
                    <a:pt x="2403" y="4340"/>
                  </a:lnTo>
                  <a:lnTo>
                    <a:pt x="2016" y="4282"/>
                  </a:lnTo>
                  <a:lnTo>
                    <a:pt x="1609" y="4224"/>
                  </a:lnTo>
                  <a:lnTo>
                    <a:pt x="1241" y="4108"/>
                  </a:lnTo>
                  <a:lnTo>
                    <a:pt x="1066" y="4049"/>
                  </a:lnTo>
                  <a:lnTo>
                    <a:pt x="892" y="3972"/>
                  </a:lnTo>
                  <a:lnTo>
                    <a:pt x="737" y="3875"/>
                  </a:lnTo>
                  <a:lnTo>
                    <a:pt x="582" y="3778"/>
                  </a:lnTo>
                  <a:lnTo>
                    <a:pt x="446" y="3662"/>
                  </a:lnTo>
                  <a:lnTo>
                    <a:pt x="330" y="3546"/>
                  </a:lnTo>
                  <a:lnTo>
                    <a:pt x="214" y="3391"/>
                  </a:lnTo>
                  <a:lnTo>
                    <a:pt x="136" y="3236"/>
                  </a:lnTo>
                  <a:lnTo>
                    <a:pt x="59" y="3081"/>
                  </a:lnTo>
                  <a:lnTo>
                    <a:pt x="20" y="2887"/>
                  </a:lnTo>
                  <a:lnTo>
                    <a:pt x="1" y="2693"/>
                  </a:lnTo>
                  <a:lnTo>
                    <a:pt x="1" y="2480"/>
                  </a:lnTo>
                  <a:lnTo>
                    <a:pt x="1" y="2480"/>
                  </a:lnTo>
                  <a:lnTo>
                    <a:pt x="20" y="2267"/>
                  </a:lnTo>
                  <a:lnTo>
                    <a:pt x="78" y="2054"/>
                  </a:lnTo>
                  <a:lnTo>
                    <a:pt x="136" y="1841"/>
                  </a:lnTo>
                  <a:lnTo>
                    <a:pt x="233" y="1647"/>
                  </a:lnTo>
                  <a:lnTo>
                    <a:pt x="330" y="1473"/>
                  </a:lnTo>
                  <a:lnTo>
                    <a:pt x="466" y="1298"/>
                  </a:lnTo>
                  <a:lnTo>
                    <a:pt x="601" y="1143"/>
                  </a:lnTo>
                  <a:lnTo>
                    <a:pt x="756" y="988"/>
                  </a:lnTo>
                  <a:lnTo>
                    <a:pt x="931" y="833"/>
                  </a:lnTo>
                  <a:lnTo>
                    <a:pt x="1105" y="717"/>
                  </a:lnTo>
                  <a:lnTo>
                    <a:pt x="1299" y="581"/>
                  </a:lnTo>
                  <a:lnTo>
                    <a:pt x="1492" y="485"/>
                  </a:lnTo>
                  <a:lnTo>
                    <a:pt x="1706" y="388"/>
                  </a:lnTo>
                  <a:lnTo>
                    <a:pt x="1919" y="291"/>
                  </a:lnTo>
                  <a:lnTo>
                    <a:pt x="2132" y="213"/>
                  </a:lnTo>
                  <a:lnTo>
                    <a:pt x="2364" y="155"/>
                  </a:lnTo>
                  <a:lnTo>
                    <a:pt x="2577" y="97"/>
                  </a:lnTo>
                  <a:lnTo>
                    <a:pt x="2810" y="58"/>
                  </a:lnTo>
                  <a:lnTo>
                    <a:pt x="3042" y="20"/>
                  </a:lnTo>
                  <a:lnTo>
                    <a:pt x="3255" y="0"/>
                  </a:lnTo>
                  <a:lnTo>
                    <a:pt x="3488" y="0"/>
                  </a:lnTo>
                  <a:lnTo>
                    <a:pt x="3701" y="0"/>
                  </a:lnTo>
                  <a:lnTo>
                    <a:pt x="3914" y="20"/>
                  </a:lnTo>
                  <a:lnTo>
                    <a:pt x="4127" y="58"/>
                  </a:lnTo>
                  <a:lnTo>
                    <a:pt x="4321" y="97"/>
                  </a:lnTo>
                  <a:lnTo>
                    <a:pt x="4515" y="155"/>
                  </a:lnTo>
                  <a:lnTo>
                    <a:pt x="4689" y="213"/>
                  </a:lnTo>
                  <a:lnTo>
                    <a:pt x="4864" y="310"/>
                  </a:lnTo>
                  <a:lnTo>
                    <a:pt x="5019" y="407"/>
                  </a:lnTo>
                  <a:lnTo>
                    <a:pt x="5154" y="504"/>
                  </a:lnTo>
                  <a:lnTo>
                    <a:pt x="5290" y="640"/>
                  </a:lnTo>
                  <a:lnTo>
                    <a:pt x="5387" y="775"/>
                  </a:lnTo>
                  <a:lnTo>
                    <a:pt x="5387" y="775"/>
                  </a:lnTo>
                  <a:lnTo>
                    <a:pt x="5484" y="911"/>
                  </a:lnTo>
                  <a:lnTo>
                    <a:pt x="5561" y="1066"/>
                  </a:lnTo>
                  <a:lnTo>
                    <a:pt x="5619" y="1201"/>
                  </a:lnTo>
                  <a:lnTo>
                    <a:pt x="5677" y="1356"/>
                  </a:lnTo>
                  <a:lnTo>
                    <a:pt x="5755" y="1647"/>
                  </a:lnTo>
                  <a:lnTo>
                    <a:pt x="5774" y="1918"/>
                  </a:lnTo>
                  <a:lnTo>
                    <a:pt x="5755" y="2209"/>
                  </a:lnTo>
                  <a:lnTo>
                    <a:pt x="5716" y="2480"/>
                  </a:lnTo>
                  <a:lnTo>
                    <a:pt x="5619" y="2732"/>
                  </a:lnTo>
                  <a:lnTo>
                    <a:pt x="5503" y="2984"/>
                  </a:lnTo>
                  <a:lnTo>
                    <a:pt x="5387" y="3216"/>
                  </a:lnTo>
                  <a:lnTo>
                    <a:pt x="5232" y="3449"/>
                  </a:lnTo>
                  <a:lnTo>
                    <a:pt x="5057" y="3643"/>
                  </a:lnTo>
                  <a:lnTo>
                    <a:pt x="4883" y="3817"/>
                  </a:lnTo>
                  <a:lnTo>
                    <a:pt x="4689" y="3991"/>
                  </a:lnTo>
                  <a:lnTo>
                    <a:pt x="4515" y="4108"/>
                  </a:lnTo>
                  <a:lnTo>
                    <a:pt x="4321" y="4224"/>
                  </a:lnTo>
                  <a:lnTo>
                    <a:pt x="4147" y="43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26"/>
            <p:cNvSpPr/>
            <p:nvPr/>
          </p:nvSpPr>
          <p:spPr>
            <a:xfrm>
              <a:off x="10002650" y="4059825"/>
              <a:ext cx="10200" cy="34900"/>
            </a:xfrm>
            <a:custGeom>
              <a:avLst/>
              <a:gdLst/>
              <a:ahLst/>
              <a:cxnLst/>
              <a:rect l="l" t="t" r="r" b="b"/>
              <a:pathLst>
                <a:path w="408" h="1396" extrusionOk="0">
                  <a:moveTo>
                    <a:pt x="0" y="1"/>
                  </a:moveTo>
                  <a:lnTo>
                    <a:pt x="0" y="1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136" y="195"/>
                  </a:lnTo>
                  <a:lnTo>
                    <a:pt x="213" y="369"/>
                  </a:lnTo>
                  <a:lnTo>
                    <a:pt x="291" y="543"/>
                  </a:lnTo>
                  <a:lnTo>
                    <a:pt x="349" y="718"/>
                  </a:lnTo>
                  <a:lnTo>
                    <a:pt x="388" y="892"/>
                  </a:lnTo>
                  <a:lnTo>
                    <a:pt x="407" y="1066"/>
                  </a:lnTo>
                  <a:lnTo>
                    <a:pt x="407" y="1241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407" y="1241"/>
                  </a:lnTo>
                  <a:lnTo>
                    <a:pt x="407" y="1066"/>
                  </a:lnTo>
                  <a:lnTo>
                    <a:pt x="388" y="892"/>
                  </a:lnTo>
                  <a:lnTo>
                    <a:pt x="349" y="718"/>
                  </a:lnTo>
                  <a:lnTo>
                    <a:pt x="291" y="543"/>
                  </a:lnTo>
                  <a:lnTo>
                    <a:pt x="213" y="369"/>
                  </a:lnTo>
                  <a:lnTo>
                    <a:pt x="136" y="195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15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26"/>
            <p:cNvSpPr/>
            <p:nvPr/>
          </p:nvSpPr>
          <p:spPr>
            <a:xfrm>
              <a:off x="10002650" y="4059825"/>
              <a:ext cx="10200" cy="34900"/>
            </a:xfrm>
            <a:custGeom>
              <a:avLst/>
              <a:gdLst/>
              <a:ahLst/>
              <a:cxnLst/>
              <a:rect l="l" t="t" r="r" b="b"/>
              <a:pathLst>
                <a:path w="408" h="1396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136" y="195"/>
                  </a:lnTo>
                  <a:lnTo>
                    <a:pt x="213" y="369"/>
                  </a:lnTo>
                  <a:lnTo>
                    <a:pt x="291" y="543"/>
                  </a:lnTo>
                  <a:lnTo>
                    <a:pt x="349" y="718"/>
                  </a:lnTo>
                  <a:lnTo>
                    <a:pt x="388" y="892"/>
                  </a:lnTo>
                  <a:lnTo>
                    <a:pt x="407" y="1066"/>
                  </a:lnTo>
                  <a:lnTo>
                    <a:pt x="407" y="1241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407" y="1241"/>
                  </a:lnTo>
                  <a:lnTo>
                    <a:pt x="407" y="1066"/>
                  </a:lnTo>
                  <a:lnTo>
                    <a:pt x="388" y="892"/>
                  </a:lnTo>
                  <a:lnTo>
                    <a:pt x="349" y="718"/>
                  </a:lnTo>
                  <a:lnTo>
                    <a:pt x="291" y="543"/>
                  </a:lnTo>
                  <a:lnTo>
                    <a:pt x="213" y="369"/>
                  </a:lnTo>
                  <a:lnTo>
                    <a:pt x="136" y="195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26"/>
            <p:cNvSpPr/>
            <p:nvPr/>
          </p:nvSpPr>
          <p:spPr>
            <a:xfrm>
              <a:off x="9987625" y="4094700"/>
              <a:ext cx="24725" cy="44600"/>
            </a:xfrm>
            <a:custGeom>
              <a:avLst/>
              <a:gdLst/>
              <a:ahLst/>
              <a:cxnLst/>
              <a:rect l="l" t="t" r="r" b="b"/>
              <a:pathLst>
                <a:path w="989" h="1784" extrusionOk="0">
                  <a:moveTo>
                    <a:pt x="989" y="1"/>
                  </a:moveTo>
                  <a:lnTo>
                    <a:pt x="989" y="1"/>
                  </a:lnTo>
                  <a:lnTo>
                    <a:pt x="989" y="1"/>
                  </a:lnTo>
                  <a:lnTo>
                    <a:pt x="950" y="272"/>
                  </a:lnTo>
                  <a:lnTo>
                    <a:pt x="873" y="524"/>
                  </a:lnTo>
                  <a:lnTo>
                    <a:pt x="776" y="776"/>
                  </a:lnTo>
                  <a:lnTo>
                    <a:pt x="659" y="1008"/>
                  </a:lnTo>
                  <a:lnTo>
                    <a:pt x="504" y="1221"/>
                  </a:lnTo>
                  <a:lnTo>
                    <a:pt x="349" y="1434"/>
                  </a:lnTo>
                  <a:lnTo>
                    <a:pt x="175" y="1609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75" y="1609"/>
                  </a:lnTo>
                  <a:lnTo>
                    <a:pt x="349" y="1434"/>
                  </a:lnTo>
                  <a:lnTo>
                    <a:pt x="504" y="1221"/>
                  </a:lnTo>
                  <a:lnTo>
                    <a:pt x="659" y="1008"/>
                  </a:lnTo>
                  <a:lnTo>
                    <a:pt x="776" y="776"/>
                  </a:lnTo>
                  <a:lnTo>
                    <a:pt x="873" y="524"/>
                  </a:lnTo>
                  <a:lnTo>
                    <a:pt x="950" y="272"/>
                  </a:lnTo>
                  <a:lnTo>
                    <a:pt x="989" y="1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26"/>
            <p:cNvSpPr/>
            <p:nvPr/>
          </p:nvSpPr>
          <p:spPr>
            <a:xfrm>
              <a:off x="9987625" y="4094700"/>
              <a:ext cx="24725" cy="44600"/>
            </a:xfrm>
            <a:custGeom>
              <a:avLst/>
              <a:gdLst/>
              <a:ahLst/>
              <a:cxnLst/>
              <a:rect l="l" t="t" r="r" b="b"/>
              <a:pathLst>
                <a:path w="989" h="1784" fill="none" extrusionOk="0">
                  <a:moveTo>
                    <a:pt x="989" y="1"/>
                  </a:moveTo>
                  <a:lnTo>
                    <a:pt x="989" y="1"/>
                  </a:lnTo>
                  <a:lnTo>
                    <a:pt x="989" y="1"/>
                  </a:lnTo>
                  <a:lnTo>
                    <a:pt x="950" y="272"/>
                  </a:lnTo>
                  <a:lnTo>
                    <a:pt x="873" y="524"/>
                  </a:lnTo>
                  <a:lnTo>
                    <a:pt x="776" y="776"/>
                  </a:lnTo>
                  <a:lnTo>
                    <a:pt x="659" y="1008"/>
                  </a:lnTo>
                  <a:lnTo>
                    <a:pt x="504" y="1221"/>
                  </a:lnTo>
                  <a:lnTo>
                    <a:pt x="349" y="1434"/>
                  </a:lnTo>
                  <a:lnTo>
                    <a:pt x="175" y="1609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75" y="1609"/>
                  </a:lnTo>
                  <a:lnTo>
                    <a:pt x="349" y="1434"/>
                  </a:lnTo>
                  <a:lnTo>
                    <a:pt x="504" y="1221"/>
                  </a:lnTo>
                  <a:lnTo>
                    <a:pt x="659" y="1008"/>
                  </a:lnTo>
                  <a:lnTo>
                    <a:pt x="776" y="776"/>
                  </a:lnTo>
                  <a:lnTo>
                    <a:pt x="873" y="524"/>
                  </a:lnTo>
                  <a:lnTo>
                    <a:pt x="950" y="272"/>
                  </a:lnTo>
                  <a:lnTo>
                    <a:pt x="9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26"/>
            <p:cNvSpPr/>
            <p:nvPr/>
          </p:nvSpPr>
          <p:spPr>
            <a:xfrm>
              <a:off x="9868475" y="4099075"/>
              <a:ext cx="525" cy="3900"/>
            </a:xfrm>
            <a:custGeom>
              <a:avLst/>
              <a:gdLst/>
              <a:ahLst/>
              <a:cxnLst/>
              <a:rect l="l" t="t" r="r" b="b"/>
              <a:pathLst>
                <a:path w="21" h="156" extrusionOk="0">
                  <a:moveTo>
                    <a:pt x="1" y="136"/>
                  </a:moveTo>
                  <a:lnTo>
                    <a:pt x="1" y="136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" y="136"/>
                  </a:lnTo>
                  <a:close/>
                  <a:moveTo>
                    <a:pt x="1" y="136"/>
                  </a:moveTo>
                  <a:lnTo>
                    <a:pt x="1" y="136"/>
                  </a:lnTo>
                  <a:lnTo>
                    <a:pt x="1" y="136"/>
                  </a:lnTo>
                  <a:lnTo>
                    <a:pt x="1" y="136"/>
                  </a:lnTo>
                  <a:lnTo>
                    <a:pt x="1" y="136"/>
                  </a:lnTo>
                  <a:close/>
                  <a:moveTo>
                    <a:pt x="1" y="116"/>
                  </a:move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close/>
                  <a:moveTo>
                    <a:pt x="1" y="97"/>
                  </a:move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close/>
                  <a:moveTo>
                    <a:pt x="1" y="78"/>
                  </a:moveTo>
                  <a:lnTo>
                    <a:pt x="1" y="78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78"/>
                  </a:lnTo>
                  <a:close/>
                  <a:moveTo>
                    <a:pt x="1" y="78"/>
                  </a:moveTo>
                  <a:lnTo>
                    <a:pt x="1" y="78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1" y="78"/>
                  </a:lnTo>
                  <a:close/>
                  <a:moveTo>
                    <a:pt x="1" y="58"/>
                  </a:moveTo>
                  <a:lnTo>
                    <a:pt x="1" y="58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1" y="58"/>
                  </a:lnTo>
                  <a:close/>
                  <a:moveTo>
                    <a:pt x="1" y="58"/>
                  </a:move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20"/>
                  </a:moveTo>
                  <a:lnTo>
                    <a:pt x="1" y="20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0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196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26"/>
            <p:cNvSpPr/>
            <p:nvPr/>
          </p:nvSpPr>
          <p:spPr>
            <a:xfrm>
              <a:off x="9868475" y="4102450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26"/>
            <p:cNvSpPr/>
            <p:nvPr/>
          </p:nvSpPr>
          <p:spPr>
            <a:xfrm>
              <a:off x="9868475" y="4102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26"/>
            <p:cNvSpPr/>
            <p:nvPr/>
          </p:nvSpPr>
          <p:spPr>
            <a:xfrm>
              <a:off x="9868475" y="410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26"/>
            <p:cNvSpPr/>
            <p:nvPr/>
          </p:nvSpPr>
          <p:spPr>
            <a:xfrm>
              <a:off x="9868475" y="4101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26"/>
            <p:cNvSpPr/>
            <p:nvPr/>
          </p:nvSpPr>
          <p:spPr>
            <a:xfrm>
              <a:off x="9868475" y="4101000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26"/>
            <p:cNvSpPr/>
            <p:nvPr/>
          </p:nvSpPr>
          <p:spPr>
            <a:xfrm>
              <a:off x="9868475" y="4101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26"/>
            <p:cNvSpPr/>
            <p:nvPr/>
          </p:nvSpPr>
          <p:spPr>
            <a:xfrm>
              <a:off x="9868475" y="4100525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26"/>
            <p:cNvSpPr/>
            <p:nvPr/>
          </p:nvSpPr>
          <p:spPr>
            <a:xfrm>
              <a:off x="9868475" y="4100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26"/>
            <p:cNvSpPr/>
            <p:nvPr/>
          </p:nvSpPr>
          <p:spPr>
            <a:xfrm>
              <a:off x="9868475" y="41000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26"/>
            <p:cNvSpPr/>
            <p:nvPr/>
          </p:nvSpPr>
          <p:spPr>
            <a:xfrm>
              <a:off x="9868475" y="4100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26"/>
            <p:cNvSpPr/>
            <p:nvPr/>
          </p:nvSpPr>
          <p:spPr>
            <a:xfrm>
              <a:off x="9868475" y="409955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26"/>
            <p:cNvSpPr/>
            <p:nvPr/>
          </p:nvSpPr>
          <p:spPr>
            <a:xfrm>
              <a:off x="98689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26"/>
            <p:cNvSpPr/>
            <p:nvPr/>
          </p:nvSpPr>
          <p:spPr>
            <a:xfrm>
              <a:off x="98689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26"/>
            <p:cNvSpPr/>
            <p:nvPr/>
          </p:nvSpPr>
          <p:spPr>
            <a:xfrm>
              <a:off x="9868975" y="4099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26"/>
            <p:cNvSpPr/>
            <p:nvPr/>
          </p:nvSpPr>
          <p:spPr>
            <a:xfrm>
              <a:off x="9945000" y="4149450"/>
              <a:ext cx="17475" cy="500"/>
            </a:xfrm>
            <a:custGeom>
              <a:avLst/>
              <a:gdLst/>
              <a:ahLst/>
              <a:cxnLst/>
              <a:rect l="l" t="t" r="r" b="b"/>
              <a:pathLst>
                <a:path w="699" h="20" extrusionOk="0">
                  <a:moveTo>
                    <a:pt x="1" y="19"/>
                  </a:moveTo>
                  <a:lnTo>
                    <a:pt x="1" y="19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1" y="19"/>
                  </a:lnTo>
                  <a:close/>
                  <a:moveTo>
                    <a:pt x="698" y="0"/>
                  </a:moveTo>
                  <a:lnTo>
                    <a:pt x="698" y="0"/>
                  </a:lnTo>
                  <a:lnTo>
                    <a:pt x="388" y="19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388" y="19"/>
                  </a:lnTo>
                  <a:lnTo>
                    <a:pt x="698" y="0"/>
                  </a:lnTo>
                  <a:lnTo>
                    <a:pt x="698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26"/>
            <p:cNvSpPr/>
            <p:nvPr/>
          </p:nvSpPr>
          <p:spPr>
            <a:xfrm>
              <a:off x="9945000" y="4149925"/>
              <a:ext cx="1000" cy="25"/>
            </a:xfrm>
            <a:custGeom>
              <a:avLst/>
              <a:gdLst/>
              <a:ahLst/>
              <a:cxnLst/>
              <a:rect l="l" t="t" r="r" b="b"/>
              <a:pathLst>
                <a:path w="40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26"/>
            <p:cNvSpPr/>
            <p:nvPr/>
          </p:nvSpPr>
          <p:spPr>
            <a:xfrm>
              <a:off x="9945975" y="4149450"/>
              <a:ext cx="16500" cy="500"/>
            </a:xfrm>
            <a:custGeom>
              <a:avLst/>
              <a:gdLst/>
              <a:ahLst/>
              <a:cxnLst/>
              <a:rect l="l" t="t" r="r" b="b"/>
              <a:pathLst>
                <a:path w="660" h="20" fill="none" extrusionOk="0">
                  <a:moveTo>
                    <a:pt x="659" y="0"/>
                  </a:moveTo>
                  <a:lnTo>
                    <a:pt x="659" y="0"/>
                  </a:lnTo>
                  <a:lnTo>
                    <a:pt x="349" y="19"/>
                  </a:lnTo>
                  <a:lnTo>
                    <a:pt x="1" y="19"/>
                  </a:lnTo>
                  <a:lnTo>
                    <a:pt x="1" y="19"/>
                  </a:lnTo>
                  <a:lnTo>
                    <a:pt x="349" y="19"/>
                  </a:lnTo>
                  <a:lnTo>
                    <a:pt x="659" y="0"/>
                  </a:lnTo>
                  <a:lnTo>
                    <a:pt x="6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26"/>
            <p:cNvSpPr/>
            <p:nvPr/>
          </p:nvSpPr>
          <p:spPr>
            <a:xfrm>
              <a:off x="9868475" y="4055950"/>
              <a:ext cx="144375" cy="94000"/>
            </a:xfrm>
            <a:custGeom>
              <a:avLst/>
              <a:gdLst/>
              <a:ahLst/>
              <a:cxnLst/>
              <a:rect l="l" t="t" r="r" b="b"/>
              <a:pathLst>
                <a:path w="5775" h="3760" extrusionOk="0">
                  <a:moveTo>
                    <a:pt x="5232" y="1"/>
                  </a:moveTo>
                  <a:lnTo>
                    <a:pt x="5251" y="156"/>
                  </a:lnTo>
                  <a:lnTo>
                    <a:pt x="5270" y="311"/>
                  </a:lnTo>
                  <a:lnTo>
                    <a:pt x="5251" y="466"/>
                  </a:lnTo>
                  <a:lnTo>
                    <a:pt x="5232" y="640"/>
                  </a:lnTo>
                  <a:lnTo>
                    <a:pt x="5193" y="795"/>
                  </a:lnTo>
                  <a:lnTo>
                    <a:pt x="5154" y="950"/>
                  </a:lnTo>
                  <a:lnTo>
                    <a:pt x="5077" y="1086"/>
                  </a:lnTo>
                  <a:lnTo>
                    <a:pt x="4999" y="1241"/>
                  </a:lnTo>
                  <a:lnTo>
                    <a:pt x="4922" y="1376"/>
                  </a:lnTo>
                  <a:lnTo>
                    <a:pt x="4805" y="1493"/>
                  </a:lnTo>
                  <a:lnTo>
                    <a:pt x="4709" y="1628"/>
                  </a:lnTo>
                  <a:lnTo>
                    <a:pt x="4573" y="1725"/>
                  </a:lnTo>
                  <a:lnTo>
                    <a:pt x="4437" y="1841"/>
                  </a:lnTo>
                  <a:lnTo>
                    <a:pt x="4302" y="1938"/>
                  </a:lnTo>
                  <a:lnTo>
                    <a:pt x="4147" y="2016"/>
                  </a:lnTo>
                  <a:lnTo>
                    <a:pt x="3972" y="2093"/>
                  </a:lnTo>
                  <a:lnTo>
                    <a:pt x="3701" y="2171"/>
                  </a:lnTo>
                  <a:lnTo>
                    <a:pt x="3410" y="2248"/>
                  </a:lnTo>
                  <a:lnTo>
                    <a:pt x="3101" y="2287"/>
                  </a:lnTo>
                  <a:lnTo>
                    <a:pt x="2791" y="2306"/>
                  </a:lnTo>
                  <a:lnTo>
                    <a:pt x="2500" y="2287"/>
                  </a:lnTo>
                  <a:lnTo>
                    <a:pt x="2229" y="2248"/>
                  </a:lnTo>
                  <a:lnTo>
                    <a:pt x="1957" y="2190"/>
                  </a:lnTo>
                  <a:lnTo>
                    <a:pt x="1706" y="2113"/>
                  </a:lnTo>
                  <a:lnTo>
                    <a:pt x="1473" y="1996"/>
                  </a:lnTo>
                  <a:lnTo>
                    <a:pt x="1260" y="1841"/>
                  </a:lnTo>
                  <a:lnTo>
                    <a:pt x="1066" y="1667"/>
                  </a:lnTo>
                  <a:lnTo>
                    <a:pt x="989" y="1570"/>
                  </a:lnTo>
                  <a:lnTo>
                    <a:pt x="911" y="1473"/>
                  </a:lnTo>
                  <a:lnTo>
                    <a:pt x="795" y="1260"/>
                  </a:lnTo>
                  <a:lnTo>
                    <a:pt x="698" y="1028"/>
                  </a:lnTo>
                  <a:lnTo>
                    <a:pt x="640" y="795"/>
                  </a:lnTo>
                  <a:lnTo>
                    <a:pt x="601" y="543"/>
                  </a:lnTo>
                  <a:lnTo>
                    <a:pt x="388" y="795"/>
                  </a:lnTo>
                  <a:lnTo>
                    <a:pt x="291" y="950"/>
                  </a:lnTo>
                  <a:lnTo>
                    <a:pt x="214" y="1086"/>
                  </a:lnTo>
                  <a:lnTo>
                    <a:pt x="136" y="1241"/>
                  </a:lnTo>
                  <a:lnTo>
                    <a:pt x="98" y="1396"/>
                  </a:lnTo>
                  <a:lnTo>
                    <a:pt x="39" y="1551"/>
                  </a:lnTo>
                  <a:lnTo>
                    <a:pt x="20" y="1725"/>
                  </a:lnTo>
                  <a:lnTo>
                    <a:pt x="20" y="1745"/>
                  </a:lnTo>
                  <a:lnTo>
                    <a:pt x="1" y="1745"/>
                  </a:lnTo>
                  <a:lnTo>
                    <a:pt x="1" y="1764"/>
                  </a:lnTo>
                  <a:lnTo>
                    <a:pt x="1" y="1783"/>
                  </a:lnTo>
                  <a:lnTo>
                    <a:pt x="1" y="1803"/>
                  </a:lnTo>
                  <a:lnTo>
                    <a:pt x="1" y="1822"/>
                  </a:lnTo>
                  <a:lnTo>
                    <a:pt x="1" y="1841"/>
                  </a:lnTo>
                  <a:lnTo>
                    <a:pt x="1" y="1861"/>
                  </a:lnTo>
                  <a:lnTo>
                    <a:pt x="1" y="1880"/>
                  </a:lnTo>
                  <a:lnTo>
                    <a:pt x="1" y="2171"/>
                  </a:lnTo>
                  <a:lnTo>
                    <a:pt x="39" y="2423"/>
                  </a:lnTo>
                  <a:lnTo>
                    <a:pt x="136" y="2655"/>
                  </a:lnTo>
                  <a:lnTo>
                    <a:pt x="253" y="2849"/>
                  </a:lnTo>
                  <a:lnTo>
                    <a:pt x="408" y="3023"/>
                  </a:lnTo>
                  <a:lnTo>
                    <a:pt x="582" y="3178"/>
                  </a:lnTo>
                  <a:lnTo>
                    <a:pt x="795" y="3314"/>
                  </a:lnTo>
                  <a:lnTo>
                    <a:pt x="1008" y="3430"/>
                  </a:lnTo>
                  <a:lnTo>
                    <a:pt x="1260" y="3508"/>
                  </a:lnTo>
                  <a:lnTo>
                    <a:pt x="1512" y="3585"/>
                  </a:lnTo>
                  <a:lnTo>
                    <a:pt x="1764" y="3643"/>
                  </a:lnTo>
                  <a:lnTo>
                    <a:pt x="2035" y="3701"/>
                  </a:lnTo>
                  <a:lnTo>
                    <a:pt x="2558" y="3740"/>
                  </a:lnTo>
                  <a:lnTo>
                    <a:pt x="3062" y="3759"/>
                  </a:lnTo>
                  <a:lnTo>
                    <a:pt x="3449" y="3759"/>
                  </a:lnTo>
                  <a:lnTo>
                    <a:pt x="3759" y="3740"/>
                  </a:lnTo>
                  <a:lnTo>
                    <a:pt x="3992" y="3604"/>
                  </a:lnTo>
                  <a:lnTo>
                    <a:pt x="4263" y="3488"/>
                  </a:lnTo>
                  <a:lnTo>
                    <a:pt x="4515" y="3391"/>
                  </a:lnTo>
                  <a:lnTo>
                    <a:pt x="4767" y="3333"/>
                  </a:lnTo>
                  <a:lnTo>
                    <a:pt x="4941" y="3159"/>
                  </a:lnTo>
                  <a:lnTo>
                    <a:pt x="5115" y="2984"/>
                  </a:lnTo>
                  <a:lnTo>
                    <a:pt x="5270" y="2771"/>
                  </a:lnTo>
                  <a:lnTo>
                    <a:pt x="5425" y="2558"/>
                  </a:lnTo>
                  <a:lnTo>
                    <a:pt x="5542" y="2326"/>
                  </a:lnTo>
                  <a:lnTo>
                    <a:pt x="5639" y="2074"/>
                  </a:lnTo>
                  <a:lnTo>
                    <a:pt x="5716" y="1822"/>
                  </a:lnTo>
                  <a:lnTo>
                    <a:pt x="5755" y="1551"/>
                  </a:lnTo>
                  <a:lnTo>
                    <a:pt x="5774" y="1396"/>
                  </a:lnTo>
                  <a:lnTo>
                    <a:pt x="5774" y="1221"/>
                  </a:lnTo>
                  <a:lnTo>
                    <a:pt x="5755" y="1047"/>
                  </a:lnTo>
                  <a:lnTo>
                    <a:pt x="5716" y="873"/>
                  </a:lnTo>
                  <a:lnTo>
                    <a:pt x="5658" y="698"/>
                  </a:lnTo>
                  <a:lnTo>
                    <a:pt x="5580" y="524"/>
                  </a:lnTo>
                  <a:lnTo>
                    <a:pt x="5503" y="350"/>
                  </a:lnTo>
                  <a:lnTo>
                    <a:pt x="5387" y="175"/>
                  </a:lnTo>
                  <a:lnTo>
                    <a:pt x="5367" y="156"/>
                  </a:lnTo>
                  <a:lnTo>
                    <a:pt x="5232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26"/>
            <p:cNvSpPr/>
            <p:nvPr/>
          </p:nvSpPr>
          <p:spPr>
            <a:xfrm>
              <a:off x="9868475" y="4055950"/>
              <a:ext cx="144375" cy="94000"/>
            </a:xfrm>
            <a:custGeom>
              <a:avLst/>
              <a:gdLst/>
              <a:ahLst/>
              <a:cxnLst/>
              <a:rect l="l" t="t" r="r" b="b"/>
              <a:pathLst>
                <a:path w="5775" h="3760" fill="none" extrusionOk="0">
                  <a:moveTo>
                    <a:pt x="5232" y="1"/>
                  </a:moveTo>
                  <a:lnTo>
                    <a:pt x="5232" y="1"/>
                  </a:lnTo>
                  <a:lnTo>
                    <a:pt x="5251" y="156"/>
                  </a:lnTo>
                  <a:lnTo>
                    <a:pt x="5270" y="311"/>
                  </a:lnTo>
                  <a:lnTo>
                    <a:pt x="5251" y="466"/>
                  </a:lnTo>
                  <a:lnTo>
                    <a:pt x="5232" y="640"/>
                  </a:lnTo>
                  <a:lnTo>
                    <a:pt x="5193" y="795"/>
                  </a:lnTo>
                  <a:lnTo>
                    <a:pt x="5154" y="950"/>
                  </a:lnTo>
                  <a:lnTo>
                    <a:pt x="5077" y="1086"/>
                  </a:lnTo>
                  <a:lnTo>
                    <a:pt x="4999" y="1241"/>
                  </a:lnTo>
                  <a:lnTo>
                    <a:pt x="4922" y="1376"/>
                  </a:lnTo>
                  <a:lnTo>
                    <a:pt x="4805" y="1493"/>
                  </a:lnTo>
                  <a:lnTo>
                    <a:pt x="4709" y="1628"/>
                  </a:lnTo>
                  <a:lnTo>
                    <a:pt x="4573" y="1725"/>
                  </a:lnTo>
                  <a:lnTo>
                    <a:pt x="4437" y="1841"/>
                  </a:lnTo>
                  <a:lnTo>
                    <a:pt x="4302" y="1938"/>
                  </a:lnTo>
                  <a:lnTo>
                    <a:pt x="4147" y="2016"/>
                  </a:lnTo>
                  <a:lnTo>
                    <a:pt x="3972" y="2093"/>
                  </a:lnTo>
                  <a:lnTo>
                    <a:pt x="3972" y="2093"/>
                  </a:lnTo>
                  <a:lnTo>
                    <a:pt x="3701" y="2171"/>
                  </a:lnTo>
                  <a:lnTo>
                    <a:pt x="3410" y="2248"/>
                  </a:lnTo>
                  <a:lnTo>
                    <a:pt x="3101" y="2287"/>
                  </a:lnTo>
                  <a:lnTo>
                    <a:pt x="2791" y="2306"/>
                  </a:lnTo>
                  <a:lnTo>
                    <a:pt x="2791" y="2306"/>
                  </a:lnTo>
                  <a:lnTo>
                    <a:pt x="2500" y="2287"/>
                  </a:lnTo>
                  <a:lnTo>
                    <a:pt x="2229" y="2248"/>
                  </a:lnTo>
                  <a:lnTo>
                    <a:pt x="1957" y="2190"/>
                  </a:lnTo>
                  <a:lnTo>
                    <a:pt x="1706" y="2113"/>
                  </a:lnTo>
                  <a:lnTo>
                    <a:pt x="1473" y="1996"/>
                  </a:lnTo>
                  <a:lnTo>
                    <a:pt x="1260" y="1841"/>
                  </a:lnTo>
                  <a:lnTo>
                    <a:pt x="1066" y="1667"/>
                  </a:lnTo>
                  <a:lnTo>
                    <a:pt x="989" y="1570"/>
                  </a:lnTo>
                  <a:lnTo>
                    <a:pt x="911" y="1473"/>
                  </a:lnTo>
                  <a:lnTo>
                    <a:pt x="911" y="1473"/>
                  </a:lnTo>
                  <a:lnTo>
                    <a:pt x="795" y="1260"/>
                  </a:lnTo>
                  <a:lnTo>
                    <a:pt x="698" y="1028"/>
                  </a:lnTo>
                  <a:lnTo>
                    <a:pt x="640" y="795"/>
                  </a:lnTo>
                  <a:lnTo>
                    <a:pt x="601" y="543"/>
                  </a:lnTo>
                  <a:lnTo>
                    <a:pt x="601" y="543"/>
                  </a:lnTo>
                  <a:lnTo>
                    <a:pt x="388" y="795"/>
                  </a:lnTo>
                  <a:lnTo>
                    <a:pt x="291" y="950"/>
                  </a:lnTo>
                  <a:lnTo>
                    <a:pt x="214" y="1086"/>
                  </a:lnTo>
                  <a:lnTo>
                    <a:pt x="136" y="1241"/>
                  </a:lnTo>
                  <a:lnTo>
                    <a:pt x="98" y="1396"/>
                  </a:lnTo>
                  <a:lnTo>
                    <a:pt x="39" y="1551"/>
                  </a:lnTo>
                  <a:lnTo>
                    <a:pt x="20" y="1725"/>
                  </a:lnTo>
                  <a:lnTo>
                    <a:pt x="20" y="1725"/>
                  </a:lnTo>
                  <a:lnTo>
                    <a:pt x="20" y="1725"/>
                  </a:lnTo>
                  <a:lnTo>
                    <a:pt x="20" y="172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1" y="1745"/>
                  </a:lnTo>
                  <a:lnTo>
                    <a:pt x="1" y="1745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41"/>
                  </a:lnTo>
                  <a:lnTo>
                    <a:pt x="1" y="1841"/>
                  </a:lnTo>
                  <a:lnTo>
                    <a:pt x="1" y="1841"/>
                  </a:lnTo>
                  <a:lnTo>
                    <a:pt x="1" y="184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80"/>
                  </a:lnTo>
                  <a:lnTo>
                    <a:pt x="1" y="1880"/>
                  </a:lnTo>
                  <a:lnTo>
                    <a:pt x="1" y="1880"/>
                  </a:lnTo>
                  <a:lnTo>
                    <a:pt x="1" y="2171"/>
                  </a:lnTo>
                  <a:lnTo>
                    <a:pt x="39" y="2423"/>
                  </a:lnTo>
                  <a:lnTo>
                    <a:pt x="136" y="2655"/>
                  </a:lnTo>
                  <a:lnTo>
                    <a:pt x="253" y="2849"/>
                  </a:lnTo>
                  <a:lnTo>
                    <a:pt x="408" y="3023"/>
                  </a:lnTo>
                  <a:lnTo>
                    <a:pt x="582" y="3178"/>
                  </a:lnTo>
                  <a:lnTo>
                    <a:pt x="795" y="3314"/>
                  </a:lnTo>
                  <a:lnTo>
                    <a:pt x="1008" y="3430"/>
                  </a:lnTo>
                  <a:lnTo>
                    <a:pt x="1260" y="3508"/>
                  </a:lnTo>
                  <a:lnTo>
                    <a:pt x="1512" y="3585"/>
                  </a:lnTo>
                  <a:lnTo>
                    <a:pt x="1764" y="3643"/>
                  </a:lnTo>
                  <a:lnTo>
                    <a:pt x="2035" y="3701"/>
                  </a:lnTo>
                  <a:lnTo>
                    <a:pt x="2558" y="3740"/>
                  </a:lnTo>
                  <a:lnTo>
                    <a:pt x="3062" y="3759"/>
                  </a:lnTo>
                  <a:lnTo>
                    <a:pt x="3062" y="3759"/>
                  </a:lnTo>
                  <a:lnTo>
                    <a:pt x="3101" y="3759"/>
                  </a:lnTo>
                  <a:lnTo>
                    <a:pt x="3101" y="3759"/>
                  </a:lnTo>
                  <a:lnTo>
                    <a:pt x="3101" y="3759"/>
                  </a:lnTo>
                  <a:lnTo>
                    <a:pt x="3101" y="3759"/>
                  </a:lnTo>
                  <a:lnTo>
                    <a:pt x="3449" y="3759"/>
                  </a:lnTo>
                  <a:lnTo>
                    <a:pt x="3759" y="3740"/>
                  </a:lnTo>
                  <a:lnTo>
                    <a:pt x="3759" y="3740"/>
                  </a:lnTo>
                  <a:lnTo>
                    <a:pt x="3992" y="3604"/>
                  </a:lnTo>
                  <a:lnTo>
                    <a:pt x="4263" y="3488"/>
                  </a:lnTo>
                  <a:lnTo>
                    <a:pt x="4515" y="3391"/>
                  </a:lnTo>
                  <a:lnTo>
                    <a:pt x="4767" y="3333"/>
                  </a:lnTo>
                  <a:lnTo>
                    <a:pt x="4767" y="3333"/>
                  </a:lnTo>
                  <a:lnTo>
                    <a:pt x="4941" y="3159"/>
                  </a:lnTo>
                  <a:lnTo>
                    <a:pt x="5115" y="2984"/>
                  </a:lnTo>
                  <a:lnTo>
                    <a:pt x="5270" y="2771"/>
                  </a:lnTo>
                  <a:lnTo>
                    <a:pt x="5425" y="2558"/>
                  </a:lnTo>
                  <a:lnTo>
                    <a:pt x="5542" y="2326"/>
                  </a:lnTo>
                  <a:lnTo>
                    <a:pt x="5639" y="2074"/>
                  </a:lnTo>
                  <a:lnTo>
                    <a:pt x="5716" y="1822"/>
                  </a:lnTo>
                  <a:lnTo>
                    <a:pt x="5755" y="1551"/>
                  </a:lnTo>
                  <a:lnTo>
                    <a:pt x="5755" y="1551"/>
                  </a:lnTo>
                  <a:lnTo>
                    <a:pt x="5774" y="1396"/>
                  </a:lnTo>
                  <a:lnTo>
                    <a:pt x="5774" y="1221"/>
                  </a:lnTo>
                  <a:lnTo>
                    <a:pt x="5755" y="1047"/>
                  </a:lnTo>
                  <a:lnTo>
                    <a:pt x="5716" y="873"/>
                  </a:lnTo>
                  <a:lnTo>
                    <a:pt x="5658" y="698"/>
                  </a:lnTo>
                  <a:lnTo>
                    <a:pt x="5580" y="524"/>
                  </a:lnTo>
                  <a:lnTo>
                    <a:pt x="5503" y="350"/>
                  </a:lnTo>
                  <a:lnTo>
                    <a:pt x="5387" y="175"/>
                  </a:lnTo>
                  <a:lnTo>
                    <a:pt x="5387" y="175"/>
                  </a:lnTo>
                  <a:lnTo>
                    <a:pt x="5367" y="156"/>
                  </a:lnTo>
                  <a:lnTo>
                    <a:pt x="5367" y="156"/>
                  </a:lnTo>
                  <a:lnTo>
                    <a:pt x="523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26"/>
            <p:cNvSpPr/>
            <p:nvPr/>
          </p:nvSpPr>
          <p:spPr>
            <a:xfrm>
              <a:off x="9620500" y="4138300"/>
              <a:ext cx="134175" cy="130325"/>
            </a:xfrm>
            <a:custGeom>
              <a:avLst/>
              <a:gdLst/>
              <a:ahLst/>
              <a:cxnLst/>
              <a:rect l="l" t="t" r="r" b="b"/>
              <a:pathLst>
                <a:path w="5367" h="5213" extrusionOk="0">
                  <a:moveTo>
                    <a:pt x="2170" y="0"/>
                  </a:moveTo>
                  <a:lnTo>
                    <a:pt x="1899" y="20"/>
                  </a:lnTo>
                  <a:lnTo>
                    <a:pt x="1666" y="78"/>
                  </a:lnTo>
                  <a:lnTo>
                    <a:pt x="1434" y="136"/>
                  </a:lnTo>
                  <a:lnTo>
                    <a:pt x="1240" y="214"/>
                  </a:lnTo>
                  <a:lnTo>
                    <a:pt x="1046" y="310"/>
                  </a:lnTo>
                  <a:lnTo>
                    <a:pt x="891" y="427"/>
                  </a:lnTo>
                  <a:lnTo>
                    <a:pt x="736" y="543"/>
                  </a:lnTo>
                  <a:lnTo>
                    <a:pt x="620" y="679"/>
                  </a:lnTo>
                  <a:lnTo>
                    <a:pt x="504" y="834"/>
                  </a:lnTo>
                  <a:lnTo>
                    <a:pt x="407" y="989"/>
                  </a:lnTo>
                  <a:lnTo>
                    <a:pt x="310" y="1144"/>
                  </a:lnTo>
                  <a:lnTo>
                    <a:pt x="233" y="1318"/>
                  </a:lnTo>
                  <a:lnTo>
                    <a:pt x="175" y="1473"/>
                  </a:lnTo>
                  <a:lnTo>
                    <a:pt x="136" y="1667"/>
                  </a:lnTo>
                  <a:lnTo>
                    <a:pt x="58" y="2015"/>
                  </a:lnTo>
                  <a:lnTo>
                    <a:pt x="20" y="2364"/>
                  </a:lnTo>
                  <a:lnTo>
                    <a:pt x="0" y="2713"/>
                  </a:lnTo>
                  <a:lnTo>
                    <a:pt x="20" y="3023"/>
                  </a:lnTo>
                  <a:lnTo>
                    <a:pt x="39" y="3313"/>
                  </a:lnTo>
                  <a:lnTo>
                    <a:pt x="116" y="3740"/>
                  </a:lnTo>
                  <a:lnTo>
                    <a:pt x="136" y="3895"/>
                  </a:lnTo>
                  <a:lnTo>
                    <a:pt x="252" y="4030"/>
                  </a:lnTo>
                  <a:lnTo>
                    <a:pt x="368" y="4166"/>
                  </a:lnTo>
                  <a:lnTo>
                    <a:pt x="504" y="4282"/>
                  </a:lnTo>
                  <a:lnTo>
                    <a:pt x="659" y="4398"/>
                  </a:lnTo>
                  <a:lnTo>
                    <a:pt x="969" y="4611"/>
                  </a:lnTo>
                  <a:lnTo>
                    <a:pt x="1298" y="4786"/>
                  </a:lnTo>
                  <a:lnTo>
                    <a:pt x="1666" y="4921"/>
                  </a:lnTo>
                  <a:lnTo>
                    <a:pt x="2034" y="5038"/>
                  </a:lnTo>
                  <a:lnTo>
                    <a:pt x="2422" y="5115"/>
                  </a:lnTo>
                  <a:lnTo>
                    <a:pt x="2790" y="5173"/>
                  </a:lnTo>
                  <a:lnTo>
                    <a:pt x="3177" y="5193"/>
                  </a:lnTo>
                  <a:lnTo>
                    <a:pt x="3546" y="5212"/>
                  </a:lnTo>
                  <a:lnTo>
                    <a:pt x="3875" y="5193"/>
                  </a:lnTo>
                  <a:lnTo>
                    <a:pt x="4204" y="5135"/>
                  </a:lnTo>
                  <a:lnTo>
                    <a:pt x="4495" y="5076"/>
                  </a:lnTo>
                  <a:lnTo>
                    <a:pt x="4747" y="4980"/>
                  </a:lnTo>
                  <a:lnTo>
                    <a:pt x="4960" y="4863"/>
                  </a:lnTo>
                  <a:lnTo>
                    <a:pt x="5057" y="4805"/>
                  </a:lnTo>
                  <a:lnTo>
                    <a:pt x="5115" y="4747"/>
                  </a:lnTo>
                  <a:lnTo>
                    <a:pt x="5192" y="4670"/>
                  </a:lnTo>
                  <a:lnTo>
                    <a:pt x="5231" y="4573"/>
                  </a:lnTo>
                  <a:lnTo>
                    <a:pt x="5289" y="4456"/>
                  </a:lnTo>
                  <a:lnTo>
                    <a:pt x="5309" y="4321"/>
                  </a:lnTo>
                  <a:lnTo>
                    <a:pt x="5367" y="4011"/>
                  </a:lnTo>
                  <a:lnTo>
                    <a:pt x="5367" y="3662"/>
                  </a:lnTo>
                  <a:lnTo>
                    <a:pt x="5328" y="3275"/>
                  </a:lnTo>
                  <a:lnTo>
                    <a:pt x="5270" y="2868"/>
                  </a:lnTo>
                  <a:lnTo>
                    <a:pt x="5154" y="2442"/>
                  </a:lnTo>
                  <a:lnTo>
                    <a:pt x="4999" y="2035"/>
                  </a:lnTo>
                  <a:lnTo>
                    <a:pt x="4902" y="1822"/>
                  </a:lnTo>
                  <a:lnTo>
                    <a:pt x="4805" y="1608"/>
                  </a:lnTo>
                  <a:lnTo>
                    <a:pt x="4689" y="1415"/>
                  </a:lnTo>
                  <a:lnTo>
                    <a:pt x="4572" y="1221"/>
                  </a:lnTo>
                  <a:lnTo>
                    <a:pt x="4437" y="1047"/>
                  </a:lnTo>
                  <a:lnTo>
                    <a:pt x="4282" y="872"/>
                  </a:lnTo>
                  <a:lnTo>
                    <a:pt x="4127" y="717"/>
                  </a:lnTo>
                  <a:lnTo>
                    <a:pt x="3952" y="562"/>
                  </a:lnTo>
                  <a:lnTo>
                    <a:pt x="3778" y="427"/>
                  </a:lnTo>
                  <a:lnTo>
                    <a:pt x="3584" y="310"/>
                  </a:lnTo>
                  <a:lnTo>
                    <a:pt x="3371" y="214"/>
                  </a:lnTo>
                  <a:lnTo>
                    <a:pt x="3158" y="117"/>
                  </a:lnTo>
                  <a:lnTo>
                    <a:pt x="2926" y="59"/>
                  </a:lnTo>
                  <a:lnTo>
                    <a:pt x="2693" y="20"/>
                  </a:lnTo>
                  <a:lnTo>
                    <a:pt x="2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26"/>
            <p:cNvSpPr/>
            <p:nvPr/>
          </p:nvSpPr>
          <p:spPr>
            <a:xfrm>
              <a:off x="9620500" y="4138300"/>
              <a:ext cx="134175" cy="130325"/>
            </a:xfrm>
            <a:custGeom>
              <a:avLst/>
              <a:gdLst/>
              <a:ahLst/>
              <a:cxnLst/>
              <a:rect l="l" t="t" r="r" b="b"/>
              <a:pathLst>
                <a:path w="5367" h="5213" fill="none" extrusionOk="0">
                  <a:moveTo>
                    <a:pt x="136" y="3895"/>
                  </a:moveTo>
                  <a:lnTo>
                    <a:pt x="136" y="3895"/>
                  </a:lnTo>
                  <a:lnTo>
                    <a:pt x="116" y="3740"/>
                  </a:lnTo>
                  <a:lnTo>
                    <a:pt x="39" y="3313"/>
                  </a:lnTo>
                  <a:lnTo>
                    <a:pt x="20" y="3023"/>
                  </a:lnTo>
                  <a:lnTo>
                    <a:pt x="0" y="2713"/>
                  </a:lnTo>
                  <a:lnTo>
                    <a:pt x="20" y="2364"/>
                  </a:lnTo>
                  <a:lnTo>
                    <a:pt x="58" y="2015"/>
                  </a:lnTo>
                  <a:lnTo>
                    <a:pt x="136" y="1667"/>
                  </a:lnTo>
                  <a:lnTo>
                    <a:pt x="175" y="1473"/>
                  </a:lnTo>
                  <a:lnTo>
                    <a:pt x="233" y="1318"/>
                  </a:lnTo>
                  <a:lnTo>
                    <a:pt x="310" y="1144"/>
                  </a:lnTo>
                  <a:lnTo>
                    <a:pt x="407" y="989"/>
                  </a:lnTo>
                  <a:lnTo>
                    <a:pt x="504" y="834"/>
                  </a:lnTo>
                  <a:lnTo>
                    <a:pt x="620" y="679"/>
                  </a:lnTo>
                  <a:lnTo>
                    <a:pt x="736" y="543"/>
                  </a:lnTo>
                  <a:lnTo>
                    <a:pt x="891" y="427"/>
                  </a:lnTo>
                  <a:lnTo>
                    <a:pt x="1046" y="310"/>
                  </a:lnTo>
                  <a:lnTo>
                    <a:pt x="1240" y="214"/>
                  </a:lnTo>
                  <a:lnTo>
                    <a:pt x="1434" y="136"/>
                  </a:lnTo>
                  <a:lnTo>
                    <a:pt x="1666" y="78"/>
                  </a:lnTo>
                  <a:lnTo>
                    <a:pt x="1899" y="20"/>
                  </a:lnTo>
                  <a:lnTo>
                    <a:pt x="2170" y="0"/>
                  </a:lnTo>
                  <a:lnTo>
                    <a:pt x="2170" y="0"/>
                  </a:lnTo>
                  <a:lnTo>
                    <a:pt x="2422" y="0"/>
                  </a:lnTo>
                  <a:lnTo>
                    <a:pt x="2693" y="20"/>
                  </a:lnTo>
                  <a:lnTo>
                    <a:pt x="2926" y="59"/>
                  </a:lnTo>
                  <a:lnTo>
                    <a:pt x="3158" y="117"/>
                  </a:lnTo>
                  <a:lnTo>
                    <a:pt x="3371" y="214"/>
                  </a:lnTo>
                  <a:lnTo>
                    <a:pt x="3584" y="310"/>
                  </a:lnTo>
                  <a:lnTo>
                    <a:pt x="3778" y="427"/>
                  </a:lnTo>
                  <a:lnTo>
                    <a:pt x="3952" y="562"/>
                  </a:lnTo>
                  <a:lnTo>
                    <a:pt x="4127" y="717"/>
                  </a:lnTo>
                  <a:lnTo>
                    <a:pt x="4282" y="872"/>
                  </a:lnTo>
                  <a:lnTo>
                    <a:pt x="4437" y="1047"/>
                  </a:lnTo>
                  <a:lnTo>
                    <a:pt x="4572" y="1221"/>
                  </a:lnTo>
                  <a:lnTo>
                    <a:pt x="4689" y="1415"/>
                  </a:lnTo>
                  <a:lnTo>
                    <a:pt x="4805" y="1608"/>
                  </a:lnTo>
                  <a:lnTo>
                    <a:pt x="4902" y="1822"/>
                  </a:lnTo>
                  <a:lnTo>
                    <a:pt x="4999" y="2035"/>
                  </a:lnTo>
                  <a:lnTo>
                    <a:pt x="5154" y="2442"/>
                  </a:lnTo>
                  <a:lnTo>
                    <a:pt x="5270" y="2868"/>
                  </a:lnTo>
                  <a:lnTo>
                    <a:pt x="5328" y="3275"/>
                  </a:lnTo>
                  <a:lnTo>
                    <a:pt x="5367" y="3662"/>
                  </a:lnTo>
                  <a:lnTo>
                    <a:pt x="5367" y="4011"/>
                  </a:lnTo>
                  <a:lnTo>
                    <a:pt x="5309" y="4321"/>
                  </a:lnTo>
                  <a:lnTo>
                    <a:pt x="5289" y="4456"/>
                  </a:lnTo>
                  <a:lnTo>
                    <a:pt x="5231" y="4573"/>
                  </a:lnTo>
                  <a:lnTo>
                    <a:pt x="5192" y="4670"/>
                  </a:lnTo>
                  <a:lnTo>
                    <a:pt x="5115" y="4747"/>
                  </a:lnTo>
                  <a:lnTo>
                    <a:pt x="5115" y="4747"/>
                  </a:lnTo>
                  <a:lnTo>
                    <a:pt x="5057" y="4805"/>
                  </a:lnTo>
                  <a:lnTo>
                    <a:pt x="4960" y="4863"/>
                  </a:lnTo>
                  <a:lnTo>
                    <a:pt x="4747" y="4980"/>
                  </a:lnTo>
                  <a:lnTo>
                    <a:pt x="4495" y="5076"/>
                  </a:lnTo>
                  <a:lnTo>
                    <a:pt x="4204" y="5135"/>
                  </a:lnTo>
                  <a:lnTo>
                    <a:pt x="3875" y="5193"/>
                  </a:lnTo>
                  <a:lnTo>
                    <a:pt x="3546" y="5212"/>
                  </a:lnTo>
                  <a:lnTo>
                    <a:pt x="3177" y="5193"/>
                  </a:lnTo>
                  <a:lnTo>
                    <a:pt x="2790" y="5173"/>
                  </a:lnTo>
                  <a:lnTo>
                    <a:pt x="2422" y="5115"/>
                  </a:lnTo>
                  <a:lnTo>
                    <a:pt x="2034" y="5038"/>
                  </a:lnTo>
                  <a:lnTo>
                    <a:pt x="1666" y="4921"/>
                  </a:lnTo>
                  <a:lnTo>
                    <a:pt x="1298" y="4786"/>
                  </a:lnTo>
                  <a:lnTo>
                    <a:pt x="969" y="4611"/>
                  </a:lnTo>
                  <a:lnTo>
                    <a:pt x="659" y="4398"/>
                  </a:lnTo>
                  <a:lnTo>
                    <a:pt x="504" y="4282"/>
                  </a:lnTo>
                  <a:lnTo>
                    <a:pt x="368" y="4166"/>
                  </a:lnTo>
                  <a:lnTo>
                    <a:pt x="252" y="4030"/>
                  </a:lnTo>
                  <a:lnTo>
                    <a:pt x="136" y="389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26"/>
            <p:cNvSpPr/>
            <p:nvPr/>
          </p:nvSpPr>
          <p:spPr>
            <a:xfrm>
              <a:off x="9620500" y="4159125"/>
              <a:ext cx="134175" cy="74125"/>
            </a:xfrm>
            <a:custGeom>
              <a:avLst/>
              <a:gdLst/>
              <a:ahLst/>
              <a:cxnLst/>
              <a:rect l="l" t="t" r="r" b="b"/>
              <a:pathLst>
                <a:path w="5367" h="2965" extrusionOk="0">
                  <a:moveTo>
                    <a:pt x="484" y="1"/>
                  </a:moveTo>
                  <a:lnTo>
                    <a:pt x="368" y="214"/>
                  </a:lnTo>
                  <a:lnTo>
                    <a:pt x="252" y="427"/>
                  </a:lnTo>
                  <a:lnTo>
                    <a:pt x="175" y="659"/>
                  </a:lnTo>
                  <a:lnTo>
                    <a:pt x="116" y="892"/>
                  </a:lnTo>
                  <a:lnTo>
                    <a:pt x="58" y="1124"/>
                  </a:lnTo>
                  <a:lnTo>
                    <a:pt x="39" y="1357"/>
                  </a:lnTo>
                  <a:lnTo>
                    <a:pt x="20" y="1589"/>
                  </a:lnTo>
                  <a:lnTo>
                    <a:pt x="0" y="1802"/>
                  </a:lnTo>
                  <a:lnTo>
                    <a:pt x="78" y="1957"/>
                  </a:lnTo>
                  <a:lnTo>
                    <a:pt x="949" y="2170"/>
                  </a:lnTo>
                  <a:lnTo>
                    <a:pt x="1821" y="2364"/>
                  </a:lnTo>
                  <a:lnTo>
                    <a:pt x="2732" y="2539"/>
                  </a:lnTo>
                  <a:lnTo>
                    <a:pt x="3642" y="2713"/>
                  </a:lnTo>
                  <a:lnTo>
                    <a:pt x="4495" y="2849"/>
                  </a:lnTo>
                  <a:lnTo>
                    <a:pt x="5367" y="2965"/>
                  </a:lnTo>
                  <a:lnTo>
                    <a:pt x="5367" y="2732"/>
                  </a:lnTo>
                  <a:lnTo>
                    <a:pt x="5347" y="2480"/>
                  </a:lnTo>
                  <a:lnTo>
                    <a:pt x="5309" y="2229"/>
                  </a:lnTo>
                  <a:lnTo>
                    <a:pt x="5251" y="1957"/>
                  </a:lnTo>
                  <a:lnTo>
                    <a:pt x="5173" y="1686"/>
                  </a:lnTo>
                  <a:lnTo>
                    <a:pt x="5096" y="1415"/>
                  </a:lnTo>
                  <a:lnTo>
                    <a:pt x="4979" y="1163"/>
                  </a:lnTo>
                  <a:lnTo>
                    <a:pt x="4863" y="892"/>
                  </a:lnTo>
                  <a:lnTo>
                    <a:pt x="4708" y="1163"/>
                  </a:lnTo>
                  <a:lnTo>
                    <a:pt x="4611" y="1279"/>
                  </a:lnTo>
                  <a:lnTo>
                    <a:pt x="4514" y="1395"/>
                  </a:lnTo>
                  <a:lnTo>
                    <a:pt x="4398" y="1492"/>
                  </a:lnTo>
                  <a:lnTo>
                    <a:pt x="4282" y="1589"/>
                  </a:lnTo>
                  <a:lnTo>
                    <a:pt x="4166" y="1667"/>
                  </a:lnTo>
                  <a:lnTo>
                    <a:pt x="4030" y="1744"/>
                  </a:lnTo>
                  <a:lnTo>
                    <a:pt x="3759" y="1841"/>
                  </a:lnTo>
                  <a:lnTo>
                    <a:pt x="3449" y="1919"/>
                  </a:lnTo>
                  <a:lnTo>
                    <a:pt x="3158" y="1977"/>
                  </a:lnTo>
                  <a:lnTo>
                    <a:pt x="2577" y="1977"/>
                  </a:lnTo>
                  <a:lnTo>
                    <a:pt x="2325" y="1938"/>
                  </a:lnTo>
                  <a:lnTo>
                    <a:pt x="2054" y="1880"/>
                  </a:lnTo>
                  <a:lnTo>
                    <a:pt x="1821" y="1783"/>
                  </a:lnTo>
                  <a:lnTo>
                    <a:pt x="1569" y="1667"/>
                  </a:lnTo>
                  <a:lnTo>
                    <a:pt x="1356" y="1531"/>
                  </a:lnTo>
                  <a:lnTo>
                    <a:pt x="1143" y="1357"/>
                  </a:lnTo>
                  <a:lnTo>
                    <a:pt x="949" y="1163"/>
                  </a:lnTo>
                  <a:lnTo>
                    <a:pt x="775" y="892"/>
                  </a:lnTo>
                  <a:lnTo>
                    <a:pt x="698" y="756"/>
                  </a:lnTo>
                  <a:lnTo>
                    <a:pt x="620" y="620"/>
                  </a:lnTo>
                  <a:lnTo>
                    <a:pt x="581" y="466"/>
                  </a:lnTo>
                  <a:lnTo>
                    <a:pt x="523" y="311"/>
                  </a:lnTo>
                  <a:lnTo>
                    <a:pt x="504" y="156"/>
                  </a:lnTo>
                  <a:lnTo>
                    <a:pt x="484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26"/>
            <p:cNvSpPr/>
            <p:nvPr/>
          </p:nvSpPr>
          <p:spPr>
            <a:xfrm>
              <a:off x="9620500" y="4159125"/>
              <a:ext cx="134175" cy="74125"/>
            </a:xfrm>
            <a:custGeom>
              <a:avLst/>
              <a:gdLst/>
              <a:ahLst/>
              <a:cxnLst/>
              <a:rect l="l" t="t" r="r" b="b"/>
              <a:pathLst>
                <a:path w="5367" h="2965" fill="none" extrusionOk="0">
                  <a:moveTo>
                    <a:pt x="484" y="1"/>
                  </a:moveTo>
                  <a:lnTo>
                    <a:pt x="484" y="1"/>
                  </a:lnTo>
                  <a:lnTo>
                    <a:pt x="368" y="214"/>
                  </a:lnTo>
                  <a:lnTo>
                    <a:pt x="252" y="427"/>
                  </a:lnTo>
                  <a:lnTo>
                    <a:pt x="175" y="659"/>
                  </a:lnTo>
                  <a:lnTo>
                    <a:pt x="116" y="892"/>
                  </a:lnTo>
                  <a:lnTo>
                    <a:pt x="58" y="1124"/>
                  </a:lnTo>
                  <a:lnTo>
                    <a:pt x="39" y="1357"/>
                  </a:lnTo>
                  <a:lnTo>
                    <a:pt x="20" y="1589"/>
                  </a:lnTo>
                  <a:lnTo>
                    <a:pt x="0" y="1802"/>
                  </a:lnTo>
                  <a:lnTo>
                    <a:pt x="0" y="1802"/>
                  </a:lnTo>
                  <a:lnTo>
                    <a:pt x="78" y="1957"/>
                  </a:lnTo>
                  <a:lnTo>
                    <a:pt x="78" y="1957"/>
                  </a:lnTo>
                  <a:lnTo>
                    <a:pt x="949" y="2170"/>
                  </a:lnTo>
                  <a:lnTo>
                    <a:pt x="1821" y="2364"/>
                  </a:lnTo>
                  <a:lnTo>
                    <a:pt x="2732" y="2539"/>
                  </a:lnTo>
                  <a:lnTo>
                    <a:pt x="3642" y="2713"/>
                  </a:lnTo>
                  <a:lnTo>
                    <a:pt x="3642" y="2713"/>
                  </a:lnTo>
                  <a:lnTo>
                    <a:pt x="3642" y="2713"/>
                  </a:lnTo>
                  <a:lnTo>
                    <a:pt x="3642" y="2713"/>
                  </a:lnTo>
                  <a:lnTo>
                    <a:pt x="4495" y="2849"/>
                  </a:lnTo>
                  <a:lnTo>
                    <a:pt x="5367" y="2965"/>
                  </a:lnTo>
                  <a:lnTo>
                    <a:pt x="5367" y="2965"/>
                  </a:lnTo>
                  <a:lnTo>
                    <a:pt x="5367" y="2732"/>
                  </a:lnTo>
                  <a:lnTo>
                    <a:pt x="5347" y="2480"/>
                  </a:lnTo>
                  <a:lnTo>
                    <a:pt x="5309" y="2229"/>
                  </a:lnTo>
                  <a:lnTo>
                    <a:pt x="5251" y="1957"/>
                  </a:lnTo>
                  <a:lnTo>
                    <a:pt x="5173" y="1686"/>
                  </a:lnTo>
                  <a:lnTo>
                    <a:pt x="5096" y="1415"/>
                  </a:lnTo>
                  <a:lnTo>
                    <a:pt x="4979" y="1163"/>
                  </a:lnTo>
                  <a:lnTo>
                    <a:pt x="4863" y="892"/>
                  </a:lnTo>
                  <a:lnTo>
                    <a:pt x="4863" y="892"/>
                  </a:lnTo>
                  <a:lnTo>
                    <a:pt x="4708" y="1163"/>
                  </a:lnTo>
                  <a:lnTo>
                    <a:pt x="4611" y="1279"/>
                  </a:lnTo>
                  <a:lnTo>
                    <a:pt x="4514" y="1395"/>
                  </a:lnTo>
                  <a:lnTo>
                    <a:pt x="4398" y="1492"/>
                  </a:lnTo>
                  <a:lnTo>
                    <a:pt x="4282" y="1589"/>
                  </a:lnTo>
                  <a:lnTo>
                    <a:pt x="4166" y="1667"/>
                  </a:lnTo>
                  <a:lnTo>
                    <a:pt x="4030" y="1744"/>
                  </a:lnTo>
                  <a:lnTo>
                    <a:pt x="4030" y="1744"/>
                  </a:lnTo>
                  <a:lnTo>
                    <a:pt x="3759" y="1841"/>
                  </a:lnTo>
                  <a:lnTo>
                    <a:pt x="3449" y="1919"/>
                  </a:lnTo>
                  <a:lnTo>
                    <a:pt x="3158" y="1977"/>
                  </a:lnTo>
                  <a:lnTo>
                    <a:pt x="2848" y="1977"/>
                  </a:lnTo>
                  <a:lnTo>
                    <a:pt x="2848" y="1977"/>
                  </a:lnTo>
                  <a:lnTo>
                    <a:pt x="2577" y="1977"/>
                  </a:lnTo>
                  <a:lnTo>
                    <a:pt x="2325" y="1938"/>
                  </a:lnTo>
                  <a:lnTo>
                    <a:pt x="2054" y="1880"/>
                  </a:lnTo>
                  <a:lnTo>
                    <a:pt x="1821" y="1783"/>
                  </a:lnTo>
                  <a:lnTo>
                    <a:pt x="1569" y="1667"/>
                  </a:lnTo>
                  <a:lnTo>
                    <a:pt x="1356" y="1531"/>
                  </a:lnTo>
                  <a:lnTo>
                    <a:pt x="1143" y="1357"/>
                  </a:lnTo>
                  <a:lnTo>
                    <a:pt x="949" y="1163"/>
                  </a:lnTo>
                  <a:lnTo>
                    <a:pt x="949" y="1163"/>
                  </a:lnTo>
                  <a:lnTo>
                    <a:pt x="775" y="892"/>
                  </a:lnTo>
                  <a:lnTo>
                    <a:pt x="698" y="756"/>
                  </a:lnTo>
                  <a:lnTo>
                    <a:pt x="620" y="620"/>
                  </a:lnTo>
                  <a:lnTo>
                    <a:pt x="581" y="466"/>
                  </a:lnTo>
                  <a:lnTo>
                    <a:pt x="523" y="311"/>
                  </a:lnTo>
                  <a:lnTo>
                    <a:pt x="504" y="156"/>
                  </a:lnTo>
                  <a:lnTo>
                    <a:pt x="48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26"/>
            <p:cNvSpPr/>
            <p:nvPr/>
          </p:nvSpPr>
          <p:spPr>
            <a:xfrm>
              <a:off x="9753200" y="4151850"/>
              <a:ext cx="158400" cy="140975"/>
            </a:xfrm>
            <a:custGeom>
              <a:avLst/>
              <a:gdLst/>
              <a:ahLst/>
              <a:cxnLst/>
              <a:rect l="l" t="t" r="r" b="b"/>
              <a:pathLst>
                <a:path w="6336" h="5639" extrusionOk="0">
                  <a:moveTo>
                    <a:pt x="3042" y="1"/>
                  </a:moveTo>
                  <a:lnTo>
                    <a:pt x="2616" y="20"/>
                  </a:lnTo>
                  <a:lnTo>
                    <a:pt x="2190" y="59"/>
                  </a:lnTo>
                  <a:lnTo>
                    <a:pt x="1822" y="137"/>
                  </a:lnTo>
                  <a:lnTo>
                    <a:pt x="1473" y="253"/>
                  </a:lnTo>
                  <a:lnTo>
                    <a:pt x="1182" y="388"/>
                  </a:lnTo>
                  <a:lnTo>
                    <a:pt x="911" y="543"/>
                  </a:lnTo>
                  <a:lnTo>
                    <a:pt x="679" y="718"/>
                  </a:lnTo>
                  <a:lnTo>
                    <a:pt x="485" y="911"/>
                  </a:lnTo>
                  <a:lnTo>
                    <a:pt x="330" y="1125"/>
                  </a:lnTo>
                  <a:lnTo>
                    <a:pt x="214" y="1338"/>
                  </a:lnTo>
                  <a:lnTo>
                    <a:pt x="117" y="1590"/>
                  </a:lnTo>
                  <a:lnTo>
                    <a:pt x="39" y="1822"/>
                  </a:lnTo>
                  <a:lnTo>
                    <a:pt x="20" y="2093"/>
                  </a:lnTo>
                  <a:lnTo>
                    <a:pt x="1" y="2345"/>
                  </a:lnTo>
                  <a:lnTo>
                    <a:pt x="20" y="2616"/>
                  </a:lnTo>
                  <a:lnTo>
                    <a:pt x="59" y="2888"/>
                  </a:lnTo>
                  <a:lnTo>
                    <a:pt x="136" y="3159"/>
                  </a:lnTo>
                  <a:lnTo>
                    <a:pt x="214" y="3411"/>
                  </a:lnTo>
                  <a:lnTo>
                    <a:pt x="330" y="3682"/>
                  </a:lnTo>
                  <a:lnTo>
                    <a:pt x="466" y="3934"/>
                  </a:lnTo>
                  <a:lnTo>
                    <a:pt x="621" y="4186"/>
                  </a:lnTo>
                  <a:lnTo>
                    <a:pt x="776" y="4418"/>
                  </a:lnTo>
                  <a:lnTo>
                    <a:pt x="969" y="4631"/>
                  </a:lnTo>
                  <a:lnTo>
                    <a:pt x="1163" y="4825"/>
                  </a:lnTo>
                  <a:lnTo>
                    <a:pt x="1376" y="5019"/>
                  </a:lnTo>
                  <a:lnTo>
                    <a:pt x="1589" y="5193"/>
                  </a:lnTo>
                  <a:lnTo>
                    <a:pt x="1822" y="5329"/>
                  </a:lnTo>
                  <a:lnTo>
                    <a:pt x="2074" y="5445"/>
                  </a:lnTo>
                  <a:lnTo>
                    <a:pt x="2326" y="5542"/>
                  </a:lnTo>
                  <a:lnTo>
                    <a:pt x="2577" y="5600"/>
                  </a:lnTo>
                  <a:lnTo>
                    <a:pt x="2849" y="5639"/>
                  </a:lnTo>
                  <a:lnTo>
                    <a:pt x="3120" y="5639"/>
                  </a:lnTo>
                  <a:lnTo>
                    <a:pt x="3391" y="5600"/>
                  </a:lnTo>
                  <a:lnTo>
                    <a:pt x="3895" y="5503"/>
                  </a:lnTo>
                  <a:lnTo>
                    <a:pt x="4340" y="5387"/>
                  </a:lnTo>
                  <a:lnTo>
                    <a:pt x="4728" y="5290"/>
                  </a:lnTo>
                  <a:lnTo>
                    <a:pt x="5057" y="5193"/>
                  </a:lnTo>
                  <a:lnTo>
                    <a:pt x="5348" y="5096"/>
                  </a:lnTo>
                  <a:lnTo>
                    <a:pt x="5561" y="4999"/>
                  </a:lnTo>
                  <a:lnTo>
                    <a:pt x="5755" y="4903"/>
                  </a:lnTo>
                  <a:lnTo>
                    <a:pt x="5910" y="4825"/>
                  </a:lnTo>
                  <a:lnTo>
                    <a:pt x="6026" y="4748"/>
                  </a:lnTo>
                  <a:lnTo>
                    <a:pt x="6103" y="4670"/>
                  </a:lnTo>
                  <a:lnTo>
                    <a:pt x="6200" y="4554"/>
                  </a:lnTo>
                  <a:lnTo>
                    <a:pt x="6220" y="4476"/>
                  </a:lnTo>
                  <a:lnTo>
                    <a:pt x="6220" y="4457"/>
                  </a:lnTo>
                  <a:lnTo>
                    <a:pt x="6258" y="4244"/>
                  </a:lnTo>
                  <a:lnTo>
                    <a:pt x="6297" y="4011"/>
                  </a:lnTo>
                  <a:lnTo>
                    <a:pt x="6336" y="3701"/>
                  </a:lnTo>
                  <a:lnTo>
                    <a:pt x="6336" y="3353"/>
                  </a:lnTo>
                  <a:lnTo>
                    <a:pt x="6336" y="2946"/>
                  </a:lnTo>
                  <a:lnTo>
                    <a:pt x="6278" y="2520"/>
                  </a:lnTo>
                  <a:lnTo>
                    <a:pt x="6239" y="2306"/>
                  </a:lnTo>
                  <a:lnTo>
                    <a:pt x="6200" y="2093"/>
                  </a:lnTo>
                  <a:lnTo>
                    <a:pt x="6123" y="1880"/>
                  </a:lnTo>
                  <a:lnTo>
                    <a:pt x="6045" y="1667"/>
                  </a:lnTo>
                  <a:lnTo>
                    <a:pt x="5948" y="1454"/>
                  </a:lnTo>
                  <a:lnTo>
                    <a:pt x="5832" y="1260"/>
                  </a:lnTo>
                  <a:lnTo>
                    <a:pt x="5697" y="1066"/>
                  </a:lnTo>
                  <a:lnTo>
                    <a:pt x="5542" y="873"/>
                  </a:lnTo>
                  <a:lnTo>
                    <a:pt x="5367" y="718"/>
                  </a:lnTo>
                  <a:lnTo>
                    <a:pt x="5174" y="543"/>
                  </a:lnTo>
                  <a:lnTo>
                    <a:pt x="4960" y="408"/>
                  </a:lnTo>
                  <a:lnTo>
                    <a:pt x="4709" y="292"/>
                  </a:lnTo>
                  <a:lnTo>
                    <a:pt x="4437" y="175"/>
                  </a:lnTo>
                  <a:lnTo>
                    <a:pt x="4127" y="98"/>
                  </a:lnTo>
                  <a:lnTo>
                    <a:pt x="3798" y="40"/>
                  </a:lnTo>
                  <a:lnTo>
                    <a:pt x="34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26"/>
            <p:cNvSpPr/>
            <p:nvPr/>
          </p:nvSpPr>
          <p:spPr>
            <a:xfrm>
              <a:off x="9753200" y="4151850"/>
              <a:ext cx="158400" cy="140975"/>
            </a:xfrm>
            <a:custGeom>
              <a:avLst/>
              <a:gdLst/>
              <a:ahLst/>
              <a:cxnLst/>
              <a:rect l="l" t="t" r="r" b="b"/>
              <a:pathLst>
                <a:path w="6336" h="5639" fill="none" extrusionOk="0">
                  <a:moveTo>
                    <a:pt x="6220" y="4457"/>
                  </a:moveTo>
                  <a:lnTo>
                    <a:pt x="6220" y="4457"/>
                  </a:lnTo>
                  <a:lnTo>
                    <a:pt x="6258" y="4244"/>
                  </a:lnTo>
                  <a:lnTo>
                    <a:pt x="6297" y="4011"/>
                  </a:lnTo>
                  <a:lnTo>
                    <a:pt x="6336" y="3701"/>
                  </a:lnTo>
                  <a:lnTo>
                    <a:pt x="6336" y="3353"/>
                  </a:lnTo>
                  <a:lnTo>
                    <a:pt x="6336" y="2946"/>
                  </a:lnTo>
                  <a:lnTo>
                    <a:pt x="6278" y="2520"/>
                  </a:lnTo>
                  <a:lnTo>
                    <a:pt x="6239" y="2306"/>
                  </a:lnTo>
                  <a:lnTo>
                    <a:pt x="6200" y="2093"/>
                  </a:lnTo>
                  <a:lnTo>
                    <a:pt x="6123" y="1880"/>
                  </a:lnTo>
                  <a:lnTo>
                    <a:pt x="6045" y="1667"/>
                  </a:lnTo>
                  <a:lnTo>
                    <a:pt x="5948" y="1454"/>
                  </a:lnTo>
                  <a:lnTo>
                    <a:pt x="5832" y="1260"/>
                  </a:lnTo>
                  <a:lnTo>
                    <a:pt x="5697" y="1066"/>
                  </a:lnTo>
                  <a:lnTo>
                    <a:pt x="5542" y="873"/>
                  </a:lnTo>
                  <a:lnTo>
                    <a:pt x="5367" y="718"/>
                  </a:lnTo>
                  <a:lnTo>
                    <a:pt x="5174" y="543"/>
                  </a:lnTo>
                  <a:lnTo>
                    <a:pt x="4960" y="408"/>
                  </a:lnTo>
                  <a:lnTo>
                    <a:pt x="4709" y="292"/>
                  </a:lnTo>
                  <a:lnTo>
                    <a:pt x="4437" y="175"/>
                  </a:lnTo>
                  <a:lnTo>
                    <a:pt x="4127" y="98"/>
                  </a:lnTo>
                  <a:lnTo>
                    <a:pt x="3798" y="40"/>
                  </a:lnTo>
                  <a:lnTo>
                    <a:pt x="3430" y="1"/>
                  </a:lnTo>
                  <a:lnTo>
                    <a:pt x="3042" y="1"/>
                  </a:lnTo>
                  <a:lnTo>
                    <a:pt x="2616" y="20"/>
                  </a:lnTo>
                  <a:lnTo>
                    <a:pt x="2616" y="20"/>
                  </a:lnTo>
                  <a:lnTo>
                    <a:pt x="2190" y="59"/>
                  </a:lnTo>
                  <a:lnTo>
                    <a:pt x="1822" y="137"/>
                  </a:lnTo>
                  <a:lnTo>
                    <a:pt x="1473" y="253"/>
                  </a:lnTo>
                  <a:lnTo>
                    <a:pt x="1182" y="388"/>
                  </a:lnTo>
                  <a:lnTo>
                    <a:pt x="911" y="543"/>
                  </a:lnTo>
                  <a:lnTo>
                    <a:pt x="679" y="718"/>
                  </a:lnTo>
                  <a:lnTo>
                    <a:pt x="485" y="911"/>
                  </a:lnTo>
                  <a:lnTo>
                    <a:pt x="330" y="1125"/>
                  </a:lnTo>
                  <a:lnTo>
                    <a:pt x="214" y="1338"/>
                  </a:lnTo>
                  <a:lnTo>
                    <a:pt x="117" y="1590"/>
                  </a:lnTo>
                  <a:lnTo>
                    <a:pt x="39" y="1822"/>
                  </a:lnTo>
                  <a:lnTo>
                    <a:pt x="20" y="2093"/>
                  </a:lnTo>
                  <a:lnTo>
                    <a:pt x="1" y="2345"/>
                  </a:lnTo>
                  <a:lnTo>
                    <a:pt x="20" y="2616"/>
                  </a:lnTo>
                  <a:lnTo>
                    <a:pt x="59" y="2888"/>
                  </a:lnTo>
                  <a:lnTo>
                    <a:pt x="136" y="3159"/>
                  </a:lnTo>
                  <a:lnTo>
                    <a:pt x="214" y="3411"/>
                  </a:lnTo>
                  <a:lnTo>
                    <a:pt x="330" y="3682"/>
                  </a:lnTo>
                  <a:lnTo>
                    <a:pt x="466" y="3934"/>
                  </a:lnTo>
                  <a:lnTo>
                    <a:pt x="621" y="4186"/>
                  </a:lnTo>
                  <a:lnTo>
                    <a:pt x="776" y="4418"/>
                  </a:lnTo>
                  <a:lnTo>
                    <a:pt x="969" y="4631"/>
                  </a:lnTo>
                  <a:lnTo>
                    <a:pt x="1163" y="4825"/>
                  </a:lnTo>
                  <a:lnTo>
                    <a:pt x="1376" y="5019"/>
                  </a:lnTo>
                  <a:lnTo>
                    <a:pt x="1589" y="5193"/>
                  </a:lnTo>
                  <a:lnTo>
                    <a:pt x="1822" y="5329"/>
                  </a:lnTo>
                  <a:lnTo>
                    <a:pt x="2074" y="5445"/>
                  </a:lnTo>
                  <a:lnTo>
                    <a:pt x="2326" y="5542"/>
                  </a:lnTo>
                  <a:lnTo>
                    <a:pt x="2577" y="5600"/>
                  </a:lnTo>
                  <a:lnTo>
                    <a:pt x="2849" y="5639"/>
                  </a:lnTo>
                  <a:lnTo>
                    <a:pt x="3120" y="5639"/>
                  </a:lnTo>
                  <a:lnTo>
                    <a:pt x="3391" y="5600"/>
                  </a:lnTo>
                  <a:lnTo>
                    <a:pt x="3391" y="5600"/>
                  </a:lnTo>
                  <a:lnTo>
                    <a:pt x="3895" y="5503"/>
                  </a:lnTo>
                  <a:lnTo>
                    <a:pt x="4340" y="5387"/>
                  </a:lnTo>
                  <a:lnTo>
                    <a:pt x="4728" y="5290"/>
                  </a:lnTo>
                  <a:lnTo>
                    <a:pt x="5057" y="5193"/>
                  </a:lnTo>
                  <a:lnTo>
                    <a:pt x="5348" y="5096"/>
                  </a:lnTo>
                  <a:lnTo>
                    <a:pt x="5561" y="4999"/>
                  </a:lnTo>
                  <a:lnTo>
                    <a:pt x="5755" y="4903"/>
                  </a:lnTo>
                  <a:lnTo>
                    <a:pt x="5910" y="4825"/>
                  </a:lnTo>
                  <a:lnTo>
                    <a:pt x="6026" y="4748"/>
                  </a:lnTo>
                  <a:lnTo>
                    <a:pt x="6103" y="4670"/>
                  </a:lnTo>
                  <a:lnTo>
                    <a:pt x="6200" y="4554"/>
                  </a:lnTo>
                  <a:lnTo>
                    <a:pt x="6220" y="4476"/>
                  </a:lnTo>
                  <a:lnTo>
                    <a:pt x="6220" y="44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26"/>
            <p:cNvSpPr/>
            <p:nvPr/>
          </p:nvSpPr>
          <p:spPr>
            <a:xfrm>
              <a:off x="9753200" y="4175100"/>
              <a:ext cx="157925" cy="67850"/>
            </a:xfrm>
            <a:custGeom>
              <a:avLst/>
              <a:gdLst/>
              <a:ahLst/>
              <a:cxnLst/>
              <a:rect l="l" t="t" r="r" b="b"/>
              <a:pathLst>
                <a:path w="6317" h="2714" extrusionOk="0">
                  <a:moveTo>
                    <a:pt x="466" y="1"/>
                  </a:moveTo>
                  <a:lnTo>
                    <a:pt x="369" y="117"/>
                  </a:lnTo>
                  <a:lnTo>
                    <a:pt x="291" y="253"/>
                  </a:lnTo>
                  <a:lnTo>
                    <a:pt x="156" y="524"/>
                  </a:lnTo>
                  <a:lnTo>
                    <a:pt x="78" y="795"/>
                  </a:lnTo>
                  <a:lnTo>
                    <a:pt x="20" y="1105"/>
                  </a:lnTo>
                  <a:lnTo>
                    <a:pt x="1" y="1396"/>
                  </a:lnTo>
                  <a:lnTo>
                    <a:pt x="20" y="1725"/>
                  </a:lnTo>
                  <a:lnTo>
                    <a:pt x="78" y="2035"/>
                  </a:lnTo>
                  <a:lnTo>
                    <a:pt x="175" y="2345"/>
                  </a:lnTo>
                  <a:lnTo>
                    <a:pt x="1628" y="2500"/>
                  </a:lnTo>
                  <a:lnTo>
                    <a:pt x="3062" y="2616"/>
                  </a:lnTo>
                  <a:lnTo>
                    <a:pt x="4495" y="2694"/>
                  </a:lnTo>
                  <a:lnTo>
                    <a:pt x="5193" y="2713"/>
                  </a:lnTo>
                  <a:lnTo>
                    <a:pt x="6317" y="2713"/>
                  </a:lnTo>
                  <a:lnTo>
                    <a:pt x="6278" y="2442"/>
                  </a:lnTo>
                  <a:lnTo>
                    <a:pt x="6258" y="2171"/>
                  </a:lnTo>
                  <a:lnTo>
                    <a:pt x="6278" y="1919"/>
                  </a:lnTo>
                  <a:lnTo>
                    <a:pt x="6297" y="1686"/>
                  </a:lnTo>
                  <a:lnTo>
                    <a:pt x="6220" y="1280"/>
                  </a:lnTo>
                  <a:lnTo>
                    <a:pt x="6181" y="1086"/>
                  </a:lnTo>
                  <a:lnTo>
                    <a:pt x="6103" y="873"/>
                  </a:lnTo>
                  <a:lnTo>
                    <a:pt x="6026" y="679"/>
                  </a:lnTo>
                  <a:lnTo>
                    <a:pt x="5929" y="485"/>
                  </a:lnTo>
                  <a:lnTo>
                    <a:pt x="5832" y="311"/>
                  </a:lnTo>
                  <a:lnTo>
                    <a:pt x="5697" y="136"/>
                  </a:lnTo>
                  <a:lnTo>
                    <a:pt x="5658" y="369"/>
                  </a:lnTo>
                  <a:lnTo>
                    <a:pt x="5600" y="621"/>
                  </a:lnTo>
                  <a:lnTo>
                    <a:pt x="5522" y="853"/>
                  </a:lnTo>
                  <a:lnTo>
                    <a:pt x="5445" y="1086"/>
                  </a:lnTo>
                  <a:lnTo>
                    <a:pt x="5328" y="1299"/>
                  </a:lnTo>
                  <a:lnTo>
                    <a:pt x="5212" y="1512"/>
                  </a:lnTo>
                  <a:lnTo>
                    <a:pt x="5077" y="1686"/>
                  </a:lnTo>
                  <a:lnTo>
                    <a:pt x="4941" y="1841"/>
                  </a:lnTo>
                  <a:lnTo>
                    <a:pt x="4786" y="1996"/>
                  </a:lnTo>
                  <a:lnTo>
                    <a:pt x="4592" y="2132"/>
                  </a:lnTo>
                  <a:lnTo>
                    <a:pt x="4379" y="2229"/>
                  </a:lnTo>
                  <a:lnTo>
                    <a:pt x="4166" y="2326"/>
                  </a:lnTo>
                  <a:lnTo>
                    <a:pt x="3934" y="2384"/>
                  </a:lnTo>
                  <a:lnTo>
                    <a:pt x="3701" y="2442"/>
                  </a:lnTo>
                  <a:lnTo>
                    <a:pt x="3449" y="2461"/>
                  </a:lnTo>
                  <a:lnTo>
                    <a:pt x="3197" y="2481"/>
                  </a:lnTo>
                  <a:lnTo>
                    <a:pt x="2887" y="2461"/>
                  </a:lnTo>
                  <a:lnTo>
                    <a:pt x="2597" y="2423"/>
                  </a:lnTo>
                  <a:lnTo>
                    <a:pt x="2287" y="2345"/>
                  </a:lnTo>
                  <a:lnTo>
                    <a:pt x="1996" y="2248"/>
                  </a:lnTo>
                  <a:lnTo>
                    <a:pt x="1725" y="2132"/>
                  </a:lnTo>
                  <a:lnTo>
                    <a:pt x="1473" y="1977"/>
                  </a:lnTo>
                  <a:lnTo>
                    <a:pt x="1260" y="1803"/>
                  </a:lnTo>
                  <a:lnTo>
                    <a:pt x="1047" y="1609"/>
                  </a:lnTo>
                  <a:lnTo>
                    <a:pt x="911" y="1435"/>
                  </a:lnTo>
                  <a:lnTo>
                    <a:pt x="795" y="1241"/>
                  </a:lnTo>
                  <a:lnTo>
                    <a:pt x="698" y="1047"/>
                  </a:lnTo>
                  <a:lnTo>
                    <a:pt x="621" y="853"/>
                  </a:lnTo>
                  <a:lnTo>
                    <a:pt x="543" y="640"/>
                  </a:lnTo>
                  <a:lnTo>
                    <a:pt x="504" y="427"/>
                  </a:lnTo>
                  <a:lnTo>
                    <a:pt x="485" y="214"/>
                  </a:lnTo>
                  <a:lnTo>
                    <a:pt x="46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26"/>
            <p:cNvSpPr/>
            <p:nvPr/>
          </p:nvSpPr>
          <p:spPr>
            <a:xfrm>
              <a:off x="9753200" y="4175100"/>
              <a:ext cx="157925" cy="67850"/>
            </a:xfrm>
            <a:custGeom>
              <a:avLst/>
              <a:gdLst/>
              <a:ahLst/>
              <a:cxnLst/>
              <a:rect l="l" t="t" r="r" b="b"/>
              <a:pathLst>
                <a:path w="6317" h="2714" fill="none" extrusionOk="0">
                  <a:moveTo>
                    <a:pt x="466" y="1"/>
                  </a:moveTo>
                  <a:lnTo>
                    <a:pt x="466" y="1"/>
                  </a:lnTo>
                  <a:lnTo>
                    <a:pt x="369" y="117"/>
                  </a:lnTo>
                  <a:lnTo>
                    <a:pt x="291" y="253"/>
                  </a:lnTo>
                  <a:lnTo>
                    <a:pt x="156" y="524"/>
                  </a:lnTo>
                  <a:lnTo>
                    <a:pt x="78" y="795"/>
                  </a:lnTo>
                  <a:lnTo>
                    <a:pt x="20" y="1105"/>
                  </a:lnTo>
                  <a:lnTo>
                    <a:pt x="1" y="1396"/>
                  </a:lnTo>
                  <a:lnTo>
                    <a:pt x="20" y="1725"/>
                  </a:lnTo>
                  <a:lnTo>
                    <a:pt x="78" y="2035"/>
                  </a:lnTo>
                  <a:lnTo>
                    <a:pt x="175" y="2345"/>
                  </a:lnTo>
                  <a:lnTo>
                    <a:pt x="175" y="2345"/>
                  </a:lnTo>
                  <a:lnTo>
                    <a:pt x="1628" y="2500"/>
                  </a:lnTo>
                  <a:lnTo>
                    <a:pt x="3062" y="2616"/>
                  </a:lnTo>
                  <a:lnTo>
                    <a:pt x="4495" y="2694"/>
                  </a:lnTo>
                  <a:lnTo>
                    <a:pt x="5193" y="2713"/>
                  </a:lnTo>
                  <a:lnTo>
                    <a:pt x="5871" y="2713"/>
                  </a:lnTo>
                  <a:lnTo>
                    <a:pt x="5871" y="2713"/>
                  </a:lnTo>
                  <a:lnTo>
                    <a:pt x="6317" y="2713"/>
                  </a:lnTo>
                  <a:lnTo>
                    <a:pt x="6317" y="2713"/>
                  </a:lnTo>
                  <a:lnTo>
                    <a:pt x="6278" y="2442"/>
                  </a:lnTo>
                  <a:lnTo>
                    <a:pt x="6258" y="2171"/>
                  </a:lnTo>
                  <a:lnTo>
                    <a:pt x="6258" y="2171"/>
                  </a:lnTo>
                  <a:lnTo>
                    <a:pt x="6278" y="1919"/>
                  </a:lnTo>
                  <a:lnTo>
                    <a:pt x="6297" y="1686"/>
                  </a:lnTo>
                  <a:lnTo>
                    <a:pt x="6297" y="1686"/>
                  </a:lnTo>
                  <a:lnTo>
                    <a:pt x="6220" y="1280"/>
                  </a:lnTo>
                  <a:lnTo>
                    <a:pt x="6181" y="1086"/>
                  </a:lnTo>
                  <a:lnTo>
                    <a:pt x="6103" y="873"/>
                  </a:lnTo>
                  <a:lnTo>
                    <a:pt x="6026" y="679"/>
                  </a:lnTo>
                  <a:lnTo>
                    <a:pt x="5929" y="485"/>
                  </a:lnTo>
                  <a:lnTo>
                    <a:pt x="5832" y="311"/>
                  </a:lnTo>
                  <a:lnTo>
                    <a:pt x="5697" y="136"/>
                  </a:lnTo>
                  <a:lnTo>
                    <a:pt x="5697" y="136"/>
                  </a:lnTo>
                  <a:lnTo>
                    <a:pt x="5658" y="369"/>
                  </a:lnTo>
                  <a:lnTo>
                    <a:pt x="5600" y="621"/>
                  </a:lnTo>
                  <a:lnTo>
                    <a:pt x="5522" y="853"/>
                  </a:lnTo>
                  <a:lnTo>
                    <a:pt x="5445" y="1086"/>
                  </a:lnTo>
                  <a:lnTo>
                    <a:pt x="5328" y="1299"/>
                  </a:lnTo>
                  <a:lnTo>
                    <a:pt x="5212" y="1512"/>
                  </a:lnTo>
                  <a:lnTo>
                    <a:pt x="5077" y="1686"/>
                  </a:lnTo>
                  <a:lnTo>
                    <a:pt x="4941" y="1841"/>
                  </a:lnTo>
                  <a:lnTo>
                    <a:pt x="4941" y="1841"/>
                  </a:lnTo>
                  <a:lnTo>
                    <a:pt x="4786" y="1996"/>
                  </a:lnTo>
                  <a:lnTo>
                    <a:pt x="4592" y="2132"/>
                  </a:lnTo>
                  <a:lnTo>
                    <a:pt x="4379" y="2229"/>
                  </a:lnTo>
                  <a:lnTo>
                    <a:pt x="4166" y="2326"/>
                  </a:lnTo>
                  <a:lnTo>
                    <a:pt x="3934" y="2384"/>
                  </a:lnTo>
                  <a:lnTo>
                    <a:pt x="3701" y="2442"/>
                  </a:lnTo>
                  <a:lnTo>
                    <a:pt x="3449" y="2461"/>
                  </a:lnTo>
                  <a:lnTo>
                    <a:pt x="3197" y="2481"/>
                  </a:lnTo>
                  <a:lnTo>
                    <a:pt x="3197" y="2481"/>
                  </a:lnTo>
                  <a:lnTo>
                    <a:pt x="2887" y="2461"/>
                  </a:lnTo>
                  <a:lnTo>
                    <a:pt x="2597" y="2423"/>
                  </a:lnTo>
                  <a:lnTo>
                    <a:pt x="2287" y="2345"/>
                  </a:lnTo>
                  <a:lnTo>
                    <a:pt x="1996" y="2248"/>
                  </a:lnTo>
                  <a:lnTo>
                    <a:pt x="1725" y="2132"/>
                  </a:lnTo>
                  <a:lnTo>
                    <a:pt x="1473" y="1977"/>
                  </a:lnTo>
                  <a:lnTo>
                    <a:pt x="1260" y="1803"/>
                  </a:lnTo>
                  <a:lnTo>
                    <a:pt x="1047" y="1609"/>
                  </a:lnTo>
                  <a:lnTo>
                    <a:pt x="1047" y="1609"/>
                  </a:lnTo>
                  <a:lnTo>
                    <a:pt x="911" y="1435"/>
                  </a:lnTo>
                  <a:lnTo>
                    <a:pt x="795" y="1241"/>
                  </a:lnTo>
                  <a:lnTo>
                    <a:pt x="698" y="1047"/>
                  </a:lnTo>
                  <a:lnTo>
                    <a:pt x="621" y="853"/>
                  </a:lnTo>
                  <a:lnTo>
                    <a:pt x="543" y="640"/>
                  </a:lnTo>
                  <a:lnTo>
                    <a:pt x="504" y="427"/>
                  </a:lnTo>
                  <a:lnTo>
                    <a:pt x="485" y="214"/>
                  </a:lnTo>
                  <a:lnTo>
                    <a:pt x="46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26"/>
            <p:cNvSpPr/>
            <p:nvPr/>
          </p:nvSpPr>
          <p:spPr>
            <a:xfrm>
              <a:off x="9909650" y="4137825"/>
              <a:ext cx="135650" cy="135150"/>
            </a:xfrm>
            <a:custGeom>
              <a:avLst/>
              <a:gdLst/>
              <a:ahLst/>
              <a:cxnLst/>
              <a:rect l="l" t="t" r="r" b="b"/>
              <a:pathLst>
                <a:path w="5426" h="5406" extrusionOk="0">
                  <a:moveTo>
                    <a:pt x="3488" y="0"/>
                  </a:moveTo>
                  <a:lnTo>
                    <a:pt x="3275" y="19"/>
                  </a:lnTo>
                  <a:lnTo>
                    <a:pt x="3062" y="58"/>
                  </a:lnTo>
                  <a:lnTo>
                    <a:pt x="2868" y="116"/>
                  </a:lnTo>
                  <a:lnTo>
                    <a:pt x="2655" y="194"/>
                  </a:lnTo>
                  <a:lnTo>
                    <a:pt x="2442" y="291"/>
                  </a:lnTo>
                  <a:lnTo>
                    <a:pt x="2228" y="388"/>
                  </a:lnTo>
                  <a:lnTo>
                    <a:pt x="2015" y="504"/>
                  </a:lnTo>
                  <a:lnTo>
                    <a:pt x="1822" y="639"/>
                  </a:lnTo>
                  <a:lnTo>
                    <a:pt x="1628" y="794"/>
                  </a:lnTo>
                  <a:lnTo>
                    <a:pt x="1260" y="1104"/>
                  </a:lnTo>
                  <a:lnTo>
                    <a:pt x="911" y="1434"/>
                  </a:lnTo>
                  <a:lnTo>
                    <a:pt x="756" y="1608"/>
                  </a:lnTo>
                  <a:lnTo>
                    <a:pt x="620" y="1802"/>
                  </a:lnTo>
                  <a:lnTo>
                    <a:pt x="485" y="1976"/>
                  </a:lnTo>
                  <a:lnTo>
                    <a:pt x="369" y="2170"/>
                  </a:lnTo>
                  <a:lnTo>
                    <a:pt x="272" y="2364"/>
                  </a:lnTo>
                  <a:lnTo>
                    <a:pt x="194" y="2538"/>
                  </a:lnTo>
                  <a:lnTo>
                    <a:pt x="136" y="2732"/>
                  </a:lnTo>
                  <a:lnTo>
                    <a:pt x="78" y="2906"/>
                  </a:lnTo>
                  <a:lnTo>
                    <a:pt x="39" y="3255"/>
                  </a:lnTo>
                  <a:lnTo>
                    <a:pt x="0" y="3604"/>
                  </a:lnTo>
                  <a:lnTo>
                    <a:pt x="20" y="3914"/>
                  </a:lnTo>
                  <a:lnTo>
                    <a:pt x="59" y="4224"/>
                  </a:lnTo>
                  <a:lnTo>
                    <a:pt x="155" y="4495"/>
                  </a:lnTo>
                  <a:lnTo>
                    <a:pt x="214" y="4611"/>
                  </a:lnTo>
                  <a:lnTo>
                    <a:pt x="272" y="4747"/>
                  </a:lnTo>
                  <a:lnTo>
                    <a:pt x="349" y="4844"/>
                  </a:lnTo>
                  <a:lnTo>
                    <a:pt x="427" y="4960"/>
                  </a:lnTo>
                  <a:lnTo>
                    <a:pt x="524" y="5037"/>
                  </a:lnTo>
                  <a:lnTo>
                    <a:pt x="640" y="5134"/>
                  </a:lnTo>
                  <a:lnTo>
                    <a:pt x="756" y="5212"/>
                  </a:lnTo>
                  <a:lnTo>
                    <a:pt x="872" y="5270"/>
                  </a:lnTo>
                  <a:lnTo>
                    <a:pt x="1027" y="5328"/>
                  </a:lnTo>
                  <a:lnTo>
                    <a:pt x="1163" y="5367"/>
                  </a:lnTo>
                  <a:lnTo>
                    <a:pt x="1337" y="5386"/>
                  </a:lnTo>
                  <a:lnTo>
                    <a:pt x="1512" y="5405"/>
                  </a:lnTo>
                  <a:lnTo>
                    <a:pt x="1880" y="5405"/>
                  </a:lnTo>
                  <a:lnTo>
                    <a:pt x="2093" y="5367"/>
                  </a:lnTo>
                  <a:lnTo>
                    <a:pt x="2306" y="5347"/>
                  </a:lnTo>
                  <a:lnTo>
                    <a:pt x="2538" y="5289"/>
                  </a:lnTo>
                  <a:lnTo>
                    <a:pt x="2790" y="5212"/>
                  </a:lnTo>
                  <a:lnTo>
                    <a:pt x="3313" y="5037"/>
                  </a:lnTo>
                  <a:lnTo>
                    <a:pt x="3895" y="4785"/>
                  </a:lnTo>
                  <a:lnTo>
                    <a:pt x="3992" y="4766"/>
                  </a:lnTo>
                  <a:lnTo>
                    <a:pt x="4243" y="4669"/>
                  </a:lnTo>
                  <a:lnTo>
                    <a:pt x="4398" y="4592"/>
                  </a:lnTo>
                  <a:lnTo>
                    <a:pt x="4553" y="4475"/>
                  </a:lnTo>
                  <a:lnTo>
                    <a:pt x="4728" y="4340"/>
                  </a:lnTo>
                  <a:lnTo>
                    <a:pt x="4902" y="4185"/>
                  </a:lnTo>
                  <a:lnTo>
                    <a:pt x="5057" y="3972"/>
                  </a:lnTo>
                  <a:lnTo>
                    <a:pt x="5193" y="3739"/>
                  </a:lnTo>
                  <a:lnTo>
                    <a:pt x="5309" y="3449"/>
                  </a:lnTo>
                  <a:lnTo>
                    <a:pt x="5367" y="3294"/>
                  </a:lnTo>
                  <a:lnTo>
                    <a:pt x="5386" y="3119"/>
                  </a:lnTo>
                  <a:lnTo>
                    <a:pt x="5425" y="2945"/>
                  </a:lnTo>
                  <a:lnTo>
                    <a:pt x="5425" y="2751"/>
                  </a:lnTo>
                  <a:lnTo>
                    <a:pt x="5425" y="2557"/>
                  </a:lnTo>
                  <a:lnTo>
                    <a:pt x="5406" y="2344"/>
                  </a:lnTo>
                  <a:lnTo>
                    <a:pt x="5386" y="2112"/>
                  </a:lnTo>
                  <a:lnTo>
                    <a:pt x="5348" y="1860"/>
                  </a:lnTo>
                  <a:lnTo>
                    <a:pt x="5290" y="1608"/>
                  </a:lnTo>
                  <a:lnTo>
                    <a:pt x="5212" y="1337"/>
                  </a:lnTo>
                  <a:lnTo>
                    <a:pt x="5115" y="1066"/>
                  </a:lnTo>
                  <a:lnTo>
                    <a:pt x="4999" y="833"/>
                  </a:lnTo>
                  <a:lnTo>
                    <a:pt x="4863" y="639"/>
                  </a:lnTo>
                  <a:lnTo>
                    <a:pt x="4728" y="465"/>
                  </a:lnTo>
                  <a:lnTo>
                    <a:pt x="4573" y="329"/>
                  </a:lnTo>
                  <a:lnTo>
                    <a:pt x="4418" y="213"/>
                  </a:lnTo>
                  <a:lnTo>
                    <a:pt x="4243" y="116"/>
                  </a:lnTo>
                  <a:lnTo>
                    <a:pt x="4069" y="58"/>
                  </a:lnTo>
                  <a:lnTo>
                    <a:pt x="3875" y="19"/>
                  </a:lnTo>
                  <a:lnTo>
                    <a:pt x="36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26"/>
            <p:cNvSpPr/>
            <p:nvPr/>
          </p:nvSpPr>
          <p:spPr>
            <a:xfrm>
              <a:off x="9909650" y="4137825"/>
              <a:ext cx="135650" cy="135150"/>
            </a:xfrm>
            <a:custGeom>
              <a:avLst/>
              <a:gdLst/>
              <a:ahLst/>
              <a:cxnLst/>
              <a:rect l="l" t="t" r="r" b="b"/>
              <a:pathLst>
                <a:path w="5426" h="5406" fill="none" extrusionOk="0">
                  <a:moveTo>
                    <a:pt x="3895" y="4785"/>
                  </a:moveTo>
                  <a:lnTo>
                    <a:pt x="3895" y="4785"/>
                  </a:lnTo>
                  <a:lnTo>
                    <a:pt x="3992" y="4766"/>
                  </a:lnTo>
                  <a:lnTo>
                    <a:pt x="4243" y="4669"/>
                  </a:lnTo>
                  <a:lnTo>
                    <a:pt x="4398" y="4592"/>
                  </a:lnTo>
                  <a:lnTo>
                    <a:pt x="4553" y="4475"/>
                  </a:lnTo>
                  <a:lnTo>
                    <a:pt x="4728" y="4340"/>
                  </a:lnTo>
                  <a:lnTo>
                    <a:pt x="4902" y="4185"/>
                  </a:lnTo>
                  <a:lnTo>
                    <a:pt x="5057" y="3972"/>
                  </a:lnTo>
                  <a:lnTo>
                    <a:pt x="5193" y="3739"/>
                  </a:lnTo>
                  <a:lnTo>
                    <a:pt x="5309" y="3449"/>
                  </a:lnTo>
                  <a:lnTo>
                    <a:pt x="5367" y="3294"/>
                  </a:lnTo>
                  <a:lnTo>
                    <a:pt x="5386" y="3119"/>
                  </a:lnTo>
                  <a:lnTo>
                    <a:pt x="5425" y="2945"/>
                  </a:lnTo>
                  <a:lnTo>
                    <a:pt x="5425" y="2751"/>
                  </a:lnTo>
                  <a:lnTo>
                    <a:pt x="5425" y="2557"/>
                  </a:lnTo>
                  <a:lnTo>
                    <a:pt x="5406" y="2344"/>
                  </a:lnTo>
                  <a:lnTo>
                    <a:pt x="5386" y="2112"/>
                  </a:lnTo>
                  <a:lnTo>
                    <a:pt x="5348" y="1860"/>
                  </a:lnTo>
                  <a:lnTo>
                    <a:pt x="5290" y="1608"/>
                  </a:lnTo>
                  <a:lnTo>
                    <a:pt x="5212" y="1337"/>
                  </a:lnTo>
                  <a:lnTo>
                    <a:pt x="5212" y="1337"/>
                  </a:lnTo>
                  <a:lnTo>
                    <a:pt x="5115" y="1066"/>
                  </a:lnTo>
                  <a:lnTo>
                    <a:pt x="4999" y="833"/>
                  </a:lnTo>
                  <a:lnTo>
                    <a:pt x="4863" y="639"/>
                  </a:lnTo>
                  <a:lnTo>
                    <a:pt x="4728" y="465"/>
                  </a:lnTo>
                  <a:lnTo>
                    <a:pt x="4573" y="329"/>
                  </a:lnTo>
                  <a:lnTo>
                    <a:pt x="4418" y="213"/>
                  </a:lnTo>
                  <a:lnTo>
                    <a:pt x="4243" y="116"/>
                  </a:lnTo>
                  <a:lnTo>
                    <a:pt x="4069" y="58"/>
                  </a:lnTo>
                  <a:lnTo>
                    <a:pt x="3875" y="19"/>
                  </a:lnTo>
                  <a:lnTo>
                    <a:pt x="3682" y="0"/>
                  </a:lnTo>
                  <a:lnTo>
                    <a:pt x="3488" y="0"/>
                  </a:lnTo>
                  <a:lnTo>
                    <a:pt x="3275" y="19"/>
                  </a:lnTo>
                  <a:lnTo>
                    <a:pt x="3062" y="58"/>
                  </a:lnTo>
                  <a:lnTo>
                    <a:pt x="2868" y="116"/>
                  </a:lnTo>
                  <a:lnTo>
                    <a:pt x="2655" y="194"/>
                  </a:lnTo>
                  <a:lnTo>
                    <a:pt x="2442" y="291"/>
                  </a:lnTo>
                  <a:lnTo>
                    <a:pt x="2228" y="388"/>
                  </a:lnTo>
                  <a:lnTo>
                    <a:pt x="2015" y="504"/>
                  </a:lnTo>
                  <a:lnTo>
                    <a:pt x="1822" y="639"/>
                  </a:lnTo>
                  <a:lnTo>
                    <a:pt x="1628" y="794"/>
                  </a:lnTo>
                  <a:lnTo>
                    <a:pt x="1260" y="1104"/>
                  </a:lnTo>
                  <a:lnTo>
                    <a:pt x="911" y="1434"/>
                  </a:lnTo>
                  <a:lnTo>
                    <a:pt x="756" y="1608"/>
                  </a:lnTo>
                  <a:lnTo>
                    <a:pt x="620" y="1802"/>
                  </a:lnTo>
                  <a:lnTo>
                    <a:pt x="485" y="1976"/>
                  </a:lnTo>
                  <a:lnTo>
                    <a:pt x="369" y="2170"/>
                  </a:lnTo>
                  <a:lnTo>
                    <a:pt x="272" y="2364"/>
                  </a:lnTo>
                  <a:lnTo>
                    <a:pt x="194" y="2538"/>
                  </a:lnTo>
                  <a:lnTo>
                    <a:pt x="136" y="2732"/>
                  </a:lnTo>
                  <a:lnTo>
                    <a:pt x="78" y="2906"/>
                  </a:lnTo>
                  <a:lnTo>
                    <a:pt x="78" y="2906"/>
                  </a:lnTo>
                  <a:lnTo>
                    <a:pt x="39" y="3255"/>
                  </a:lnTo>
                  <a:lnTo>
                    <a:pt x="0" y="3604"/>
                  </a:lnTo>
                  <a:lnTo>
                    <a:pt x="20" y="3914"/>
                  </a:lnTo>
                  <a:lnTo>
                    <a:pt x="59" y="4224"/>
                  </a:lnTo>
                  <a:lnTo>
                    <a:pt x="155" y="4495"/>
                  </a:lnTo>
                  <a:lnTo>
                    <a:pt x="214" y="4611"/>
                  </a:lnTo>
                  <a:lnTo>
                    <a:pt x="272" y="4747"/>
                  </a:lnTo>
                  <a:lnTo>
                    <a:pt x="349" y="4844"/>
                  </a:lnTo>
                  <a:lnTo>
                    <a:pt x="427" y="4960"/>
                  </a:lnTo>
                  <a:lnTo>
                    <a:pt x="524" y="5037"/>
                  </a:lnTo>
                  <a:lnTo>
                    <a:pt x="640" y="5134"/>
                  </a:lnTo>
                  <a:lnTo>
                    <a:pt x="756" y="5212"/>
                  </a:lnTo>
                  <a:lnTo>
                    <a:pt x="872" y="5270"/>
                  </a:lnTo>
                  <a:lnTo>
                    <a:pt x="1027" y="5328"/>
                  </a:lnTo>
                  <a:lnTo>
                    <a:pt x="1163" y="5367"/>
                  </a:lnTo>
                  <a:lnTo>
                    <a:pt x="1337" y="5386"/>
                  </a:lnTo>
                  <a:lnTo>
                    <a:pt x="1512" y="5405"/>
                  </a:lnTo>
                  <a:lnTo>
                    <a:pt x="1686" y="5405"/>
                  </a:lnTo>
                  <a:lnTo>
                    <a:pt x="1880" y="5405"/>
                  </a:lnTo>
                  <a:lnTo>
                    <a:pt x="2093" y="5367"/>
                  </a:lnTo>
                  <a:lnTo>
                    <a:pt x="2306" y="5347"/>
                  </a:lnTo>
                  <a:lnTo>
                    <a:pt x="2538" y="5289"/>
                  </a:lnTo>
                  <a:lnTo>
                    <a:pt x="2790" y="5212"/>
                  </a:lnTo>
                  <a:lnTo>
                    <a:pt x="3313" y="5037"/>
                  </a:lnTo>
                  <a:lnTo>
                    <a:pt x="3895" y="47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26"/>
            <p:cNvSpPr/>
            <p:nvPr/>
          </p:nvSpPr>
          <p:spPr>
            <a:xfrm>
              <a:off x="9911575" y="4209025"/>
              <a:ext cx="525" cy="1475"/>
            </a:xfrm>
            <a:custGeom>
              <a:avLst/>
              <a:gdLst/>
              <a:ahLst/>
              <a:cxnLst/>
              <a:rect l="l" t="t" r="r" b="b"/>
              <a:pathLst>
                <a:path w="21" h="59" extrusionOk="0">
                  <a:moveTo>
                    <a:pt x="1" y="58"/>
                  </a:move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close/>
                  <a:moveTo>
                    <a:pt x="20" y="39"/>
                  </a:move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close/>
                  <a:moveTo>
                    <a:pt x="20" y="39"/>
                  </a:move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close/>
                  <a:moveTo>
                    <a:pt x="20" y="19"/>
                  </a:move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close/>
                  <a:moveTo>
                    <a:pt x="20" y="19"/>
                  </a:move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close/>
                  <a:moveTo>
                    <a:pt x="20" y="0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26"/>
            <p:cNvSpPr/>
            <p:nvPr/>
          </p:nvSpPr>
          <p:spPr>
            <a:xfrm>
              <a:off x="9911575" y="4210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26"/>
            <p:cNvSpPr/>
            <p:nvPr/>
          </p:nvSpPr>
          <p:spPr>
            <a:xfrm>
              <a:off x="9912075" y="4209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26"/>
            <p:cNvSpPr/>
            <p:nvPr/>
          </p:nvSpPr>
          <p:spPr>
            <a:xfrm>
              <a:off x="9912075" y="4209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26"/>
            <p:cNvSpPr/>
            <p:nvPr/>
          </p:nvSpPr>
          <p:spPr>
            <a:xfrm>
              <a:off x="9912075" y="420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26"/>
            <p:cNvSpPr/>
            <p:nvPr/>
          </p:nvSpPr>
          <p:spPr>
            <a:xfrm>
              <a:off x="9912075" y="420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26"/>
            <p:cNvSpPr/>
            <p:nvPr/>
          </p:nvSpPr>
          <p:spPr>
            <a:xfrm>
              <a:off x="9912075" y="4209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26"/>
            <p:cNvSpPr/>
            <p:nvPr/>
          </p:nvSpPr>
          <p:spPr>
            <a:xfrm>
              <a:off x="9909650" y="4159600"/>
              <a:ext cx="135650" cy="83350"/>
            </a:xfrm>
            <a:custGeom>
              <a:avLst/>
              <a:gdLst/>
              <a:ahLst/>
              <a:cxnLst/>
              <a:rect l="l" t="t" r="r" b="b"/>
              <a:pathLst>
                <a:path w="5426" h="3334" extrusionOk="0">
                  <a:moveTo>
                    <a:pt x="1531" y="1"/>
                  </a:moveTo>
                  <a:lnTo>
                    <a:pt x="1260" y="214"/>
                  </a:lnTo>
                  <a:lnTo>
                    <a:pt x="1027" y="447"/>
                  </a:lnTo>
                  <a:lnTo>
                    <a:pt x="795" y="698"/>
                  </a:lnTo>
                  <a:lnTo>
                    <a:pt x="601" y="950"/>
                  </a:lnTo>
                  <a:lnTo>
                    <a:pt x="427" y="1202"/>
                  </a:lnTo>
                  <a:lnTo>
                    <a:pt x="291" y="1473"/>
                  </a:lnTo>
                  <a:lnTo>
                    <a:pt x="175" y="1725"/>
                  </a:lnTo>
                  <a:lnTo>
                    <a:pt x="97" y="1977"/>
                  </a:lnTo>
                  <a:lnTo>
                    <a:pt x="97" y="1996"/>
                  </a:lnTo>
                  <a:lnTo>
                    <a:pt x="97" y="2016"/>
                  </a:lnTo>
                  <a:lnTo>
                    <a:pt x="78" y="2035"/>
                  </a:lnTo>
                  <a:lnTo>
                    <a:pt x="39" y="2306"/>
                  </a:lnTo>
                  <a:lnTo>
                    <a:pt x="20" y="2539"/>
                  </a:lnTo>
                  <a:lnTo>
                    <a:pt x="0" y="2791"/>
                  </a:lnTo>
                  <a:lnTo>
                    <a:pt x="20" y="3062"/>
                  </a:lnTo>
                  <a:lnTo>
                    <a:pt x="59" y="3333"/>
                  </a:lnTo>
                  <a:lnTo>
                    <a:pt x="524" y="3294"/>
                  </a:lnTo>
                  <a:lnTo>
                    <a:pt x="1066" y="3236"/>
                  </a:lnTo>
                  <a:lnTo>
                    <a:pt x="1647" y="3159"/>
                  </a:lnTo>
                  <a:lnTo>
                    <a:pt x="2306" y="3043"/>
                  </a:lnTo>
                  <a:lnTo>
                    <a:pt x="3003" y="2907"/>
                  </a:lnTo>
                  <a:lnTo>
                    <a:pt x="3759" y="2733"/>
                  </a:lnTo>
                  <a:lnTo>
                    <a:pt x="4553" y="2520"/>
                  </a:lnTo>
                  <a:lnTo>
                    <a:pt x="5386" y="2268"/>
                  </a:lnTo>
                  <a:lnTo>
                    <a:pt x="5425" y="2035"/>
                  </a:lnTo>
                  <a:lnTo>
                    <a:pt x="5425" y="1783"/>
                  </a:lnTo>
                  <a:lnTo>
                    <a:pt x="5425" y="1531"/>
                  </a:lnTo>
                  <a:lnTo>
                    <a:pt x="5386" y="1260"/>
                  </a:lnTo>
                  <a:lnTo>
                    <a:pt x="5309" y="873"/>
                  </a:lnTo>
                  <a:lnTo>
                    <a:pt x="5212" y="466"/>
                  </a:lnTo>
                  <a:lnTo>
                    <a:pt x="5173" y="640"/>
                  </a:lnTo>
                  <a:lnTo>
                    <a:pt x="5135" y="795"/>
                  </a:lnTo>
                  <a:lnTo>
                    <a:pt x="5076" y="970"/>
                  </a:lnTo>
                  <a:lnTo>
                    <a:pt x="4999" y="1125"/>
                  </a:lnTo>
                  <a:lnTo>
                    <a:pt x="4844" y="1357"/>
                  </a:lnTo>
                  <a:lnTo>
                    <a:pt x="4650" y="1590"/>
                  </a:lnTo>
                  <a:lnTo>
                    <a:pt x="4437" y="1783"/>
                  </a:lnTo>
                  <a:lnTo>
                    <a:pt x="4205" y="1958"/>
                  </a:lnTo>
                  <a:lnTo>
                    <a:pt x="3953" y="2093"/>
                  </a:lnTo>
                  <a:lnTo>
                    <a:pt x="3682" y="2190"/>
                  </a:lnTo>
                  <a:lnTo>
                    <a:pt x="3391" y="2248"/>
                  </a:lnTo>
                  <a:lnTo>
                    <a:pt x="3100" y="2268"/>
                  </a:lnTo>
                  <a:lnTo>
                    <a:pt x="2810" y="2248"/>
                  </a:lnTo>
                  <a:lnTo>
                    <a:pt x="2616" y="2210"/>
                  </a:lnTo>
                  <a:lnTo>
                    <a:pt x="2442" y="2151"/>
                  </a:lnTo>
                  <a:lnTo>
                    <a:pt x="2267" y="2055"/>
                  </a:lnTo>
                  <a:lnTo>
                    <a:pt x="2132" y="1958"/>
                  </a:lnTo>
                  <a:lnTo>
                    <a:pt x="1996" y="1861"/>
                  </a:lnTo>
                  <a:lnTo>
                    <a:pt x="1880" y="1725"/>
                  </a:lnTo>
                  <a:lnTo>
                    <a:pt x="1783" y="1590"/>
                  </a:lnTo>
                  <a:lnTo>
                    <a:pt x="1705" y="1435"/>
                  </a:lnTo>
                  <a:lnTo>
                    <a:pt x="1647" y="1280"/>
                  </a:lnTo>
                  <a:lnTo>
                    <a:pt x="1589" y="1105"/>
                  </a:lnTo>
                  <a:lnTo>
                    <a:pt x="1550" y="931"/>
                  </a:lnTo>
                  <a:lnTo>
                    <a:pt x="1512" y="756"/>
                  </a:lnTo>
                  <a:lnTo>
                    <a:pt x="1492" y="563"/>
                  </a:lnTo>
                  <a:lnTo>
                    <a:pt x="1492" y="388"/>
                  </a:lnTo>
                  <a:lnTo>
                    <a:pt x="153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26"/>
            <p:cNvSpPr/>
            <p:nvPr/>
          </p:nvSpPr>
          <p:spPr>
            <a:xfrm>
              <a:off x="9909650" y="4159600"/>
              <a:ext cx="135650" cy="83350"/>
            </a:xfrm>
            <a:custGeom>
              <a:avLst/>
              <a:gdLst/>
              <a:ahLst/>
              <a:cxnLst/>
              <a:rect l="l" t="t" r="r" b="b"/>
              <a:pathLst>
                <a:path w="5426" h="3334" fill="none" extrusionOk="0">
                  <a:moveTo>
                    <a:pt x="1531" y="1"/>
                  </a:moveTo>
                  <a:lnTo>
                    <a:pt x="1531" y="1"/>
                  </a:lnTo>
                  <a:lnTo>
                    <a:pt x="1260" y="214"/>
                  </a:lnTo>
                  <a:lnTo>
                    <a:pt x="1027" y="447"/>
                  </a:lnTo>
                  <a:lnTo>
                    <a:pt x="795" y="698"/>
                  </a:lnTo>
                  <a:lnTo>
                    <a:pt x="601" y="950"/>
                  </a:lnTo>
                  <a:lnTo>
                    <a:pt x="427" y="1202"/>
                  </a:lnTo>
                  <a:lnTo>
                    <a:pt x="291" y="1473"/>
                  </a:lnTo>
                  <a:lnTo>
                    <a:pt x="175" y="1725"/>
                  </a:lnTo>
                  <a:lnTo>
                    <a:pt x="97" y="1977"/>
                  </a:lnTo>
                  <a:lnTo>
                    <a:pt x="97" y="1977"/>
                  </a:lnTo>
                  <a:lnTo>
                    <a:pt x="97" y="1977"/>
                  </a:lnTo>
                  <a:lnTo>
                    <a:pt x="97" y="1977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39" y="2306"/>
                  </a:lnTo>
                  <a:lnTo>
                    <a:pt x="39" y="2306"/>
                  </a:lnTo>
                  <a:lnTo>
                    <a:pt x="20" y="2539"/>
                  </a:lnTo>
                  <a:lnTo>
                    <a:pt x="0" y="2791"/>
                  </a:lnTo>
                  <a:lnTo>
                    <a:pt x="0" y="2791"/>
                  </a:lnTo>
                  <a:lnTo>
                    <a:pt x="20" y="3062"/>
                  </a:lnTo>
                  <a:lnTo>
                    <a:pt x="59" y="3333"/>
                  </a:lnTo>
                  <a:lnTo>
                    <a:pt x="59" y="3333"/>
                  </a:lnTo>
                  <a:lnTo>
                    <a:pt x="524" y="3294"/>
                  </a:lnTo>
                  <a:lnTo>
                    <a:pt x="1066" y="3236"/>
                  </a:lnTo>
                  <a:lnTo>
                    <a:pt x="1647" y="3159"/>
                  </a:lnTo>
                  <a:lnTo>
                    <a:pt x="2306" y="3043"/>
                  </a:lnTo>
                  <a:lnTo>
                    <a:pt x="3003" y="2907"/>
                  </a:lnTo>
                  <a:lnTo>
                    <a:pt x="3759" y="2733"/>
                  </a:lnTo>
                  <a:lnTo>
                    <a:pt x="4553" y="2520"/>
                  </a:lnTo>
                  <a:lnTo>
                    <a:pt x="5386" y="2268"/>
                  </a:lnTo>
                  <a:lnTo>
                    <a:pt x="5386" y="2268"/>
                  </a:lnTo>
                  <a:lnTo>
                    <a:pt x="5425" y="2035"/>
                  </a:lnTo>
                  <a:lnTo>
                    <a:pt x="5425" y="1783"/>
                  </a:lnTo>
                  <a:lnTo>
                    <a:pt x="5425" y="1783"/>
                  </a:lnTo>
                  <a:lnTo>
                    <a:pt x="5425" y="1531"/>
                  </a:lnTo>
                  <a:lnTo>
                    <a:pt x="5386" y="1260"/>
                  </a:lnTo>
                  <a:lnTo>
                    <a:pt x="5386" y="1260"/>
                  </a:lnTo>
                  <a:lnTo>
                    <a:pt x="5386" y="1260"/>
                  </a:lnTo>
                  <a:lnTo>
                    <a:pt x="5386" y="1260"/>
                  </a:lnTo>
                  <a:lnTo>
                    <a:pt x="5309" y="873"/>
                  </a:lnTo>
                  <a:lnTo>
                    <a:pt x="5212" y="466"/>
                  </a:lnTo>
                  <a:lnTo>
                    <a:pt x="5212" y="466"/>
                  </a:lnTo>
                  <a:lnTo>
                    <a:pt x="5212" y="466"/>
                  </a:lnTo>
                  <a:lnTo>
                    <a:pt x="5173" y="640"/>
                  </a:lnTo>
                  <a:lnTo>
                    <a:pt x="5135" y="795"/>
                  </a:lnTo>
                  <a:lnTo>
                    <a:pt x="5076" y="970"/>
                  </a:lnTo>
                  <a:lnTo>
                    <a:pt x="4999" y="1125"/>
                  </a:lnTo>
                  <a:lnTo>
                    <a:pt x="4999" y="1125"/>
                  </a:lnTo>
                  <a:lnTo>
                    <a:pt x="4844" y="1357"/>
                  </a:lnTo>
                  <a:lnTo>
                    <a:pt x="4650" y="1590"/>
                  </a:lnTo>
                  <a:lnTo>
                    <a:pt x="4437" y="1783"/>
                  </a:lnTo>
                  <a:lnTo>
                    <a:pt x="4205" y="1958"/>
                  </a:lnTo>
                  <a:lnTo>
                    <a:pt x="3953" y="2093"/>
                  </a:lnTo>
                  <a:lnTo>
                    <a:pt x="3682" y="2190"/>
                  </a:lnTo>
                  <a:lnTo>
                    <a:pt x="3391" y="2248"/>
                  </a:lnTo>
                  <a:lnTo>
                    <a:pt x="3100" y="2268"/>
                  </a:lnTo>
                  <a:lnTo>
                    <a:pt x="3100" y="2268"/>
                  </a:lnTo>
                  <a:lnTo>
                    <a:pt x="2810" y="2248"/>
                  </a:lnTo>
                  <a:lnTo>
                    <a:pt x="2810" y="2248"/>
                  </a:lnTo>
                  <a:lnTo>
                    <a:pt x="2616" y="2210"/>
                  </a:lnTo>
                  <a:lnTo>
                    <a:pt x="2442" y="2151"/>
                  </a:lnTo>
                  <a:lnTo>
                    <a:pt x="2267" y="2055"/>
                  </a:lnTo>
                  <a:lnTo>
                    <a:pt x="2132" y="1958"/>
                  </a:lnTo>
                  <a:lnTo>
                    <a:pt x="1996" y="1861"/>
                  </a:lnTo>
                  <a:lnTo>
                    <a:pt x="1880" y="1725"/>
                  </a:lnTo>
                  <a:lnTo>
                    <a:pt x="1783" y="1590"/>
                  </a:lnTo>
                  <a:lnTo>
                    <a:pt x="1705" y="1435"/>
                  </a:lnTo>
                  <a:lnTo>
                    <a:pt x="1647" y="1280"/>
                  </a:lnTo>
                  <a:lnTo>
                    <a:pt x="1589" y="1105"/>
                  </a:lnTo>
                  <a:lnTo>
                    <a:pt x="1550" y="931"/>
                  </a:lnTo>
                  <a:lnTo>
                    <a:pt x="1512" y="756"/>
                  </a:lnTo>
                  <a:lnTo>
                    <a:pt x="1492" y="563"/>
                  </a:lnTo>
                  <a:lnTo>
                    <a:pt x="1492" y="388"/>
                  </a:lnTo>
                  <a:lnTo>
                    <a:pt x="15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26"/>
            <p:cNvSpPr/>
            <p:nvPr/>
          </p:nvSpPr>
          <p:spPr>
            <a:xfrm>
              <a:off x="9767250" y="4025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524" y="1"/>
                  </a:moveTo>
                  <a:lnTo>
                    <a:pt x="407" y="39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69"/>
                  </a:lnTo>
                  <a:lnTo>
                    <a:pt x="20" y="466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299" y="466"/>
                  </a:lnTo>
                  <a:lnTo>
                    <a:pt x="1260" y="369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39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26"/>
            <p:cNvSpPr/>
            <p:nvPr/>
          </p:nvSpPr>
          <p:spPr>
            <a:xfrm>
              <a:off x="9767250" y="4025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4" y="1"/>
                  </a:lnTo>
                  <a:lnTo>
                    <a:pt x="407" y="39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69"/>
                  </a:lnTo>
                  <a:lnTo>
                    <a:pt x="20" y="466"/>
                  </a:lnTo>
                  <a:lnTo>
                    <a:pt x="0" y="601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9" y="466"/>
                  </a:lnTo>
                  <a:lnTo>
                    <a:pt x="1260" y="369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39"/>
                  </a:lnTo>
                  <a:lnTo>
                    <a:pt x="795" y="1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26"/>
            <p:cNvSpPr/>
            <p:nvPr/>
          </p:nvSpPr>
          <p:spPr>
            <a:xfrm>
              <a:off x="9868475" y="4020600"/>
              <a:ext cx="32475" cy="30050"/>
            </a:xfrm>
            <a:custGeom>
              <a:avLst/>
              <a:gdLst/>
              <a:ahLst/>
              <a:cxnLst/>
              <a:rect l="l" t="t" r="r" b="b"/>
              <a:pathLst>
                <a:path w="1299" h="1202" extrusionOk="0">
                  <a:moveTo>
                    <a:pt x="659" y="1"/>
                  </a:moveTo>
                  <a:lnTo>
                    <a:pt x="524" y="20"/>
                  </a:lnTo>
                  <a:lnTo>
                    <a:pt x="388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98" y="272"/>
                  </a:lnTo>
                  <a:lnTo>
                    <a:pt x="39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39" y="834"/>
                  </a:lnTo>
                  <a:lnTo>
                    <a:pt x="98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776" y="1182"/>
                  </a:lnTo>
                  <a:lnTo>
                    <a:pt x="911" y="1144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299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76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26"/>
            <p:cNvSpPr/>
            <p:nvPr/>
          </p:nvSpPr>
          <p:spPr>
            <a:xfrm>
              <a:off x="9868475" y="4020600"/>
              <a:ext cx="32475" cy="30050"/>
            </a:xfrm>
            <a:custGeom>
              <a:avLst/>
              <a:gdLst/>
              <a:ahLst/>
              <a:cxnLst/>
              <a:rect l="l" t="t" r="r" b="b"/>
              <a:pathLst>
                <a:path w="1299" h="1202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4" y="20"/>
                  </a:lnTo>
                  <a:lnTo>
                    <a:pt x="388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98" y="272"/>
                  </a:lnTo>
                  <a:lnTo>
                    <a:pt x="39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39" y="834"/>
                  </a:lnTo>
                  <a:lnTo>
                    <a:pt x="98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76" y="1182"/>
                  </a:lnTo>
                  <a:lnTo>
                    <a:pt x="911" y="1144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299" y="601"/>
                  </a:lnTo>
                  <a:lnTo>
                    <a:pt x="1299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76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26"/>
            <p:cNvSpPr/>
            <p:nvPr/>
          </p:nvSpPr>
          <p:spPr>
            <a:xfrm>
              <a:off x="9949850" y="4055950"/>
              <a:ext cx="32950" cy="29575"/>
            </a:xfrm>
            <a:custGeom>
              <a:avLst/>
              <a:gdLst/>
              <a:ahLst/>
              <a:cxnLst/>
              <a:rect l="l" t="t" r="r" b="b"/>
              <a:pathLst>
                <a:path w="1318" h="1183" extrusionOk="0">
                  <a:moveTo>
                    <a:pt x="524" y="1"/>
                  </a:moveTo>
                  <a:lnTo>
                    <a:pt x="407" y="40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50"/>
                  </a:lnTo>
                  <a:lnTo>
                    <a:pt x="20" y="466"/>
                  </a:lnTo>
                  <a:lnTo>
                    <a:pt x="0" y="582"/>
                  </a:lnTo>
                  <a:lnTo>
                    <a:pt x="20" y="718"/>
                  </a:lnTo>
                  <a:lnTo>
                    <a:pt x="59" y="815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3"/>
                  </a:lnTo>
                  <a:lnTo>
                    <a:pt x="795" y="1183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15"/>
                  </a:lnTo>
                  <a:lnTo>
                    <a:pt x="1299" y="718"/>
                  </a:lnTo>
                  <a:lnTo>
                    <a:pt x="1318" y="582"/>
                  </a:lnTo>
                  <a:lnTo>
                    <a:pt x="1299" y="466"/>
                  </a:lnTo>
                  <a:lnTo>
                    <a:pt x="1260" y="350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40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26"/>
            <p:cNvSpPr/>
            <p:nvPr/>
          </p:nvSpPr>
          <p:spPr>
            <a:xfrm>
              <a:off x="9949850" y="4055950"/>
              <a:ext cx="32950" cy="29575"/>
            </a:xfrm>
            <a:custGeom>
              <a:avLst/>
              <a:gdLst/>
              <a:ahLst/>
              <a:cxnLst/>
              <a:rect l="l" t="t" r="r" b="b"/>
              <a:pathLst>
                <a:path w="1318" h="1183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4" y="1"/>
                  </a:lnTo>
                  <a:lnTo>
                    <a:pt x="407" y="40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50"/>
                  </a:lnTo>
                  <a:lnTo>
                    <a:pt x="20" y="466"/>
                  </a:lnTo>
                  <a:lnTo>
                    <a:pt x="0" y="582"/>
                  </a:lnTo>
                  <a:lnTo>
                    <a:pt x="0" y="582"/>
                  </a:lnTo>
                  <a:lnTo>
                    <a:pt x="20" y="718"/>
                  </a:lnTo>
                  <a:lnTo>
                    <a:pt x="59" y="815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3"/>
                  </a:lnTo>
                  <a:lnTo>
                    <a:pt x="659" y="1183"/>
                  </a:lnTo>
                  <a:lnTo>
                    <a:pt x="659" y="1183"/>
                  </a:lnTo>
                  <a:lnTo>
                    <a:pt x="795" y="1183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15"/>
                  </a:lnTo>
                  <a:lnTo>
                    <a:pt x="1299" y="718"/>
                  </a:lnTo>
                  <a:lnTo>
                    <a:pt x="1318" y="582"/>
                  </a:lnTo>
                  <a:lnTo>
                    <a:pt x="1318" y="582"/>
                  </a:lnTo>
                  <a:lnTo>
                    <a:pt x="1299" y="466"/>
                  </a:lnTo>
                  <a:lnTo>
                    <a:pt x="1260" y="350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40"/>
                  </a:lnTo>
                  <a:lnTo>
                    <a:pt x="795" y="1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26"/>
            <p:cNvSpPr/>
            <p:nvPr/>
          </p:nvSpPr>
          <p:spPr>
            <a:xfrm>
              <a:off x="10072875" y="40356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659" y="0"/>
                  </a:moveTo>
                  <a:lnTo>
                    <a:pt x="524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1"/>
                  </a:lnTo>
                  <a:lnTo>
                    <a:pt x="59" y="368"/>
                  </a:lnTo>
                  <a:lnTo>
                    <a:pt x="20" y="484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3"/>
                  </a:lnTo>
                  <a:lnTo>
                    <a:pt x="524" y="1182"/>
                  </a:lnTo>
                  <a:lnTo>
                    <a:pt x="659" y="1201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3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299" y="484"/>
                  </a:lnTo>
                  <a:lnTo>
                    <a:pt x="1260" y="368"/>
                  </a:lnTo>
                  <a:lnTo>
                    <a:pt x="1202" y="271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26"/>
            <p:cNvSpPr/>
            <p:nvPr/>
          </p:nvSpPr>
          <p:spPr>
            <a:xfrm>
              <a:off x="10072875" y="40356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0"/>
                  </a:moveTo>
                  <a:lnTo>
                    <a:pt x="659" y="0"/>
                  </a:lnTo>
                  <a:lnTo>
                    <a:pt x="524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1"/>
                  </a:lnTo>
                  <a:lnTo>
                    <a:pt x="59" y="368"/>
                  </a:lnTo>
                  <a:lnTo>
                    <a:pt x="20" y="484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3"/>
                  </a:lnTo>
                  <a:lnTo>
                    <a:pt x="524" y="1182"/>
                  </a:lnTo>
                  <a:lnTo>
                    <a:pt x="659" y="1201"/>
                  </a:lnTo>
                  <a:lnTo>
                    <a:pt x="659" y="1201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3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9" y="484"/>
                  </a:lnTo>
                  <a:lnTo>
                    <a:pt x="1260" y="368"/>
                  </a:lnTo>
                  <a:lnTo>
                    <a:pt x="1202" y="271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26"/>
            <p:cNvSpPr/>
            <p:nvPr/>
          </p:nvSpPr>
          <p:spPr>
            <a:xfrm>
              <a:off x="10142625" y="4087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659" y="1"/>
                  </a:moveTo>
                  <a:lnTo>
                    <a:pt x="523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8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8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4"/>
                  </a:lnTo>
                  <a:lnTo>
                    <a:pt x="523" y="118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26"/>
            <p:cNvSpPr/>
            <p:nvPr/>
          </p:nvSpPr>
          <p:spPr>
            <a:xfrm>
              <a:off x="10142625" y="4087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3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8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8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4"/>
                  </a:lnTo>
                  <a:lnTo>
                    <a:pt x="523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26"/>
            <p:cNvSpPr/>
            <p:nvPr/>
          </p:nvSpPr>
          <p:spPr>
            <a:xfrm>
              <a:off x="100995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extrusionOk="0">
                  <a:moveTo>
                    <a:pt x="659" y="1"/>
                  </a:move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8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26"/>
            <p:cNvSpPr/>
            <p:nvPr/>
          </p:nvSpPr>
          <p:spPr>
            <a:xfrm>
              <a:off x="100995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8" y="602"/>
                  </a:lnTo>
                  <a:lnTo>
                    <a:pt x="1318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26"/>
            <p:cNvSpPr/>
            <p:nvPr/>
          </p:nvSpPr>
          <p:spPr>
            <a:xfrm>
              <a:off x="9992475" y="4149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659" y="0"/>
                  </a:moveTo>
                  <a:lnTo>
                    <a:pt x="524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9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5" y="20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26"/>
            <p:cNvSpPr/>
            <p:nvPr/>
          </p:nvSpPr>
          <p:spPr>
            <a:xfrm>
              <a:off x="9992475" y="4149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0"/>
                  </a:moveTo>
                  <a:lnTo>
                    <a:pt x="659" y="0"/>
                  </a:lnTo>
                  <a:lnTo>
                    <a:pt x="524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9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5" y="20"/>
                  </a:lnTo>
                  <a:lnTo>
                    <a:pt x="6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26"/>
            <p:cNvSpPr/>
            <p:nvPr/>
          </p:nvSpPr>
          <p:spPr>
            <a:xfrm>
              <a:off x="9848125" y="4170750"/>
              <a:ext cx="32975" cy="30050"/>
            </a:xfrm>
            <a:custGeom>
              <a:avLst/>
              <a:gdLst/>
              <a:ahLst/>
              <a:cxnLst/>
              <a:rect l="l" t="t" r="r" b="b"/>
              <a:pathLst>
                <a:path w="1319" h="1202" extrusionOk="0">
                  <a:moveTo>
                    <a:pt x="660" y="1"/>
                  </a:moveTo>
                  <a:lnTo>
                    <a:pt x="524" y="20"/>
                  </a:lnTo>
                  <a:lnTo>
                    <a:pt x="388" y="59"/>
                  </a:lnTo>
                  <a:lnTo>
                    <a:pt x="292" y="97"/>
                  </a:lnTo>
                  <a:lnTo>
                    <a:pt x="195" y="175"/>
                  </a:lnTo>
                  <a:lnTo>
                    <a:pt x="98" y="272"/>
                  </a:lnTo>
                  <a:lnTo>
                    <a:pt x="40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40" y="834"/>
                  </a:lnTo>
                  <a:lnTo>
                    <a:pt x="98" y="930"/>
                  </a:lnTo>
                  <a:lnTo>
                    <a:pt x="195" y="1027"/>
                  </a:lnTo>
                  <a:lnTo>
                    <a:pt x="292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60" y="1202"/>
                  </a:lnTo>
                  <a:lnTo>
                    <a:pt x="776" y="1182"/>
                  </a:lnTo>
                  <a:lnTo>
                    <a:pt x="912" y="1144"/>
                  </a:lnTo>
                  <a:lnTo>
                    <a:pt x="1028" y="1105"/>
                  </a:lnTo>
                  <a:lnTo>
                    <a:pt x="1125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2" y="59"/>
                  </a:lnTo>
                  <a:lnTo>
                    <a:pt x="776" y="20"/>
                  </a:lnTo>
                  <a:lnTo>
                    <a:pt x="660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26"/>
            <p:cNvSpPr/>
            <p:nvPr/>
          </p:nvSpPr>
          <p:spPr>
            <a:xfrm>
              <a:off x="9848125" y="4170750"/>
              <a:ext cx="32975" cy="30050"/>
            </a:xfrm>
            <a:custGeom>
              <a:avLst/>
              <a:gdLst/>
              <a:ahLst/>
              <a:cxnLst/>
              <a:rect l="l" t="t" r="r" b="b"/>
              <a:pathLst>
                <a:path w="1319" h="1202" fill="none" extrusionOk="0">
                  <a:moveTo>
                    <a:pt x="660" y="1"/>
                  </a:moveTo>
                  <a:lnTo>
                    <a:pt x="660" y="1"/>
                  </a:lnTo>
                  <a:lnTo>
                    <a:pt x="524" y="20"/>
                  </a:lnTo>
                  <a:lnTo>
                    <a:pt x="388" y="59"/>
                  </a:lnTo>
                  <a:lnTo>
                    <a:pt x="292" y="97"/>
                  </a:lnTo>
                  <a:lnTo>
                    <a:pt x="195" y="175"/>
                  </a:lnTo>
                  <a:lnTo>
                    <a:pt x="98" y="272"/>
                  </a:lnTo>
                  <a:lnTo>
                    <a:pt x="40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40" y="834"/>
                  </a:lnTo>
                  <a:lnTo>
                    <a:pt x="98" y="930"/>
                  </a:lnTo>
                  <a:lnTo>
                    <a:pt x="195" y="1027"/>
                  </a:lnTo>
                  <a:lnTo>
                    <a:pt x="292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60" y="1202"/>
                  </a:lnTo>
                  <a:lnTo>
                    <a:pt x="660" y="1202"/>
                  </a:lnTo>
                  <a:lnTo>
                    <a:pt x="776" y="1182"/>
                  </a:lnTo>
                  <a:lnTo>
                    <a:pt x="912" y="1144"/>
                  </a:lnTo>
                  <a:lnTo>
                    <a:pt x="1028" y="1105"/>
                  </a:lnTo>
                  <a:lnTo>
                    <a:pt x="1125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2" y="59"/>
                  </a:lnTo>
                  <a:lnTo>
                    <a:pt x="776" y="20"/>
                  </a:lnTo>
                  <a:lnTo>
                    <a:pt x="66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26"/>
            <p:cNvSpPr/>
            <p:nvPr/>
          </p:nvSpPr>
          <p:spPr>
            <a:xfrm>
              <a:off x="9589000" y="4096650"/>
              <a:ext cx="32975" cy="29575"/>
            </a:xfrm>
            <a:custGeom>
              <a:avLst/>
              <a:gdLst/>
              <a:ahLst/>
              <a:cxnLst/>
              <a:rect l="l" t="t" r="r" b="b"/>
              <a:pathLst>
                <a:path w="1319" h="1183" extrusionOk="0">
                  <a:moveTo>
                    <a:pt x="524" y="0"/>
                  </a:moveTo>
                  <a:lnTo>
                    <a:pt x="408" y="39"/>
                  </a:lnTo>
                  <a:lnTo>
                    <a:pt x="291" y="97"/>
                  </a:lnTo>
                  <a:lnTo>
                    <a:pt x="195" y="175"/>
                  </a:lnTo>
                  <a:lnTo>
                    <a:pt x="117" y="252"/>
                  </a:lnTo>
                  <a:lnTo>
                    <a:pt x="59" y="368"/>
                  </a:lnTo>
                  <a:lnTo>
                    <a:pt x="20" y="465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5" y="1008"/>
                  </a:lnTo>
                  <a:lnTo>
                    <a:pt x="291" y="1085"/>
                  </a:lnTo>
                  <a:lnTo>
                    <a:pt x="408" y="1143"/>
                  </a:lnTo>
                  <a:lnTo>
                    <a:pt x="524" y="1182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8" y="1085"/>
                  </a:lnTo>
                  <a:lnTo>
                    <a:pt x="1125" y="1008"/>
                  </a:lnTo>
                  <a:lnTo>
                    <a:pt x="1202" y="930"/>
                  </a:lnTo>
                  <a:lnTo>
                    <a:pt x="1280" y="833"/>
                  </a:lnTo>
                  <a:lnTo>
                    <a:pt x="1318" y="717"/>
                  </a:lnTo>
                  <a:lnTo>
                    <a:pt x="1318" y="601"/>
                  </a:lnTo>
                  <a:lnTo>
                    <a:pt x="1318" y="465"/>
                  </a:lnTo>
                  <a:lnTo>
                    <a:pt x="1280" y="368"/>
                  </a:lnTo>
                  <a:lnTo>
                    <a:pt x="1202" y="25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1" y="39"/>
                  </a:lnTo>
                  <a:lnTo>
                    <a:pt x="795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26"/>
            <p:cNvSpPr/>
            <p:nvPr/>
          </p:nvSpPr>
          <p:spPr>
            <a:xfrm>
              <a:off x="9589000" y="4096650"/>
              <a:ext cx="32975" cy="29575"/>
            </a:xfrm>
            <a:custGeom>
              <a:avLst/>
              <a:gdLst/>
              <a:ahLst/>
              <a:cxnLst/>
              <a:rect l="l" t="t" r="r" b="b"/>
              <a:pathLst>
                <a:path w="1319" h="1183" fill="none" extrusionOk="0">
                  <a:moveTo>
                    <a:pt x="660" y="0"/>
                  </a:moveTo>
                  <a:lnTo>
                    <a:pt x="660" y="0"/>
                  </a:lnTo>
                  <a:lnTo>
                    <a:pt x="524" y="0"/>
                  </a:lnTo>
                  <a:lnTo>
                    <a:pt x="408" y="39"/>
                  </a:lnTo>
                  <a:lnTo>
                    <a:pt x="291" y="97"/>
                  </a:lnTo>
                  <a:lnTo>
                    <a:pt x="195" y="175"/>
                  </a:lnTo>
                  <a:lnTo>
                    <a:pt x="117" y="252"/>
                  </a:lnTo>
                  <a:lnTo>
                    <a:pt x="59" y="368"/>
                  </a:lnTo>
                  <a:lnTo>
                    <a:pt x="20" y="465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5" y="1008"/>
                  </a:lnTo>
                  <a:lnTo>
                    <a:pt x="291" y="1085"/>
                  </a:lnTo>
                  <a:lnTo>
                    <a:pt x="408" y="1143"/>
                  </a:lnTo>
                  <a:lnTo>
                    <a:pt x="524" y="1182"/>
                  </a:lnTo>
                  <a:lnTo>
                    <a:pt x="660" y="1182"/>
                  </a:lnTo>
                  <a:lnTo>
                    <a:pt x="660" y="1182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8" y="1085"/>
                  </a:lnTo>
                  <a:lnTo>
                    <a:pt x="1125" y="1008"/>
                  </a:lnTo>
                  <a:lnTo>
                    <a:pt x="1202" y="930"/>
                  </a:lnTo>
                  <a:lnTo>
                    <a:pt x="1280" y="833"/>
                  </a:lnTo>
                  <a:lnTo>
                    <a:pt x="1318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318" y="465"/>
                  </a:lnTo>
                  <a:lnTo>
                    <a:pt x="1280" y="368"/>
                  </a:lnTo>
                  <a:lnTo>
                    <a:pt x="1202" y="25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1" y="39"/>
                  </a:lnTo>
                  <a:lnTo>
                    <a:pt x="795" y="0"/>
                  </a:lnTo>
                  <a:lnTo>
                    <a:pt x="66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26"/>
            <p:cNvSpPr/>
            <p:nvPr/>
          </p:nvSpPr>
          <p:spPr>
            <a:xfrm>
              <a:off x="96786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extrusionOk="0">
                  <a:moveTo>
                    <a:pt x="659" y="1"/>
                  </a:move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7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26"/>
            <p:cNvSpPr/>
            <p:nvPr/>
          </p:nvSpPr>
          <p:spPr>
            <a:xfrm>
              <a:off x="96786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7" y="602"/>
                  </a:lnTo>
                  <a:lnTo>
                    <a:pt x="1317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26"/>
            <p:cNvSpPr/>
            <p:nvPr/>
          </p:nvSpPr>
          <p:spPr>
            <a:xfrm>
              <a:off x="9523625" y="4128125"/>
              <a:ext cx="108025" cy="101750"/>
            </a:xfrm>
            <a:custGeom>
              <a:avLst/>
              <a:gdLst/>
              <a:ahLst/>
              <a:cxnLst/>
              <a:rect l="l" t="t" r="r" b="b"/>
              <a:pathLst>
                <a:path w="4321" h="4070" extrusionOk="0">
                  <a:moveTo>
                    <a:pt x="1628" y="1"/>
                  </a:moveTo>
                  <a:lnTo>
                    <a:pt x="1531" y="39"/>
                  </a:lnTo>
                  <a:lnTo>
                    <a:pt x="1453" y="59"/>
                  </a:lnTo>
                  <a:lnTo>
                    <a:pt x="1357" y="117"/>
                  </a:lnTo>
                  <a:lnTo>
                    <a:pt x="1260" y="194"/>
                  </a:lnTo>
                  <a:lnTo>
                    <a:pt x="1085" y="349"/>
                  </a:lnTo>
                  <a:lnTo>
                    <a:pt x="930" y="562"/>
                  </a:lnTo>
                  <a:lnTo>
                    <a:pt x="775" y="776"/>
                  </a:lnTo>
                  <a:lnTo>
                    <a:pt x="620" y="1027"/>
                  </a:lnTo>
                  <a:lnTo>
                    <a:pt x="485" y="1279"/>
                  </a:lnTo>
                  <a:lnTo>
                    <a:pt x="368" y="1551"/>
                  </a:lnTo>
                  <a:lnTo>
                    <a:pt x="175" y="2015"/>
                  </a:lnTo>
                  <a:lnTo>
                    <a:pt x="0" y="2480"/>
                  </a:lnTo>
                  <a:lnTo>
                    <a:pt x="272" y="2616"/>
                  </a:lnTo>
                  <a:lnTo>
                    <a:pt x="582" y="2752"/>
                  </a:lnTo>
                  <a:lnTo>
                    <a:pt x="1279" y="3042"/>
                  </a:lnTo>
                  <a:lnTo>
                    <a:pt x="1996" y="3314"/>
                  </a:lnTo>
                  <a:lnTo>
                    <a:pt x="2693" y="3565"/>
                  </a:lnTo>
                  <a:lnTo>
                    <a:pt x="3856" y="3934"/>
                  </a:lnTo>
                  <a:lnTo>
                    <a:pt x="4321" y="4069"/>
                  </a:lnTo>
                  <a:lnTo>
                    <a:pt x="4108" y="3546"/>
                  </a:lnTo>
                  <a:lnTo>
                    <a:pt x="3856" y="2984"/>
                  </a:lnTo>
                  <a:lnTo>
                    <a:pt x="3546" y="2345"/>
                  </a:lnTo>
                  <a:lnTo>
                    <a:pt x="3178" y="1667"/>
                  </a:lnTo>
                  <a:lnTo>
                    <a:pt x="2984" y="1318"/>
                  </a:lnTo>
                  <a:lnTo>
                    <a:pt x="2790" y="1008"/>
                  </a:lnTo>
                  <a:lnTo>
                    <a:pt x="2596" y="717"/>
                  </a:lnTo>
                  <a:lnTo>
                    <a:pt x="2403" y="466"/>
                  </a:lnTo>
                  <a:lnTo>
                    <a:pt x="2190" y="252"/>
                  </a:lnTo>
                  <a:lnTo>
                    <a:pt x="2015" y="97"/>
                  </a:lnTo>
                  <a:lnTo>
                    <a:pt x="1918" y="59"/>
                  </a:lnTo>
                  <a:lnTo>
                    <a:pt x="1821" y="20"/>
                  </a:lnTo>
                  <a:lnTo>
                    <a:pt x="17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26"/>
            <p:cNvSpPr/>
            <p:nvPr/>
          </p:nvSpPr>
          <p:spPr>
            <a:xfrm>
              <a:off x="9523625" y="4128125"/>
              <a:ext cx="108025" cy="101750"/>
            </a:xfrm>
            <a:custGeom>
              <a:avLst/>
              <a:gdLst/>
              <a:ahLst/>
              <a:cxnLst/>
              <a:rect l="l" t="t" r="r" b="b"/>
              <a:pathLst>
                <a:path w="4321" h="4070" fill="none" extrusionOk="0">
                  <a:moveTo>
                    <a:pt x="0" y="2480"/>
                  </a:moveTo>
                  <a:lnTo>
                    <a:pt x="0" y="2480"/>
                  </a:lnTo>
                  <a:lnTo>
                    <a:pt x="175" y="2015"/>
                  </a:lnTo>
                  <a:lnTo>
                    <a:pt x="368" y="1551"/>
                  </a:lnTo>
                  <a:lnTo>
                    <a:pt x="485" y="1279"/>
                  </a:lnTo>
                  <a:lnTo>
                    <a:pt x="620" y="1027"/>
                  </a:lnTo>
                  <a:lnTo>
                    <a:pt x="775" y="776"/>
                  </a:lnTo>
                  <a:lnTo>
                    <a:pt x="930" y="562"/>
                  </a:lnTo>
                  <a:lnTo>
                    <a:pt x="1085" y="349"/>
                  </a:lnTo>
                  <a:lnTo>
                    <a:pt x="1260" y="194"/>
                  </a:lnTo>
                  <a:lnTo>
                    <a:pt x="1357" y="117"/>
                  </a:lnTo>
                  <a:lnTo>
                    <a:pt x="1453" y="59"/>
                  </a:lnTo>
                  <a:lnTo>
                    <a:pt x="1531" y="39"/>
                  </a:lnTo>
                  <a:lnTo>
                    <a:pt x="1628" y="1"/>
                  </a:lnTo>
                  <a:lnTo>
                    <a:pt x="1725" y="1"/>
                  </a:lnTo>
                  <a:lnTo>
                    <a:pt x="1821" y="20"/>
                  </a:lnTo>
                  <a:lnTo>
                    <a:pt x="1918" y="59"/>
                  </a:lnTo>
                  <a:lnTo>
                    <a:pt x="2015" y="97"/>
                  </a:lnTo>
                  <a:lnTo>
                    <a:pt x="2015" y="97"/>
                  </a:lnTo>
                  <a:lnTo>
                    <a:pt x="2190" y="252"/>
                  </a:lnTo>
                  <a:lnTo>
                    <a:pt x="2403" y="466"/>
                  </a:lnTo>
                  <a:lnTo>
                    <a:pt x="2596" y="717"/>
                  </a:lnTo>
                  <a:lnTo>
                    <a:pt x="2790" y="1008"/>
                  </a:lnTo>
                  <a:lnTo>
                    <a:pt x="2984" y="1318"/>
                  </a:lnTo>
                  <a:lnTo>
                    <a:pt x="3178" y="1667"/>
                  </a:lnTo>
                  <a:lnTo>
                    <a:pt x="3546" y="2345"/>
                  </a:lnTo>
                  <a:lnTo>
                    <a:pt x="3856" y="2984"/>
                  </a:lnTo>
                  <a:lnTo>
                    <a:pt x="4108" y="3546"/>
                  </a:lnTo>
                  <a:lnTo>
                    <a:pt x="4321" y="4069"/>
                  </a:lnTo>
                  <a:lnTo>
                    <a:pt x="4321" y="4069"/>
                  </a:lnTo>
                  <a:lnTo>
                    <a:pt x="3856" y="3934"/>
                  </a:lnTo>
                  <a:lnTo>
                    <a:pt x="2693" y="3565"/>
                  </a:lnTo>
                  <a:lnTo>
                    <a:pt x="1996" y="3314"/>
                  </a:lnTo>
                  <a:lnTo>
                    <a:pt x="1279" y="3042"/>
                  </a:lnTo>
                  <a:lnTo>
                    <a:pt x="582" y="2752"/>
                  </a:lnTo>
                  <a:lnTo>
                    <a:pt x="272" y="2616"/>
                  </a:lnTo>
                  <a:lnTo>
                    <a:pt x="0" y="24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26"/>
            <p:cNvSpPr/>
            <p:nvPr/>
          </p:nvSpPr>
          <p:spPr>
            <a:xfrm>
              <a:off x="9536700" y="4082125"/>
              <a:ext cx="75100" cy="70250"/>
            </a:xfrm>
            <a:custGeom>
              <a:avLst/>
              <a:gdLst/>
              <a:ahLst/>
              <a:cxnLst/>
              <a:rect l="l" t="t" r="r" b="b"/>
              <a:pathLst>
                <a:path w="3004" h="2810" extrusionOk="0">
                  <a:moveTo>
                    <a:pt x="1395" y="0"/>
                  </a:moveTo>
                  <a:lnTo>
                    <a:pt x="1298" y="19"/>
                  </a:lnTo>
                  <a:lnTo>
                    <a:pt x="1202" y="39"/>
                  </a:lnTo>
                  <a:lnTo>
                    <a:pt x="1027" y="97"/>
                  </a:lnTo>
                  <a:lnTo>
                    <a:pt x="872" y="194"/>
                  </a:lnTo>
                  <a:lnTo>
                    <a:pt x="717" y="329"/>
                  </a:lnTo>
                  <a:lnTo>
                    <a:pt x="582" y="504"/>
                  </a:lnTo>
                  <a:lnTo>
                    <a:pt x="465" y="659"/>
                  </a:lnTo>
                  <a:lnTo>
                    <a:pt x="349" y="853"/>
                  </a:lnTo>
                  <a:lnTo>
                    <a:pt x="272" y="1027"/>
                  </a:lnTo>
                  <a:lnTo>
                    <a:pt x="136" y="1356"/>
                  </a:lnTo>
                  <a:lnTo>
                    <a:pt x="39" y="1608"/>
                  </a:lnTo>
                  <a:lnTo>
                    <a:pt x="20" y="1705"/>
                  </a:lnTo>
                  <a:lnTo>
                    <a:pt x="0" y="1841"/>
                  </a:lnTo>
                  <a:lnTo>
                    <a:pt x="39" y="1976"/>
                  </a:lnTo>
                  <a:lnTo>
                    <a:pt x="97" y="2112"/>
                  </a:lnTo>
                  <a:lnTo>
                    <a:pt x="175" y="2209"/>
                  </a:lnTo>
                  <a:lnTo>
                    <a:pt x="291" y="2306"/>
                  </a:lnTo>
                  <a:lnTo>
                    <a:pt x="427" y="2383"/>
                  </a:lnTo>
                  <a:lnTo>
                    <a:pt x="562" y="2461"/>
                  </a:lnTo>
                  <a:lnTo>
                    <a:pt x="737" y="2519"/>
                  </a:lnTo>
                  <a:lnTo>
                    <a:pt x="1124" y="2616"/>
                  </a:lnTo>
                  <a:lnTo>
                    <a:pt x="1550" y="2693"/>
                  </a:lnTo>
                  <a:lnTo>
                    <a:pt x="2480" y="2790"/>
                  </a:lnTo>
                  <a:lnTo>
                    <a:pt x="2558" y="2809"/>
                  </a:lnTo>
                  <a:lnTo>
                    <a:pt x="2635" y="2790"/>
                  </a:lnTo>
                  <a:lnTo>
                    <a:pt x="2713" y="2771"/>
                  </a:lnTo>
                  <a:lnTo>
                    <a:pt x="2771" y="2732"/>
                  </a:lnTo>
                  <a:lnTo>
                    <a:pt x="2829" y="2693"/>
                  </a:lnTo>
                  <a:lnTo>
                    <a:pt x="2887" y="2654"/>
                  </a:lnTo>
                  <a:lnTo>
                    <a:pt x="2945" y="2519"/>
                  </a:lnTo>
                  <a:lnTo>
                    <a:pt x="3003" y="2364"/>
                  </a:lnTo>
                  <a:lnTo>
                    <a:pt x="3003" y="2170"/>
                  </a:lnTo>
                  <a:lnTo>
                    <a:pt x="3003" y="1976"/>
                  </a:lnTo>
                  <a:lnTo>
                    <a:pt x="2965" y="1744"/>
                  </a:lnTo>
                  <a:lnTo>
                    <a:pt x="2887" y="1531"/>
                  </a:lnTo>
                  <a:lnTo>
                    <a:pt x="2810" y="1298"/>
                  </a:lnTo>
                  <a:lnTo>
                    <a:pt x="2693" y="1066"/>
                  </a:lnTo>
                  <a:lnTo>
                    <a:pt x="2558" y="833"/>
                  </a:lnTo>
                  <a:lnTo>
                    <a:pt x="2403" y="620"/>
                  </a:lnTo>
                  <a:lnTo>
                    <a:pt x="2228" y="446"/>
                  </a:lnTo>
                  <a:lnTo>
                    <a:pt x="2035" y="271"/>
                  </a:lnTo>
                  <a:lnTo>
                    <a:pt x="1802" y="136"/>
                  </a:lnTo>
                  <a:lnTo>
                    <a:pt x="1705" y="78"/>
                  </a:lnTo>
                  <a:lnTo>
                    <a:pt x="1589" y="39"/>
                  </a:lnTo>
                  <a:lnTo>
                    <a:pt x="1492" y="19"/>
                  </a:lnTo>
                  <a:lnTo>
                    <a:pt x="1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26"/>
            <p:cNvSpPr/>
            <p:nvPr/>
          </p:nvSpPr>
          <p:spPr>
            <a:xfrm>
              <a:off x="9560425" y="3420975"/>
              <a:ext cx="607900" cy="673275"/>
            </a:xfrm>
            <a:custGeom>
              <a:avLst/>
              <a:gdLst/>
              <a:ahLst/>
              <a:cxnLst/>
              <a:rect l="l" t="t" r="r" b="b"/>
              <a:pathLst>
                <a:path w="24316" h="26931" extrusionOk="0">
                  <a:moveTo>
                    <a:pt x="9591" y="0"/>
                  </a:moveTo>
                  <a:lnTo>
                    <a:pt x="9068" y="20"/>
                  </a:lnTo>
                  <a:lnTo>
                    <a:pt x="8583" y="97"/>
                  </a:lnTo>
                  <a:lnTo>
                    <a:pt x="8099" y="214"/>
                  </a:lnTo>
                  <a:lnTo>
                    <a:pt x="7654" y="369"/>
                  </a:lnTo>
                  <a:lnTo>
                    <a:pt x="7208" y="543"/>
                  </a:lnTo>
                  <a:lnTo>
                    <a:pt x="6782" y="756"/>
                  </a:lnTo>
                  <a:lnTo>
                    <a:pt x="6375" y="1008"/>
                  </a:lnTo>
                  <a:lnTo>
                    <a:pt x="5987" y="1279"/>
                  </a:lnTo>
                  <a:lnTo>
                    <a:pt x="5600" y="1570"/>
                  </a:lnTo>
                  <a:lnTo>
                    <a:pt x="5251" y="1918"/>
                  </a:lnTo>
                  <a:lnTo>
                    <a:pt x="4902" y="2267"/>
                  </a:lnTo>
                  <a:lnTo>
                    <a:pt x="4573" y="2655"/>
                  </a:lnTo>
                  <a:lnTo>
                    <a:pt x="4263" y="3062"/>
                  </a:lnTo>
                  <a:lnTo>
                    <a:pt x="3972" y="3488"/>
                  </a:lnTo>
                  <a:lnTo>
                    <a:pt x="3682" y="3933"/>
                  </a:lnTo>
                  <a:lnTo>
                    <a:pt x="3411" y="4418"/>
                  </a:lnTo>
                  <a:lnTo>
                    <a:pt x="3159" y="4902"/>
                  </a:lnTo>
                  <a:lnTo>
                    <a:pt x="2907" y="5425"/>
                  </a:lnTo>
                  <a:lnTo>
                    <a:pt x="2674" y="5948"/>
                  </a:lnTo>
                  <a:lnTo>
                    <a:pt x="2461" y="6491"/>
                  </a:lnTo>
                  <a:lnTo>
                    <a:pt x="2248" y="7033"/>
                  </a:lnTo>
                  <a:lnTo>
                    <a:pt x="2054" y="7614"/>
                  </a:lnTo>
                  <a:lnTo>
                    <a:pt x="1861" y="8196"/>
                  </a:lnTo>
                  <a:lnTo>
                    <a:pt x="1706" y="8777"/>
                  </a:lnTo>
                  <a:lnTo>
                    <a:pt x="1531" y="9377"/>
                  </a:lnTo>
                  <a:lnTo>
                    <a:pt x="1241" y="10598"/>
                  </a:lnTo>
                  <a:lnTo>
                    <a:pt x="989" y="11838"/>
                  </a:lnTo>
                  <a:lnTo>
                    <a:pt x="776" y="13097"/>
                  </a:lnTo>
                  <a:lnTo>
                    <a:pt x="582" y="14357"/>
                  </a:lnTo>
                  <a:lnTo>
                    <a:pt x="427" y="15597"/>
                  </a:lnTo>
                  <a:lnTo>
                    <a:pt x="311" y="16817"/>
                  </a:lnTo>
                  <a:lnTo>
                    <a:pt x="214" y="18018"/>
                  </a:lnTo>
                  <a:lnTo>
                    <a:pt x="136" y="19181"/>
                  </a:lnTo>
                  <a:lnTo>
                    <a:pt x="78" y="20304"/>
                  </a:lnTo>
                  <a:lnTo>
                    <a:pt x="40" y="21351"/>
                  </a:lnTo>
                  <a:lnTo>
                    <a:pt x="20" y="22339"/>
                  </a:lnTo>
                  <a:lnTo>
                    <a:pt x="1" y="24063"/>
                  </a:lnTo>
                  <a:lnTo>
                    <a:pt x="20" y="25380"/>
                  </a:lnTo>
                  <a:lnTo>
                    <a:pt x="59" y="26252"/>
                  </a:lnTo>
                  <a:lnTo>
                    <a:pt x="59" y="26543"/>
                  </a:lnTo>
                  <a:lnTo>
                    <a:pt x="156" y="26504"/>
                  </a:lnTo>
                  <a:lnTo>
                    <a:pt x="253" y="26465"/>
                  </a:lnTo>
                  <a:lnTo>
                    <a:pt x="466" y="26465"/>
                  </a:lnTo>
                  <a:lnTo>
                    <a:pt x="582" y="26485"/>
                  </a:lnTo>
                  <a:lnTo>
                    <a:pt x="679" y="26524"/>
                  </a:lnTo>
                  <a:lnTo>
                    <a:pt x="873" y="26620"/>
                  </a:lnTo>
                  <a:lnTo>
                    <a:pt x="1047" y="26717"/>
                  </a:lnTo>
                  <a:lnTo>
                    <a:pt x="1183" y="26814"/>
                  </a:lnTo>
                  <a:lnTo>
                    <a:pt x="1318" y="26930"/>
                  </a:lnTo>
                  <a:lnTo>
                    <a:pt x="1396" y="25245"/>
                  </a:lnTo>
                  <a:lnTo>
                    <a:pt x="1493" y="23424"/>
                  </a:lnTo>
                  <a:lnTo>
                    <a:pt x="1648" y="21486"/>
                  </a:lnTo>
                  <a:lnTo>
                    <a:pt x="1744" y="20498"/>
                  </a:lnTo>
                  <a:lnTo>
                    <a:pt x="1841" y="19471"/>
                  </a:lnTo>
                  <a:lnTo>
                    <a:pt x="1958" y="18445"/>
                  </a:lnTo>
                  <a:lnTo>
                    <a:pt x="2093" y="17418"/>
                  </a:lnTo>
                  <a:lnTo>
                    <a:pt x="2248" y="16372"/>
                  </a:lnTo>
                  <a:lnTo>
                    <a:pt x="2423" y="15345"/>
                  </a:lnTo>
                  <a:lnTo>
                    <a:pt x="2597" y="14318"/>
                  </a:lnTo>
                  <a:lnTo>
                    <a:pt x="2810" y="13310"/>
                  </a:lnTo>
                  <a:lnTo>
                    <a:pt x="3042" y="12303"/>
                  </a:lnTo>
                  <a:lnTo>
                    <a:pt x="3294" y="11334"/>
                  </a:lnTo>
                  <a:lnTo>
                    <a:pt x="3585" y="10385"/>
                  </a:lnTo>
                  <a:lnTo>
                    <a:pt x="3876" y="9455"/>
                  </a:lnTo>
                  <a:lnTo>
                    <a:pt x="4224" y="8583"/>
                  </a:lnTo>
                  <a:lnTo>
                    <a:pt x="4573" y="7731"/>
                  </a:lnTo>
                  <a:lnTo>
                    <a:pt x="4767" y="7324"/>
                  </a:lnTo>
                  <a:lnTo>
                    <a:pt x="4961" y="6917"/>
                  </a:lnTo>
                  <a:lnTo>
                    <a:pt x="5174" y="6529"/>
                  </a:lnTo>
                  <a:lnTo>
                    <a:pt x="5387" y="6161"/>
                  </a:lnTo>
                  <a:lnTo>
                    <a:pt x="5600" y="5813"/>
                  </a:lnTo>
                  <a:lnTo>
                    <a:pt x="5832" y="5464"/>
                  </a:lnTo>
                  <a:lnTo>
                    <a:pt x="6065" y="5135"/>
                  </a:lnTo>
                  <a:lnTo>
                    <a:pt x="6317" y="4805"/>
                  </a:lnTo>
                  <a:lnTo>
                    <a:pt x="6569" y="4515"/>
                  </a:lnTo>
                  <a:lnTo>
                    <a:pt x="6840" y="4224"/>
                  </a:lnTo>
                  <a:lnTo>
                    <a:pt x="7111" y="3953"/>
                  </a:lnTo>
                  <a:lnTo>
                    <a:pt x="7402" y="3701"/>
                  </a:lnTo>
                  <a:lnTo>
                    <a:pt x="7673" y="3468"/>
                  </a:lnTo>
                  <a:lnTo>
                    <a:pt x="7983" y="3255"/>
                  </a:lnTo>
                  <a:lnTo>
                    <a:pt x="8293" y="3062"/>
                  </a:lnTo>
                  <a:lnTo>
                    <a:pt x="8603" y="2887"/>
                  </a:lnTo>
                  <a:lnTo>
                    <a:pt x="8932" y="2732"/>
                  </a:lnTo>
                  <a:lnTo>
                    <a:pt x="9281" y="2597"/>
                  </a:lnTo>
                  <a:lnTo>
                    <a:pt x="9630" y="2480"/>
                  </a:lnTo>
                  <a:lnTo>
                    <a:pt x="9978" y="2383"/>
                  </a:lnTo>
                  <a:lnTo>
                    <a:pt x="10347" y="2306"/>
                  </a:lnTo>
                  <a:lnTo>
                    <a:pt x="10734" y="2248"/>
                  </a:lnTo>
                  <a:lnTo>
                    <a:pt x="11121" y="2228"/>
                  </a:lnTo>
                  <a:lnTo>
                    <a:pt x="11528" y="2228"/>
                  </a:lnTo>
                  <a:lnTo>
                    <a:pt x="12013" y="2248"/>
                  </a:lnTo>
                  <a:lnTo>
                    <a:pt x="12478" y="2306"/>
                  </a:lnTo>
                  <a:lnTo>
                    <a:pt x="12943" y="2383"/>
                  </a:lnTo>
                  <a:lnTo>
                    <a:pt x="13388" y="2480"/>
                  </a:lnTo>
                  <a:lnTo>
                    <a:pt x="13814" y="2597"/>
                  </a:lnTo>
                  <a:lnTo>
                    <a:pt x="14221" y="2752"/>
                  </a:lnTo>
                  <a:lnTo>
                    <a:pt x="14628" y="2926"/>
                  </a:lnTo>
                  <a:lnTo>
                    <a:pt x="15035" y="3120"/>
                  </a:lnTo>
                  <a:lnTo>
                    <a:pt x="15403" y="3313"/>
                  </a:lnTo>
                  <a:lnTo>
                    <a:pt x="15791" y="3546"/>
                  </a:lnTo>
                  <a:lnTo>
                    <a:pt x="16139" y="3798"/>
                  </a:lnTo>
                  <a:lnTo>
                    <a:pt x="16488" y="4069"/>
                  </a:lnTo>
                  <a:lnTo>
                    <a:pt x="16817" y="4360"/>
                  </a:lnTo>
                  <a:lnTo>
                    <a:pt x="17147" y="4650"/>
                  </a:lnTo>
                  <a:lnTo>
                    <a:pt x="17457" y="4960"/>
                  </a:lnTo>
                  <a:lnTo>
                    <a:pt x="17767" y="5290"/>
                  </a:lnTo>
                  <a:lnTo>
                    <a:pt x="18057" y="5638"/>
                  </a:lnTo>
                  <a:lnTo>
                    <a:pt x="18329" y="5987"/>
                  </a:lnTo>
                  <a:lnTo>
                    <a:pt x="18600" y="6355"/>
                  </a:lnTo>
                  <a:lnTo>
                    <a:pt x="18852" y="6743"/>
                  </a:lnTo>
                  <a:lnTo>
                    <a:pt x="19104" y="7130"/>
                  </a:lnTo>
                  <a:lnTo>
                    <a:pt x="19355" y="7518"/>
                  </a:lnTo>
                  <a:lnTo>
                    <a:pt x="19588" y="7924"/>
                  </a:lnTo>
                  <a:lnTo>
                    <a:pt x="19801" y="8331"/>
                  </a:lnTo>
                  <a:lnTo>
                    <a:pt x="20227" y="9184"/>
                  </a:lnTo>
                  <a:lnTo>
                    <a:pt x="20595" y="10056"/>
                  </a:lnTo>
                  <a:lnTo>
                    <a:pt x="20944" y="10927"/>
                  </a:lnTo>
                  <a:lnTo>
                    <a:pt x="21254" y="11819"/>
                  </a:lnTo>
                  <a:lnTo>
                    <a:pt x="21545" y="12690"/>
                  </a:lnTo>
                  <a:lnTo>
                    <a:pt x="21797" y="13562"/>
                  </a:lnTo>
                  <a:lnTo>
                    <a:pt x="22029" y="14434"/>
                  </a:lnTo>
                  <a:lnTo>
                    <a:pt x="22223" y="15267"/>
                  </a:lnTo>
                  <a:lnTo>
                    <a:pt x="22397" y="16081"/>
                  </a:lnTo>
                  <a:lnTo>
                    <a:pt x="22552" y="16856"/>
                  </a:lnTo>
                  <a:lnTo>
                    <a:pt x="22688" y="17592"/>
                  </a:lnTo>
                  <a:lnTo>
                    <a:pt x="22804" y="18290"/>
                  </a:lnTo>
                  <a:lnTo>
                    <a:pt x="22959" y="19491"/>
                  </a:lnTo>
                  <a:lnTo>
                    <a:pt x="23075" y="20421"/>
                  </a:lnTo>
                  <a:lnTo>
                    <a:pt x="23133" y="21215"/>
                  </a:lnTo>
                  <a:lnTo>
                    <a:pt x="23230" y="21138"/>
                  </a:lnTo>
                  <a:lnTo>
                    <a:pt x="23327" y="21060"/>
                  </a:lnTo>
                  <a:lnTo>
                    <a:pt x="23424" y="21002"/>
                  </a:lnTo>
                  <a:lnTo>
                    <a:pt x="23521" y="20963"/>
                  </a:lnTo>
                  <a:lnTo>
                    <a:pt x="23715" y="20924"/>
                  </a:lnTo>
                  <a:lnTo>
                    <a:pt x="23908" y="20905"/>
                  </a:lnTo>
                  <a:lnTo>
                    <a:pt x="24063" y="20924"/>
                  </a:lnTo>
                  <a:lnTo>
                    <a:pt x="24199" y="20944"/>
                  </a:lnTo>
                  <a:lnTo>
                    <a:pt x="24315" y="20983"/>
                  </a:lnTo>
                  <a:lnTo>
                    <a:pt x="24160" y="19161"/>
                  </a:lnTo>
                  <a:lnTo>
                    <a:pt x="24063" y="18251"/>
                  </a:lnTo>
                  <a:lnTo>
                    <a:pt x="23966" y="17321"/>
                  </a:lnTo>
                  <a:lnTo>
                    <a:pt x="23850" y="16410"/>
                  </a:lnTo>
                  <a:lnTo>
                    <a:pt x="23715" y="15500"/>
                  </a:lnTo>
                  <a:lnTo>
                    <a:pt x="23579" y="14589"/>
                  </a:lnTo>
                  <a:lnTo>
                    <a:pt x="23405" y="13698"/>
                  </a:lnTo>
                  <a:lnTo>
                    <a:pt x="23230" y="12807"/>
                  </a:lnTo>
                  <a:lnTo>
                    <a:pt x="23017" y="11935"/>
                  </a:lnTo>
                  <a:lnTo>
                    <a:pt x="22785" y="11063"/>
                  </a:lnTo>
                  <a:lnTo>
                    <a:pt x="22533" y="10230"/>
                  </a:lnTo>
                  <a:lnTo>
                    <a:pt x="22262" y="9397"/>
                  </a:lnTo>
                  <a:lnTo>
                    <a:pt x="21952" y="8583"/>
                  </a:lnTo>
                  <a:lnTo>
                    <a:pt x="21622" y="7808"/>
                  </a:lnTo>
                  <a:lnTo>
                    <a:pt x="21254" y="7053"/>
                  </a:lnTo>
                  <a:lnTo>
                    <a:pt x="20867" y="6316"/>
                  </a:lnTo>
                  <a:lnTo>
                    <a:pt x="20440" y="5619"/>
                  </a:lnTo>
                  <a:lnTo>
                    <a:pt x="20208" y="5270"/>
                  </a:lnTo>
                  <a:lnTo>
                    <a:pt x="19975" y="4941"/>
                  </a:lnTo>
                  <a:lnTo>
                    <a:pt x="19743" y="4611"/>
                  </a:lnTo>
                  <a:lnTo>
                    <a:pt x="19472" y="4301"/>
                  </a:lnTo>
                  <a:lnTo>
                    <a:pt x="19220" y="3991"/>
                  </a:lnTo>
                  <a:lnTo>
                    <a:pt x="18949" y="3701"/>
                  </a:lnTo>
                  <a:lnTo>
                    <a:pt x="18658" y="3410"/>
                  </a:lnTo>
                  <a:lnTo>
                    <a:pt x="18367" y="3120"/>
                  </a:lnTo>
                  <a:lnTo>
                    <a:pt x="18057" y="2868"/>
                  </a:lnTo>
                  <a:lnTo>
                    <a:pt x="17747" y="2597"/>
                  </a:lnTo>
                  <a:lnTo>
                    <a:pt x="17437" y="2364"/>
                  </a:lnTo>
                  <a:lnTo>
                    <a:pt x="17089" y="2112"/>
                  </a:lnTo>
                  <a:lnTo>
                    <a:pt x="16740" y="1899"/>
                  </a:lnTo>
                  <a:lnTo>
                    <a:pt x="16391" y="1686"/>
                  </a:lnTo>
                  <a:lnTo>
                    <a:pt x="16023" y="1473"/>
                  </a:lnTo>
                  <a:lnTo>
                    <a:pt x="15636" y="1279"/>
                  </a:lnTo>
                  <a:lnTo>
                    <a:pt x="15248" y="1105"/>
                  </a:lnTo>
                  <a:lnTo>
                    <a:pt x="14841" y="930"/>
                  </a:lnTo>
                  <a:lnTo>
                    <a:pt x="14434" y="775"/>
                  </a:lnTo>
                  <a:lnTo>
                    <a:pt x="14008" y="640"/>
                  </a:lnTo>
                  <a:lnTo>
                    <a:pt x="13563" y="504"/>
                  </a:lnTo>
                  <a:lnTo>
                    <a:pt x="13117" y="388"/>
                  </a:lnTo>
                  <a:lnTo>
                    <a:pt x="12652" y="291"/>
                  </a:lnTo>
                  <a:lnTo>
                    <a:pt x="12168" y="194"/>
                  </a:lnTo>
                  <a:lnTo>
                    <a:pt x="11683" y="136"/>
                  </a:lnTo>
                  <a:lnTo>
                    <a:pt x="11160" y="78"/>
                  </a:lnTo>
                  <a:lnTo>
                    <a:pt x="10656" y="20"/>
                  </a:lnTo>
                  <a:lnTo>
                    <a:pt x="1011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26"/>
            <p:cNvSpPr/>
            <p:nvPr/>
          </p:nvSpPr>
          <p:spPr>
            <a:xfrm>
              <a:off x="9560925" y="4001700"/>
              <a:ext cx="37300" cy="79475"/>
            </a:xfrm>
            <a:custGeom>
              <a:avLst/>
              <a:gdLst/>
              <a:ahLst/>
              <a:cxnLst/>
              <a:rect l="l" t="t" r="r" b="b"/>
              <a:pathLst>
                <a:path w="1492" h="3179" extrusionOk="0">
                  <a:moveTo>
                    <a:pt x="1492" y="1"/>
                  </a:moveTo>
                  <a:lnTo>
                    <a:pt x="736" y="931"/>
                  </a:lnTo>
                  <a:lnTo>
                    <a:pt x="0" y="1861"/>
                  </a:lnTo>
                  <a:lnTo>
                    <a:pt x="39" y="3178"/>
                  </a:lnTo>
                  <a:lnTo>
                    <a:pt x="698" y="2113"/>
                  </a:lnTo>
                  <a:lnTo>
                    <a:pt x="1046" y="1590"/>
                  </a:lnTo>
                  <a:lnTo>
                    <a:pt x="1414" y="1086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26"/>
            <p:cNvSpPr/>
            <p:nvPr/>
          </p:nvSpPr>
          <p:spPr>
            <a:xfrm>
              <a:off x="9560425" y="3915500"/>
              <a:ext cx="45075" cy="73150"/>
            </a:xfrm>
            <a:custGeom>
              <a:avLst/>
              <a:gdLst/>
              <a:ahLst/>
              <a:cxnLst/>
              <a:rect l="l" t="t" r="r" b="b"/>
              <a:pathLst>
                <a:path w="1803" h="2926" extrusionOk="0">
                  <a:moveTo>
                    <a:pt x="1803" y="0"/>
                  </a:moveTo>
                  <a:lnTo>
                    <a:pt x="1415" y="523"/>
                  </a:lnTo>
                  <a:lnTo>
                    <a:pt x="1028" y="988"/>
                  </a:lnTo>
                  <a:lnTo>
                    <a:pt x="20" y="2228"/>
                  </a:lnTo>
                  <a:lnTo>
                    <a:pt x="1" y="2926"/>
                  </a:lnTo>
                  <a:lnTo>
                    <a:pt x="195" y="2693"/>
                  </a:lnTo>
                  <a:lnTo>
                    <a:pt x="640" y="2209"/>
                  </a:lnTo>
                  <a:lnTo>
                    <a:pt x="911" y="1938"/>
                  </a:lnTo>
                  <a:lnTo>
                    <a:pt x="1183" y="1667"/>
                  </a:lnTo>
                  <a:lnTo>
                    <a:pt x="1454" y="1434"/>
                  </a:lnTo>
                  <a:lnTo>
                    <a:pt x="1686" y="1260"/>
                  </a:lnTo>
                  <a:lnTo>
                    <a:pt x="180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26"/>
            <p:cNvSpPr/>
            <p:nvPr/>
          </p:nvSpPr>
          <p:spPr>
            <a:xfrm>
              <a:off x="9576425" y="3678650"/>
              <a:ext cx="74125" cy="89625"/>
            </a:xfrm>
            <a:custGeom>
              <a:avLst/>
              <a:gdLst/>
              <a:ahLst/>
              <a:cxnLst/>
              <a:rect l="l" t="t" r="r" b="b"/>
              <a:pathLst>
                <a:path w="2965" h="3585" extrusionOk="0">
                  <a:moveTo>
                    <a:pt x="2964" y="0"/>
                  </a:moveTo>
                  <a:lnTo>
                    <a:pt x="2499" y="349"/>
                  </a:lnTo>
                  <a:lnTo>
                    <a:pt x="2054" y="698"/>
                  </a:lnTo>
                  <a:lnTo>
                    <a:pt x="1201" y="1337"/>
                  </a:lnTo>
                  <a:lnTo>
                    <a:pt x="717" y="1686"/>
                  </a:lnTo>
                  <a:lnTo>
                    <a:pt x="252" y="2035"/>
                  </a:lnTo>
                  <a:lnTo>
                    <a:pt x="116" y="2810"/>
                  </a:lnTo>
                  <a:lnTo>
                    <a:pt x="0" y="3585"/>
                  </a:lnTo>
                  <a:lnTo>
                    <a:pt x="0" y="3585"/>
                  </a:lnTo>
                  <a:lnTo>
                    <a:pt x="252" y="3294"/>
                  </a:lnTo>
                  <a:lnTo>
                    <a:pt x="678" y="2868"/>
                  </a:lnTo>
                  <a:lnTo>
                    <a:pt x="1124" y="2442"/>
                  </a:lnTo>
                  <a:lnTo>
                    <a:pt x="2034" y="1628"/>
                  </a:lnTo>
                  <a:lnTo>
                    <a:pt x="2325" y="1415"/>
                  </a:lnTo>
                  <a:lnTo>
                    <a:pt x="2616" y="1202"/>
                  </a:lnTo>
                  <a:lnTo>
                    <a:pt x="2790" y="601"/>
                  </a:lnTo>
                  <a:lnTo>
                    <a:pt x="296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26"/>
            <p:cNvSpPr/>
            <p:nvPr/>
          </p:nvSpPr>
          <p:spPr>
            <a:xfrm>
              <a:off x="9597725" y="3575475"/>
              <a:ext cx="97375" cy="84300"/>
            </a:xfrm>
            <a:custGeom>
              <a:avLst/>
              <a:gdLst/>
              <a:ahLst/>
              <a:cxnLst/>
              <a:rect l="l" t="t" r="r" b="b"/>
              <a:pathLst>
                <a:path w="3895" h="3372" extrusionOk="0">
                  <a:moveTo>
                    <a:pt x="3895" y="1"/>
                  </a:moveTo>
                  <a:lnTo>
                    <a:pt x="3449" y="156"/>
                  </a:lnTo>
                  <a:lnTo>
                    <a:pt x="3004" y="330"/>
                  </a:lnTo>
                  <a:lnTo>
                    <a:pt x="2558" y="524"/>
                  </a:lnTo>
                  <a:lnTo>
                    <a:pt x="2132" y="756"/>
                  </a:lnTo>
                  <a:lnTo>
                    <a:pt x="1705" y="969"/>
                  </a:lnTo>
                  <a:lnTo>
                    <a:pt x="1279" y="1221"/>
                  </a:lnTo>
                  <a:lnTo>
                    <a:pt x="872" y="1473"/>
                  </a:lnTo>
                  <a:lnTo>
                    <a:pt x="466" y="1744"/>
                  </a:lnTo>
                  <a:lnTo>
                    <a:pt x="214" y="2539"/>
                  </a:lnTo>
                  <a:lnTo>
                    <a:pt x="1" y="3372"/>
                  </a:lnTo>
                  <a:lnTo>
                    <a:pt x="1" y="3372"/>
                  </a:lnTo>
                  <a:lnTo>
                    <a:pt x="407" y="3062"/>
                  </a:lnTo>
                  <a:lnTo>
                    <a:pt x="1047" y="2616"/>
                  </a:lnTo>
                  <a:lnTo>
                    <a:pt x="1725" y="2171"/>
                  </a:lnTo>
                  <a:lnTo>
                    <a:pt x="2074" y="1958"/>
                  </a:lnTo>
                  <a:lnTo>
                    <a:pt x="2422" y="1764"/>
                  </a:lnTo>
                  <a:lnTo>
                    <a:pt x="2790" y="1570"/>
                  </a:lnTo>
                  <a:lnTo>
                    <a:pt x="3159" y="1396"/>
                  </a:lnTo>
                  <a:lnTo>
                    <a:pt x="3507" y="679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26"/>
            <p:cNvSpPr/>
            <p:nvPr/>
          </p:nvSpPr>
          <p:spPr>
            <a:xfrm>
              <a:off x="9637450" y="3503800"/>
              <a:ext cx="113350" cy="44100"/>
            </a:xfrm>
            <a:custGeom>
              <a:avLst/>
              <a:gdLst/>
              <a:ahLst/>
              <a:cxnLst/>
              <a:rect l="l" t="t" r="r" b="b"/>
              <a:pathLst>
                <a:path w="4534" h="1764" extrusionOk="0">
                  <a:moveTo>
                    <a:pt x="2131" y="0"/>
                  </a:moveTo>
                  <a:lnTo>
                    <a:pt x="1531" y="20"/>
                  </a:lnTo>
                  <a:lnTo>
                    <a:pt x="969" y="78"/>
                  </a:lnTo>
                  <a:lnTo>
                    <a:pt x="698" y="465"/>
                  </a:lnTo>
                  <a:lnTo>
                    <a:pt x="446" y="892"/>
                  </a:lnTo>
                  <a:lnTo>
                    <a:pt x="213" y="1318"/>
                  </a:lnTo>
                  <a:lnTo>
                    <a:pt x="0" y="1763"/>
                  </a:lnTo>
                  <a:lnTo>
                    <a:pt x="0" y="1763"/>
                  </a:lnTo>
                  <a:lnTo>
                    <a:pt x="504" y="1531"/>
                  </a:lnTo>
                  <a:lnTo>
                    <a:pt x="1008" y="1298"/>
                  </a:lnTo>
                  <a:lnTo>
                    <a:pt x="1531" y="1105"/>
                  </a:lnTo>
                  <a:lnTo>
                    <a:pt x="2054" y="950"/>
                  </a:lnTo>
                  <a:lnTo>
                    <a:pt x="2577" y="795"/>
                  </a:lnTo>
                  <a:lnTo>
                    <a:pt x="3100" y="678"/>
                  </a:lnTo>
                  <a:lnTo>
                    <a:pt x="3623" y="601"/>
                  </a:lnTo>
                  <a:lnTo>
                    <a:pt x="4146" y="543"/>
                  </a:lnTo>
                  <a:lnTo>
                    <a:pt x="4534" y="214"/>
                  </a:lnTo>
                  <a:lnTo>
                    <a:pt x="3953" y="117"/>
                  </a:lnTo>
                  <a:lnTo>
                    <a:pt x="3333" y="39"/>
                  </a:lnTo>
                  <a:lnTo>
                    <a:pt x="273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26"/>
            <p:cNvSpPr/>
            <p:nvPr/>
          </p:nvSpPr>
          <p:spPr>
            <a:xfrm>
              <a:off x="9706225" y="3424850"/>
              <a:ext cx="122550" cy="56200"/>
            </a:xfrm>
            <a:custGeom>
              <a:avLst/>
              <a:gdLst/>
              <a:ahLst/>
              <a:cxnLst/>
              <a:rect l="l" t="t" r="r" b="b"/>
              <a:pathLst>
                <a:path w="4902" h="2248" extrusionOk="0">
                  <a:moveTo>
                    <a:pt x="2480" y="0"/>
                  </a:moveTo>
                  <a:lnTo>
                    <a:pt x="2151" y="97"/>
                  </a:lnTo>
                  <a:lnTo>
                    <a:pt x="1802" y="214"/>
                  </a:lnTo>
                  <a:lnTo>
                    <a:pt x="1492" y="330"/>
                  </a:lnTo>
                  <a:lnTo>
                    <a:pt x="1163" y="485"/>
                  </a:lnTo>
                  <a:lnTo>
                    <a:pt x="872" y="659"/>
                  </a:lnTo>
                  <a:lnTo>
                    <a:pt x="562" y="834"/>
                  </a:lnTo>
                  <a:lnTo>
                    <a:pt x="272" y="1027"/>
                  </a:lnTo>
                  <a:lnTo>
                    <a:pt x="0" y="1240"/>
                  </a:lnTo>
                  <a:lnTo>
                    <a:pt x="582" y="1279"/>
                  </a:lnTo>
                  <a:lnTo>
                    <a:pt x="1298" y="1357"/>
                  </a:lnTo>
                  <a:lnTo>
                    <a:pt x="1996" y="1473"/>
                  </a:lnTo>
                  <a:lnTo>
                    <a:pt x="2325" y="1550"/>
                  </a:lnTo>
                  <a:lnTo>
                    <a:pt x="2674" y="1647"/>
                  </a:lnTo>
                  <a:lnTo>
                    <a:pt x="3023" y="1744"/>
                  </a:lnTo>
                  <a:lnTo>
                    <a:pt x="3352" y="1880"/>
                  </a:lnTo>
                  <a:lnTo>
                    <a:pt x="3720" y="2054"/>
                  </a:lnTo>
                  <a:lnTo>
                    <a:pt x="4069" y="2248"/>
                  </a:lnTo>
                  <a:lnTo>
                    <a:pt x="4476" y="2170"/>
                  </a:lnTo>
                  <a:lnTo>
                    <a:pt x="4902" y="2112"/>
                  </a:lnTo>
                  <a:lnTo>
                    <a:pt x="4515" y="1589"/>
                  </a:lnTo>
                  <a:lnTo>
                    <a:pt x="4321" y="1337"/>
                  </a:lnTo>
                  <a:lnTo>
                    <a:pt x="4108" y="1105"/>
                  </a:lnTo>
                  <a:lnTo>
                    <a:pt x="3895" y="872"/>
                  </a:lnTo>
                  <a:lnTo>
                    <a:pt x="3662" y="659"/>
                  </a:lnTo>
                  <a:lnTo>
                    <a:pt x="3410" y="465"/>
                  </a:lnTo>
                  <a:lnTo>
                    <a:pt x="3139" y="310"/>
                  </a:lnTo>
                  <a:lnTo>
                    <a:pt x="2810" y="155"/>
                  </a:lnTo>
                  <a:lnTo>
                    <a:pt x="248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26"/>
            <p:cNvSpPr/>
            <p:nvPr/>
          </p:nvSpPr>
          <p:spPr>
            <a:xfrm>
              <a:off x="9846200" y="3423400"/>
              <a:ext cx="69775" cy="66375"/>
            </a:xfrm>
            <a:custGeom>
              <a:avLst/>
              <a:gdLst/>
              <a:ahLst/>
              <a:cxnLst/>
              <a:rect l="l" t="t" r="r" b="b"/>
              <a:pathLst>
                <a:path w="2791" h="2655" extrusionOk="0">
                  <a:moveTo>
                    <a:pt x="0" y="0"/>
                  </a:moveTo>
                  <a:lnTo>
                    <a:pt x="291" y="349"/>
                  </a:lnTo>
                  <a:lnTo>
                    <a:pt x="562" y="698"/>
                  </a:lnTo>
                  <a:lnTo>
                    <a:pt x="1105" y="1434"/>
                  </a:lnTo>
                  <a:lnTo>
                    <a:pt x="1299" y="1666"/>
                  </a:lnTo>
                  <a:lnTo>
                    <a:pt x="1492" y="1899"/>
                  </a:lnTo>
                  <a:lnTo>
                    <a:pt x="1880" y="2364"/>
                  </a:lnTo>
                  <a:lnTo>
                    <a:pt x="2345" y="2500"/>
                  </a:lnTo>
                  <a:lnTo>
                    <a:pt x="2790" y="2655"/>
                  </a:lnTo>
                  <a:lnTo>
                    <a:pt x="2577" y="2073"/>
                  </a:lnTo>
                  <a:lnTo>
                    <a:pt x="2364" y="1492"/>
                  </a:lnTo>
                  <a:lnTo>
                    <a:pt x="2132" y="911"/>
                  </a:lnTo>
                  <a:lnTo>
                    <a:pt x="1880" y="349"/>
                  </a:lnTo>
                  <a:lnTo>
                    <a:pt x="1415" y="252"/>
                  </a:lnTo>
                  <a:lnTo>
                    <a:pt x="969" y="155"/>
                  </a:lnTo>
                  <a:lnTo>
                    <a:pt x="485" y="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26"/>
            <p:cNvSpPr/>
            <p:nvPr/>
          </p:nvSpPr>
          <p:spPr>
            <a:xfrm>
              <a:off x="9984250" y="3471825"/>
              <a:ext cx="31500" cy="92550"/>
            </a:xfrm>
            <a:custGeom>
              <a:avLst/>
              <a:gdLst/>
              <a:ahLst/>
              <a:cxnLst/>
              <a:rect l="l" t="t" r="r" b="b"/>
              <a:pathLst>
                <a:path w="1260" h="3702" extrusionOk="0">
                  <a:moveTo>
                    <a:pt x="0" y="1"/>
                  </a:moveTo>
                  <a:lnTo>
                    <a:pt x="97" y="718"/>
                  </a:lnTo>
                  <a:lnTo>
                    <a:pt x="174" y="1396"/>
                  </a:lnTo>
                  <a:lnTo>
                    <a:pt x="252" y="2054"/>
                  </a:lnTo>
                  <a:lnTo>
                    <a:pt x="349" y="2771"/>
                  </a:lnTo>
                  <a:lnTo>
                    <a:pt x="756" y="3217"/>
                  </a:lnTo>
                  <a:lnTo>
                    <a:pt x="1162" y="3701"/>
                  </a:lnTo>
                  <a:lnTo>
                    <a:pt x="1201" y="3352"/>
                  </a:lnTo>
                  <a:lnTo>
                    <a:pt x="1221" y="3004"/>
                  </a:lnTo>
                  <a:lnTo>
                    <a:pt x="1259" y="2287"/>
                  </a:lnTo>
                  <a:lnTo>
                    <a:pt x="1240" y="1589"/>
                  </a:lnTo>
                  <a:lnTo>
                    <a:pt x="1182" y="892"/>
                  </a:lnTo>
                  <a:lnTo>
                    <a:pt x="891" y="659"/>
                  </a:lnTo>
                  <a:lnTo>
                    <a:pt x="601" y="427"/>
                  </a:lnTo>
                  <a:lnTo>
                    <a:pt x="310" y="2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26"/>
            <p:cNvSpPr/>
            <p:nvPr/>
          </p:nvSpPr>
          <p:spPr>
            <a:xfrm>
              <a:off x="10100475" y="3667500"/>
              <a:ext cx="32475" cy="124025"/>
            </a:xfrm>
            <a:custGeom>
              <a:avLst/>
              <a:gdLst/>
              <a:ahLst/>
              <a:cxnLst/>
              <a:rect l="l" t="t" r="r" b="b"/>
              <a:pathLst>
                <a:path w="1299" h="4961" extrusionOk="0">
                  <a:moveTo>
                    <a:pt x="815" y="1"/>
                  </a:moveTo>
                  <a:lnTo>
                    <a:pt x="776" y="408"/>
                  </a:lnTo>
                  <a:lnTo>
                    <a:pt x="718" y="795"/>
                  </a:lnTo>
                  <a:lnTo>
                    <a:pt x="640" y="1183"/>
                  </a:lnTo>
                  <a:lnTo>
                    <a:pt x="543" y="1570"/>
                  </a:lnTo>
                  <a:lnTo>
                    <a:pt x="427" y="1958"/>
                  </a:lnTo>
                  <a:lnTo>
                    <a:pt x="311" y="2345"/>
                  </a:lnTo>
                  <a:lnTo>
                    <a:pt x="156" y="2713"/>
                  </a:lnTo>
                  <a:lnTo>
                    <a:pt x="1" y="3081"/>
                  </a:lnTo>
                  <a:lnTo>
                    <a:pt x="272" y="4031"/>
                  </a:lnTo>
                  <a:lnTo>
                    <a:pt x="505" y="4961"/>
                  </a:lnTo>
                  <a:lnTo>
                    <a:pt x="679" y="4631"/>
                  </a:lnTo>
                  <a:lnTo>
                    <a:pt x="815" y="4283"/>
                  </a:lnTo>
                  <a:lnTo>
                    <a:pt x="931" y="3914"/>
                  </a:lnTo>
                  <a:lnTo>
                    <a:pt x="1028" y="3546"/>
                  </a:lnTo>
                  <a:lnTo>
                    <a:pt x="1105" y="3178"/>
                  </a:lnTo>
                  <a:lnTo>
                    <a:pt x="1163" y="2810"/>
                  </a:lnTo>
                  <a:lnTo>
                    <a:pt x="1221" y="2442"/>
                  </a:lnTo>
                  <a:lnTo>
                    <a:pt x="1299" y="1686"/>
                  </a:lnTo>
                  <a:lnTo>
                    <a:pt x="1066" y="834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26"/>
            <p:cNvSpPr/>
            <p:nvPr/>
          </p:nvSpPr>
          <p:spPr>
            <a:xfrm>
              <a:off x="10126650" y="3815725"/>
              <a:ext cx="32475" cy="75575"/>
            </a:xfrm>
            <a:custGeom>
              <a:avLst/>
              <a:gdLst/>
              <a:ahLst/>
              <a:cxnLst/>
              <a:rect l="l" t="t" r="r" b="b"/>
              <a:pathLst>
                <a:path w="1299" h="3023" extrusionOk="0">
                  <a:moveTo>
                    <a:pt x="1104" y="0"/>
                  </a:moveTo>
                  <a:lnTo>
                    <a:pt x="1046" y="97"/>
                  </a:lnTo>
                  <a:lnTo>
                    <a:pt x="794" y="485"/>
                  </a:lnTo>
                  <a:lnTo>
                    <a:pt x="543" y="853"/>
                  </a:lnTo>
                  <a:lnTo>
                    <a:pt x="271" y="1221"/>
                  </a:lnTo>
                  <a:lnTo>
                    <a:pt x="0" y="1570"/>
                  </a:lnTo>
                  <a:lnTo>
                    <a:pt x="116" y="2325"/>
                  </a:lnTo>
                  <a:lnTo>
                    <a:pt x="213" y="3023"/>
                  </a:lnTo>
                  <a:lnTo>
                    <a:pt x="523" y="2655"/>
                  </a:lnTo>
                  <a:lnTo>
                    <a:pt x="794" y="2248"/>
                  </a:lnTo>
                  <a:lnTo>
                    <a:pt x="1046" y="1841"/>
                  </a:lnTo>
                  <a:lnTo>
                    <a:pt x="1298" y="1415"/>
                  </a:lnTo>
                  <a:lnTo>
                    <a:pt x="11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26"/>
            <p:cNvSpPr/>
            <p:nvPr/>
          </p:nvSpPr>
          <p:spPr>
            <a:xfrm>
              <a:off x="10049625" y="3548850"/>
              <a:ext cx="31025" cy="102225"/>
            </a:xfrm>
            <a:custGeom>
              <a:avLst/>
              <a:gdLst/>
              <a:ahLst/>
              <a:cxnLst/>
              <a:rect l="l" t="t" r="r" b="b"/>
              <a:pathLst>
                <a:path w="1241" h="4089" extrusionOk="0">
                  <a:moveTo>
                    <a:pt x="524" y="0"/>
                  </a:moveTo>
                  <a:lnTo>
                    <a:pt x="466" y="717"/>
                  </a:lnTo>
                  <a:lnTo>
                    <a:pt x="349" y="1434"/>
                  </a:lnTo>
                  <a:lnTo>
                    <a:pt x="272" y="1783"/>
                  </a:lnTo>
                  <a:lnTo>
                    <a:pt x="194" y="2131"/>
                  </a:lnTo>
                  <a:lnTo>
                    <a:pt x="97" y="2480"/>
                  </a:lnTo>
                  <a:lnTo>
                    <a:pt x="1" y="2809"/>
                  </a:lnTo>
                  <a:lnTo>
                    <a:pt x="330" y="3449"/>
                  </a:lnTo>
                  <a:lnTo>
                    <a:pt x="640" y="4088"/>
                  </a:lnTo>
                  <a:lnTo>
                    <a:pt x="795" y="3643"/>
                  </a:lnTo>
                  <a:lnTo>
                    <a:pt x="931" y="3178"/>
                  </a:lnTo>
                  <a:lnTo>
                    <a:pt x="911" y="3081"/>
                  </a:lnTo>
                  <a:lnTo>
                    <a:pt x="892" y="2964"/>
                  </a:lnTo>
                  <a:lnTo>
                    <a:pt x="892" y="2848"/>
                  </a:lnTo>
                  <a:lnTo>
                    <a:pt x="911" y="2732"/>
                  </a:lnTo>
                  <a:lnTo>
                    <a:pt x="931" y="2635"/>
                  </a:lnTo>
                  <a:lnTo>
                    <a:pt x="1008" y="2441"/>
                  </a:lnTo>
                  <a:lnTo>
                    <a:pt x="1105" y="2267"/>
                  </a:lnTo>
                  <a:lnTo>
                    <a:pt x="1202" y="1705"/>
                  </a:lnTo>
                  <a:lnTo>
                    <a:pt x="1240" y="1143"/>
                  </a:lnTo>
                  <a:lnTo>
                    <a:pt x="892" y="562"/>
                  </a:lnTo>
                  <a:lnTo>
                    <a:pt x="5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26"/>
            <p:cNvSpPr/>
            <p:nvPr/>
          </p:nvSpPr>
          <p:spPr>
            <a:xfrm>
              <a:off x="9564300" y="3787150"/>
              <a:ext cx="59600" cy="102700"/>
            </a:xfrm>
            <a:custGeom>
              <a:avLst/>
              <a:gdLst/>
              <a:ahLst/>
              <a:cxnLst/>
              <a:rect l="l" t="t" r="r" b="b"/>
              <a:pathLst>
                <a:path w="2384" h="4108" extrusionOk="0">
                  <a:moveTo>
                    <a:pt x="2384" y="0"/>
                  </a:moveTo>
                  <a:lnTo>
                    <a:pt x="2364" y="20"/>
                  </a:lnTo>
                  <a:lnTo>
                    <a:pt x="2054" y="368"/>
                  </a:lnTo>
                  <a:lnTo>
                    <a:pt x="1744" y="717"/>
                  </a:lnTo>
                  <a:lnTo>
                    <a:pt x="1434" y="1085"/>
                  </a:lnTo>
                  <a:lnTo>
                    <a:pt x="1163" y="1453"/>
                  </a:lnTo>
                  <a:lnTo>
                    <a:pt x="601" y="2209"/>
                  </a:lnTo>
                  <a:lnTo>
                    <a:pt x="78" y="2984"/>
                  </a:lnTo>
                  <a:lnTo>
                    <a:pt x="1" y="4108"/>
                  </a:lnTo>
                  <a:lnTo>
                    <a:pt x="485" y="3488"/>
                  </a:lnTo>
                  <a:lnTo>
                    <a:pt x="989" y="2887"/>
                  </a:lnTo>
                  <a:lnTo>
                    <a:pt x="1531" y="2325"/>
                  </a:lnTo>
                  <a:lnTo>
                    <a:pt x="1803" y="2035"/>
                  </a:lnTo>
                  <a:lnTo>
                    <a:pt x="2093" y="1783"/>
                  </a:lnTo>
                  <a:lnTo>
                    <a:pt x="2229" y="891"/>
                  </a:lnTo>
                  <a:lnTo>
                    <a:pt x="238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26"/>
            <p:cNvSpPr/>
            <p:nvPr/>
          </p:nvSpPr>
          <p:spPr>
            <a:xfrm>
              <a:off x="9448050" y="4089875"/>
              <a:ext cx="845725" cy="240725"/>
            </a:xfrm>
            <a:custGeom>
              <a:avLst/>
              <a:gdLst/>
              <a:ahLst/>
              <a:cxnLst/>
              <a:rect l="l" t="t" r="r" b="b"/>
              <a:pathLst>
                <a:path w="33829" h="9629" extrusionOk="0">
                  <a:moveTo>
                    <a:pt x="33634" y="0"/>
                  </a:moveTo>
                  <a:lnTo>
                    <a:pt x="33034" y="446"/>
                  </a:lnTo>
                  <a:lnTo>
                    <a:pt x="32414" y="891"/>
                  </a:lnTo>
                  <a:lnTo>
                    <a:pt x="31813" y="1298"/>
                  </a:lnTo>
                  <a:lnTo>
                    <a:pt x="31213" y="1686"/>
                  </a:lnTo>
                  <a:lnTo>
                    <a:pt x="30612" y="2054"/>
                  </a:lnTo>
                  <a:lnTo>
                    <a:pt x="30011" y="2402"/>
                  </a:lnTo>
                  <a:lnTo>
                    <a:pt x="29411" y="2732"/>
                  </a:lnTo>
                  <a:lnTo>
                    <a:pt x="28810" y="3042"/>
                  </a:lnTo>
                  <a:lnTo>
                    <a:pt x="28229" y="3352"/>
                  </a:lnTo>
                  <a:lnTo>
                    <a:pt x="27628" y="3623"/>
                  </a:lnTo>
                  <a:lnTo>
                    <a:pt x="27047" y="3875"/>
                  </a:lnTo>
                  <a:lnTo>
                    <a:pt x="26485" y="4127"/>
                  </a:lnTo>
                  <a:lnTo>
                    <a:pt x="25923" y="4340"/>
                  </a:lnTo>
                  <a:lnTo>
                    <a:pt x="25362" y="4553"/>
                  </a:lnTo>
                  <a:lnTo>
                    <a:pt x="24296" y="4921"/>
                  </a:lnTo>
                  <a:lnTo>
                    <a:pt x="23269" y="5231"/>
                  </a:lnTo>
                  <a:lnTo>
                    <a:pt x="22301" y="5502"/>
                  </a:lnTo>
                  <a:lnTo>
                    <a:pt x="21390" y="5715"/>
                  </a:lnTo>
                  <a:lnTo>
                    <a:pt x="20557" y="5870"/>
                  </a:lnTo>
                  <a:lnTo>
                    <a:pt x="19801" y="5987"/>
                  </a:lnTo>
                  <a:lnTo>
                    <a:pt x="19143" y="6064"/>
                  </a:lnTo>
                  <a:lnTo>
                    <a:pt x="18561" y="6122"/>
                  </a:lnTo>
                  <a:lnTo>
                    <a:pt x="18077" y="6122"/>
                  </a:lnTo>
                  <a:lnTo>
                    <a:pt x="16798" y="6103"/>
                  </a:lnTo>
                  <a:lnTo>
                    <a:pt x="15500" y="6045"/>
                  </a:lnTo>
                  <a:lnTo>
                    <a:pt x="14183" y="5948"/>
                  </a:lnTo>
                  <a:lnTo>
                    <a:pt x="12846" y="5812"/>
                  </a:lnTo>
                  <a:lnTo>
                    <a:pt x="11509" y="5638"/>
                  </a:lnTo>
                  <a:lnTo>
                    <a:pt x="10192" y="5425"/>
                  </a:lnTo>
                  <a:lnTo>
                    <a:pt x="8894" y="5173"/>
                  </a:lnTo>
                  <a:lnTo>
                    <a:pt x="7634" y="4902"/>
                  </a:lnTo>
                  <a:lnTo>
                    <a:pt x="6414" y="4592"/>
                  </a:lnTo>
                  <a:lnTo>
                    <a:pt x="5251" y="4243"/>
                  </a:lnTo>
                  <a:lnTo>
                    <a:pt x="4690" y="4069"/>
                  </a:lnTo>
                  <a:lnTo>
                    <a:pt x="4147" y="3894"/>
                  </a:lnTo>
                  <a:lnTo>
                    <a:pt x="3624" y="3700"/>
                  </a:lnTo>
                  <a:lnTo>
                    <a:pt x="3120" y="3487"/>
                  </a:lnTo>
                  <a:lnTo>
                    <a:pt x="2655" y="3294"/>
                  </a:lnTo>
                  <a:lnTo>
                    <a:pt x="2190" y="3081"/>
                  </a:lnTo>
                  <a:lnTo>
                    <a:pt x="1764" y="2867"/>
                  </a:lnTo>
                  <a:lnTo>
                    <a:pt x="1357" y="2635"/>
                  </a:lnTo>
                  <a:lnTo>
                    <a:pt x="970" y="2402"/>
                  </a:lnTo>
                  <a:lnTo>
                    <a:pt x="621" y="2170"/>
                  </a:lnTo>
                  <a:lnTo>
                    <a:pt x="292" y="1937"/>
                  </a:lnTo>
                  <a:lnTo>
                    <a:pt x="1" y="1705"/>
                  </a:lnTo>
                  <a:lnTo>
                    <a:pt x="1" y="2209"/>
                  </a:lnTo>
                  <a:lnTo>
                    <a:pt x="59" y="3100"/>
                  </a:lnTo>
                  <a:lnTo>
                    <a:pt x="98" y="3681"/>
                  </a:lnTo>
                  <a:lnTo>
                    <a:pt x="156" y="4320"/>
                  </a:lnTo>
                  <a:lnTo>
                    <a:pt x="253" y="5018"/>
                  </a:lnTo>
                  <a:lnTo>
                    <a:pt x="388" y="5793"/>
                  </a:lnTo>
                  <a:lnTo>
                    <a:pt x="698" y="5987"/>
                  </a:lnTo>
                  <a:lnTo>
                    <a:pt x="1144" y="6200"/>
                  </a:lnTo>
                  <a:lnTo>
                    <a:pt x="1725" y="6471"/>
                  </a:lnTo>
                  <a:lnTo>
                    <a:pt x="2423" y="6762"/>
                  </a:lnTo>
                  <a:lnTo>
                    <a:pt x="3198" y="7072"/>
                  </a:lnTo>
                  <a:lnTo>
                    <a:pt x="4089" y="7401"/>
                  </a:lnTo>
                  <a:lnTo>
                    <a:pt x="5038" y="7711"/>
                  </a:lnTo>
                  <a:lnTo>
                    <a:pt x="6065" y="8040"/>
                  </a:lnTo>
                  <a:lnTo>
                    <a:pt x="7131" y="8350"/>
                  </a:lnTo>
                  <a:lnTo>
                    <a:pt x="8254" y="8641"/>
                  </a:lnTo>
                  <a:lnTo>
                    <a:pt x="9378" y="8912"/>
                  </a:lnTo>
                  <a:lnTo>
                    <a:pt x="10521" y="9164"/>
                  </a:lnTo>
                  <a:lnTo>
                    <a:pt x="11664" y="9358"/>
                  </a:lnTo>
                  <a:lnTo>
                    <a:pt x="12245" y="9435"/>
                  </a:lnTo>
                  <a:lnTo>
                    <a:pt x="12807" y="9513"/>
                  </a:lnTo>
                  <a:lnTo>
                    <a:pt x="13369" y="9551"/>
                  </a:lnTo>
                  <a:lnTo>
                    <a:pt x="13912" y="9610"/>
                  </a:lnTo>
                  <a:lnTo>
                    <a:pt x="14454" y="9629"/>
                  </a:lnTo>
                  <a:lnTo>
                    <a:pt x="15713" y="9629"/>
                  </a:lnTo>
                  <a:lnTo>
                    <a:pt x="16430" y="9610"/>
                  </a:lnTo>
                  <a:lnTo>
                    <a:pt x="17147" y="9571"/>
                  </a:lnTo>
                  <a:lnTo>
                    <a:pt x="17864" y="9513"/>
                  </a:lnTo>
                  <a:lnTo>
                    <a:pt x="18581" y="9435"/>
                  </a:lnTo>
                  <a:lnTo>
                    <a:pt x="19278" y="9338"/>
                  </a:lnTo>
                  <a:lnTo>
                    <a:pt x="19976" y="9241"/>
                  </a:lnTo>
                  <a:lnTo>
                    <a:pt x="20673" y="9125"/>
                  </a:lnTo>
                  <a:lnTo>
                    <a:pt x="21371" y="8990"/>
                  </a:lnTo>
                  <a:lnTo>
                    <a:pt x="22049" y="8835"/>
                  </a:lnTo>
                  <a:lnTo>
                    <a:pt x="22746" y="8660"/>
                  </a:lnTo>
                  <a:lnTo>
                    <a:pt x="23424" y="8486"/>
                  </a:lnTo>
                  <a:lnTo>
                    <a:pt x="24122" y="8273"/>
                  </a:lnTo>
                  <a:lnTo>
                    <a:pt x="24800" y="8060"/>
                  </a:lnTo>
                  <a:lnTo>
                    <a:pt x="25497" y="7827"/>
                  </a:lnTo>
                  <a:lnTo>
                    <a:pt x="26175" y="7575"/>
                  </a:lnTo>
                  <a:lnTo>
                    <a:pt x="26931" y="7265"/>
                  </a:lnTo>
                  <a:lnTo>
                    <a:pt x="27841" y="6839"/>
                  </a:lnTo>
                  <a:lnTo>
                    <a:pt x="28888" y="6297"/>
                  </a:lnTo>
                  <a:lnTo>
                    <a:pt x="29973" y="5696"/>
                  </a:lnTo>
                  <a:lnTo>
                    <a:pt x="30515" y="5386"/>
                  </a:lnTo>
                  <a:lnTo>
                    <a:pt x="31058" y="5037"/>
                  </a:lnTo>
                  <a:lnTo>
                    <a:pt x="31600" y="4689"/>
                  </a:lnTo>
                  <a:lnTo>
                    <a:pt x="32104" y="4340"/>
                  </a:lnTo>
                  <a:lnTo>
                    <a:pt x="32588" y="3991"/>
                  </a:lnTo>
                  <a:lnTo>
                    <a:pt x="33053" y="3642"/>
                  </a:lnTo>
                  <a:lnTo>
                    <a:pt x="33460" y="3274"/>
                  </a:lnTo>
                  <a:lnTo>
                    <a:pt x="33828" y="2926"/>
                  </a:lnTo>
                  <a:lnTo>
                    <a:pt x="33828" y="2344"/>
                  </a:lnTo>
                  <a:lnTo>
                    <a:pt x="33809" y="1802"/>
                  </a:lnTo>
                  <a:lnTo>
                    <a:pt x="33731" y="911"/>
                  </a:lnTo>
                  <a:lnTo>
                    <a:pt x="33673" y="310"/>
                  </a:lnTo>
                  <a:lnTo>
                    <a:pt x="336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26"/>
            <p:cNvSpPr/>
            <p:nvPr/>
          </p:nvSpPr>
          <p:spPr>
            <a:xfrm>
              <a:off x="9448050" y="4089875"/>
              <a:ext cx="845725" cy="240725"/>
            </a:xfrm>
            <a:custGeom>
              <a:avLst/>
              <a:gdLst/>
              <a:ahLst/>
              <a:cxnLst/>
              <a:rect l="l" t="t" r="r" b="b"/>
              <a:pathLst>
                <a:path w="33829" h="9629" fill="none" extrusionOk="0">
                  <a:moveTo>
                    <a:pt x="18077" y="6122"/>
                  </a:moveTo>
                  <a:lnTo>
                    <a:pt x="18077" y="6122"/>
                  </a:lnTo>
                  <a:lnTo>
                    <a:pt x="16798" y="6103"/>
                  </a:lnTo>
                  <a:lnTo>
                    <a:pt x="15500" y="6045"/>
                  </a:lnTo>
                  <a:lnTo>
                    <a:pt x="14183" y="5948"/>
                  </a:lnTo>
                  <a:lnTo>
                    <a:pt x="12846" y="5812"/>
                  </a:lnTo>
                  <a:lnTo>
                    <a:pt x="11509" y="5638"/>
                  </a:lnTo>
                  <a:lnTo>
                    <a:pt x="10192" y="5425"/>
                  </a:lnTo>
                  <a:lnTo>
                    <a:pt x="8894" y="5173"/>
                  </a:lnTo>
                  <a:lnTo>
                    <a:pt x="7634" y="4902"/>
                  </a:lnTo>
                  <a:lnTo>
                    <a:pt x="6414" y="4592"/>
                  </a:lnTo>
                  <a:lnTo>
                    <a:pt x="5251" y="4243"/>
                  </a:lnTo>
                  <a:lnTo>
                    <a:pt x="4690" y="4069"/>
                  </a:lnTo>
                  <a:lnTo>
                    <a:pt x="4147" y="3894"/>
                  </a:lnTo>
                  <a:lnTo>
                    <a:pt x="3624" y="3700"/>
                  </a:lnTo>
                  <a:lnTo>
                    <a:pt x="3120" y="3487"/>
                  </a:lnTo>
                  <a:lnTo>
                    <a:pt x="2655" y="3294"/>
                  </a:lnTo>
                  <a:lnTo>
                    <a:pt x="2190" y="3081"/>
                  </a:lnTo>
                  <a:lnTo>
                    <a:pt x="1764" y="2867"/>
                  </a:lnTo>
                  <a:lnTo>
                    <a:pt x="1357" y="2635"/>
                  </a:lnTo>
                  <a:lnTo>
                    <a:pt x="970" y="2402"/>
                  </a:lnTo>
                  <a:lnTo>
                    <a:pt x="621" y="2170"/>
                  </a:lnTo>
                  <a:lnTo>
                    <a:pt x="292" y="1937"/>
                  </a:lnTo>
                  <a:lnTo>
                    <a:pt x="1" y="1705"/>
                  </a:lnTo>
                  <a:lnTo>
                    <a:pt x="1" y="1705"/>
                  </a:lnTo>
                  <a:lnTo>
                    <a:pt x="1" y="2209"/>
                  </a:lnTo>
                  <a:lnTo>
                    <a:pt x="59" y="3100"/>
                  </a:lnTo>
                  <a:lnTo>
                    <a:pt x="98" y="3681"/>
                  </a:lnTo>
                  <a:lnTo>
                    <a:pt x="156" y="4320"/>
                  </a:lnTo>
                  <a:lnTo>
                    <a:pt x="253" y="5018"/>
                  </a:lnTo>
                  <a:lnTo>
                    <a:pt x="388" y="5793"/>
                  </a:lnTo>
                  <a:lnTo>
                    <a:pt x="388" y="5793"/>
                  </a:lnTo>
                  <a:lnTo>
                    <a:pt x="698" y="5987"/>
                  </a:lnTo>
                  <a:lnTo>
                    <a:pt x="1144" y="6200"/>
                  </a:lnTo>
                  <a:lnTo>
                    <a:pt x="1725" y="6471"/>
                  </a:lnTo>
                  <a:lnTo>
                    <a:pt x="2423" y="6762"/>
                  </a:lnTo>
                  <a:lnTo>
                    <a:pt x="3198" y="7072"/>
                  </a:lnTo>
                  <a:lnTo>
                    <a:pt x="4089" y="7401"/>
                  </a:lnTo>
                  <a:lnTo>
                    <a:pt x="5038" y="7711"/>
                  </a:lnTo>
                  <a:lnTo>
                    <a:pt x="6065" y="8040"/>
                  </a:lnTo>
                  <a:lnTo>
                    <a:pt x="7131" y="8350"/>
                  </a:lnTo>
                  <a:lnTo>
                    <a:pt x="8254" y="8641"/>
                  </a:lnTo>
                  <a:lnTo>
                    <a:pt x="9378" y="8912"/>
                  </a:lnTo>
                  <a:lnTo>
                    <a:pt x="10521" y="9164"/>
                  </a:lnTo>
                  <a:lnTo>
                    <a:pt x="11664" y="9358"/>
                  </a:lnTo>
                  <a:lnTo>
                    <a:pt x="12245" y="9435"/>
                  </a:lnTo>
                  <a:lnTo>
                    <a:pt x="12807" y="9513"/>
                  </a:lnTo>
                  <a:lnTo>
                    <a:pt x="13369" y="9551"/>
                  </a:lnTo>
                  <a:lnTo>
                    <a:pt x="13912" y="9610"/>
                  </a:lnTo>
                  <a:lnTo>
                    <a:pt x="14454" y="9629"/>
                  </a:lnTo>
                  <a:lnTo>
                    <a:pt x="14977" y="9629"/>
                  </a:lnTo>
                  <a:lnTo>
                    <a:pt x="14977" y="9629"/>
                  </a:lnTo>
                  <a:lnTo>
                    <a:pt x="15713" y="9629"/>
                  </a:lnTo>
                  <a:lnTo>
                    <a:pt x="16430" y="9610"/>
                  </a:lnTo>
                  <a:lnTo>
                    <a:pt x="17147" y="9571"/>
                  </a:lnTo>
                  <a:lnTo>
                    <a:pt x="17864" y="9513"/>
                  </a:lnTo>
                  <a:lnTo>
                    <a:pt x="18581" y="9435"/>
                  </a:lnTo>
                  <a:lnTo>
                    <a:pt x="19278" y="9338"/>
                  </a:lnTo>
                  <a:lnTo>
                    <a:pt x="19976" y="9241"/>
                  </a:lnTo>
                  <a:lnTo>
                    <a:pt x="20673" y="9125"/>
                  </a:lnTo>
                  <a:lnTo>
                    <a:pt x="21371" y="8990"/>
                  </a:lnTo>
                  <a:lnTo>
                    <a:pt x="22049" y="8835"/>
                  </a:lnTo>
                  <a:lnTo>
                    <a:pt x="22746" y="8660"/>
                  </a:lnTo>
                  <a:lnTo>
                    <a:pt x="23424" y="8486"/>
                  </a:lnTo>
                  <a:lnTo>
                    <a:pt x="24122" y="8273"/>
                  </a:lnTo>
                  <a:lnTo>
                    <a:pt x="24800" y="8060"/>
                  </a:lnTo>
                  <a:lnTo>
                    <a:pt x="25497" y="7827"/>
                  </a:lnTo>
                  <a:lnTo>
                    <a:pt x="26175" y="7575"/>
                  </a:lnTo>
                  <a:lnTo>
                    <a:pt x="26175" y="7575"/>
                  </a:lnTo>
                  <a:lnTo>
                    <a:pt x="26931" y="7265"/>
                  </a:lnTo>
                  <a:lnTo>
                    <a:pt x="27841" y="6839"/>
                  </a:lnTo>
                  <a:lnTo>
                    <a:pt x="28888" y="6297"/>
                  </a:lnTo>
                  <a:lnTo>
                    <a:pt x="29973" y="5696"/>
                  </a:lnTo>
                  <a:lnTo>
                    <a:pt x="30515" y="5386"/>
                  </a:lnTo>
                  <a:lnTo>
                    <a:pt x="31058" y="5037"/>
                  </a:lnTo>
                  <a:lnTo>
                    <a:pt x="31600" y="4689"/>
                  </a:lnTo>
                  <a:lnTo>
                    <a:pt x="32104" y="4340"/>
                  </a:lnTo>
                  <a:lnTo>
                    <a:pt x="32588" y="3991"/>
                  </a:lnTo>
                  <a:lnTo>
                    <a:pt x="33053" y="3642"/>
                  </a:lnTo>
                  <a:lnTo>
                    <a:pt x="33460" y="3274"/>
                  </a:lnTo>
                  <a:lnTo>
                    <a:pt x="33828" y="2926"/>
                  </a:lnTo>
                  <a:lnTo>
                    <a:pt x="33828" y="2926"/>
                  </a:lnTo>
                  <a:lnTo>
                    <a:pt x="33828" y="2344"/>
                  </a:lnTo>
                  <a:lnTo>
                    <a:pt x="33809" y="1802"/>
                  </a:lnTo>
                  <a:lnTo>
                    <a:pt x="33731" y="911"/>
                  </a:lnTo>
                  <a:lnTo>
                    <a:pt x="33673" y="31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034" y="446"/>
                  </a:lnTo>
                  <a:lnTo>
                    <a:pt x="32414" y="891"/>
                  </a:lnTo>
                  <a:lnTo>
                    <a:pt x="31813" y="1298"/>
                  </a:lnTo>
                  <a:lnTo>
                    <a:pt x="31213" y="1686"/>
                  </a:lnTo>
                  <a:lnTo>
                    <a:pt x="30612" y="2054"/>
                  </a:lnTo>
                  <a:lnTo>
                    <a:pt x="30011" y="2402"/>
                  </a:lnTo>
                  <a:lnTo>
                    <a:pt x="29411" y="2732"/>
                  </a:lnTo>
                  <a:lnTo>
                    <a:pt x="28810" y="3042"/>
                  </a:lnTo>
                  <a:lnTo>
                    <a:pt x="28229" y="3352"/>
                  </a:lnTo>
                  <a:lnTo>
                    <a:pt x="27628" y="3623"/>
                  </a:lnTo>
                  <a:lnTo>
                    <a:pt x="27047" y="3875"/>
                  </a:lnTo>
                  <a:lnTo>
                    <a:pt x="26485" y="4127"/>
                  </a:lnTo>
                  <a:lnTo>
                    <a:pt x="25923" y="4340"/>
                  </a:lnTo>
                  <a:lnTo>
                    <a:pt x="25362" y="4553"/>
                  </a:lnTo>
                  <a:lnTo>
                    <a:pt x="24296" y="4921"/>
                  </a:lnTo>
                  <a:lnTo>
                    <a:pt x="23269" y="5231"/>
                  </a:lnTo>
                  <a:lnTo>
                    <a:pt x="22301" y="5502"/>
                  </a:lnTo>
                  <a:lnTo>
                    <a:pt x="21390" y="5715"/>
                  </a:lnTo>
                  <a:lnTo>
                    <a:pt x="20557" y="5870"/>
                  </a:lnTo>
                  <a:lnTo>
                    <a:pt x="19801" y="5987"/>
                  </a:lnTo>
                  <a:lnTo>
                    <a:pt x="19143" y="6064"/>
                  </a:lnTo>
                  <a:lnTo>
                    <a:pt x="18561" y="6122"/>
                  </a:lnTo>
                  <a:lnTo>
                    <a:pt x="18077" y="612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26"/>
            <p:cNvSpPr/>
            <p:nvPr/>
          </p:nvSpPr>
          <p:spPr>
            <a:xfrm>
              <a:off x="9448050" y="4132475"/>
              <a:ext cx="845725" cy="198125"/>
            </a:xfrm>
            <a:custGeom>
              <a:avLst/>
              <a:gdLst/>
              <a:ahLst/>
              <a:cxnLst/>
              <a:rect l="l" t="t" r="r" b="b"/>
              <a:pathLst>
                <a:path w="33829" h="7925" extrusionOk="0">
                  <a:moveTo>
                    <a:pt x="1" y="1"/>
                  </a:moveTo>
                  <a:lnTo>
                    <a:pt x="1" y="505"/>
                  </a:lnTo>
                  <a:lnTo>
                    <a:pt x="59" y="1396"/>
                  </a:lnTo>
                  <a:lnTo>
                    <a:pt x="98" y="1958"/>
                  </a:lnTo>
                  <a:lnTo>
                    <a:pt x="156" y="2616"/>
                  </a:lnTo>
                  <a:lnTo>
                    <a:pt x="253" y="3314"/>
                  </a:lnTo>
                  <a:lnTo>
                    <a:pt x="388" y="4089"/>
                  </a:lnTo>
                  <a:lnTo>
                    <a:pt x="698" y="4283"/>
                  </a:lnTo>
                  <a:lnTo>
                    <a:pt x="1144" y="4496"/>
                  </a:lnTo>
                  <a:lnTo>
                    <a:pt x="1725" y="4767"/>
                  </a:lnTo>
                  <a:lnTo>
                    <a:pt x="2423" y="5058"/>
                  </a:lnTo>
                  <a:lnTo>
                    <a:pt x="3198" y="5368"/>
                  </a:lnTo>
                  <a:lnTo>
                    <a:pt x="4089" y="5697"/>
                  </a:lnTo>
                  <a:lnTo>
                    <a:pt x="5038" y="6007"/>
                  </a:lnTo>
                  <a:lnTo>
                    <a:pt x="6065" y="6336"/>
                  </a:lnTo>
                  <a:lnTo>
                    <a:pt x="7131" y="6646"/>
                  </a:lnTo>
                  <a:lnTo>
                    <a:pt x="8254" y="6937"/>
                  </a:lnTo>
                  <a:lnTo>
                    <a:pt x="9378" y="7208"/>
                  </a:lnTo>
                  <a:lnTo>
                    <a:pt x="10521" y="7460"/>
                  </a:lnTo>
                  <a:lnTo>
                    <a:pt x="11664" y="7654"/>
                  </a:lnTo>
                  <a:lnTo>
                    <a:pt x="12245" y="7731"/>
                  </a:lnTo>
                  <a:lnTo>
                    <a:pt x="12807" y="7809"/>
                  </a:lnTo>
                  <a:lnTo>
                    <a:pt x="13369" y="7847"/>
                  </a:lnTo>
                  <a:lnTo>
                    <a:pt x="13912" y="7906"/>
                  </a:lnTo>
                  <a:lnTo>
                    <a:pt x="14454" y="7925"/>
                  </a:lnTo>
                  <a:lnTo>
                    <a:pt x="15713" y="7925"/>
                  </a:lnTo>
                  <a:lnTo>
                    <a:pt x="16430" y="7906"/>
                  </a:lnTo>
                  <a:lnTo>
                    <a:pt x="17147" y="7867"/>
                  </a:lnTo>
                  <a:lnTo>
                    <a:pt x="17864" y="7809"/>
                  </a:lnTo>
                  <a:lnTo>
                    <a:pt x="18581" y="7731"/>
                  </a:lnTo>
                  <a:lnTo>
                    <a:pt x="19278" y="7634"/>
                  </a:lnTo>
                  <a:lnTo>
                    <a:pt x="19976" y="7537"/>
                  </a:lnTo>
                  <a:lnTo>
                    <a:pt x="20673" y="7421"/>
                  </a:lnTo>
                  <a:lnTo>
                    <a:pt x="21371" y="7286"/>
                  </a:lnTo>
                  <a:lnTo>
                    <a:pt x="22049" y="7131"/>
                  </a:lnTo>
                  <a:lnTo>
                    <a:pt x="22746" y="6956"/>
                  </a:lnTo>
                  <a:lnTo>
                    <a:pt x="23424" y="6782"/>
                  </a:lnTo>
                  <a:lnTo>
                    <a:pt x="24122" y="6569"/>
                  </a:lnTo>
                  <a:lnTo>
                    <a:pt x="24800" y="6356"/>
                  </a:lnTo>
                  <a:lnTo>
                    <a:pt x="25497" y="6123"/>
                  </a:lnTo>
                  <a:lnTo>
                    <a:pt x="26175" y="5871"/>
                  </a:lnTo>
                  <a:lnTo>
                    <a:pt x="26931" y="5561"/>
                  </a:lnTo>
                  <a:lnTo>
                    <a:pt x="27841" y="5135"/>
                  </a:lnTo>
                  <a:lnTo>
                    <a:pt x="28888" y="4593"/>
                  </a:lnTo>
                  <a:lnTo>
                    <a:pt x="29973" y="3992"/>
                  </a:lnTo>
                  <a:lnTo>
                    <a:pt x="30515" y="3682"/>
                  </a:lnTo>
                  <a:lnTo>
                    <a:pt x="31058" y="3333"/>
                  </a:lnTo>
                  <a:lnTo>
                    <a:pt x="31600" y="2985"/>
                  </a:lnTo>
                  <a:lnTo>
                    <a:pt x="32104" y="2636"/>
                  </a:lnTo>
                  <a:lnTo>
                    <a:pt x="32588" y="2287"/>
                  </a:lnTo>
                  <a:lnTo>
                    <a:pt x="33053" y="1938"/>
                  </a:lnTo>
                  <a:lnTo>
                    <a:pt x="33460" y="1570"/>
                  </a:lnTo>
                  <a:lnTo>
                    <a:pt x="33828" y="1222"/>
                  </a:lnTo>
                  <a:lnTo>
                    <a:pt x="33828" y="853"/>
                  </a:lnTo>
                  <a:lnTo>
                    <a:pt x="33460" y="1202"/>
                  </a:lnTo>
                  <a:lnTo>
                    <a:pt x="33034" y="1570"/>
                  </a:lnTo>
                  <a:lnTo>
                    <a:pt x="32588" y="1919"/>
                  </a:lnTo>
                  <a:lnTo>
                    <a:pt x="32104" y="2268"/>
                  </a:lnTo>
                  <a:lnTo>
                    <a:pt x="31581" y="2616"/>
                  </a:lnTo>
                  <a:lnTo>
                    <a:pt x="31058" y="2965"/>
                  </a:lnTo>
                  <a:lnTo>
                    <a:pt x="30515" y="3295"/>
                  </a:lnTo>
                  <a:lnTo>
                    <a:pt x="29953" y="3624"/>
                  </a:lnTo>
                  <a:lnTo>
                    <a:pt x="28868" y="4225"/>
                  </a:lnTo>
                  <a:lnTo>
                    <a:pt x="27841" y="4748"/>
                  </a:lnTo>
                  <a:lnTo>
                    <a:pt x="26931" y="5174"/>
                  </a:lnTo>
                  <a:lnTo>
                    <a:pt x="26175" y="5503"/>
                  </a:lnTo>
                  <a:lnTo>
                    <a:pt x="25497" y="5755"/>
                  </a:lnTo>
                  <a:lnTo>
                    <a:pt x="24800" y="5988"/>
                  </a:lnTo>
                  <a:lnTo>
                    <a:pt x="24122" y="6201"/>
                  </a:lnTo>
                  <a:lnTo>
                    <a:pt x="23424" y="6394"/>
                  </a:lnTo>
                  <a:lnTo>
                    <a:pt x="22746" y="6588"/>
                  </a:lnTo>
                  <a:lnTo>
                    <a:pt x="22049" y="6763"/>
                  </a:lnTo>
                  <a:lnTo>
                    <a:pt x="21371" y="6898"/>
                  </a:lnTo>
                  <a:lnTo>
                    <a:pt x="20673" y="7053"/>
                  </a:lnTo>
                  <a:lnTo>
                    <a:pt x="19976" y="7169"/>
                  </a:lnTo>
                  <a:lnTo>
                    <a:pt x="19278" y="7266"/>
                  </a:lnTo>
                  <a:lnTo>
                    <a:pt x="18581" y="7363"/>
                  </a:lnTo>
                  <a:lnTo>
                    <a:pt x="17864" y="7421"/>
                  </a:lnTo>
                  <a:lnTo>
                    <a:pt x="17147" y="7479"/>
                  </a:lnTo>
                  <a:lnTo>
                    <a:pt x="16430" y="7518"/>
                  </a:lnTo>
                  <a:lnTo>
                    <a:pt x="15713" y="7557"/>
                  </a:lnTo>
                  <a:lnTo>
                    <a:pt x="14977" y="7557"/>
                  </a:lnTo>
                  <a:lnTo>
                    <a:pt x="14454" y="7537"/>
                  </a:lnTo>
                  <a:lnTo>
                    <a:pt x="13912" y="7518"/>
                  </a:lnTo>
                  <a:lnTo>
                    <a:pt x="13369" y="7479"/>
                  </a:lnTo>
                  <a:lnTo>
                    <a:pt x="12807" y="7421"/>
                  </a:lnTo>
                  <a:lnTo>
                    <a:pt x="12245" y="7363"/>
                  </a:lnTo>
                  <a:lnTo>
                    <a:pt x="11664" y="7286"/>
                  </a:lnTo>
                  <a:lnTo>
                    <a:pt x="10521" y="7072"/>
                  </a:lnTo>
                  <a:lnTo>
                    <a:pt x="9378" y="6840"/>
                  </a:lnTo>
                  <a:lnTo>
                    <a:pt x="8254" y="6569"/>
                  </a:lnTo>
                  <a:lnTo>
                    <a:pt x="7131" y="6278"/>
                  </a:lnTo>
                  <a:lnTo>
                    <a:pt x="6065" y="5968"/>
                  </a:lnTo>
                  <a:lnTo>
                    <a:pt x="5038" y="5639"/>
                  </a:lnTo>
                  <a:lnTo>
                    <a:pt x="4089" y="5309"/>
                  </a:lnTo>
                  <a:lnTo>
                    <a:pt x="3198" y="4999"/>
                  </a:lnTo>
                  <a:lnTo>
                    <a:pt x="2423" y="4689"/>
                  </a:lnTo>
                  <a:lnTo>
                    <a:pt x="1725" y="4399"/>
                  </a:lnTo>
                  <a:lnTo>
                    <a:pt x="1144" y="4128"/>
                  </a:lnTo>
                  <a:lnTo>
                    <a:pt x="698" y="3895"/>
                  </a:lnTo>
                  <a:lnTo>
                    <a:pt x="388" y="3721"/>
                  </a:lnTo>
                  <a:lnTo>
                    <a:pt x="272" y="3101"/>
                  </a:lnTo>
                  <a:lnTo>
                    <a:pt x="195" y="2520"/>
                  </a:lnTo>
                  <a:lnTo>
                    <a:pt x="78" y="1473"/>
                  </a:lnTo>
                  <a:lnTo>
                    <a:pt x="20" y="62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26"/>
            <p:cNvSpPr/>
            <p:nvPr/>
          </p:nvSpPr>
          <p:spPr>
            <a:xfrm>
              <a:off x="9448050" y="4132475"/>
              <a:ext cx="18925" cy="14075"/>
            </a:xfrm>
            <a:custGeom>
              <a:avLst/>
              <a:gdLst/>
              <a:ahLst/>
              <a:cxnLst/>
              <a:rect l="l" t="t" r="r" b="b"/>
              <a:pathLst>
                <a:path w="757" h="563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50" y="292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97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26"/>
            <p:cNvSpPr/>
            <p:nvPr/>
          </p:nvSpPr>
          <p:spPr>
            <a:xfrm>
              <a:off x="9448050" y="4132475"/>
              <a:ext cx="18925" cy="14075"/>
            </a:xfrm>
            <a:custGeom>
              <a:avLst/>
              <a:gdLst/>
              <a:ahLst/>
              <a:cxnLst/>
              <a:rect l="l" t="t" r="r" b="b"/>
              <a:pathLst>
                <a:path w="757" h="563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50" y="292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26"/>
            <p:cNvSpPr/>
            <p:nvPr/>
          </p:nvSpPr>
          <p:spPr>
            <a:xfrm>
              <a:off x="9466950" y="4146525"/>
              <a:ext cx="61050" cy="31525"/>
            </a:xfrm>
            <a:custGeom>
              <a:avLst/>
              <a:gdLst/>
              <a:ahLst/>
              <a:cxnLst/>
              <a:rect l="l" t="t" r="r" b="b"/>
              <a:pathLst>
                <a:path w="2442" h="1261" extrusionOk="0">
                  <a:moveTo>
                    <a:pt x="853" y="505"/>
                  </a:moveTo>
                  <a:lnTo>
                    <a:pt x="853" y="505"/>
                  </a:lnTo>
                  <a:lnTo>
                    <a:pt x="853" y="505"/>
                  </a:lnTo>
                  <a:lnTo>
                    <a:pt x="1221" y="698"/>
                  </a:lnTo>
                  <a:lnTo>
                    <a:pt x="1609" y="892"/>
                  </a:lnTo>
                  <a:lnTo>
                    <a:pt x="2442" y="1260"/>
                  </a:lnTo>
                  <a:lnTo>
                    <a:pt x="2442" y="1260"/>
                  </a:lnTo>
                  <a:lnTo>
                    <a:pt x="2442" y="1260"/>
                  </a:lnTo>
                  <a:lnTo>
                    <a:pt x="2442" y="1260"/>
                  </a:lnTo>
                  <a:lnTo>
                    <a:pt x="1609" y="892"/>
                  </a:lnTo>
                  <a:lnTo>
                    <a:pt x="1221" y="698"/>
                  </a:lnTo>
                  <a:lnTo>
                    <a:pt x="853" y="505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5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26"/>
            <p:cNvSpPr/>
            <p:nvPr/>
          </p:nvSpPr>
          <p:spPr>
            <a:xfrm>
              <a:off x="9488275" y="4159125"/>
              <a:ext cx="39725" cy="18925"/>
            </a:xfrm>
            <a:custGeom>
              <a:avLst/>
              <a:gdLst/>
              <a:ahLst/>
              <a:cxnLst/>
              <a:rect l="l" t="t" r="r" b="b"/>
              <a:pathLst>
                <a:path w="1589" h="7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368" y="194"/>
                  </a:lnTo>
                  <a:lnTo>
                    <a:pt x="756" y="388"/>
                  </a:lnTo>
                  <a:lnTo>
                    <a:pt x="1589" y="756"/>
                  </a:lnTo>
                  <a:lnTo>
                    <a:pt x="1589" y="756"/>
                  </a:lnTo>
                  <a:lnTo>
                    <a:pt x="1589" y="756"/>
                  </a:lnTo>
                  <a:lnTo>
                    <a:pt x="1589" y="756"/>
                  </a:lnTo>
                  <a:lnTo>
                    <a:pt x="756" y="388"/>
                  </a:lnTo>
                  <a:lnTo>
                    <a:pt x="368" y="194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26"/>
            <p:cNvSpPr/>
            <p:nvPr/>
          </p:nvSpPr>
          <p:spPr>
            <a:xfrm>
              <a:off x="9466950" y="4146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26"/>
            <p:cNvSpPr/>
            <p:nvPr/>
          </p:nvSpPr>
          <p:spPr>
            <a:xfrm>
              <a:off x="9466950" y="4146525"/>
              <a:ext cx="21350" cy="12625"/>
            </a:xfrm>
            <a:custGeom>
              <a:avLst/>
              <a:gdLst/>
              <a:ahLst/>
              <a:cxnLst/>
              <a:rect l="l" t="t" r="r" b="b"/>
              <a:pathLst>
                <a:path w="854" h="505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407" y="272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407" y="27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17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26"/>
            <p:cNvSpPr/>
            <p:nvPr/>
          </p:nvSpPr>
          <p:spPr>
            <a:xfrm>
              <a:off x="9466950" y="4146525"/>
              <a:ext cx="21350" cy="12625"/>
            </a:xfrm>
            <a:custGeom>
              <a:avLst/>
              <a:gdLst/>
              <a:ahLst/>
              <a:cxnLst/>
              <a:rect l="l" t="t" r="r" b="b"/>
              <a:pathLst>
                <a:path w="854" h="50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407" y="272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407" y="2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26"/>
            <p:cNvSpPr/>
            <p:nvPr/>
          </p:nvSpPr>
          <p:spPr>
            <a:xfrm>
              <a:off x="9622425" y="4208050"/>
              <a:ext cx="89150" cy="18900"/>
            </a:xfrm>
            <a:custGeom>
              <a:avLst/>
              <a:gdLst/>
              <a:ahLst/>
              <a:cxnLst/>
              <a:rect l="l" t="t" r="r" b="b"/>
              <a:pathLst>
                <a:path w="3566" h="756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2" y="213"/>
                  </a:lnTo>
                  <a:lnTo>
                    <a:pt x="1744" y="407"/>
                  </a:lnTo>
                  <a:lnTo>
                    <a:pt x="2655" y="582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2655" y="582"/>
                  </a:lnTo>
                  <a:lnTo>
                    <a:pt x="1744" y="407"/>
                  </a:lnTo>
                  <a:lnTo>
                    <a:pt x="872" y="2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88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26"/>
            <p:cNvSpPr/>
            <p:nvPr/>
          </p:nvSpPr>
          <p:spPr>
            <a:xfrm>
              <a:off x="9622425" y="4208050"/>
              <a:ext cx="89150" cy="18900"/>
            </a:xfrm>
            <a:custGeom>
              <a:avLst/>
              <a:gdLst/>
              <a:ahLst/>
              <a:cxnLst/>
              <a:rect l="l" t="t" r="r" b="b"/>
              <a:pathLst>
                <a:path w="3566" h="75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2" y="213"/>
                  </a:lnTo>
                  <a:lnTo>
                    <a:pt x="1744" y="407"/>
                  </a:lnTo>
                  <a:lnTo>
                    <a:pt x="2655" y="582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2655" y="582"/>
                  </a:lnTo>
                  <a:lnTo>
                    <a:pt x="1744" y="407"/>
                  </a:lnTo>
                  <a:lnTo>
                    <a:pt x="872" y="213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26"/>
            <p:cNvSpPr/>
            <p:nvPr/>
          </p:nvSpPr>
          <p:spPr>
            <a:xfrm>
              <a:off x="9527975" y="4178025"/>
              <a:ext cx="94475" cy="30050"/>
            </a:xfrm>
            <a:custGeom>
              <a:avLst/>
              <a:gdLst/>
              <a:ahLst/>
              <a:cxnLst/>
              <a:rect l="l" t="t" r="r" b="b"/>
              <a:pathLst>
                <a:path w="3779" h="1202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3" y="329"/>
                  </a:lnTo>
                  <a:lnTo>
                    <a:pt x="1802" y="639"/>
                  </a:lnTo>
                  <a:lnTo>
                    <a:pt x="2771" y="930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2771" y="930"/>
                  </a:lnTo>
                  <a:lnTo>
                    <a:pt x="1802" y="639"/>
                  </a:lnTo>
                  <a:lnTo>
                    <a:pt x="873" y="3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59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26"/>
            <p:cNvSpPr/>
            <p:nvPr/>
          </p:nvSpPr>
          <p:spPr>
            <a:xfrm>
              <a:off x="9527975" y="4178025"/>
              <a:ext cx="94475" cy="30050"/>
            </a:xfrm>
            <a:custGeom>
              <a:avLst/>
              <a:gdLst/>
              <a:ahLst/>
              <a:cxnLst/>
              <a:rect l="l" t="t" r="r" b="b"/>
              <a:pathLst>
                <a:path w="3779" h="120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3" y="329"/>
                  </a:lnTo>
                  <a:lnTo>
                    <a:pt x="1802" y="639"/>
                  </a:lnTo>
                  <a:lnTo>
                    <a:pt x="2771" y="930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2771" y="930"/>
                  </a:lnTo>
                  <a:lnTo>
                    <a:pt x="1802" y="639"/>
                  </a:lnTo>
                  <a:lnTo>
                    <a:pt x="873" y="32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26"/>
            <p:cNvSpPr/>
            <p:nvPr/>
          </p:nvSpPr>
          <p:spPr>
            <a:xfrm>
              <a:off x="9448050" y="4132475"/>
              <a:ext cx="274175" cy="179250"/>
            </a:xfrm>
            <a:custGeom>
              <a:avLst/>
              <a:gdLst/>
              <a:ahLst/>
              <a:cxnLst/>
              <a:rect l="l" t="t" r="r" b="b"/>
              <a:pathLst>
                <a:path w="10967" h="7170" extrusionOk="0">
                  <a:moveTo>
                    <a:pt x="1" y="1"/>
                  </a:moveTo>
                  <a:lnTo>
                    <a:pt x="20" y="621"/>
                  </a:lnTo>
                  <a:lnTo>
                    <a:pt x="78" y="1473"/>
                  </a:lnTo>
                  <a:lnTo>
                    <a:pt x="195" y="2520"/>
                  </a:lnTo>
                  <a:lnTo>
                    <a:pt x="272" y="3101"/>
                  </a:lnTo>
                  <a:lnTo>
                    <a:pt x="388" y="3721"/>
                  </a:lnTo>
                  <a:lnTo>
                    <a:pt x="602" y="3856"/>
                  </a:lnTo>
                  <a:lnTo>
                    <a:pt x="931" y="4011"/>
                  </a:lnTo>
                  <a:lnTo>
                    <a:pt x="1318" y="4205"/>
                  </a:lnTo>
                  <a:lnTo>
                    <a:pt x="1783" y="4418"/>
                  </a:lnTo>
                  <a:lnTo>
                    <a:pt x="2326" y="4651"/>
                  </a:lnTo>
                  <a:lnTo>
                    <a:pt x="2907" y="4883"/>
                  </a:lnTo>
                  <a:lnTo>
                    <a:pt x="3566" y="5135"/>
                  </a:lnTo>
                  <a:lnTo>
                    <a:pt x="4263" y="5368"/>
                  </a:lnTo>
                  <a:lnTo>
                    <a:pt x="5019" y="5639"/>
                  </a:lnTo>
                  <a:lnTo>
                    <a:pt x="5794" y="5871"/>
                  </a:lnTo>
                  <a:lnTo>
                    <a:pt x="6608" y="6123"/>
                  </a:lnTo>
                  <a:lnTo>
                    <a:pt x="7460" y="6356"/>
                  </a:lnTo>
                  <a:lnTo>
                    <a:pt x="8312" y="6588"/>
                  </a:lnTo>
                  <a:lnTo>
                    <a:pt x="9204" y="6801"/>
                  </a:lnTo>
                  <a:lnTo>
                    <a:pt x="10075" y="6995"/>
                  </a:lnTo>
                  <a:lnTo>
                    <a:pt x="10967" y="7169"/>
                  </a:lnTo>
                  <a:lnTo>
                    <a:pt x="10967" y="7169"/>
                  </a:lnTo>
                  <a:lnTo>
                    <a:pt x="10889" y="6821"/>
                  </a:lnTo>
                  <a:lnTo>
                    <a:pt x="10831" y="6453"/>
                  </a:lnTo>
                  <a:lnTo>
                    <a:pt x="10715" y="5581"/>
                  </a:lnTo>
                  <a:lnTo>
                    <a:pt x="10618" y="4651"/>
                  </a:lnTo>
                  <a:lnTo>
                    <a:pt x="10540" y="3779"/>
                  </a:lnTo>
                  <a:lnTo>
                    <a:pt x="9630" y="3605"/>
                  </a:lnTo>
                  <a:lnTo>
                    <a:pt x="8719" y="3430"/>
                  </a:lnTo>
                  <a:lnTo>
                    <a:pt x="7847" y="3236"/>
                  </a:lnTo>
                  <a:lnTo>
                    <a:pt x="6976" y="3023"/>
                  </a:lnTo>
                  <a:lnTo>
                    <a:pt x="5968" y="2752"/>
                  </a:lnTo>
                  <a:lnTo>
                    <a:pt x="4999" y="2461"/>
                  </a:lnTo>
                  <a:lnTo>
                    <a:pt x="4070" y="2151"/>
                  </a:lnTo>
                  <a:lnTo>
                    <a:pt x="3198" y="1822"/>
                  </a:lnTo>
                  <a:lnTo>
                    <a:pt x="2365" y="1454"/>
                  </a:lnTo>
                  <a:lnTo>
                    <a:pt x="1977" y="1260"/>
                  </a:lnTo>
                  <a:lnTo>
                    <a:pt x="1609" y="1067"/>
                  </a:lnTo>
                  <a:lnTo>
                    <a:pt x="1163" y="834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26"/>
            <p:cNvSpPr/>
            <p:nvPr/>
          </p:nvSpPr>
          <p:spPr>
            <a:xfrm>
              <a:off x="9448050" y="4132475"/>
              <a:ext cx="274175" cy="179250"/>
            </a:xfrm>
            <a:custGeom>
              <a:avLst/>
              <a:gdLst/>
              <a:ahLst/>
              <a:cxnLst/>
              <a:rect l="l" t="t" r="r" b="b"/>
              <a:pathLst>
                <a:path w="10967" h="717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621"/>
                  </a:lnTo>
                  <a:lnTo>
                    <a:pt x="78" y="1473"/>
                  </a:lnTo>
                  <a:lnTo>
                    <a:pt x="195" y="2520"/>
                  </a:lnTo>
                  <a:lnTo>
                    <a:pt x="272" y="3101"/>
                  </a:lnTo>
                  <a:lnTo>
                    <a:pt x="388" y="3721"/>
                  </a:lnTo>
                  <a:lnTo>
                    <a:pt x="388" y="3721"/>
                  </a:lnTo>
                  <a:lnTo>
                    <a:pt x="602" y="3856"/>
                  </a:lnTo>
                  <a:lnTo>
                    <a:pt x="931" y="4011"/>
                  </a:lnTo>
                  <a:lnTo>
                    <a:pt x="1318" y="4205"/>
                  </a:lnTo>
                  <a:lnTo>
                    <a:pt x="1783" y="4418"/>
                  </a:lnTo>
                  <a:lnTo>
                    <a:pt x="2326" y="4651"/>
                  </a:lnTo>
                  <a:lnTo>
                    <a:pt x="2907" y="4883"/>
                  </a:lnTo>
                  <a:lnTo>
                    <a:pt x="3566" y="5135"/>
                  </a:lnTo>
                  <a:lnTo>
                    <a:pt x="4263" y="5368"/>
                  </a:lnTo>
                  <a:lnTo>
                    <a:pt x="5019" y="5639"/>
                  </a:lnTo>
                  <a:lnTo>
                    <a:pt x="5794" y="5871"/>
                  </a:lnTo>
                  <a:lnTo>
                    <a:pt x="6608" y="6123"/>
                  </a:lnTo>
                  <a:lnTo>
                    <a:pt x="7460" y="6356"/>
                  </a:lnTo>
                  <a:lnTo>
                    <a:pt x="8312" y="6588"/>
                  </a:lnTo>
                  <a:lnTo>
                    <a:pt x="9204" y="6801"/>
                  </a:lnTo>
                  <a:lnTo>
                    <a:pt x="10075" y="6995"/>
                  </a:lnTo>
                  <a:lnTo>
                    <a:pt x="10967" y="7169"/>
                  </a:lnTo>
                  <a:lnTo>
                    <a:pt x="10967" y="7169"/>
                  </a:lnTo>
                  <a:lnTo>
                    <a:pt x="10889" y="6821"/>
                  </a:lnTo>
                  <a:lnTo>
                    <a:pt x="10831" y="6453"/>
                  </a:lnTo>
                  <a:lnTo>
                    <a:pt x="10715" y="5581"/>
                  </a:lnTo>
                  <a:lnTo>
                    <a:pt x="10618" y="4651"/>
                  </a:lnTo>
                  <a:lnTo>
                    <a:pt x="10540" y="3779"/>
                  </a:lnTo>
                  <a:lnTo>
                    <a:pt x="10540" y="3779"/>
                  </a:lnTo>
                  <a:lnTo>
                    <a:pt x="9630" y="3605"/>
                  </a:lnTo>
                  <a:lnTo>
                    <a:pt x="8719" y="3430"/>
                  </a:lnTo>
                  <a:lnTo>
                    <a:pt x="7847" y="3236"/>
                  </a:lnTo>
                  <a:lnTo>
                    <a:pt x="6976" y="3023"/>
                  </a:lnTo>
                  <a:lnTo>
                    <a:pt x="6976" y="3023"/>
                  </a:lnTo>
                  <a:lnTo>
                    <a:pt x="5968" y="2752"/>
                  </a:lnTo>
                  <a:lnTo>
                    <a:pt x="4999" y="2461"/>
                  </a:lnTo>
                  <a:lnTo>
                    <a:pt x="4070" y="2151"/>
                  </a:lnTo>
                  <a:lnTo>
                    <a:pt x="3198" y="1822"/>
                  </a:lnTo>
                  <a:lnTo>
                    <a:pt x="3198" y="1822"/>
                  </a:lnTo>
                  <a:lnTo>
                    <a:pt x="2365" y="1454"/>
                  </a:lnTo>
                  <a:lnTo>
                    <a:pt x="1977" y="1260"/>
                  </a:lnTo>
                  <a:lnTo>
                    <a:pt x="1609" y="1067"/>
                  </a:lnTo>
                  <a:lnTo>
                    <a:pt x="1609" y="1067"/>
                  </a:lnTo>
                  <a:lnTo>
                    <a:pt x="1163" y="834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26"/>
            <p:cNvSpPr/>
            <p:nvPr/>
          </p:nvSpPr>
          <p:spPr>
            <a:xfrm>
              <a:off x="9457750" y="4234675"/>
              <a:ext cx="1000" cy="525"/>
            </a:xfrm>
            <a:custGeom>
              <a:avLst/>
              <a:gdLst/>
              <a:ahLst/>
              <a:cxnLst/>
              <a:rect l="l" t="t" r="r" b="b"/>
              <a:pathLst>
                <a:path w="40" h="21" extrusionOk="0">
                  <a:moveTo>
                    <a:pt x="0" y="1"/>
                  </a:moveTo>
                  <a:lnTo>
                    <a:pt x="0" y="1"/>
                  </a:lnTo>
                  <a:lnTo>
                    <a:pt x="39" y="20"/>
                  </a:lnTo>
                  <a:lnTo>
                    <a:pt x="39" y="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97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26"/>
            <p:cNvSpPr/>
            <p:nvPr/>
          </p:nvSpPr>
          <p:spPr>
            <a:xfrm>
              <a:off x="9457750" y="4234675"/>
              <a:ext cx="1000" cy="525"/>
            </a:xfrm>
            <a:custGeom>
              <a:avLst/>
              <a:gdLst/>
              <a:ahLst/>
              <a:cxnLst/>
              <a:rect l="l" t="t" r="r" b="b"/>
              <a:pathLst>
                <a:path w="40" h="2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39" y="20"/>
                  </a:lnTo>
                  <a:lnTo>
                    <a:pt x="39" y="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26"/>
            <p:cNvSpPr/>
            <p:nvPr/>
          </p:nvSpPr>
          <p:spPr>
            <a:xfrm>
              <a:off x="9538625" y="4270525"/>
              <a:ext cx="11650" cy="4375"/>
            </a:xfrm>
            <a:custGeom>
              <a:avLst/>
              <a:gdLst/>
              <a:ahLst/>
              <a:cxnLst/>
              <a:rect l="l" t="t" r="r" b="b"/>
              <a:pathLst>
                <a:path w="466" h="175" extrusionOk="0">
                  <a:moveTo>
                    <a:pt x="1" y="1"/>
                  </a:moveTo>
                  <a:lnTo>
                    <a:pt x="466" y="175"/>
                  </a:lnTo>
                  <a:lnTo>
                    <a:pt x="447" y="1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B5E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26"/>
            <p:cNvSpPr/>
            <p:nvPr/>
          </p:nvSpPr>
          <p:spPr>
            <a:xfrm>
              <a:off x="9538625" y="4270525"/>
              <a:ext cx="11650" cy="4375"/>
            </a:xfrm>
            <a:custGeom>
              <a:avLst/>
              <a:gdLst/>
              <a:ahLst/>
              <a:cxnLst/>
              <a:rect l="l" t="t" r="r" b="b"/>
              <a:pathLst>
                <a:path w="466" h="17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47" y="156"/>
                  </a:lnTo>
                  <a:lnTo>
                    <a:pt x="447" y="156"/>
                  </a:lnTo>
                  <a:lnTo>
                    <a:pt x="466" y="175"/>
                  </a:lnTo>
                  <a:lnTo>
                    <a:pt x="466" y="17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26"/>
            <p:cNvSpPr/>
            <p:nvPr/>
          </p:nvSpPr>
          <p:spPr>
            <a:xfrm>
              <a:off x="9550250" y="4274875"/>
              <a:ext cx="4400" cy="1500"/>
            </a:xfrm>
            <a:custGeom>
              <a:avLst/>
              <a:gdLst/>
              <a:ahLst/>
              <a:cxnLst/>
              <a:rect l="l" t="t" r="r" b="b"/>
              <a:pathLst>
                <a:path w="176" h="60" extrusionOk="0">
                  <a:moveTo>
                    <a:pt x="1" y="1"/>
                  </a:moveTo>
                  <a:lnTo>
                    <a:pt x="175" y="59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DB5E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26"/>
            <p:cNvSpPr/>
            <p:nvPr/>
          </p:nvSpPr>
          <p:spPr>
            <a:xfrm>
              <a:off x="9550250" y="4274875"/>
              <a:ext cx="4400" cy="1500"/>
            </a:xfrm>
            <a:custGeom>
              <a:avLst/>
              <a:gdLst/>
              <a:ahLst/>
              <a:cxnLst/>
              <a:rect l="l" t="t" r="r" b="b"/>
              <a:pathLst>
                <a:path w="176" h="6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175" y="59"/>
                  </a:lnTo>
                  <a:lnTo>
                    <a:pt x="175" y="5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26"/>
            <p:cNvSpPr/>
            <p:nvPr/>
          </p:nvSpPr>
          <p:spPr>
            <a:xfrm>
              <a:off x="9448050" y="4132475"/>
              <a:ext cx="277575" cy="188925"/>
            </a:xfrm>
            <a:custGeom>
              <a:avLst/>
              <a:gdLst/>
              <a:ahLst/>
              <a:cxnLst/>
              <a:rect l="l" t="t" r="r" b="b"/>
              <a:pathLst>
                <a:path w="11103" h="7557" extrusionOk="0">
                  <a:moveTo>
                    <a:pt x="1" y="1"/>
                  </a:moveTo>
                  <a:lnTo>
                    <a:pt x="1" y="505"/>
                  </a:lnTo>
                  <a:lnTo>
                    <a:pt x="59" y="1396"/>
                  </a:lnTo>
                  <a:lnTo>
                    <a:pt x="98" y="1977"/>
                  </a:lnTo>
                  <a:lnTo>
                    <a:pt x="156" y="2616"/>
                  </a:lnTo>
                  <a:lnTo>
                    <a:pt x="253" y="3314"/>
                  </a:lnTo>
                  <a:lnTo>
                    <a:pt x="388" y="4089"/>
                  </a:lnTo>
                  <a:lnTo>
                    <a:pt x="427" y="4108"/>
                  </a:lnTo>
                  <a:lnTo>
                    <a:pt x="543" y="4186"/>
                  </a:lnTo>
                  <a:lnTo>
                    <a:pt x="931" y="4399"/>
                  </a:lnTo>
                  <a:lnTo>
                    <a:pt x="1706" y="4767"/>
                  </a:lnTo>
                  <a:lnTo>
                    <a:pt x="2694" y="5174"/>
                  </a:lnTo>
                  <a:lnTo>
                    <a:pt x="2791" y="5213"/>
                  </a:lnTo>
                  <a:lnTo>
                    <a:pt x="3624" y="5523"/>
                  </a:lnTo>
                  <a:lnTo>
                    <a:pt x="4089" y="5697"/>
                  </a:lnTo>
                  <a:lnTo>
                    <a:pt x="4263" y="5755"/>
                  </a:lnTo>
                  <a:lnTo>
                    <a:pt x="5368" y="6123"/>
                  </a:lnTo>
                  <a:lnTo>
                    <a:pt x="5426" y="6143"/>
                  </a:lnTo>
                  <a:lnTo>
                    <a:pt x="6724" y="6530"/>
                  </a:lnTo>
                  <a:lnTo>
                    <a:pt x="6918" y="6588"/>
                  </a:lnTo>
                  <a:lnTo>
                    <a:pt x="8041" y="6898"/>
                  </a:lnTo>
                  <a:lnTo>
                    <a:pt x="8371" y="6976"/>
                  </a:lnTo>
                  <a:lnTo>
                    <a:pt x="9533" y="7247"/>
                  </a:lnTo>
                  <a:lnTo>
                    <a:pt x="9766" y="7305"/>
                  </a:lnTo>
                  <a:lnTo>
                    <a:pt x="10424" y="7441"/>
                  </a:lnTo>
                  <a:lnTo>
                    <a:pt x="11083" y="7557"/>
                  </a:lnTo>
                  <a:lnTo>
                    <a:pt x="11102" y="7557"/>
                  </a:lnTo>
                  <a:lnTo>
                    <a:pt x="11025" y="7382"/>
                  </a:lnTo>
                  <a:lnTo>
                    <a:pt x="10967" y="7169"/>
                  </a:lnTo>
                  <a:lnTo>
                    <a:pt x="10075" y="6995"/>
                  </a:lnTo>
                  <a:lnTo>
                    <a:pt x="9204" y="6801"/>
                  </a:lnTo>
                  <a:lnTo>
                    <a:pt x="8312" y="6588"/>
                  </a:lnTo>
                  <a:lnTo>
                    <a:pt x="7460" y="6356"/>
                  </a:lnTo>
                  <a:lnTo>
                    <a:pt x="6608" y="6123"/>
                  </a:lnTo>
                  <a:lnTo>
                    <a:pt x="5794" y="5871"/>
                  </a:lnTo>
                  <a:lnTo>
                    <a:pt x="5019" y="5639"/>
                  </a:lnTo>
                  <a:lnTo>
                    <a:pt x="4263" y="5368"/>
                  </a:lnTo>
                  <a:lnTo>
                    <a:pt x="3566" y="5135"/>
                  </a:lnTo>
                  <a:lnTo>
                    <a:pt x="2907" y="4883"/>
                  </a:lnTo>
                  <a:lnTo>
                    <a:pt x="2326" y="4651"/>
                  </a:lnTo>
                  <a:lnTo>
                    <a:pt x="1783" y="4418"/>
                  </a:lnTo>
                  <a:lnTo>
                    <a:pt x="1318" y="4205"/>
                  </a:lnTo>
                  <a:lnTo>
                    <a:pt x="931" y="4011"/>
                  </a:lnTo>
                  <a:lnTo>
                    <a:pt x="602" y="3856"/>
                  </a:lnTo>
                  <a:lnTo>
                    <a:pt x="388" y="3721"/>
                  </a:lnTo>
                  <a:lnTo>
                    <a:pt x="272" y="3101"/>
                  </a:lnTo>
                  <a:lnTo>
                    <a:pt x="195" y="2520"/>
                  </a:lnTo>
                  <a:lnTo>
                    <a:pt x="78" y="1473"/>
                  </a:lnTo>
                  <a:lnTo>
                    <a:pt x="20" y="62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6" name="Google Shape;1556;p26"/>
          <p:cNvGrpSpPr/>
          <p:nvPr/>
        </p:nvGrpSpPr>
        <p:grpSpPr>
          <a:xfrm>
            <a:off x="3824147" y="4137079"/>
            <a:ext cx="1495707" cy="748875"/>
            <a:chOff x="3640625" y="4512400"/>
            <a:chExt cx="1702375" cy="852350"/>
          </a:xfrm>
        </p:grpSpPr>
        <p:sp>
          <p:nvSpPr>
            <p:cNvPr id="1557" name="Google Shape;1557;p26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26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26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26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26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26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26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26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26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26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26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26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26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26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26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26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26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26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26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6" name="Google Shape;1576;p26"/>
          <p:cNvGrpSpPr/>
          <p:nvPr/>
        </p:nvGrpSpPr>
        <p:grpSpPr>
          <a:xfrm>
            <a:off x="1255089" y="4322671"/>
            <a:ext cx="269222" cy="377667"/>
            <a:chOff x="1988514" y="3567171"/>
            <a:chExt cx="269222" cy="377667"/>
          </a:xfrm>
        </p:grpSpPr>
        <p:sp>
          <p:nvSpPr>
            <p:cNvPr id="1577" name="Google Shape;1577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1" name="Google Shape;1581;p26"/>
          <p:cNvGrpSpPr/>
          <p:nvPr/>
        </p:nvGrpSpPr>
        <p:grpSpPr>
          <a:xfrm>
            <a:off x="1617039" y="4322671"/>
            <a:ext cx="269222" cy="377667"/>
            <a:chOff x="1988514" y="3567171"/>
            <a:chExt cx="269222" cy="377667"/>
          </a:xfrm>
        </p:grpSpPr>
        <p:sp>
          <p:nvSpPr>
            <p:cNvPr id="1582" name="Google Shape;1582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6" name="Google Shape;1586;p26"/>
          <p:cNvGrpSpPr/>
          <p:nvPr/>
        </p:nvGrpSpPr>
        <p:grpSpPr>
          <a:xfrm>
            <a:off x="7360614" y="4322671"/>
            <a:ext cx="269222" cy="377667"/>
            <a:chOff x="1988514" y="3567171"/>
            <a:chExt cx="269222" cy="377667"/>
          </a:xfrm>
        </p:grpSpPr>
        <p:sp>
          <p:nvSpPr>
            <p:cNvPr id="1587" name="Google Shape;1587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1" name="Google Shape;1591;p26"/>
          <p:cNvGrpSpPr/>
          <p:nvPr/>
        </p:nvGrpSpPr>
        <p:grpSpPr>
          <a:xfrm>
            <a:off x="6846264" y="4322671"/>
            <a:ext cx="269222" cy="377667"/>
            <a:chOff x="1988514" y="3567171"/>
            <a:chExt cx="269222" cy="377667"/>
          </a:xfrm>
        </p:grpSpPr>
        <p:sp>
          <p:nvSpPr>
            <p:cNvPr id="1592" name="Google Shape;1592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6" name="Google Shape;1596;p26"/>
          <p:cNvGrpSpPr/>
          <p:nvPr/>
        </p:nvGrpSpPr>
        <p:grpSpPr>
          <a:xfrm>
            <a:off x="5957852" y="4526806"/>
            <a:ext cx="328207" cy="412989"/>
            <a:chOff x="5633775" y="5405000"/>
            <a:chExt cx="435750" cy="548313"/>
          </a:xfrm>
        </p:grpSpPr>
        <p:sp>
          <p:nvSpPr>
            <p:cNvPr id="1597" name="Google Shape;1597;p26"/>
            <p:cNvSpPr/>
            <p:nvPr/>
          </p:nvSpPr>
          <p:spPr>
            <a:xfrm>
              <a:off x="5633775" y="5872313"/>
              <a:ext cx="430800" cy="810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26"/>
            <p:cNvSpPr/>
            <p:nvPr/>
          </p:nvSpPr>
          <p:spPr>
            <a:xfrm>
              <a:off x="5652975" y="5778425"/>
              <a:ext cx="132725" cy="156475"/>
            </a:xfrm>
            <a:custGeom>
              <a:avLst/>
              <a:gdLst/>
              <a:ahLst/>
              <a:cxnLst/>
              <a:rect l="l" t="t" r="r" b="b"/>
              <a:pathLst>
                <a:path w="5309" h="6259" extrusionOk="0">
                  <a:moveTo>
                    <a:pt x="4108" y="0"/>
                  </a:moveTo>
                  <a:lnTo>
                    <a:pt x="4011" y="39"/>
                  </a:lnTo>
                  <a:lnTo>
                    <a:pt x="3953" y="117"/>
                  </a:lnTo>
                  <a:lnTo>
                    <a:pt x="3778" y="698"/>
                  </a:lnTo>
                  <a:lnTo>
                    <a:pt x="3333" y="2035"/>
                  </a:lnTo>
                  <a:lnTo>
                    <a:pt x="3081" y="2771"/>
                  </a:lnTo>
                  <a:lnTo>
                    <a:pt x="2829" y="3449"/>
                  </a:lnTo>
                  <a:lnTo>
                    <a:pt x="2693" y="3740"/>
                  </a:lnTo>
                  <a:lnTo>
                    <a:pt x="2577" y="3991"/>
                  </a:lnTo>
                  <a:lnTo>
                    <a:pt x="2461" y="4185"/>
                  </a:lnTo>
                  <a:lnTo>
                    <a:pt x="2364" y="4301"/>
                  </a:lnTo>
                  <a:lnTo>
                    <a:pt x="2267" y="4398"/>
                  </a:lnTo>
                  <a:lnTo>
                    <a:pt x="2170" y="4456"/>
                  </a:lnTo>
                  <a:lnTo>
                    <a:pt x="2054" y="4534"/>
                  </a:lnTo>
                  <a:lnTo>
                    <a:pt x="1918" y="4592"/>
                  </a:lnTo>
                  <a:lnTo>
                    <a:pt x="1628" y="4689"/>
                  </a:lnTo>
                  <a:lnTo>
                    <a:pt x="1318" y="4766"/>
                  </a:lnTo>
                  <a:lnTo>
                    <a:pt x="988" y="4805"/>
                  </a:lnTo>
                  <a:lnTo>
                    <a:pt x="659" y="4825"/>
                  </a:lnTo>
                  <a:lnTo>
                    <a:pt x="330" y="4844"/>
                  </a:lnTo>
                  <a:lnTo>
                    <a:pt x="0" y="4825"/>
                  </a:lnTo>
                  <a:lnTo>
                    <a:pt x="194" y="4902"/>
                  </a:lnTo>
                  <a:lnTo>
                    <a:pt x="678" y="5038"/>
                  </a:lnTo>
                  <a:lnTo>
                    <a:pt x="988" y="5115"/>
                  </a:lnTo>
                  <a:lnTo>
                    <a:pt x="1318" y="5154"/>
                  </a:lnTo>
                  <a:lnTo>
                    <a:pt x="1647" y="5193"/>
                  </a:lnTo>
                  <a:lnTo>
                    <a:pt x="1976" y="5173"/>
                  </a:lnTo>
                  <a:lnTo>
                    <a:pt x="1899" y="5309"/>
                  </a:lnTo>
                  <a:lnTo>
                    <a:pt x="1705" y="5619"/>
                  </a:lnTo>
                  <a:lnTo>
                    <a:pt x="1589" y="5793"/>
                  </a:lnTo>
                  <a:lnTo>
                    <a:pt x="1453" y="5968"/>
                  </a:lnTo>
                  <a:lnTo>
                    <a:pt x="1318" y="6142"/>
                  </a:lnTo>
                  <a:lnTo>
                    <a:pt x="1182" y="6258"/>
                  </a:lnTo>
                  <a:lnTo>
                    <a:pt x="1182" y="6258"/>
                  </a:lnTo>
                  <a:lnTo>
                    <a:pt x="1357" y="6181"/>
                  </a:lnTo>
                  <a:lnTo>
                    <a:pt x="1802" y="5987"/>
                  </a:lnTo>
                  <a:lnTo>
                    <a:pt x="2054" y="5832"/>
                  </a:lnTo>
                  <a:lnTo>
                    <a:pt x="2306" y="5677"/>
                  </a:lnTo>
                  <a:lnTo>
                    <a:pt x="2538" y="5503"/>
                  </a:lnTo>
                  <a:lnTo>
                    <a:pt x="2732" y="5328"/>
                  </a:lnTo>
                  <a:lnTo>
                    <a:pt x="2926" y="5386"/>
                  </a:lnTo>
                  <a:lnTo>
                    <a:pt x="3139" y="5445"/>
                  </a:lnTo>
                  <a:lnTo>
                    <a:pt x="3430" y="5522"/>
                  </a:lnTo>
                  <a:lnTo>
                    <a:pt x="3740" y="5580"/>
                  </a:lnTo>
                  <a:lnTo>
                    <a:pt x="4069" y="5619"/>
                  </a:lnTo>
                  <a:lnTo>
                    <a:pt x="4398" y="5619"/>
                  </a:lnTo>
                  <a:lnTo>
                    <a:pt x="4573" y="5600"/>
                  </a:lnTo>
                  <a:lnTo>
                    <a:pt x="4728" y="5561"/>
                  </a:lnTo>
                  <a:lnTo>
                    <a:pt x="4456" y="5445"/>
                  </a:lnTo>
                  <a:lnTo>
                    <a:pt x="4166" y="5309"/>
                  </a:lnTo>
                  <a:lnTo>
                    <a:pt x="3836" y="5154"/>
                  </a:lnTo>
                  <a:lnTo>
                    <a:pt x="3488" y="4960"/>
                  </a:lnTo>
                  <a:lnTo>
                    <a:pt x="3197" y="4747"/>
                  </a:lnTo>
                  <a:lnTo>
                    <a:pt x="3081" y="4650"/>
                  </a:lnTo>
                  <a:lnTo>
                    <a:pt x="2965" y="4534"/>
                  </a:lnTo>
                  <a:lnTo>
                    <a:pt x="2906" y="4437"/>
                  </a:lnTo>
                  <a:lnTo>
                    <a:pt x="2868" y="4340"/>
                  </a:lnTo>
                  <a:lnTo>
                    <a:pt x="2887" y="4243"/>
                  </a:lnTo>
                  <a:lnTo>
                    <a:pt x="2965" y="4088"/>
                  </a:lnTo>
                  <a:lnTo>
                    <a:pt x="3061" y="3895"/>
                  </a:lnTo>
                  <a:lnTo>
                    <a:pt x="3216" y="3662"/>
                  </a:lnTo>
                  <a:lnTo>
                    <a:pt x="3604" y="3100"/>
                  </a:lnTo>
                  <a:lnTo>
                    <a:pt x="4069" y="2500"/>
                  </a:lnTo>
                  <a:lnTo>
                    <a:pt x="4921" y="1395"/>
                  </a:lnTo>
                  <a:lnTo>
                    <a:pt x="5309" y="911"/>
                  </a:lnTo>
                  <a:lnTo>
                    <a:pt x="5134" y="717"/>
                  </a:lnTo>
                  <a:lnTo>
                    <a:pt x="4960" y="524"/>
                  </a:lnTo>
                  <a:lnTo>
                    <a:pt x="4747" y="310"/>
                  </a:lnTo>
                  <a:lnTo>
                    <a:pt x="4514" y="136"/>
                  </a:lnTo>
                  <a:lnTo>
                    <a:pt x="4418" y="78"/>
                  </a:lnTo>
                  <a:lnTo>
                    <a:pt x="4301" y="20"/>
                  </a:lnTo>
                  <a:lnTo>
                    <a:pt x="42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26"/>
            <p:cNvSpPr/>
            <p:nvPr/>
          </p:nvSpPr>
          <p:spPr>
            <a:xfrm>
              <a:off x="5915000" y="5783750"/>
              <a:ext cx="111925" cy="153575"/>
            </a:xfrm>
            <a:custGeom>
              <a:avLst/>
              <a:gdLst/>
              <a:ahLst/>
              <a:cxnLst/>
              <a:rect l="l" t="t" r="r" b="b"/>
              <a:pathLst>
                <a:path w="4477" h="6143" extrusionOk="0">
                  <a:moveTo>
                    <a:pt x="1628" y="1"/>
                  </a:moveTo>
                  <a:lnTo>
                    <a:pt x="1492" y="20"/>
                  </a:lnTo>
                  <a:lnTo>
                    <a:pt x="1337" y="59"/>
                  </a:lnTo>
                  <a:lnTo>
                    <a:pt x="1221" y="136"/>
                  </a:lnTo>
                  <a:lnTo>
                    <a:pt x="1124" y="233"/>
                  </a:lnTo>
                  <a:lnTo>
                    <a:pt x="1028" y="388"/>
                  </a:lnTo>
                  <a:lnTo>
                    <a:pt x="989" y="562"/>
                  </a:lnTo>
                  <a:lnTo>
                    <a:pt x="969" y="795"/>
                  </a:lnTo>
                  <a:lnTo>
                    <a:pt x="1144" y="1299"/>
                  </a:lnTo>
                  <a:lnTo>
                    <a:pt x="1531" y="2442"/>
                  </a:lnTo>
                  <a:lnTo>
                    <a:pt x="1725" y="3042"/>
                  </a:lnTo>
                  <a:lnTo>
                    <a:pt x="1861" y="3604"/>
                  </a:lnTo>
                  <a:lnTo>
                    <a:pt x="1919" y="3837"/>
                  </a:lnTo>
                  <a:lnTo>
                    <a:pt x="1938" y="4011"/>
                  </a:lnTo>
                  <a:lnTo>
                    <a:pt x="1957" y="4147"/>
                  </a:lnTo>
                  <a:lnTo>
                    <a:pt x="1938" y="4205"/>
                  </a:lnTo>
                  <a:lnTo>
                    <a:pt x="1919" y="4224"/>
                  </a:lnTo>
                  <a:lnTo>
                    <a:pt x="1802" y="4302"/>
                  </a:lnTo>
                  <a:lnTo>
                    <a:pt x="1628" y="4398"/>
                  </a:lnTo>
                  <a:lnTo>
                    <a:pt x="1376" y="4476"/>
                  </a:lnTo>
                  <a:lnTo>
                    <a:pt x="1105" y="4553"/>
                  </a:lnTo>
                  <a:lnTo>
                    <a:pt x="814" y="4612"/>
                  </a:lnTo>
                  <a:lnTo>
                    <a:pt x="524" y="4670"/>
                  </a:lnTo>
                  <a:lnTo>
                    <a:pt x="253" y="4708"/>
                  </a:lnTo>
                  <a:lnTo>
                    <a:pt x="1" y="4728"/>
                  </a:lnTo>
                  <a:lnTo>
                    <a:pt x="194" y="4805"/>
                  </a:lnTo>
                  <a:lnTo>
                    <a:pt x="408" y="4883"/>
                  </a:lnTo>
                  <a:lnTo>
                    <a:pt x="679" y="4960"/>
                  </a:lnTo>
                  <a:lnTo>
                    <a:pt x="969" y="5038"/>
                  </a:lnTo>
                  <a:lnTo>
                    <a:pt x="1299" y="5096"/>
                  </a:lnTo>
                  <a:lnTo>
                    <a:pt x="1628" y="5096"/>
                  </a:lnTo>
                  <a:lnTo>
                    <a:pt x="1802" y="5077"/>
                  </a:lnTo>
                  <a:lnTo>
                    <a:pt x="1957" y="5038"/>
                  </a:lnTo>
                  <a:lnTo>
                    <a:pt x="2074" y="5212"/>
                  </a:lnTo>
                  <a:lnTo>
                    <a:pt x="2229" y="5406"/>
                  </a:lnTo>
                  <a:lnTo>
                    <a:pt x="2403" y="5619"/>
                  </a:lnTo>
                  <a:lnTo>
                    <a:pt x="2636" y="5832"/>
                  </a:lnTo>
                  <a:lnTo>
                    <a:pt x="2752" y="5929"/>
                  </a:lnTo>
                  <a:lnTo>
                    <a:pt x="2887" y="6007"/>
                  </a:lnTo>
                  <a:lnTo>
                    <a:pt x="3023" y="6084"/>
                  </a:lnTo>
                  <a:lnTo>
                    <a:pt x="3159" y="6123"/>
                  </a:lnTo>
                  <a:lnTo>
                    <a:pt x="3314" y="6142"/>
                  </a:lnTo>
                  <a:lnTo>
                    <a:pt x="3469" y="6142"/>
                  </a:lnTo>
                  <a:lnTo>
                    <a:pt x="3139" y="5735"/>
                  </a:lnTo>
                  <a:lnTo>
                    <a:pt x="2887" y="5367"/>
                  </a:lnTo>
                  <a:lnTo>
                    <a:pt x="2791" y="5212"/>
                  </a:lnTo>
                  <a:lnTo>
                    <a:pt x="2732" y="5057"/>
                  </a:lnTo>
                  <a:lnTo>
                    <a:pt x="2868" y="5115"/>
                  </a:lnTo>
                  <a:lnTo>
                    <a:pt x="3023" y="5173"/>
                  </a:lnTo>
                  <a:lnTo>
                    <a:pt x="3236" y="5232"/>
                  </a:lnTo>
                  <a:lnTo>
                    <a:pt x="3488" y="5270"/>
                  </a:lnTo>
                  <a:lnTo>
                    <a:pt x="3798" y="5270"/>
                  </a:lnTo>
                  <a:lnTo>
                    <a:pt x="3953" y="5251"/>
                  </a:lnTo>
                  <a:lnTo>
                    <a:pt x="4127" y="5232"/>
                  </a:lnTo>
                  <a:lnTo>
                    <a:pt x="4302" y="5193"/>
                  </a:lnTo>
                  <a:lnTo>
                    <a:pt x="4476" y="5135"/>
                  </a:lnTo>
                  <a:lnTo>
                    <a:pt x="4147" y="5018"/>
                  </a:lnTo>
                  <a:lnTo>
                    <a:pt x="3430" y="4747"/>
                  </a:lnTo>
                  <a:lnTo>
                    <a:pt x="3042" y="4592"/>
                  </a:lnTo>
                  <a:lnTo>
                    <a:pt x="2694" y="4437"/>
                  </a:lnTo>
                  <a:lnTo>
                    <a:pt x="2461" y="4302"/>
                  </a:lnTo>
                  <a:lnTo>
                    <a:pt x="2384" y="4243"/>
                  </a:lnTo>
                  <a:lnTo>
                    <a:pt x="2364" y="4205"/>
                  </a:lnTo>
                  <a:lnTo>
                    <a:pt x="2403" y="3488"/>
                  </a:lnTo>
                  <a:lnTo>
                    <a:pt x="2481" y="2112"/>
                  </a:lnTo>
                  <a:lnTo>
                    <a:pt x="2597" y="214"/>
                  </a:lnTo>
                  <a:lnTo>
                    <a:pt x="2539" y="175"/>
                  </a:lnTo>
                  <a:lnTo>
                    <a:pt x="2345" y="117"/>
                  </a:lnTo>
                  <a:lnTo>
                    <a:pt x="2093" y="39"/>
                  </a:lnTo>
                  <a:lnTo>
                    <a:pt x="1938" y="20"/>
                  </a:lnTo>
                  <a:lnTo>
                    <a:pt x="178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26"/>
            <p:cNvSpPr/>
            <p:nvPr/>
          </p:nvSpPr>
          <p:spPr>
            <a:xfrm>
              <a:off x="5972650" y="5604050"/>
              <a:ext cx="96875" cy="125000"/>
            </a:xfrm>
            <a:custGeom>
              <a:avLst/>
              <a:gdLst/>
              <a:ahLst/>
              <a:cxnLst/>
              <a:rect l="l" t="t" r="r" b="b"/>
              <a:pathLst>
                <a:path w="3875" h="5000" extrusionOk="0">
                  <a:moveTo>
                    <a:pt x="562" y="1"/>
                  </a:moveTo>
                  <a:lnTo>
                    <a:pt x="504" y="40"/>
                  </a:lnTo>
                  <a:lnTo>
                    <a:pt x="446" y="98"/>
                  </a:lnTo>
                  <a:lnTo>
                    <a:pt x="388" y="175"/>
                  </a:lnTo>
                  <a:lnTo>
                    <a:pt x="330" y="291"/>
                  </a:lnTo>
                  <a:lnTo>
                    <a:pt x="213" y="601"/>
                  </a:lnTo>
                  <a:lnTo>
                    <a:pt x="136" y="989"/>
                  </a:lnTo>
                  <a:lnTo>
                    <a:pt x="58" y="1434"/>
                  </a:lnTo>
                  <a:lnTo>
                    <a:pt x="20" y="1919"/>
                  </a:lnTo>
                  <a:lnTo>
                    <a:pt x="0" y="2442"/>
                  </a:lnTo>
                  <a:lnTo>
                    <a:pt x="0" y="2946"/>
                  </a:lnTo>
                  <a:lnTo>
                    <a:pt x="58" y="3449"/>
                  </a:lnTo>
                  <a:lnTo>
                    <a:pt x="97" y="3682"/>
                  </a:lnTo>
                  <a:lnTo>
                    <a:pt x="136" y="3914"/>
                  </a:lnTo>
                  <a:lnTo>
                    <a:pt x="194" y="4127"/>
                  </a:lnTo>
                  <a:lnTo>
                    <a:pt x="271" y="4321"/>
                  </a:lnTo>
                  <a:lnTo>
                    <a:pt x="349" y="4496"/>
                  </a:lnTo>
                  <a:lnTo>
                    <a:pt x="446" y="4651"/>
                  </a:lnTo>
                  <a:lnTo>
                    <a:pt x="543" y="4767"/>
                  </a:lnTo>
                  <a:lnTo>
                    <a:pt x="659" y="4883"/>
                  </a:lnTo>
                  <a:lnTo>
                    <a:pt x="795" y="4961"/>
                  </a:lnTo>
                  <a:lnTo>
                    <a:pt x="950" y="4999"/>
                  </a:lnTo>
                  <a:lnTo>
                    <a:pt x="1105" y="4999"/>
                  </a:lnTo>
                  <a:lnTo>
                    <a:pt x="1279" y="4980"/>
                  </a:lnTo>
                  <a:lnTo>
                    <a:pt x="1473" y="4922"/>
                  </a:lnTo>
                  <a:lnTo>
                    <a:pt x="1647" y="4844"/>
                  </a:lnTo>
                  <a:lnTo>
                    <a:pt x="1821" y="4747"/>
                  </a:lnTo>
                  <a:lnTo>
                    <a:pt x="1976" y="4631"/>
                  </a:lnTo>
                  <a:lnTo>
                    <a:pt x="2151" y="4496"/>
                  </a:lnTo>
                  <a:lnTo>
                    <a:pt x="2306" y="4341"/>
                  </a:lnTo>
                  <a:lnTo>
                    <a:pt x="2441" y="4186"/>
                  </a:lnTo>
                  <a:lnTo>
                    <a:pt x="2596" y="4011"/>
                  </a:lnTo>
                  <a:lnTo>
                    <a:pt x="2868" y="3624"/>
                  </a:lnTo>
                  <a:lnTo>
                    <a:pt x="3100" y="3217"/>
                  </a:lnTo>
                  <a:lnTo>
                    <a:pt x="3313" y="2791"/>
                  </a:lnTo>
                  <a:lnTo>
                    <a:pt x="3488" y="2345"/>
                  </a:lnTo>
                  <a:lnTo>
                    <a:pt x="3643" y="1919"/>
                  </a:lnTo>
                  <a:lnTo>
                    <a:pt x="3759" y="1512"/>
                  </a:lnTo>
                  <a:lnTo>
                    <a:pt x="3836" y="1144"/>
                  </a:lnTo>
                  <a:lnTo>
                    <a:pt x="3875" y="814"/>
                  </a:lnTo>
                  <a:lnTo>
                    <a:pt x="3875" y="563"/>
                  </a:lnTo>
                  <a:lnTo>
                    <a:pt x="3856" y="446"/>
                  </a:lnTo>
                  <a:lnTo>
                    <a:pt x="3817" y="369"/>
                  </a:lnTo>
                  <a:lnTo>
                    <a:pt x="3798" y="291"/>
                  </a:lnTo>
                  <a:lnTo>
                    <a:pt x="3739" y="253"/>
                  </a:lnTo>
                  <a:lnTo>
                    <a:pt x="3681" y="233"/>
                  </a:lnTo>
                  <a:lnTo>
                    <a:pt x="3604" y="253"/>
                  </a:lnTo>
                  <a:lnTo>
                    <a:pt x="3429" y="291"/>
                  </a:lnTo>
                  <a:lnTo>
                    <a:pt x="3236" y="311"/>
                  </a:lnTo>
                  <a:lnTo>
                    <a:pt x="3023" y="330"/>
                  </a:lnTo>
                  <a:lnTo>
                    <a:pt x="2790" y="330"/>
                  </a:lnTo>
                  <a:lnTo>
                    <a:pt x="2306" y="291"/>
                  </a:lnTo>
                  <a:lnTo>
                    <a:pt x="1821" y="253"/>
                  </a:lnTo>
                  <a:lnTo>
                    <a:pt x="1395" y="195"/>
                  </a:lnTo>
                  <a:lnTo>
                    <a:pt x="1027" y="136"/>
                  </a:lnTo>
                  <a:lnTo>
                    <a:pt x="698" y="59"/>
                  </a:lnTo>
                  <a:lnTo>
                    <a:pt x="620" y="20"/>
                  </a:lnTo>
                  <a:lnTo>
                    <a:pt x="56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26"/>
            <p:cNvSpPr/>
            <p:nvPr/>
          </p:nvSpPr>
          <p:spPr>
            <a:xfrm>
              <a:off x="5736275" y="5732400"/>
              <a:ext cx="82375" cy="77525"/>
            </a:xfrm>
            <a:custGeom>
              <a:avLst/>
              <a:gdLst/>
              <a:ahLst/>
              <a:cxnLst/>
              <a:rect l="l" t="t" r="r" b="b"/>
              <a:pathLst>
                <a:path w="3295" h="3101" extrusionOk="0">
                  <a:moveTo>
                    <a:pt x="117" y="1"/>
                  </a:moveTo>
                  <a:lnTo>
                    <a:pt x="78" y="40"/>
                  </a:lnTo>
                  <a:lnTo>
                    <a:pt x="39" y="78"/>
                  </a:lnTo>
                  <a:lnTo>
                    <a:pt x="20" y="137"/>
                  </a:lnTo>
                  <a:lnTo>
                    <a:pt x="1" y="233"/>
                  </a:lnTo>
                  <a:lnTo>
                    <a:pt x="1" y="485"/>
                  </a:lnTo>
                  <a:lnTo>
                    <a:pt x="1" y="873"/>
                  </a:lnTo>
                  <a:lnTo>
                    <a:pt x="20" y="1086"/>
                  </a:lnTo>
                  <a:lnTo>
                    <a:pt x="39" y="1318"/>
                  </a:lnTo>
                  <a:lnTo>
                    <a:pt x="78" y="1551"/>
                  </a:lnTo>
                  <a:lnTo>
                    <a:pt x="136" y="1803"/>
                  </a:lnTo>
                  <a:lnTo>
                    <a:pt x="214" y="2035"/>
                  </a:lnTo>
                  <a:lnTo>
                    <a:pt x="311" y="2248"/>
                  </a:lnTo>
                  <a:lnTo>
                    <a:pt x="446" y="2461"/>
                  </a:lnTo>
                  <a:lnTo>
                    <a:pt x="601" y="2636"/>
                  </a:lnTo>
                  <a:lnTo>
                    <a:pt x="776" y="2810"/>
                  </a:lnTo>
                  <a:lnTo>
                    <a:pt x="872" y="2868"/>
                  </a:lnTo>
                  <a:lnTo>
                    <a:pt x="989" y="2926"/>
                  </a:lnTo>
                  <a:lnTo>
                    <a:pt x="1221" y="3023"/>
                  </a:lnTo>
                  <a:lnTo>
                    <a:pt x="1434" y="3081"/>
                  </a:lnTo>
                  <a:lnTo>
                    <a:pt x="1647" y="3101"/>
                  </a:lnTo>
                  <a:lnTo>
                    <a:pt x="1841" y="3101"/>
                  </a:lnTo>
                  <a:lnTo>
                    <a:pt x="2016" y="3081"/>
                  </a:lnTo>
                  <a:lnTo>
                    <a:pt x="2190" y="3043"/>
                  </a:lnTo>
                  <a:lnTo>
                    <a:pt x="2364" y="2965"/>
                  </a:lnTo>
                  <a:lnTo>
                    <a:pt x="2519" y="2888"/>
                  </a:lnTo>
                  <a:lnTo>
                    <a:pt x="2655" y="2810"/>
                  </a:lnTo>
                  <a:lnTo>
                    <a:pt x="2791" y="2694"/>
                  </a:lnTo>
                  <a:lnTo>
                    <a:pt x="2907" y="2597"/>
                  </a:lnTo>
                  <a:lnTo>
                    <a:pt x="3004" y="2481"/>
                  </a:lnTo>
                  <a:lnTo>
                    <a:pt x="3178" y="2248"/>
                  </a:lnTo>
                  <a:lnTo>
                    <a:pt x="3294" y="2055"/>
                  </a:lnTo>
                  <a:lnTo>
                    <a:pt x="3294" y="1996"/>
                  </a:lnTo>
                  <a:lnTo>
                    <a:pt x="3294" y="1938"/>
                  </a:lnTo>
                  <a:lnTo>
                    <a:pt x="3275" y="1861"/>
                  </a:lnTo>
                  <a:lnTo>
                    <a:pt x="3217" y="1783"/>
                  </a:lnTo>
                  <a:lnTo>
                    <a:pt x="3081" y="1609"/>
                  </a:lnTo>
                  <a:lnTo>
                    <a:pt x="2887" y="1435"/>
                  </a:lnTo>
                  <a:lnTo>
                    <a:pt x="2655" y="1241"/>
                  </a:lnTo>
                  <a:lnTo>
                    <a:pt x="2384" y="1028"/>
                  </a:lnTo>
                  <a:lnTo>
                    <a:pt x="2093" y="834"/>
                  </a:lnTo>
                  <a:lnTo>
                    <a:pt x="1783" y="640"/>
                  </a:lnTo>
                  <a:lnTo>
                    <a:pt x="1473" y="447"/>
                  </a:lnTo>
                  <a:lnTo>
                    <a:pt x="1163" y="292"/>
                  </a:lnTo>
                  <a:lnTo>
                    <a:pt x="872" y="156"/>
                  </a:lnTo>
                  <a:lnTo>
                    <a:pt x="601" y="59"/>
                  </a:lnTo>
                  <a:lnTo>
                    <a:pt x="36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26"/>
            <p:cNvSpPr/>
            <p:nvPr/>
          </p:nvSpPr>
          <p:spPr>
            <a:xfrm>
              <a:off x="5902900" y="5750325"/>
              <a:ext cx="87200" cy="68325"/>
            </a:xfrm>
            <a:custGeom>
              <a:avLst/>
              <a:gdLst/>
              <a:ahLst/>
              <a:cxnLst/>
              <a:rect l="l" t="t" r="r" b="b"/>
              <a:pathLst>
                <a:path w="3488" h="2733" extrusionOk="0">
                  <a:moveTo>
                    <a:pt x="3352" y="1"/>
                  </a:moveTo>
                  <a:lnTo>
                    <a:pt x="2751" y="98"/>
                  </a:lnTo>
                  <a:lnTo>
                    <a:pt x="2151" y="194"/>
                  </a:lnTo>
                  <a:lnTo>
                    <a:pt x="1473" y="349"/>
                  </a:lnTo>
                  <a:lnTo>
                    <a:pt x="1143" y="446"/>
                  </a:lnTo>
                  <a:lnTo>
                    <a:pt x="833" y="543"/>
                  </a:lnTo>
                  <a:lnTo>
                    <a:pt x="543" y="640"/>
                  </a:lnTo>
                  <a:lnTo>
                    <a:pt x="310" y="776"/>
                  </a:lnTo>
                  <a:lnTo>
                    <a:pt x="136" y="892"/>
                  </a:lnTo>
                  <a:lnTo>
                    <a:pt x="78" y="969"/>
                  </a:lnTo>
                  <a:lnTo>
                    <a:pt x="20" y="1028"/>
                  </a:lnTo>
                  <a:lnTo>
                    <a:pt x="0" y="1105"/>
                  </a:lnTo>
                  <a:lnTo>
                    <a:pt x="0" y="1183"/>
                  </a:lnTo>
                  <a:lnTo>
                    <a:pt x="0" y="1260"/>
                  </a:lnTo>
                  <a:lnTo>
                    <a:pt x="58" y="1338"/>
                  </a:lnTo>
                  <a:lnTo>
                    <a:pt x="97" y="1415"/>
                  </a:lnTo>
                  <a:lnTo>
                    <a:pt x="213" y="1609"/>
                  </a:lnTo>
                  <a:lnTo>
                    <a:pt x="407" y="1880"/>
                  </a:lnTo>
                  <a:lnTo>
                    <a:pt x="523" y="2035"/>
                  </a:lnTo>
                  <a:lnTo>
                    <a:pt x="678" y="2190"/>
                  </a:lnTo>
                  <a:lnTo>
                    <a:pt x="833" y="2326"/>
                  </a:lnTo>
                  <a:lnTo>
                    <a:pt x="1008" y="2461"/>
                  </a:lnTo>
                  <a:lnTo>
                    <a:pt x="1202" y="2577"/>
                  </a:lnTo>
                  <a:lnTo>
                    <a:pt x="1415" y="2655"/>
                  </a:lnTo>
                  <a:lnTo>
                    <a:pt x="1647" y="2713"/>
                  </a:lnTo>
                  <a:lnTo>
                    <a:pt x="1899" y="2732"/>
                  </a:lnTo>
                  <a:lnTo>
                    <a:pt x="2170" y="2713"/>
                  </a:lnTo>
                  <a:lnTo>
                    <a:pt x="2306" y="2694"/>
                  </a:lnTo>
                  <a:lnTo>
                    <a:pt x="2461" y="2655"/>
                  </a:lnTo>
                  <a:lnTo>
                    <a:pt x="2596" y="2597"/>
                  </a:lnTo>
                  <a:lnTo>
                    <a:pt x="2732" y="2539"/>
                  </a:lnTo>
                  <a:lnTo>
                    <a:pt x="2848" y="2461"/>
                  </a:lnTo>
                  <a:lnTo>
                    <a:pt x="2945" y="2384"/>
                  </a:lnTo>
                  <a:lnTo>
                    <a:pt x="3042" y="2306"/>
                  </a:lnTo>
                  <a:lnTo>
                    <a:pt x="3120" y="2209"/>
                  </a:lnTo>
                  <a:lnTo>
                    <a:pt x="3255" y="2016"/>
                  </a:lnTo>
                  <a:lnTo>
                    <a:pt x="3352" y="1803"/>
                  </a:lnTo>
                  <a:lnTo>
                    <a:pt x="3430" y="1589"/>
                  </a:lnTo>
                  <a:lnTo>
                    <a:pt x="3468" y="1357"/>
                  </a:lnTo>
                  <a:lnTo>
                    <a:pt x="3488" y="1124"/>
                  </a:lnTo>
                  <a:lnTo>
                    <a:pt x="3488" y="911"/>
                  </a:lnTo>
                  <a:lnTo>
                    <a:pt x="3468" y="698"/>
                  </a:lnTo>
                  <a:lnTo>
                    <a:pt x="3430" y="349"/>
                  </a:lnTo>
                  <a:lnTo>
                    <a:pt x="3371" y="98"/>
                  </a:lnTo>
                  <a:lnTo>
                    <a:pt x="33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26"/>
            <p:cNvSpPr/>
            <p:nvPr/>
          </p:nvSpPr>
          <p:spPr>
            <a:xfrm>
              <a:off x="5709150" y="5553675"/>
              <a:ext cx="316300" cy="257225"/>
            </a:xfrm>
            <a:custGeom>
              <a:avLst/>
              <a:gdLst/>
              <a:ahLst/>
              <a:cxnLst/>
              <a:rect l="l" t="t" r="r" b="b"/>
              <a:pathLst>
                <a:path w="12652" h="10289" extrusionOk="0">
                  <a:moveTo>
                    <a:pt x="5464" y="1"/>
                  </a:moveTo>
                  <a:lnTo>
                    <a:pt x="4825" y="20"/>
                  </a:lnTo>
                  <a:lnTo>
                    <a:pt x="4263" y="59"/>
                  </a:lnTo>
                  <a:lnTo>
                    <a:pt x="3759" y="98"/>
                  </a:lnTo>
                  <a:lnTo>
                    <a:pt x="3352" y="156"/>
                  </a:lnTo>
                  <a:lnTo>
                    <a:pt x="3197" y="195"/>
                  </a:lnTo>
                  <a:lnTo>
                    <a:pt x="2791" y="330"/>
                  </a:lnTo>
                  <a:lnTo>
                    <a:pt x="2519" y="446"/>
                  </a:lnTo>
                  <a:lnTo>
                    <a:pt x="2209" y="582"/>
                  </a:lnTo>
                  <a:lnTo>
                    <a:pt x="1899" y="756"/>
                  </a:lnTo>
                  <a:lnTo>
                    <a:pt x="1570" y="989"/>
                  </a:lnTo>
                  <a:lnTo>
                    <a:pt x="1241" y="1241"/>
                  </a:lnTo>
                  <a:lnTo>
                    <a:pt x="1086" y="1396"/>
                  </a:lnTo>
                  <a:lnTo>
                    <a:pt x="931" y="1551"/>
                  </a:lnTo>
                  <a:lnTo>
                    <a:pt x="776" y="1725"/>
                  </a:lnTo>
                  <a:lnTo>
                    <a:pt x="640" y="1919"/>
                  </a:lnTo>
                  <a:lnTo>
                    <a:pt x="524" y="2113"/>
                  </a:lnTo>
                  <a:lnTo>
                    <a:pt x="408" y="2326"/>
                  </a:lnTo>
                  <a:lnTo>
                    <a:pt x="291" y="2539"/>
                  </a:lnTo>
                  <a:lnTo>
                    <a:pt x="194" y="2791"/>
                  </a:lnTo>
                  <a:lnTo>
                    <a:pt x="136" y="3043"/>
                  </a:lnTo>
                  <a:lnTo>
                    <a:pt x="59" y="3314"/>
                  </a:lnTo>
                  <a:lnTo>
                    <a:pt x="20" y="3604"/>
                  </a:lnTo>
                  <a:lnTo>
                    <a:pt x="1" y="3895"/>
                  </a:lnTo>
                  <a:lnTo>
                    <a:pt x="1" y="4224"/>
                  </a:lnTo>
                  <a:lnTo>
                    <a:pt x="20" y="4554"/>
                  </a:lnTo>
                  <a:lnTo>
                    <a:pt x="59" y="4883"/>
                  </a:lnTo>
                  <a:lnTo>
                    <a:pt x="117" y="5232"/>
                  </a:lnTo>
                  <a:lnTo>
                    <a:pt x="175" y="5542"/>
                  </a:lnTo>
                  <a:lnTo>
                    <a:pt x="253" y="5871"/>
                  </a:lnTo>
                  <a:lnTo>
                    <a:pt x="349" y="6162"/>
                  </a:lnTo>
                  <a:lnTo>
                    <a:pt x="466" y="6472"/>
                  </a:lnTo>
                  <a:lnTo>
                    <a:pt x="582" y="6762"/>
                  </a:lnTo>
                  <a:lnTo>
                    <a:pt x="718" y="7034"/>
                  </a:lnTo>
                  <a:lnTo>
                    <a:pt x="873" y="7305"/>
                  </a:lnTo>
                  <a:lnTo>
                    <a:pt x="1028" y="7576"/>
                  </a:lnTo>
                  <a:lnTo>
                    <a:pt x="1202" y="7828"/>
                  </a:lnTo>
                  <a:lnTo>
                    <a:pt x="1396" y="8060"/>
                  </a:lnTo>
                  <a:lnTo>
                    <a:pt x="1589" y="8293"/>
                  </a:lnTo>
                  <a:lnTo>
                    <a:pt x="1783" y="8506"/>
                  </a:lnTo>
                  <a:lnTo>
                    <a:pt x="1996" y="8719"/>
                  </a:lnTo>
                  <a:lnTo>
                    <a:pt x="2229" y="8913"/>
                  </a:lnTo>
                  <a:lnTo>
                    <a:pt x="2461" y="9087"/>
                  </a:lnTo>
                  <a:lnTo>
                    <a:pt x="2713" y="9262"/>
                  </a:lnTo>
                  <a:lnTo>
                    <a:pt x="2965" y="9417"/>
                  </a:lnTo>
                  <a:lnTo>
                    <a:pt x="3236" y="9572"/>
                  </a:lnTo>
                  <a:lnTo>
                    <a:pt x="3507" y="9707"/>
                  </a:lnTo>
                  <a:lnTo>
                    <a:pt x="3798" y="9824"/>
                  </a:lnTo>
                  <a:lnTo>
                    <a:pt x="4089" y="9940"/>
                  </a:lnTo>
                  <a:lnTo>
                    <a:pt x="4379" y="10037"/>
                  </a:lnTo>
                  <a:lnTo>
                    <a:pt x="4689" y="10114"/>
                  </a:lnTo>
                  <a:lnTo>
                    <a:pt x="4999" y="10172"/>
                  </a:lnTo>
                  <a:lnTo>
                    <a:pt x="5329" y="10230"/>
                  </a:lnTo>
                  <a:lnTo>
                    <a:pt x="5658" y="10269"/>
                  </a:lnTo>
                  <a:lnTo>
                    <a:pt x="5987" y="10289"/>
                  </a:lnTo>
                  <a:lnTo>
                    <a:pt x="6665" y="10289"/>
                  </a:lnTo>
                  <a:lnTo>
                    <a:pt x="7014" y="10250"/>
                  </a:lnTo>
                  <a:lnTo>
                    <a:pt x="7363" y="10211"/>
                  </a:lnTo>
                  <a:lnTo>
                    <a:pt x="7712" y="10172"/>
                  </a:lnTo>
                  <a:lnTo>
                    <a:pt x="8041" y="10095"/>
                  </a:lnTo>
                  <a:lnTo>
                    <a:pt x="8370" y="10017"/>
                  </a:lnTo>
                  <a:lnTo>
                    <a:pt x="8700" y="9940"/>
                  </a:lnTo>
                  <a:lnTo>
                    <a:pt x="8990" y="9843"/>
                  </a:lnTo>
                  <a:lnTo>
                    <a:pt x="9300" y="9727"/>
                  </a:lnTo>
                  <a:lnTo>
                    <a:pt x="9591" y="9610"/>
                  </a:lnTo>
                  <a:lnTo>
                    <a:pt x="9862" y="9475"/>
                  </a:lnTo>
                  <a:lnTo>
                    <a:pt x="10133" y="9320"/>
                  </a:lnTo>
                  <a:lnTo>
                    <a:pt x="10385" y="9165"/>
                  </a:lnTo>
                  <a:lnTo>
                    <a:pt x="10637" y="8990"/>
                  </a:lnTo>
                  <a:lnTo>
                    <a:pt x="10870" y="8816"/>
                  </a:lnTo>
                  <a:lnTo>
                    <a:pt x="11102" y="8622"/>
                  </a:lnTo>
                  <a:lnTo>
                    <a:pt x="11296" y="8429"/>
                  </a:lnTo>
                  <a:lnTo>
                    <a:pt x="11490" y="8215"/>
                  </a:lnTo>
                  <a:lnTo>
                    <a:pt x="11683" y="8002"/>
                  </a:lnTo>
                  <a:lnTo>
                    <a:pt x="11838" y="7770"/>
                  </a:lnTo>
                  <a:lnTo>
                    <a:pt x="11993" y="7518"/>
                  </a:lnTo>
                  <a:lnTo>
                    <a:pt x="12129" y="7266"/>
                  </a:lnTo>
                  <a:lnTo>
                    <a:pt x="12264" y="6995"/>
                  </a:lnTo>
                  <a:lnTo>
                    <a:pt x="12361" y="6724"/>
                  </a:lnTo>
                  <a:lnTo>
                    <a:pt x="12458" y="6452"/>
                  </a:lnTo>
                  <a:lnTo>
                    <a:pt x="12536" y="6162"/>
                  </a:lnTo>
                  <a:lnTo>
                    <a:pt x="12594" y="5852"/>
                  </a:lnTo>
                  <a:lnTo>
                    <a:pt x="12633" y="5542"/>
                  </a:lnTo>
                  <a:lnTo>
                    <a:pt x="12652" y="5212"/>
                  </a:lnTo>
                  <a:lnTo>
                    <a:pt x="12652" y="4883"/>
                  </a:lnTo>
                  <a:lnTo>
                    <a:pt x="12633" y="4554"/>
                  </a:lnTo>
                  <a:lnTo>
                    <a:pt x="12613" y="4205"/>
                  </a:lnTo>
                  <a:lnTo>
                    <a:pt x="12555" y="3837"/>
                  </a:lnTo>
                  <a:lnTo>
                    <a:pt x="12478" y="3488"/>
                  </a:lnTo>
                  <a:lnTo>
                    <a:pt x="12381" y="3120"/>
                  </a:lnTo>
                  <a:lnTo>
                    <a:pt x="12245" y="2791"/>
                  </a:lnTo>
                  <a:lnTo>
                    <a:pt x="12090" y="2481"/>
                  </a:lnTo>
                  <a:lnTo>
                    <a:pt x="11896" y="2190"/>
                  </a:lnTo>
                  <a:lnTo>
                    <a:pt x="11703" y="1919"/>
                  </a:lnTo>
                  <a:lnTo>
                    <a:pt x="11470" y="1686"/>
                  </a:lnTo>
                  <a:lnTo>
                    <a:pt x="11218" y="1454"/>
                  </a:lnTo>
                  <a:lnTo>
                    <a:pt x="10947" y="1260"/>
                  </a:lnTo>
                  <a:lnTo>
                    <a:pt x="10656" y="1066"/>
                  </a:lnTo>
                  <a:lnTo>
                    <a:pt x="10346" y="911"/>
                  </a:lnTo>
                  <a:lnTo>
                    <a:pt x="10036" y="756"/>
                  </a:lnTo>
                  <a:lnTo>
                    <a:pt x="9707" y="621"/>
                  </a:lnTo>
                  <a:lnTo>
                    <a:pt x="9358" y="505"/>
                  </a:lnTo>
                  <a:lnTo>
                    <a:pt x="9010" y="388"/>
                  </a:lnTo>
                  <a:lnTo>
                    <a:pt x="8661" y="311"/>
                  </a:lnTo>
                  <a:lnTo>
                    <a:pt x="8293" y="233"/>
                  </a:lnTo>
                  <a:lnTo>
                    <a:pt x="7944" y="156"/>
                  </a:lnTo>
                  <a:lnTo>
                    <a:pt x="7576" y="117"/>
                  </a:lnTo>
                  <a:lnTo>
                    <a:pt x="6840" y="40"/>
                  </a:lnTo>
                  <a:lnTo>
                    <a:pt x="61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26"/>
            <p:cNvSpPr/>
            <p:nvPr/>
          </p:nvSpPr>
          <p:spPr>
            <a:xfrm>
              <a:off x="5900950" y="5405000"/>
              <a:ext cx="40725" cy="55225"/>
            </a:xfrm>
            <a:custGeom>
              <a:avLst/>
              <a:gdLst/>
              <a:ahLst/>
              <a:cxnLst/>
              <a:rect l="l" t="t" r="r" b="b"/>
              <a:pathLst>
                <a:path w="1629" h="2209" extrusionOk="0">
                  <a:moveTo>
                    <a:pt x="1008" y="0"/>
                  </a:moveTo>
                  <a:lnTo>
                    <a:pt x="795" y="19"/>
                  </a:lnTo>
                  <a:lnTo>
                    <a:pt x="543" y="97"/>
                  </a:lnTo>
                  <a:lnTo>
                    <a:pt x="408" y="136"/>
                  </a:lnTo>
                  <a:lnTo>
                    <a:pt x="291" y="194"/>
                  </a:lnTo>
                  <a:lnTo>
                    <a:pt x="214" y="252"/>
                  </a:lnTo>
                  <a:lnTo>
                    <a:pt x="136" y="329"/>
                  </a:lnTo>
                  <a:lnTo>
                    <a:pt x="78" y="388"/>
                  </a:lnTo>
                  <a:lnTo>
                    <a:pt x="40" y="465"/>
                  </a:lnTo>
                  <a:lnTo>
                    <a:pt x="20" y="542"/>
                  </a:lnTo>
                  <a:lnTo>
                    <a:pt x="1" y="620"/>
                  </a:lnTo>
                  <a:lnTo>
                    <a:pt x="1" y="794"/>
                  </a:lnTo>
                  <a:lnTo>
                    <a:pt x="59" y="969"/>
                  </a:lnTo>
                  <a:lnTo>
                    <a:pt x="136" y="1162"/>
                  </a:lnTo>
                  <a:lnTo>
                    <a:pt x="253" y="1337"/>
                  </a:lnTo>
                  <a:lnTo>
                    <a:pt x="388" y="1511"/>
                  </a:lnTo>
                  <a:lnTo>
                    <a:pt x="524" y="1666"/>
                  </a:lnTo>
                  <a:lnTo>
                    <a:pt x="795" y="1957"/>
                  </a:lnTo>
                  <a:lnTo>
                    <a:pt x="989" y="2151"/>
                  </a:lnTo>
                  <a:lnTo>
                    <a:pt x="1086" y="2209"/>
                  </a:lnTo>
                  <a:lnTo>
                    <a:pt x="1047" y="2092"/>
                  </a:lnTo>
                  <a:lnTo>
                    <a:pt x="1028" y="1996"/>
                  </a:lnTo>
                  <a:lnTo>
                    <a:pt x="1047" y="1879"/>
                  </a:lnTo>
                  <a:lnTo>
                    <a:pt x="1086" y="1782"/>
                  </a:lnTo>
                  <a:lnTo>
                    <a:pt x="1144" y="1666"/>
                  </a:lnTo>
                  <a:lnTo>
                    <a:pt x="1202" y="1550"/>
                  </a:lnTo>
                  <a:lnTo>
                    <a:pt x="1396" y="1317"/>
                  </a:lnTo>
                  <a:lnTo>
                    <a:pt x="1435" y="1259"/>
                  </a:lnTo>
                  <a:lnTo>
                    <a:pt x="1493" y="1162"/>
                  </a:lnTo>
                  <a:lnTo>
                    <a:pt x="1590" y="930"/>
                  </a:lnTo>
                  <a:lnTo>
                    <a:pt x="1609" y="794"/>
                  </a:lnTo>
                  <a:lnTo>
                    <a:pt x="1628" y="659"/>
                  </a:lnTo>
                  <a:lnTo>
                    <a:pt x="1628" y="542"/>
                  </a:lnTo>
                  <a:lnTo>
                    <a:pt x="1628" y="407"/>
                  </a:lnTo>
                  <a:lnTo>
                    <a:pt x="1590" y="291"/>
                  </a:lnTo>
                  <a:lnTo>
                    <a:pt x="1531" y="194"/>
                  </a:lnTo>
                  <a:lnTo>
                    <a:pt x="1435" y="97"/>
                  </a:lnTo>
                  <a:lnTo>
                    <a:pt x="1338" y="39"/>
                  </a:lnTo>
                  <a:lnTo>
                    <a:pt x="1183" y="0"/>
                  </a:lnTo>
                  <a:close/>
                  <a:moveTo>
                    <a:pt x="1086" y="2209"/>
                  </a:moveTo>
                  <a:lnTo>
                    <a:pt x="1086" y="2209"/>
                  </a:lnTo>
                  <a:lnTo>
                    <a:pt x="1086" y="220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26"/>
            <p:cNvSpPr/>
            <p:nvPr/>
          </p:nvSpPr>
          <p:spPr>
            <a:xfrm>
              <a:off x="5927125" y="5432100"/>
              <a:ext cx="34875" cy="31525"/>
            </a:xfrm>
            <a:custGeom>
              <a:avLst/>
              <a:gdLst/>
              <a:ahLst/>
              <a:cxnLst/>
              <a:rect l="l" t="t" r="r" b="b"/>
              <a:pathLst>
                <a:path w="1395" h="1261" extrusionOk="0">
                  <a:moveTo>
                    <a:pt x="736" y="1"/>
                  </a:moveTo>
                  <a:lnTo>
                    <a:pt x="581" y="40"/>
                  </a:lnTo>
                  <a:lnTo>
                    <a:pt x="465" y="78"/>
                  </a:lnTo>
                  <a:lnTo>
                    <a:pt x="368" y="117"/>
                  </a:lnTo>
                  <a:lnTo>
                    <a:pt x="291" y="195"/>
                  </a:lnTo>
                  <a:lnTo>
                    <a:pt x="213" y="272"/>
                  </a:lnTo>
                  <a:lnTo>
                    <a:pt x="155" y="350"/>
                  </a:lnTo>
                  <a:lnTo>
                    <a:pt x="97" y="427"/>
                  </a:lnTo>
                  <a:lnTo>
                    <a:pt x="78" y="524"/>
                  </a:lnTo>
                  <a:lnTo>
                    <a:pt x="19" y="718"/>
                  </a:lnTo>
                  <a:lnTo>
                    <a:pt x="0" y="912"/>
                  </a:lnTo>
                  <a:lnTo>
                    <a:pt x="0" y="1260"/>
                  </a:lnTo>
                  <a:lnTo>
                    <a:pt x="388" y="1086"/>
                  </a:lnTo>
                  <a:lnTo>
                    <a:pt x="756" y="950"/>
                  </a:lnTo>
                  <a:lnTo>
                    <a:pt x="1124" y="834"/>
                  </a:lnTo>
                  <a:lnTo>
                    <a:pt x="1201" y="815"/>
                  </a:lnTo>
                  <a:lnTo>
                    <a:pt x="1259" y="757"/>
                  </a:lnTo>
                  <a:lnTo>
                    <a:pt x="1317" y="718"/>
                  </a:lnTo>
                  <a:lnTo>
                    <a:pt x="1356" y="640"/>
                  </a:lnTo>
                  <a:lnTo>
                    <a:pt x="1376" y="582"/>
                  </a:lnTo>
                  <a:lnTo>
                    <a:pt x="1395" y="505"/>
                  </a:lnTo>
                  <a:lnTo>
                    <a:pt x="1395" y="427"/>
                  </a:lnTo>
                  <a:lnTo>
                    <a:pt x="1395" y="330"/>
                  </a:lnTo>
                  <a:lnTo>
                    <a:pt x="1356" y="272"/>
                  </a:lnTo>
                  <a:lnTo>
                    <a:pt x="1317" y="195"/>
                  </a:lnTo>
                  <a:lnTo>
                    <a:pt x="1259" y="137"/>
                  </a:lnTo>
                  <a:lnTo>
                    <a:pt x="1182" y="78"/>
                  </a:lnTo>
                  <a:lnTo>
                    <a:pt x="1104" y="40"/>
                  </a:lnTo>
                  <a:lnTo>
                    <a:pt x="98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26"/>
            <p:cNvSpPr/>
            <p:nvPr/>
          </p:nvSpPr>
          <p:spPr>
            <a:xfrm>
              <a:off x="5743050" y="5591950"/>
              <a:ext cx="201525" cy="206350"/>
            </a:xfrm>
            <a:custGeom>
              <a:avLst/>
              <a:gdLst/>
              <a:ahLst/>
              <a:cxnLst/>
              <a:rect l="l" t="t" r="r" b="b"/>
              <a:pathLst>
                <a:path w="8061" h="8254" extrusionOk="0">
                  <a:moveTo>
                    <a:pt x="3953" y="0"/>
                  </a:moveTo>
                  <a:lnTo>
                    <a:pt x="3682" y="39"/>
                  </a:lnTo>
                  <a:lnTo>
                    <a:pt x="3411" y="78"/>
                  </a:lnTo>
                  <a:lnTo>
                    <a:pt x="3178" y="155"/>
                  </a:lnTo>
                  <a:lnTo>
                    <a:pt x="3062" y="175"/>
                  </a:lnTo>
                  <a:lnTo>
                    <a:pt x="2752" y="252"/>
                  </a:lnTo>
                  <a:lnTo>
                    <a:pt x="2520" y="310"/>
                  </a:lnTo>
                  <a:lnTo>
                    <a:pt x="2287" y="407"/>
                  </a:lnTo>
                  <a:lnTo>
                    <a:pt x="2016" y="504"/>
                  </a:lnTo>
                  <a:lnTo>
                    <a:pt x="1745" y="640"/>
                  </a:lnTo>
                  <a:lnTo>
                    <a:pt x="1473" y="814"/>
                  </a:lnTo>
                  <a:lnTo>
                    <a:pt x="1183" y="1008"/>
                  </a:lnTo>
                  <a:lnTo>
                    <a:pt x="931" y="1240"/>
                  </a:lnTo>
                  <a:lnTo>
                    <a:pt x="679" y="1492"/>
                  </a:lnTo>
                  <a:lnTo>
                    <a:pt x="563" y="1647"/>
                  </a:lnTo>
                  <a:lnTo>
                    <a:pt x="466" y="1802"/>
                  </a:lnTo>
                  <a:lnTo>
                    <a:pt x="369" y="1977"/>
                  </a:lnTo>
                  <a:lnTo>
                    <a:pt x="272" y="2151"/>
                  </a:lnTo>
                  <a:lnTo>
                    <a:pt x="195" y="2345"/>
                  </a:lnTo>
                  <a:lnTo>
                    <a:pt x="137" y="2558"/>
                  </a:lnTo>
                  <a:lnTo>
                    <a:pt x="78" y="2771"/>
                  </a:lnTo>
                  <a:lnTo>
                    <a:pt x="40" y="2984"/>
                  </a:lnTo>
                  <a:lnTo>
                    <a:pt x="1" y="3449"/>
                  </a:lnTo>
                  <a:lnTo>
                    <a:pt x="1" y="3875"/>
                  </a:lnTo>
                  <a:lnTo>
                    <a:pt x="40" y="4282"/>
                  </a:lnTo>
                  <a:lnTo>
                    <a:pt x="117" y="4650"/>
                  </a:lnTo>
                  <a:lnTo>
                    <a:pt x="233" y="4999"/>
                  </a:lnTo>
                  <a:lnTo>
                    <a:pt x="388" y="5309"/>
                  </a:lnTo>
                  <a:lnTo>
                    <a:pt x="543" y="5619"/>
                  </a:lnTo>
                  <a:lnTo>
                    <a:pt x="737" y="5871"/>
                  </a:lnTo>
                  <a:lnTo>
                    <a:pt x="950" y="6123"/>
                  </a:lnTo>
                  <a:lnTo>
                    <a:pt x="1183" y="6336"/>
                  </a:lnTo>
                  <a:lnTo>
                    <a:pt x="1415" y="6529"/>
                  </a:lnTo>
                  <a:lnTo>
                    <a:pt x="1667" y="6684"/>
                  </a:lnTo>
                  <a:lnTo>
                    <a:pt x="1938" y="6820"/>
                  </a:lnTo>
                  <a:lnTo>
                    <a:pt x="2190" y="6936"/>
                  </a:lnTo>
                  <a:lnTo>
                    <a:pt x="2461" y="7033"/>
                  </a:lnTo>
                  <a:lnTo>
                    <a:pt x="2713" y="7091"/>
                  </a:lnTo>
                  <a:lnTo>
                    <a:pt x="2965" y="7149"/>
                  </a:lnTo>
                  <a:lnTo>
                    <a:pt x="3178" y="7208"/>
                  </a:lnTo>
                  <a:lnTo>
                    <a:pt x="3372" y="7285"/>
                  </a:lnTo>
                  <a:lnTo>
                    <a:pt x="3546" y="7382"/>
                  </a:lnTo>
                  <a:lnTo>
                    <a:pt x="3682" y="7479"/>
                  </a:lnTo>
                  <a:lnTo>
                    <a:pt x="3818" y="7576"/>
                  </a:lnTo>
                  <a:lnTo>
                    <a:pt x="3914" y="7673"/>
                  </a:lnTo>
                  <a:lnTo>
                    <a:pt x="4011" y="7769"/>
                  </a:lnTo>
                  <a:lnTo>
                    <a:pt x="4147" y="7963"/>
                  </a:lnTo>
                  <a:lnTo>
                    <a:pt x="4224" y="8118"/>
                  </a:lnTo>
                  <a:lnTo>
                    <a:pt x="4283" y="8254"/>
                  </a:lnTo>
                  <a:lnTo>
                    <a:pt x="4341" y="8118"/>
                  </a:lnTo>
                  <a:lnTo>
                    <a:pt x="4418" y="7983"/>
                  </a:lnTo>
                  <a:lnTo>
                    <a:pt x="4515" y="7808"/>
                  </a:lnTo>
                  <a:lnTo>
                    <a:pt x="4670" y="7634"/>
                  </a:lnTo>
                  <a:lnTo>
                    <a:pt x="4844" y="7440"/>
                  </a:lnTo>
                  <a:lnTo>
                    <a:pt x="4941" y="7363"/>
                  </a:lnTo>
                  <a:lnTo>
                    <a:pt x="5058" y="7285"/>
                  </a:lnTo>
                  <a:lnTo>
                    <a:pt x="5193" y="7227"/>
                  </a:lnTo>
                  <a:lnTo>
                    <a:pt x="5329" y="7169"/>
                  </a:lnTo>
                  <a:lnTo>
                    <a:pt x="5484" y="7091"/>
                  </a:lnTo>
                  <a:lnTo>
                    <a:pt x="5677" y="6994"/>
                  </a:lnTo>
                  <a:lnTo>
                    <a:pt x="5910" y="6859"/>
                  </a:lnTo>
                  <a:lnTo>
                    <a:pt x="6181" y="6704"/>
                  </a:lnTo>
                  <a:lnTo>
                    <a:pt x="6433" y="6491"/>
                  </a:lnTo>
                  <a:lnTo>
                    <a:pt x="6724" y="6278"/>
                  </a:lnTo>
                  <a:lnTo>
                    <a:pt x="6976" y="6006"/>
                  </a:lnTo>
                  <a:lnTo>
                    <a:pt x="7247" y="5735"/>
                  </a:lnTo>
                  <a:lnTo>
                    <a:pt x="7479" y="5425"/>
                  </a:lnTo>
                  <a:lnTo>
                    <a:pt x="7692" y="5096"/>
                  </a:lnTo>
                  <a:lnTo>
                    <a:pt x="7789" y="4921"/>
                  </a:lnTo>
                  <a:lnTo>
                    <a:pt x="7867" y="4747"/>
                  </a:lnTo>
                  <a:lnTo>
                    <a:pt x="7925" y="4553"/>
                  </a:lnTo>
                  <a:lnTo>
                    <a:pt x="7983" y="4379"/>
                  </a:lnTo>
                  <a:lnTo>
                    <a:pt x="8022" y="4185"/>
                  </a:lnTo>
                  <a:lnTo>
                    <a:pt x="8061" y="3972"/>
                  </a:lnTo>
                  <a:lnTo>
                    <a:pt x="8061" y="3778"/>
                  </a:lnTo>
                  <a:lnTo>
                    <a:pt x="8061" y="3565"/>
                  </a:lnTo>
                  <a:lnTo>
                    <a:pt x="8041" y="3352"/>
                  </a:lnTo>
                  <a:lnTo>
                    <a:pt x="8002" y="3139"/>
                  </a:lnTo>
                  <a:lnTo>
                    <a:pt x="7944" y="2926"/>
                  </a:lnTo>
                  <a:lnTo>
                    <a:pt x="7867" y="2693"/>
                  </a:lnTo>
                  <a:lnTo>
                    <a:pt x="7770" y="2480"/>
                  </a:lnTo>
                  <a:lnTo>
                    <a:pt x="7654" y="2267"/>
                  </a:lnTo>
                  <a:lnTo>
                    <a:pt x="7421" y="1880"/>
                  </a:lnTo>
                  <a:lnTo>
                    <a:pt x="7150" y="1531"/>
                  </a:lnTo>
                  <a:lnTo>
                    <a:pt x="6879" y="1221"/>
                  </a:lnTo>
                  <a:lnTo>
                    <a:pt x="6569" y="950"/>
                  </a:lnTo>
                  <a:lnTo>
                    <a:pt x="6259" y="717"/>
                  </a:lnTo>
                  <a:lnTo>
                    <a:pt x="5929" y="524"/>
                  </a:lnTo>
                  <a:lnTo>
                    <a:pt x="5581" y="349"/>
                  </a:lnTo>
                  <a:lnTo>
                    <a:pt x="5251" y="214"/>
                  </a:lnTo>
                  <a:lnTo>
                    <a:pt x="4903" y="117"/>
                  </a:lnTo>
                  <a:lnTo>
                    <a:pt x="4573" y="59"/>
                  </a:lnTo>
                  <a:lnTo>
                    <a:pt x="4263" y="20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26"/>
            <p:cNvSpPr/>
            <p:nvPr/>
          </p:nvSpPr>
          <p:spPr>
            <a:xfrm>
              <a:off x="5764850" y="5442775"/>
              <a:ext cx="229125" cy="182125"/>
            </a:xfrm>
            <a:custGeom>
              <a:avLst/>
              <a:gdLst/>
              <a:ahLst/>
              <a:cxnLst/>
              <a:rect l="l" t="t" r="r" b="b"/>
              <a:pathLst>
                <a:path w="9165" h="7285" extrusionOk="0">
                  <a:moveTo>
                    <a:pt x="4302" y="0"/>
                  </a:moveTo>
                  <a:lnTo>
                    <a:pt x="4069" y="20"/>
                  </a:lnTo>
                  <a:lnTo>
                    <a:pt x="3837" y="58"/>
                  </a:lnTo>
                  <a:lnTo>
                    <a:pt x="3604" y="97"/>
                  </a:lnTo>
                  <a:lnTo>
                    <a:pt x="3372" y="155"/>
                  </a:lnTo>
                  <a:lnTo>
                    <a:pt x="3139" y="233"/>
                  </a:lnTo>
                  <a:lnTo>
                    <a:pt x="2907" y="330"/>
                  </a:lnTo>
                  <a:lnTo>
                    <a:pt x="2674" y="446"/>
                  </a:lnTo>
                  <a:lnTo>
                    <a:pt x="2442" y="581"/>
                  </a:lnTo>
                  <a:lnTo>
                    <a:pt x="2229" y="756"/>
                  </a:lnTo>
                  <a:lnTo>
                    <a:pt x="1996" y="930"/>
                  </a:lnTo>
                  <a:lnTo>
                    <a:pt x="1783" y="1143"/>
                  </a:lnTo>
                  <a:lnTo>
                    <a:pt x="1589" y="1395"/>
                  </a:lnTo>
                  <a:lnTo>
                    <a:pt x="1396" y="1666"/>
                  </a:lnTo>
                  <a:lnTo>
                    <a:pt x="1202" y="1976"/>
                  </a:lnTo>
                  <a:lnTo>
                    <a:pt x="1028" y="2306"/>
                  </a:lnTo>
                  <a:lnTo>
                    <a:pt x="873" y="2674"/>
                  </a:lnTo>
                  <a:lnTo>
                    <a:pt x="795" y="3042"/>
                  </a:lnTo>
                  <a:lnTo>
                    <a:pt x="698" y="3488"/>
                  </a:lnTo>
                  <a:lnTo>
                    <a:pt x="640" y="3526"/>
                  </a:lnTo>
                  <a:lnTo>
                    <a:pt x="524" y="3623"/>
                  </a:lnTo>
                  <a:lnTo>
                    <a:pt x="369" y="3759"/>
                  </a:lnTo>
                  <a:lnTo>
                    <a:pt x="291" y="3836"/>
                  </a:lnTo>
                  <a:lnTo>
                    <a:pt x="214" y="3933"/>
                  </a:lnTo>
                  <a:lnTo>
                    <a:pt x="136" y="4049"/>
                  </a:lnTo>
                  <a:lnTo>
                    <a:pt x="78" y="4185"/>
                  </a:lnTo>
                  <a:lnTo>
                    <a:pt x="39" y="4321"/>
                  </a:lnTo>
                  <a:lnTo>
                    <a:pt x="20" y="4476"/>
                  </a:lnTo>
                  <a:lnTo>
                    <a:pt x="1" y="4650"/>
                  </a:lnTo>
                  <a:lnTo>
                    <a:pt x="39" y="4844"/>
                  </a:lnTo>
                  <a:lnTo>
                    <a:pt x="78" y="5076"/>
                  </a:lnTo>
                  <a:lnTo>
                    <a:pt x="156" y="5309"/>
                  </a:lnTo>
                  <a:lnTo>
                    <a:pt x="214" y="5425"/>
                  </a:lnTo>
                  <a:lnTo>
                    <a:pt x="291" y="5541"/>
                  </a:lnTo>
                  <a:lnTo>
                    <a:pt x="485" y="5793"/>
                  </a:lnTo>
                  <a:lnTo>
                    <a:pt x="718" y="6026"/>
                  </a:lnTo>
                  <a:lnTo>
                    <a:pt x="1008" y="6258"/>
                  </a:lnTo>
                  <a:lnTo>
                    <a:pt x="1338" y="6471"/>
                  </a:lnTo>
                  <a:lnTo>
                    <a:pt x="1706" y="6665"/>
                  </a:lnTo>
                  <a:lnTo>
                    <a:pt x="2113" y="6839"/>
                  </a:lnTo>
                  <a:lnTo>
                    <a:pt x="2519" y="6994"/>
                  </a:lnTo>
                  <a:lnTo>
                    <a:pt x="2965" y="7110"/>
                  </a:lnTo>
                  <a:lnTo>
                    <a:pt x="3430" y="7207"/>
                  </a:lnTo>
                  <a:lnTo>
                    <a:pt x="3914" y="7265"/>
                  </a:lnTo>
                  <a:lnTo>
                    <a:pt x="4379" y="7285"/>
                  </a:lnTo>
                  <a:lnTo>
                    <a:pt x="4864" y="7265"/>
                  </a:lnTo>
                  <a:lnTo>
                    <a:pt x="5096" y="7246"/>
                  </a:lnTo>
                  <a:lnTo>
                    <a:pt x="5348" y="7207"/>
                  </a:lnTo>
                  <a:lnTo>
                    <a:pt x="5580" y="7169"/>
                  </a:lnTo>
                  <a:lnTo>
                    <a:pt x="5813" y="7110"/>
                  </a:lnTo>
                  <a:lnTo>
                    <a:pt x="6045" y="7033"/>
                  </a:lnTo>
                  <a:lnTo>
                    <a:pt x="6259" y="6936"/>
                  </a:lnTo>
                  <a:lnTo>
                    <a:pt x="6685" y="6742"/>
                  </a:lnTo>
                  <a:lnTo>
                    <a:pt x="7092" y="6529"/>
                  </a:lnTo>
                  <a:lnTo>
                    <a:pt x="7479" y="6297"/>
                  </a:lnTo>
                  <a:lnTo>
                    <a:pt x="7808" y="6045"/>
                  </a:lnTo>
                  <a:lnTo>
                    <a:pt x="8118" y="5793"/>
                  </a:lnTo>
                  <a:lnTo>
                    <a:pt x="8409" y="5502"/>
                  </a:lnTo>
                  <a:lnTo>
                    <a:pt x="8642" y="5212"/>
                  </a:lnTo>
                  <a:lnTo>
                    <a:pt x="8835" y="4902"/>
                  </a:lnTo>
                  <a:lnTo>
                    <a:pt x="8913" y="4727"/>
                  </a:lnTo>
                  <a:lnTo>
                    <a:pt x="8990" y="4572"/>
                  </a:lnTo>
                  <a:lnTo>
                    <a:pt x="9048" y="4398"/>
                  </a:lnTo>
                  <a:lnTo>
                    <a:pt x="9107" y="4224"/>
                  </a:lnTo>
                  <a:lnTo>
                    <a:pt x="9145" y="4049"/>
                  </a:lnTo>
                  <a:lnTo>
                    <a:pt x="9165" y="3856"/>
                  </a:lnTo>
                  <a:lnTo>
                    <a:pt x="9165" y="3681"/>
                  </a:lnTo>
                  <a:lnTo>
                    <a:pt x="9165" y="3488"/>
                  </a:lnTo>
                  <a:lnTo>
                    <a:pt x="9165" y="3294"/>
                  </a:lnTo>
                  <a:lnTo>
                    <a:pt x="9126" y="3100"/>
                  </a:lnTo>
                  <a:lnTo>
                    <a:pt x="9087" y="2906"/>
                  </a:lnTo>
                  <a:lnTo>
                    <a:pt x="9029" y="2693"/>
                  </a:lnTo>
                  <a:lnTo>
                    <a:pt x="8971" y="2480"/>
                  </a:lnTo>
                  <a:lnTo>
                    <a:pt x="8874" y="2286"/>
                  </a:lnTo>
                  <a:lnTo>
                    <a:pt x="8777" y="2073"/>
                  </a:lnTo>
                  <a:lnTo>
                    <a:pt x="8661" y="1841"/>
                  </a:lnTo>
                  <a:lnTo>
                    <a:pt x="8564" y="1686"/>
                  </a:lnTo>
                  <a:lnTo>
                    <a:pt x="8448" y="1531"/>
                  </a:lnTo>
                  <a:lnTo>
                    <a:pt x="8332" y="1376"/>
                  </a:lnTo>
                  <a:lnTo>
                    <a:pt x="8196" y="1221"/>
                  </a:lnTo>
                  <a:lnTo>
                    <a:pt x="7886" y="969"/>
                  </a:lnTo>
                  <a:lnTo>
                    <a:pt x="7576" y="756"/>
                  </a:lnTo>
                  <a:lnTo>
                    <a:pt x="7247" y="581"/>
                  </a:lnTo>
                  <a:lnTo>
                    <a:pt x="6956" y="465"/>
                  </a:lnTo>
                  <a:lnTo>
                    <a:pt x="6820" y="426"/>
                  </a:lnTo>
                  <a:lnTo>
                    <a:pt x="6685" y="407"/>
                  </a:lnTo>
                  <a:lnTo>
                    <a:pt x="6588" y="407"/>
                  </a:lnTo>
                  <a:lnTo>
                    <a:pt x="6491" y="426"/>
                  </a:lnTo>
                  <a:lnTo>
                    <a:pt x="6317" y="368"/>
                  </a:lnTo>
                  <a:lnTo>
                    <a:pt x="6104" y="291"/>
                  </a:lnTo>
                  <a:lnTo>
                    <a:pt x="5832" y="194"/>
                  </a:lnTo>
                  <a:lnTo>
                    <a:pt x="5522" y="116"/>
                  </a:lnTo>
                  <a:lnTo>
                    <a:pt x="5135" y="58"/>
                  </a:lnTo>
                  <a:lnTo>
                    <a:pt x="4728" y="20"/>
                  </a:lnTo>
                  <a:lnTo>
                    <a:pt x="430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26"/>
            <p:cNvSpPr/>
            <p:nvPr/>
          </p:nvSpPr>
          <p:spPr>
            <a:xfrm>
              <a:off x="5810875" y="5480550"/>
              <a:ext cx="16475" cy="18425"/>
            </a:xfrm>
            <a:custGeom>
              <a:avLst/>
              <a:gdLst/>
              <a:ahLst/>
              <a:cxnLst/>
              <a:rect l="l" t="t" r="r" b="b"/>
              <a:pathLst>
                <a:path w="659" h="737" extrusionOk="0">
                  <a:moveTo>
                    <a:pt x="272" y="0"/>
                  </a:moveTo>
                  <a:lnTo>
                    <a:pt x="213" y="20"/>
                  </a:lnTo>
                  <a:lnTo>
                    <a:pt x="155" y="59"/>
                  </a:lnTo>
                  <a:lnTo>
                    <a:pt x="97" y="97"/>
                  </a:lnTo>
                  <a:lnTo>
                    <a:pt x="58" y="155"/>
                  </a:lnTo>
                  <a:lnTo>
                    <a:pt x="39" y="213"/>
                  </a:lnTo>
                  <a:lnTo>
                    <a:pt x="20" y="291"/>
                  </a:lnTo>
                  <a:lnTo>
                    <a:pt x="0" y="368"/>
                  </a:lnTo>
                  <a:lnTo>
                    <a:pt x="20" y="446"/>
                  </a:lnTo>
                  <a:lnTo>
                    <a:pt x="39" y="504"/>
                  </a:lnTo>
                  <a:lnTo>
                    <a:pt x="58" y="582"/>
                  </a:lnTo>
                  <a:lnTo>
                    <a:pt x="97" y="640"/>
                  </a:lnTo>
                  <a:lnTo>
                    <a:pt x="155" y="678"/>
                  </a:lnTo>
                  <a:lnTo>
                    <a:pt x="213" y="717"/>
                  </a:lnTo>
                  <a:lnTo>
                    <a:pt x="272" y="737"/>
                  </a:lnTo>
                  <a:lnTo>
                    <a:pt x="407" y="737"/>
                  </a:lnTo>
                  <a:lnTo>
                    <a:pt x="465" y="717"/>
                  </a:lnTo>
                  <a:lnTo>
                    <a:pt x="523" y="678"/>
                  </a:lnTo>
                  <a:lnTo>
                    <a:pt x="562" y="640"/>
                  </a:lnTo>
                  <a:lnTo>
                    <a:pt x="601" y="582"/>
                  </a:lnTo>
                  <a:lnTo>
                    <a:pt x="640" y="504"/>
                  </a:lnTo>
                  <a:lnTo>
                    <a:pt x="659" y="446"/>
                  </a:lnTo>
                  <a:lnTo>
                    <a:pt x="659" y="368"/>
                  </a:lnTo>
                  <a:lnTo>
                    <a:pt x="659" y="291"/>
                  </a:lnTo>
                  <a:lnTo>
                    <a:pt x="640" y="213"/>
                  </a:lnTo>
                  <a:lnTo>
                    <a:pt x="601" y="155"/>
                  </a:lnTo>
                  <a:lnTo>
                    <a:pt x="562" y="97"/>
                  </a:lnTo>
                  <a:lnTo>
                    <a:pt x="523" y="59"/>
                  </a:lnTo>
                  <a:lnTo>
                    <a:pt x="465" y="20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26"/>
            <p:cNvSpPr/>
            <p:nvPr/>
          </p:nvSpPr>
          <p:spPr>
            <a:xfrm>
              <a:off x="5857850" y="5489750"/>
              <a:ext cx="17450" cy="21825"/>
            </a:xfrm>
            <a:custGeom>
              <a:avLst/>
              <a:gdLst/>
              <a:ahLst/>
              <a:cxnLst/>
              <a:rect l="l" t="t" r="r" b="b"/>
              <a:pathLst>
                <a:path w="698" h="873" extrusionOk="0">
                  <a:moveTo>
                    <a:pt x="272" y="0"/>
                  </a:moveTo>
                  <a:lnTo>
                    <a:pt x="214" y="20"/>
                  </a:lnTo>
                  <a:lnTo>
                    <a:pt x="156" y="78"/>
                  </a:lnTo>
                  <a:lnTo>
                    <a:pt x="97" y="117"/>
                  </a:lnTo>
                  <a:lnTo>
                    <a:pt x="59" y="194"/>
                  </a:lnTo>
                  <a:lnTo>
                    <a:pt x="20" y="272"/>
                  </a:lnTo>
                  <a:lnTo>
                    <a:pt x="1" y="349"/>
                  </a:lnTo>
                  <a:lnTo>
                    <a:pt x="1" y="446"/>
                  </a:lnTo>
                  <a:lnTo>
                    <a:pt x="1" y="524"/>
                  </a:lnTo>
                  <a:lnTo>
                    <a:pt x="20" y="601"/>
                  </a:lnTo>
                  <a:lnTo>
                    <a:pt x="59" y="679"/>
                  </a:lnTo>
                  <a:lnTo>
                    <a:pt x="97" y="756"/>
                  </a:lnTo>
                  <a:lnTo>
                    <a:pt x="156" y="795"/>
                  </a:lnTo>
                  <a:lnTo>
                    <a:pt x="214" y="853"/>
                  </a:lnTo>
                  <a:lnTo>
                    <a:pt x="272" y="872"/>
                  </a:lnTo>
                  <a:lnTo>
                    <a:pt x="427" y="872"/>
                  </a:lnTo>
                  <a:lnTo>
                    <a:pt x="485" y="853"/>
                  </a:lnTo>
                  <a:lnTo>
                    <a:pt x="543" y="795"/>
                  </a:lnTo>
                  <a:lnTo>
                    <a:pt x="601" y="756"/>
                  </a:lnTo>
                  <a:lnTo>
                    <a:pt x="640" y="679"/>
                  </a:lnTo>
                  <a:lnTo>
                    <a:pt x="679" y="601"/>
                  </a:lnTo>
                  <a:lnTo>
                    <a:pt x="698" y="524"/>
                  </a:lnTo>
                  <a:lnTo>
                    <a:pt x="698" y="446"/>
                  </a:lnTo>
                  <a:lnTo>
                    <a:pt x="698" y="349"/>
                  </a:lnTo>
                  <a:lnTo>
                    <a:pt x="679" y="272"/>
                  </a:lnTo>
                  <a:lnTo>
                    <a:pt x="640" y="194"/>
                  </a:lnTo>
                  <a:lnTo>
                    <a:pt x="601" y="117"/>
                  </a:lnTo>
                  <a:lnTo>
                    <a:pt x="543" y="78"/>
                  </a:lnTo>
                  <a:lnTo>
                    <a:pt x="485" y="20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26"/>
            <p:cNvSpPr/>
            <p:nvPr/>
          </p:nvSpPr>
          <p:spPr>
            <a:xfrm>
              <a:off x="5762925" y="5514925"/>
              <a:ext cx="85275" cy="39750"/>
            </a:xfrm>
            <a:custGeom>
              <a:avLst/>
              <a:gdLst/>
              <a:ahLst/>
              <a:cxnLst/>
              <a:rect l="l" t="t" r="r" b="b"/>
              <a:pathLst>
                <a:path w="3411" h="1590" extrusionOk="0">
                  <a:moveTo>
                    <a:pt x="2209" y="1"/>
                  </a:moveTo>
                  <a:lnTo>
                    <a:pt x="1938" y="20"/>
                  </a:lnTo>
                  <a:lnTo>
                    <a:pt x="1647" y="59"/>
                  </a:lnTo>
                  <a:lnTo>
                    <a:pt x="1356" y="98"/>
                  </a:lnTo>
                  <a:lnTo>
                    <a:pt x="1085" y="175"/>
                  </a:lnTo>
                  <a:lnTo>
                    <a:pt x="814" y="233"/>
                  </a:lnTo>
                  <a:lnTo>
                    <a:pt x="562" y="311"/>
                  </a:lnTo>
                  <a:lnTo>
                    <a:pt x="349" y="408"/>
                  </a:lnTo>
                  <a:lnTo>
                    <a:pt x="155" y="505"/>
                  </a:lnTo>
                  <a:lnTo>
                    <a:pt x="0" y="582"/>
                  </a:lnTo>
                  <a:lnTo>
                    <a:pt x="213" y="602"/>
                  </a:lnTo>
                  <a:lnTo>
                    <a:pt x="678" y="679"/>
                  </a:lnTo>
                  <a:lnTo>
                    <a:pt x="950" y="737"/>
                  </a:lnTo>
                  <a:lnTo>
                    <a:pt x="1201" y="815"/>
                  </a:lnTo>
                  <a:lnTo>
                    <a:pt x="1434" y="912"/>
                  </a:lnTo>
                  <a:lnTo>
                    <a:pt x="1531" y="970"/>
                  </a:lnTo>
                  <a:lnTo>
                    <a:pt x="1608" y="1028"/>
                  </a:lnTo>
                  <a:lnTo>
                    <a:pt x="2054" y="1435"/>
                  </a:lnTo>
                  <a:lnTo>
                    <a:pt x="2209" y="1551"/>
                  </a:lnTo>
                  <a:lnTo>
                    <a:pt x="2286" y="1590"/>
                  </a:lnTo>
                  <a:lnTo>
                    <a:pt x="2364" y="1590"/>
                  </a:lnTo>
                  <a:lnTo>
                    <a:pt x="2499" y="1551"/>
                  </a:lnTo>
                  <a:lnTo>
                    <a:pt x="2693" y="1493"/>
                  </a:lnTo>
                  <a:lnTo>
                    <a:pt x="2906" y="1376"/>
                  </a:lnTo>
                  <a:lnTo>
                    <a:pt x="3003" y="1318"/>
                  </a:lnTo>
                  <a:lnTo>
                    <a:pt x="3100" y="1241"/>
                  </a:lnTo>
                  <a:lnTo>
                    <a:pt x="3197" y="1144"/>
                  </a:lnTo>
                  <a:lnTo>
                    <a:pt x="3274" y="1047"/>
                  </a:lnTo>
                  <a:lnTo>
                    <a:pt x="3333" y="931"/>
                  </a:lnTo>
                  <a:lnTo>
                    <a:pt x="3391" y="795"/>
                  </a:lnTo>
                  <a:lnTo>
                    <a:pt x="3410" y="660"/>
                  </a:lnTo>
                  <a:lnTo>
                    <a:pt x="3410" y="505"/>
                  </a:lnTo>
                  <a:lnTo>
                    <a:pt x="3391" y="427"/>
                  </a:lnTo>
                  <a:lnTo>
                    <a:pt x="3371" y="350"/>
                  </a:lnTo>
                  <a:lnTo>
                    <a:pt x="3313" y="292"/>
                  </a:lnTo>
                  <a:lnTo>
                    <a:pt x="3274" y="233"/>
                  </a:lnTo>
                  <a:lnTo>
                    <a:pt x="3197" y="175"/>
                  </a:lnTo>
                  <a:lnTo>
                    <a:pt x="3119" y="137"/>
                  </a:lnTo>
                  <a:lnTo>
                    <a:pt x="2945" y="78"/>
                  </a:lnTo>
                  <a:lnTo>
                    <a:pt x="2713" y="20"/>
                  </a:lnTo>
                  <a:lnTo>
                    <a:pt x="24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26"/>
            <p:cNvSpPr/>
            <p:nvPr/>
          </p:nvSpPr>
          <p:spPr>
            <a:xfrm>
              <a:off x="5761950" y="5501375"/>
              <a:ext cx="86250" cy="35875"/>
            </a:xfrm>
            <a:custGeom>
              <a:avLst/>
              <a:gdLst/>
              <a:ahLst/>
              <a:cxnLst/>
              <a:rect l="l" t="t" r="r" b="b"/>
              <a:pathLst>
                <a:path w="3450" h="1435" extrusionOk="0">
                  <a:moveTo>
                    <a:pt x="2500" y="0"/>
                  </a:moveTo>
                  <a:lnTo>
                    <a:pt x="2170" y="39"/>
                  </a:lnTo>
                  <a:lnTo>
                    <a:pt x="1860" y="78"/>
                  </a:lnTo>
                  <a:lnTo>
                    <a:pt x="1589" y="136"/>
                  </a:lnTo>
                  <a:lnTo>
                    <a:pt x="1337" y="233"/>
                  </a:lnTo>
                  <a:lnTo>
                    <a:pt x="1124" y="310"/>
                  </a:lnTo>
                  <a:lnTo>
                    <a:pt x="911" y="407"/>
                  </a:lnTo>
                  <a:lnTo>
                    <a:pt x="737" y="524"/>
                  </a:lnTo>
                  <a:lnTo>
                    <a:pt x="582" y="620"/>
                  </a:lnTo>
                  <a:lnTo>
                    <a:pt x="310" y="814"/>
                  </a:lnTo>
                  <a:lnTo>
                    <a:pt x="136" y="1008"/>
                  </a:lnTo>
                  <a:lnTo>
                    <a:pt x="39" y="1124"/>
                  </a:lnTo>
                  <a:lnTo>
                    <a:pt x="0" y="1163"/>
                  </a:lnTo>
                  <a:lnTo>
                    <a:pt x="310" y="1027"/>
                  </a:lnTo>
                  <a:lnTo>
                    <a:pt x="543" y="930"/>
                  </a:lnTo>
                  <a:lnTo>
                    <a:pt x="814" y="853"/>
                  </a:lnTo>
                  <a:lnTo>
                    <a:pt x="1105" y="795"/>
                  </a:lnTo>
                  <a:lnTo>
                    <a:pt x="1260" y="775"/>
                  </a:lnTo>
                  <a:lnTo>
                    <a:pt x="1415" y="775"/>
                  </a:lnTo>
                  <a:lnTo>
                    <a:pt x="1550" y="795"/>
                  </a:lnTo>
                  <a:lnTo>
                    <a:pt x="1705" y="834"/>
                  </a:lnTo>
                  <a:lnTo>
                    <a:pt x="1822" y="872"/>
                  </a:lnTo>
                  <a:lnTo>
                    <a:pt x="1957" y="950"/>
                  </a:lnTo>
                  <a:lnTo>
                    <a:pt x="2112" y="1085"/>
                  </a:lnTo>
                  <a:lnTo>
                    <a:pt x="2287" y="1163"/>
                  </a:lnTo>
                  <a:lnTo>
                    <a:pt x="2422" y="1260"/>
                  </a:lnTo>
                  <a:lnTo>
                    <a:pt x="2558" y="1318"/>
                  </a:lnTo>
                  <a:lnTo>
                    <a:pt x="2810" y="1395"/>
                  </a:lnTo>
                  <a:lnTo>
                    <a:pt x="3023" y="1415"/>
                  </a:lnTo>
                  <a:lnTo>
                    <a:pt x="3197" y="1434"/>
                  </a:lnTo>
                  <a:lnTo>
                    <a:pt x="3313" y="1415"/>
                  </a:lnTo>
                  <a:lnTo>
                    <a:pt x="3410" y="1376"/>
                  </a:lnTo>
                  <a:lnTo>
                    <a:pt x="3449" y="1260"/>
                  </a:lnTo>
                  <a:lnTo>
                    <a:pt x="3449" y="1124"/>
                  </a:lnTo>
                  <a:lnTo>
                    <a:pt x="3449" y="930"/>
                  </a:lnTo>
                  <a:lnTo>
                    <a:pt x="3391" y="717"/>
                  </a:lnTo>
                  <a:lnTo>
                    <a:pt x="3313" y="504"/>
                  </a:lnTo>
                  <a:lnTo>
                    <a:pt x="3255" y="407"/>
                  </a:lnTo>
                  <a:lnTo>
                    <a:pt x="3178" y="291"/>
                  </a:lnTo>
                  <a:lnTo>
                    <a:pt x="3081" y="214"/>
                  </a:lnTo>
                  <a:lnTo>
                    <a:pt x="2984" y="136"/>
                  </a:lnTo>
                  <a:lnTo>
                    <a:pt x="2868" y="78"/>
                  </a:lnTo>
                  <a:lnTo>
                    <a:pt x="2752" y="39"/>
                  </a:lnTo>
                  <a:lnTo>
                    <a:pt x="2616" y="20"/>
                  </a:lnTo>
                  <a:lnTo>
                    <a:pt x="25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26"/>
            <p:cNvSpPr/>
            <p:nvPr/>
          </p:nvSpPr>
          <p:spPr>
            <a:xfrm>
              <a:off x="5826850" y="5510575"/>
              <a:ext cx="6325" cy="7775"/>
            </a:xfrm>
            <a:custGeom>
              <a:avLst/>
              <a:gdLst/>
              <a:ahLst/>
              <a:cxnLst/>
              <a:rect l="l" t="t" r="r" b="b"/>
              <a:pathLst>
                <a:path w="253" h="311" extrusionOk="0">
                  <a:moveTo>
                    <a:pt x="117" y="1"/>
                  </a:moveTo>
                  <a:lnTo>
                    <a:pt x="78" y="20"/>
                  </a:lnTo>
                  <a:lnTo>
                    <a:pt x="39" y="39"/>
                  </a:lnTo>
                  <a:lnTo>
                    <a:pt x="1" y="97"/>
                  </a:lnTo>
                  <a:lnTo>
                    <a:pt x="1" y="156"/>
                  </a:lnTo>
                  <a:lnTo>
                    <a:pt x="1" y="214"/>
                  </a:lnTo>
                  <a:lnTo>
                    <a:pt x="39" y="252"/>
                  </a:lnTo>
                  <a:lnTo>
                    <a:pt x="78" y="291"/>
                  </a:lnTo>
                  <a:lnTo>
                    <a:pt x="117" y="311"/>
                  </a:lnTo>
                  <a:lnTo>
                    <a:pt x="175" y="291"/>
                  </a:lnTo>
                  <a:lnTo>
                    <a:pt x="214" y="252"/>
                  </a:lnTo>
                  <a:lnTo>
                    <a:pt x="233" y="214"/>
                  </a:lnTo>
                  <a:lnTo>
                    <a:pt x="252" y="156"/>
                  </a:lnTo>
                  <a:lnTo>
                    <a:pt x="233" y="97"/>
                  </a:lnTo>
                  <a:lnTo>
                    <a:pt x="214" y="39"/>
                  </a:lnTo>
                  <a:lnTo>
                    <a:pt x="175" y="20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3C3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639034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DF8EB38-7760-459F-9714-551640F2A6F3}" type="datetimeFigureOut">
              <a:rPr lang="en-US" smtClean="0"/>
              <a:t>02/24/2026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68998CE-1ED7-49C1-881B-98F444589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280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1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3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9690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2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5568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0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5605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7750" y="539496"/>
            <a:ext cx="77085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elega One"/>
              <a:buNone/>
              <a:defRPr sz="3500">
                <a:solidFill>
                  <a:schemeClr val="dk1"/>
                </a:solidFill>
                <a:latin typeface="Orelega One"/>
                <a:ea typeface="Orelega One"/>
                <a:cs typeface="Orelega One"/>
                <a:sym typeface="Oreleg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92700" y="1351875"/>
            <a:ext cx="7711800" cy="32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71" r:id="rId3"/>
    <p:sldLayoutId id="2147483672" r:id="rId4"/>
    <p:sldLayoutId id="2147483676" r:id="rId5"/>
    <p:sldLayoutId id="2147483687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11703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7.png"/><Relationship Id="rId18" Type="http://schemas.microsoft.com/office/2007/relationships/hdphoto" Target="../media/hdphoto7.wdp"/><Relationship Id="rId26" Type="http://schemas.openxmlformats.org/officeDocument/2006/relationships/image" Target="../media/image14.png"/><Relationship Id="rId3" Type="http://schemas.openxmlformats.org/officeDocument/2006/relationships/image" Target="../media/image1.png"/><Relationship Id="rId21" Type="http://schemas.openxmlformats.org/officeDocument/2006/relationships/image" Target="../media/image11.png"/><Relationship Id="rId7" Type="http://schemas.openxmlformats.org/officeDocument/2006/relationships/image" Target="../media/image4.png"/><Relationship Id="rId12" Type="http://schemas.microsoft.com/office/2007/relationships/hdphoto" Target="../media/hdphoto4.wdp"/><Relationship Id="rId17" Type="http://schemas.openxmlformats.org/officeDocument/2006/relationships/image" Target="../media/image9.png"/><Relationship Id="rId25" Type="http://schemas.microsoft.com/office/2007/relationships/hdphoto" Target="../media/hdphoto10.wdp"/><Relationship Id="rId2" Type="http://schemas.openxmlformats.org/officeDocument/2006/relationships/notesSlide" Target="../notesSlides/notesSlide1.xml"/><Relationship Id="rId16" Type="http://schemas.microsoft.com/office/2007/relationships/hdphoto" Target="../media/hdphoto6.wdp"/><Relationship Id="rId20" Type="http://schemas.microsoft.com/office/2007/relationships/hdphoto" Target="../media/hdphoto8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24" Type="http://schemas.openxmlformats.org/officeDocument/2006/relationships/image" Target="../media/image13.png"/><Relationship Id="rId5" Type="http://schemas.microsoft.com/office/2007/relationships/hdphoto" Target="../media/hdphoto1.wdp"/><Relationship Id="rId15" Type="http://schemas.openxmlformats.org/officeDocument/2006/relationships/image" Target="../media/image8.png"/><Relationship Id="rId23" Type="http://schemas.openxmlformats.org/officeDocument/2006/relationships/image" Target="../media/image12.emf"/><Relationship Id="rId28" Type="http://schemas.openxmlformats.org/officeDocument/2006/relationships/image" Target="../media/image16.png"/><Relationship Id="rId10" Type="http://schemas.microsoft.com/office/2007/relationships/hdphoto" Target="../media/hdphoto3.wdp"/><Relationship Id="rId19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3.png"/><Relationship Id="rId3" Type="http://schemas.openxmlformats.org/officeDocument/2006/relationships/audio" Target="../media/audio6.wav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9.wav"/><Relationship Id="rId11" Type="http://schemas.openxmlformats.org/officeDocument/2006/relationships/image" Target="../media/image28.png"/><Relationship Id="rId5" Type="http://schemas.openxmlformats.org/officeDocument/2006/relationships/audio" Target="../media/audio8.wav"/><Relationship Id="rId15" Type="http://schemas.openxmlformats.org/officeDocument/2006/relationships/image" Target="../media/image14.png"/><Relationship Id="rId10" Type="http://schemas.openxmlformats.org/officeDocument/2006/relationships/image" Target="../media/image27.png"/><Relationship Id="rId4" Type="http://schemas.openxmlformats.org/officeDocument/2006/relationships/audio" Target="../media/audio7.wav"/><Relationship Id="rId9" Type="http://schemas.openxmlformats.org/officeDocument/2006/relationships/image" Target="../media/image26.png"/><Relationship Id="rId14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0.png"/><Relationship Id="rId3" Type="http://schemas.openxmlformats.org/officeDocument/2006/relationships/audio" Target="../media/audio6.wav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9.wav"/><Relationship Id="rId11" Type="http://schemas.openxmlformats.org/officeDocument/2006/relationships/image" Target="../media/image28.png"/><Relationship Id="rId5" Type="http://schemas.openxmlformats.org/officeDocument/2006/relationships/audio" Target="../media/audio8.wav"/><Relationship Id="rId15" Type="http://schemas.openxmlformats.org/officeDocument/2006/relationships/image" Target="../media/image14.png"/><Relationship Id="rId10" Type="http://schemas.openxmlformats.org/officeDocument/2006/relationships/image" Target="../media/image27.png"/><Relationship Id="rId4" Type="http://schemas.openxmlformats.org/officeDocument/2006/relationships/audio" Target="../media/audio7.wav"/><Relationship Id="rId9" Type="http://schemas.openxmlformats.org/officeDocument/2006/relationships/image" Target="../media/image26.png"/><Relationship Id="rId14" Type="http://schemas.openxmlformats.org/officeDocument/2006/relationships/slide" Target="slide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slide" Target="slide5.xml"/><Relationship Id="rId3" Type="http://schemas.openxmlformats.org/officeDocument/2006/relationships/audio" Target="../media/audio6.wav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9.wav"/><Relationship Id="rId11" Type="http://schemas.openxmlformats.org/officeDocument/2006/relationships/image" Target="../media/image28.png"/><Relationship Id="rId5" Type="http://schemas.openxmlformats.org/officeDocument/2006/relationships/audio" Target="../media/audio8.wav"/><Relationship Id="rId15" Type="http://schemas.openxmlformats.org/officeDocument/2006/relationships/image" Target="../media/image40.jpeg"/><Relationship Id="rId10" Type="http://schemas.openxmlformats.org/officeDocument/2006/relationships/image" Target="../media/image27.png"/><Relationship Id="rId4" Type="http://schemas.openxmlformats.org/officeDocument/2006/relationships/audio" Target="../media/audio7.wav"/><Relationship Id="rId9" Type="http://schemas.openxmlformats.org/officeDocument/2006/relationships/image" Target="../media/image26.png"/><Relationship Id="rId1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4.png"/><Relationship Id="rId4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audio" Target="../media/audio2.wav"/><Relationship Id="rId3" Type="http://schemas.openxmlformats.org/officeDocument/2006/relationships/audio" Target="../media/audio2.wav"/><Relationship Id="rId7" Type="http://schemas.openxmlformats.org/officeDocument/2006/relationships/slide" Target="slide22.xml"/><Relationship Id="rId12" Type="http://schemas.openxmlformats.org/officeDocument/2006/relationships/image" Target="../media/image4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microsoft.com/office/2007/relationships/hdphoto" Target="../media/hdphoto14.wdp"/><Relationship Id="rId5" Type="http://schemas.openxmlformats.org/officeDocument/2006/relationships/audio" Target="../media/audio9.wav"/><Relationship Id="rId10" Type="http://schemas.openxmlformats.org/officeDocument/2006/relationships/image" Target="../media/image46.png"/><Relationship Id="rId4" Type="http://schemas.openxmlformats.org/officeDocument/2006/relationships/audio" Target="../media/audio1.wav"/><Relationship Id="rId9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microsoft.com/office/2007/relationships/hdphoto" Target="../media/hdphoto11.wdp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audio" Target="../media/audio6.wav"/><Relationship Id="rId7" Type="http://schemas.openxmlformats.org/officeDocument/2006/relationships/image" Target="../media/image4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11" Type="http://schemas.openxmlformats.org/officeDocument/2006/relationships/audio" Target="../media/audio1.wav"/><Relationship Id="rId5" Type="http://schemas.openxmlformats.org/officeDocument/2006/relationships/image" Target="../media/image49.png"/><Relationship Id="rId10" Type="http://schemas.openxmlformats.org/officeDocument/2006/relationships/image" Target="../media/image52.jpeg"/><Relationship Id="rId4" Type="http://schemas.openxmlformats.org/officeDocument/2006/relationships/image" Target="../media/image14.png"/><Relationship Id="rId9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6.png"/><Relationship Id="rId3" Type="http://schemas.openxmlformats.org/officeDocument/2006/relationships/audio" Target="../media/audio8.wav"/><Relationship Id="rId7" Type="http://schemas.openxmlformats.org/officeDocument/2006/relationships/image" Target="../media/image53.gif"/><Relationship Id="rId12" Type="http://schemas.openxmlformats.org/officeDocument/2006/relationships/slide" Target="slide3.xml"/><Relationship Id="rId2" Type="http://schemas.openxmlformats.org/officeDocument/2006/relationships/audio" Target="../media/audio4.wav"/><Relationship Id="rId16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microsoft.com/office/2007/relationships/hdphoto" Target="../media/hdphoto16.wdp"/><Relationship Id="rId5" Type="http://schemas.microsoft.com/office/2007/relationships/hdphoto" Target="../media/hdphoto12.wdp"/><Relationship Id="rId15" Type="http://schemas.openxmlformats.org/officeDocument/2006/relationships/image" Target="../media/image50.jpeg"/><Relationship Id="rId10" Type="http://schemas.openxmlformats.org/officeDocument/2006/relationships/image" Target="../media/image55.png"/><Relationship Id="rId4" Type="http://schemas.openxmlformats.org/officeDocument/2006/relationships/image" Target="../media/image20.png"/><Relationship Id="rId9" Type="http://schemas.microsoft.com/office/2007/relationships/hdphoto" Target="../media/hdphoto15.wdp"/><Relationship Id="rId1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microsoft.com/office/2007/relationships/hdphoto" Target="../media/hdphoto11.wdp"/><Relationship Id="rId4" Type="http://schemas.openxmlformats.org/officeDocument/2006/relationships/image" Target="../media/image17.png"/><Relationship Id="rId9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6.png"/><Relationship Id="rId3" Type="http://schemas.openxmlformats.org/officeDocument/2006/relationships/audio" Target="../media/audio8.wav"/><Relationship Id="rId7" Type="http://schemas.openxmlformats.org/officeDocument/2006/relationships/image" Target="../media/image53.gif"/><Relationship Id="rId12" Type="http://schemas.openxmlformats.org/officeDocument/2006/relationships/slide" Target="slide3.xml"/><Relationship Id="rId2" Type="http://schemas.openxmlformats.org/officeDocument/2006/relationships/audio" Target="../media/audio11.wav"/><Relationship Id="rId16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microsoft.com/office/2007/relationships/hdphoto" Target="../media/hdphoto16.wdp"/><Relationship Id="rId5" Type="http://schemas.microsoft.com/office/2007/relationships/hdphoto" Target="../media/hdphoto12.wdp"/><Relationship Id="rId15" Type="http://schemas.openxmlformats.org/officeDocument/2006/relationships/image" Target="../media/image52.jpeg"/><Relationship Id="rId10" Type="http://schemas.openxmlformats.org/officeDocument/2006/relationships/image" Target="../media/image55.png"/><Relationship Id="rId4" Type="http://schemas.openxmlformats.org/officeDocument/2006/relationships/image" Target="../media/image20.png"/><Relationship Id="rId9" Type="http://schemas.microsoft.com/office/2007/relationships/hdphoto" Target="../media/hdphoto15.wdp"/><Relationship Id="rId1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microsoft.com/office/2007/relationships/hdphoto" Target="../media/hdphoto11.wdp"/><Relationship Id="rId10" Type="http://schemas.openxmlformats.org/officeDocument/2006/relationships/audio" Target="../media/audio2.wav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57.jpeg"/><Relationship Id="rId7" Type="http://schemas.openxmlformats.org/officeDocument/2006/relationships/slide" Target="slide22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17.wdp"/><Relationship Id="rId4" Type="http://schemas.openxmlformats.org/officeDocument/2006/relationships/image" Target="../media/image58.png"/><Relationship Id="rId9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4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9.png"/><Relationship Id="rId5" Type="http://schemas.openxmlformats.org/officeDocument/2006/relationships/slide" Target="slide4.xml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audio" Target="../media/audio4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audio" Target="../media/audio4.wav"/><Relationship Id="rId5" Type="http://schemas.microsoft.com/office/2007/relationships/hdphoto" Target="../media/hdphoto11.wdp"/><Relationship Id="rId4" Type="http://schemas.openxmlformats.org/officeDocument/2006/relationships/image" Target="../media/image17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7.xml"/><Relationship Id="rId18" Type="http://schemas.openxmlformats.org/officeDocument/2006/relationships/image" Target="../media/image14.png"/><Relationship Id="rId3" Type="http://schemas.openxmlformats.org/officeDocument/2006/relationships/audio" Target="../media/audio6.wav"/><Relationship Id="rId7" Type="http://schemas.openxmlformats.org/officeDocument/2006/relationships/slide" Target="slide6.xml"/><Relationship Id="rId12" Type="http://schemas.openxmlformats.org/officeDocument/2006/relationships/slide" Target="slide5.xml"/><Relationship Id="rId17" Type="http://schemas.microsoft.com/office/2007/relationships/hdphoto" Target="../media/hdphoto13.wdp"/><Relationship Id="rId2" Type="http://schemas.openxmlformats.org/officeDocument/2006/relationships/audio" Target="../media/audio5.wav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11" Type="http://schemas.openxmlformats.org/officeDocument/2006/relationships/slide" Target="slide10.xml"/><Relationship Id="rId5" Type="http://schemas.openxmlformats.org/officeDocument/2006/relationships/slide" Target="slide4.xml"/><Relationship Id="rId15" Type="http://schemas.openxmlformats.org/officeDocument/2006/relationships/image" Target="../media/image23.png"/><Relationship Id="rId10" Type="http://schemas.openxmlformats.org/officeDocument/2006/relationships/slide" Target="slide12.xml"/><Relationship Id="rId19" Type="http://schemas.openxmlformats.org/officeDocument/2006/relationships/slide" Target="slide13.xml"/><Relationship Id="rId4" Type="http://schemas.openxmlformats.org/officeDocument/2006/relationships/image" Target="../media/image21.png"/><Relationship Id="rId9" Type="http://schemas.openxmlformats.org/officeDocument/2006/relationships/slide" Target="slide9.xml"/><Relationship Id="rId14" Type="http://schemas.openxmlformats.org/officeDocument/2006/relationships/slide" Target="slide1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audio" Target="../media/audio9.wav"/><Relationship Id="rId12" Type="http://schemas.openxmlformats.org/officeDocument/2006/relationships/image" Target="../media/image28.png"/><Relationship Id="rId17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8.wav"/><Relationship Id="rId11" Type="http://schemas.openxmlformats.org/officeDocument/2006/relationships/image" Target="../media/image27.png"/><Relationship Id="rId5" Type="http://schemas.openxmlformats.org/officeDocument/2006/relationships/audio" Target="../media/audio7.wav"/><Relationship Id="rId15" Type="http://schemas.openxmlformats.org/officeDocument/2006/relationships/slide" Target="slide5.xml"/><Relationship Id="rId10" Type="http://schemas.openxmlformats.org/officeDocument/2006/relationships/image" Target="../media/image26.png"/><Relationship Id="rId19" Type="http://schemas.openxmlformats.org/officeDocument/2006/relationships/audio" Target="../media/audio1.wav"/><Relationship Id="rId4" Type="http://schemas.openxmlformats.org/officeDocument/2006/relationships/audio" Target="../media/audio6.wav"/><Relationship Id="rId9" Type="http://schemas.openxmlformats.org/officeDocument/2006/relationships/image" Target="../media/image23.png"/><Relationship Id="rId1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3.png"/><Relationship Id="rId3" Type="http://schemas.openxmlformats.org/officeDocument/2006/relationships/audio" Target="../media/audio6.wav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9.wav"/><Relationship Id="rId11" Type="http://schemas.openxmlformats.org/officeDocument/2006/relationships/image" Target="../media/image28.png"/><Relationship Id="rId5" Type="http://schemas.openxmlformats.org/officeDocument/2006/relationships/audio" Target="../media/audio8.wav"/><Relationship Id="rId15" Type="http://schemas.openxmlformats.org/officeDocument/2006/relationships/image" Target="../media/image14.png"/><Relationship Id="rId10" Type="http://schemas.openxmlformats.org/officeDocument/2006/relationships/image" Target="../media/image27.png"/><Relationship Id="rId4" Type="http://schemas.openxmlformats.org/officeDocument/2006/relationships/audio" Target="../media/audio7.wav"/><Relationship Id="rId9" Type="http://schemas.openxmlformats.org/officeDocument/2006/relationships/image" Target="../media/image26.png"/><Relationship Id="rId1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slide" Target="slide5.xml"/><Relationship Id="rId3" Type="http://schemas.openxmlformats.org/officeDocument/2006/relationships/audio" Target="../media/audio6.wav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9.wav"/><Relationship Id="rId11" Type="http://schemas.openxmlformats.org/officeDocument/2006/relationships/image" Target="../media/image28.png"/><Relationship Id="rId5" Type="http://schemas.openxmlformats.org/officeDocument/2006/relationships/audio" Target="../media/audio8.wav"/><Relationship Id="rId15" Type="http://schemas.openxmlformats.org/officeDocument/2006/relationships/image" Target="../media/image35.png"/><Relationship Id="rId10" Type="http://schemas.openxmlformats.org/officeDocument/2006/relationships/image" Target="../media/image27.png"/><Relationship Id="rId4" Type="http://schemas.openxmlformats.org/officeDocument/2006/relationships/audio" Target="../media/audio7.wav"/><Relationship Id="rId9" Type="http://schemas.openxmlformats.org/officeDocument/2006/relationships/image" Target="../media/image26.png"/><Relationship Id="rId1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0.png"/><Relationship Id="rId3" Type="http://schemas.openxmlformats.org/officeDocument/2006/relationships/audio" Target="../media/audio6.wav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9.wav"/><Relationship Id="rId11" Type="http://schemas.openxmlformats.org/officeDocument/2006/relationships/image" Target="../media/image28.png"/><Relationship Id="rId5" Type="http://schemas.openxmlformats.org/officeDocument/2006/relationships/audio" Target="../media/audio8.wav"/><Relationship Id="rId15" Type="http://schemas.openxmlformats.org/officeDocument/2006/relationships/image" Target="../media/image14.png"/><Relationship Id="rId10" Type="http://schemas.openxmlformats.org/officeDocument/2006/relationships/image" Target="../media/image27.png"/><Relationship Id="rId4" Type="http://schemas.openxmlformats.org/officeDocument/2006/relationships/audio" Target="../media/audio7.wav"/><Relationship Id="rId9" Type="http://schemas.openxmlformats.org/officeDocument/2006/relationships/image" Target="../media/image26.png"/><Relationship Id="rId1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  <p:pic>
        <p:nvPicPr>
          <p:cNvPr id="58" name="图片 2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245" y="46754"/>
            <a:ext cx="6121797" cy="3650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Rectangle 7"/>
          <p:cNvSpPr/>
          <p:nvPr/>
        </p:nvSpPr>
        <p:spPr>
          <a:xfrm>
            <a:off x="2613987" y="707080"/>
            <a:ext cx="377337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437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4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Unit 8</a:t>
            </a:r>
          </a:p>
          <a:p>
            <a:pPr marL="0" marR="0" lvl="0" indent="0" algn="ctr" defTabSz="9437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400" b="1" noProof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Fun time </a:t>
            </a:r>
          </a:p>
          <a:p>
            <a:pPr marL="0" marR="0" lvl="0" indent="0" algn="ctr" defTabSz="9437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400" b="1" noProof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and project</a:t>
            </a:r>
            <a:endParaRPr kumimoji="0" lang="en-US" sz="4400" b="1" i="0" u="none" strike="noStrike" kern="0" cap="none" spc="0" normalizeH="0" baseline="0" noProof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FF00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56" name="Picture 2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57" b="19746"/>
          <a:stretch/>
        </p:blipFill>
        <p:spPr bwMode="auto">
          <a:xfrm rot="21062553">
            <a:off x="7191269" y="2860656"/>
            <a:ext cx="989427" cy="1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391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6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8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BANG"/>
          <p:cNvGrpSpPr/>
          <p:nvPr/>
        </p:nvGrpSpPr>
        <p:grpSpPr>
          <a:xfrm>
            <a:off x="445223" y="146707"/>
            <a:ext cx="4335434" cy="5306960"/>
            <a:chOff x="3897375" y="906065"/>
            <a:chExt cx="3722639" cy="4556845"/>
          </a:xfrm>
        </p:grpSpPr>
        <p:pic>
          <p:nvPicPr>
            <p:cNvPr id="3" name="图片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7375" y="906065"/>
              <a:ext cx="3722639" cy="4556845"/>
            </a:xfrm>
            <a:prstGeom prst="rect">
              <a:avLst/>
            </a:prstGeom>
          </p:spPr>
        </p:pic>
        <p:sp>
          <p:nvSpPr>
            <p:cNvPr id="4" name="Rectangle 1"/>
            <p:cNvSpPr/>
            <p:nvPr/>
          </p:nvSpPr>
          <p:spPr>
            <a:xfrm>
              <a:off x="4149579" y="1726965"/>
              <a:ext cx="3291175" cy="2369726"/>
            </a:xfrm>
            <a:custGeom>
              <a:avLst/>
              <a:gdLst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0 w 5110592"/>
                <a:gd name="connsiteY3" fmla="*/ 3693400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109182 w 5110592"/>
                <a:gd name="connsiteY3" fmla="*/ 3611513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95535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81887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79751"/>
                <a:gd name="connsiteX1" fmla="*/ 5110592 w 5110592"/>
                <a:gd name="connsiteY1" fmla="*/ 0 h 3679751"/>
                <a:gd name="connsiteX2" fmla="*/ 5069649 w 5110592"/>
                <a:gd name="connsiteY2" fmla="*/ 3406797 h 3679751"/>
                <a:gd name="connsiteX3" fmla="*/ 81887 w 5110592"/>
                <a:gd name="connsiteY3" fmla="*/ 3679751 h 3679751"/>
                <a:gd name="connsiteX4" fmla="*/ 0 w 5110592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81887 w 5110593"/>
                <a:gd name="connsiteY3" fmla="*/ 3679751 h 3679751"/>
                <a:gd name="connsiteX4" fmla="*/ 0 w 5110593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54592 w 5110593"/>
                <a:gd name="connsiteY3" fmla="*/ 3679751 h 3679751"/>
                <a:gd name="connsiteX4" fmla="*/ 0 w 5110593"/>
                <a:gd name="connsiteY4" fmla="*/ 0 h 3679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10593" h="3679751">
                  <a:moveTo>
                    <a:pt x="0" y="0"/>
                  </a:moveTo>
                  <a:lnTo>
                    <a:pt x="5110592" y="0"/>
                  </a:lnTo>
                  <a:cubicBezTo>
                    <a:pt x="5110592" y="1117402"/>
                    <a:pt x="5110593" y="2234804"/>
                    <a:pt x="5110593" y="3352206"/>
                  </a:cubicBezTo>
                  <a:lnTo>
                    <a:pt x="54592" y="36797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76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50"/>
            </a:p>
          </p:txBody>
        </p:sp>
      </p:grp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30492" y="11750"/>
            <a:ext cx="994924" cy="92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SAI1"/>
          <p:cNvGrpSpPr/>
          <p:nvPr/>
        </p:nvGrpSpPr>
        <p:grpSpPr>
          <a:xfrm>
            <a:off x="4944190" y="497686"/>
            <a:ext cx="3811242" cy="1523629"/>
            <a:chOff x="2120889" y="4993482"/>
            <a:chExt cx="1355779" cy="892785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0889" y="4993482"/>
              <a:ext cx="1278462" cy="892785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2503934" y="5160340"/>
              <a:ext cx="972734" cy="559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>
                  <a:latin typeface="Comic Sans MS" pitchFamily="66" charset="0"/>
                  <a:ea typeface="Cambria" pitchFamily="18" charset="0"/>
                </a:rPr>
                <a:t>Work in groups</a:t>
              </a:r>
              <a:endParaRPr lang="en-US" sz="2800" b="1" dirty="0">
                <a:latin typeface="Comic Sans MS" pitchFamily="66" charset="0"/>
                <a:ea typeface="Cambria" pitchFamily="18" charset="0"/>
              </a:endParaRPr>
            </a:p>
          </p:txBody>
        </p:sp>
      </p:grpSp>
      <p:grpSp>
        <p:nvGrpSpPr>
          <p:cNvPr id="36" name="DUNG"/>
          <p:cNvGrpSpPr/>
          <p:nvPr/>
        </p:nvGrpSpPr>
        <p:grpSpPr>
          <a:xfrm>
            <a:off x="4844158" y="3429865"/>
            <a:ext cx="3830816" cy="1523629"/>
            <a:chOff x="5451650" y="5026829"/>
            <a:chExt cx="1451902" cy="892785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1650" y="5026829"/>
              <a:ext cx="1451902" cy="892785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5897669" y="5255733"/>
              <a:ext cx="866851" cy="559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>
                  <a:latin typeface="Comic Sans MS" pitchFamily="66" charset="0"/>
                  <a:ea typeface="Cambria" pitchFamily="18" charset="0"/>
                </a:rPr>
                <a:t>Work in pairs</a:t>
              </a:r>
            </a:p>
          </p:txBody>
        </p:sp>
      </p:grpSp>
      <p:grpSp>
        <p:nvGrpSpPr>
          <p:cNvPr id="39" name="SAI2"/>
          <p:cNvGrpSpPr/>
          <p:nvPr/>
        </p:nvGrpSpPr>
        <p:grpSpPr>
          <a:xfrm>
            <a:off x="4844153" y="1973809"/>
            <a:ext cx="4040907" cy="1523627"/>
            <a:chOff x="8668624" y="4993479"/>
            <a:chExt cx="1425394" cy="892785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8624" y="4993479"/>
              <a:ext cx="1303000" cy="892785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9083735" y="5234554"/>
              <a:ext cx="1010283" cy="5590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 err="1">
                  <a:latin typeface="Comic Sans MS" pitchFamily="66" charset="0"/>
                  <a:ea typeface="Cambria" pitchFamily="18" charset="0"/>
                </a:rPr>
                <a:t>Wrok</a:t>
              </a:r>
              <a:r>
                <a:rPr lang="en-US" sz="2800" b="1" i="1" dirty="0">
                  <a:latin typeface="Comic Sans MS" pitchFamily="66" charset="0"/>
                  <a:ea typeface="Cambria" pitchFamily="18" charset="0"/>
                </a:rPr>
                <a:t> in </a:t>
              </a:r>
            </a:p>
            <a:p>
              <a:r>
                <a:rPr lang="en-US" sz="2800" b="1" i="1" dirty="0">
                  <a:latin typeface="Comic Sans MS" pitchFamily="66" charset="0"/>
                  <a:ea typeface="Cambria" pitchFamily="18" charset="0"/>
                </a:rPr>
                <a:t>groups</a:t>
              </a:r>
              <a:endParaRPr lang="en-US" sz="2800" b="1" dirty="0">
                <a:latin typeface="Comic Sans MS" pitchFamily="66" charset="0"/>
                <a:ea typeface="Cambria" pitchFamily="18" charset="0"/>
              </a:endParaRPr>
            </a:p>
          </p:txBody>
        </p:sp>
      </p:grpSp>
      <p:pic>
        <p:nvPicPr>
          <p:cNvPr id="20" name="tick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049" y="1236314"/>
            <a:ext cx="653851" cy="680004"/>
          </a:xfrm>
          <a:prstGeom prst="rect">
            <a:avLst/>
          </a:prstGeom>
        </p:spPr>
      </p:pic>
      <p:pic>
        <p:nvPicPr>
          <p:cNvPr id="21" name="2 Imagen">
            <a:extLst>
              <a:ext uri="{FF2B5EF4-FFF2-40B4-BE49-F238E27FC236}">
                <a16:creationId xmlns:a16="http://schemas.microsoft.com/office/drawing/2014/main" id="{205A2C2A-4C4B-4A74-819A-5B4CD035C36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4112">
            <a:off x="4749540" y="1273677"/>
            <a:ext cx="1318679" cy="1318679"/>
          </a:xfrm>
          <a:prstGeom prst="rect">
            <a:avLst/>
          </a:prstGeom>
          <a:effectLst>
            <a:outerShdw blurRad="457200" dist="152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21"/>
          <p:cNvSpPr txBox="1"/>
          <p:nvPr/>
        </p:nvSpPr>
        <p:spPr>
          <a:xfrm>
            <a:off x="920410" y="3168255"/>
            <a:ext cx="2893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bg1"/>
                </a:solidFill>
                <a:latin typeface="Comic Sans MS" pitchFamily="66" charset="0"/>
                <a:ea typeface="Cambria" pitchFamily="18" charset="0"/>
              </a:rPr>
              <a:t>Work in groups</a:t>
            </a:r>
            <a:endParaRPr lang="en-US" sz="2800" b="1" dirty="0">
              <a:solidFill>
                <a:schemeClr val="bg1"/>
              </a:solidFill>
              <a:latin typeface="Comic Sans MS" pitchFamily="66" charset="0"/>
              <a:ea typeface="Cambria" pitchFamily="18" charset="0"/>
            </a:endParaRPr>
          </a:p>
        </p:txBody>
      </p:sp>
      <p:sp>
        <p:nvSpPr>
          <p:cNvPr id="24" name="Left Arrow 23">
            <a:hlinkClick r:id="rId14" action="ppaction://hlinksldjump"/>
          </p:cNvPr>
          <p:cNvSpPr/>
          <p:nvPr/>
        </p:nvSpPr>
        <p:spPr>
          <a:xfrm>
            <a:off x="213756" y="4405745"/>
            <a:ext cx="1187532" cy="737755"/>
          </a:xfrm>
          <a:prstGeom prst="leftArrow">
            <a:avLst/>
          </a:prstGeom>
          <a:solidFill>
            <a:srgbClr val="FFDE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itchFamily="66" charset="0"/>
                <a:ea typeface="Cambria" pitchFamily="18" charset="0"/>
              </a:rPr>
              <a:t>Back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FB2FEC-0E16-FBCB-6EEE-B25B5777C53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  <p:pic>
        <p:nvPicPr>
          <p:cNvPr id="23" name="Picture 2" descr="Ảnh miễn phí của Mọi người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280" y="1259500"/>
            <a:ext cx="3132269" cy="1985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2977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003 0.14585 C -0.38125 0.1551 -0.38281 0.16435 -0.3842 0.1736 C -0.38455 0.17576 -0.38489 0.17823 -0.38507 0.18039 C -0.38541 0.18347 -0.38611 0.19272 -0.38611 0.18964 C -0.38611 0.18656 -0.38385 0.15664 -0.38211 0.15294 C -0.38038 0.14894 -0.37604 0.14369 -0.37604 0.144 C -0.37187 0.14647 -0.37048 0.15048 -0.36892 0.15973 C -0.36961 0.16805 -0.36805 0.17946 -0.371 0.18501 C -0.37291 0.18871 -0.375 0.17885 -0.37708 0.17576 C -0.38038 0.17052 -0.38715 0.16898 -0.39097 0.16651 C -0.38316 0.1659 -0.375 0.16374 -0.36684 0.16435 C -0.3585 0.16497 -0.36059 0.16775 -0.36302 0.17576 C -0.35816 0.18686 -0.35816 0.1881 -0.35086 0.18501 C -0.35052 0.18286 -0.35086 0.17915 -0.34982 0.17823 C -0.34566 0.1736 -0.34687 0.19118 -0.34288 0.19426 C -0.34184 0.19519 -0.3408 0.19581 -0.33975 0.19673 C -0.33611 0.19118 -0.33628 0.18748 -0.33472 0.17823 C -0.33229 0.18656 -0.33246 0.19118 -0.32864 0.19673 C -0.3243 0.19303 -0.32326 0.19611 -0.3217 0.18501 C -0.32274 0.18347 -0.32604 0.17545 -0.32777 0.18286 C -0.32812 0.18501 -0.32482 0.19642 -0.32465 0.19673 C -0.32291 0.1992 -0.31857 0.20136 -0.31857 0.20166 C -0.31128 0.1992 -0.3092 0.20043 -0.30555 0.18748 C -0.30677 0.17422 -0.30694 0.17175 -0.31267 0.17576 C -0.31076 0.19611 -0.3085 0.19457 -0.30052 0.19889 C -0.29809 0.21523 -0.30052 0.21431 -0.29548 0.21061 C -0.29132 0.20413 -0.2908 0.19426 -0.28646 0.18748 C -0.27882 0.18964 -0.27864 0.18871 -0.27639 0.20352 C -0.27482 0.19272 -0.27066 0.19149 -0.27639 0.18748 C -0.28194 0.19149 -0.28229 0.20382 -0.27639 0.20814 C -0.27465 0.20752 -0.27274 0.20814 -0.27135 0.20598 C -0.27031 0.20444 -0.27014 0.19642 -0.27031 0.19889 C -0.27152 0.23928 -0.26771 0.23127 -0.27534 0.24268 C -0.27864 0.2325 -0.28489 0.2214 -0.27639 0.21523 C -0.27309 0.2103 -0.26961 0.20752 -0.26614 0.20352 C -0.26458 0.19241 -0.25955 0.18378 -0.26736 0.17823 C -0.26823 0.17977 -0.26996 0.18008 -0.27031 0.18286 C -0.27135 0.19272 -0.26753 0.20537 -0.26423 0.21061 C -0.26232 0.21338 -0.26024 0.21369 -0.25833 0.21523 C -0.25451 0.21431 -0.25052 0.21554 -0.24705 0.21277 C -0.24496 0.21122 -0.24687 0.19735 -0.24705 0.19673 C -0.24774 0.19488 -0.24913 0.19519 -0.25017 0.19426 C -0.25694 0.22541 -0.24774 0.21462 -0.23593 0.21277 C -0.23489 0.20444 -0.23576 0.20814 -0.23385 0.20136 " pathEditMode="relative" rAng="0" ptsTypes="fffffffffffffffffffffffffffffffffffffffffffA">
                                      <p:cBhvr>
                                        <p:cTn id="39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53" y="4718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BANG"/>
          <p:cNvGrpSpPr/>
          <p:nvPr/>
        </p:nvGrpSpPr>
        <p:grpSpPr>
          <a:xfrm>
            <a:off x="445223" y="146707"/>
            <a:ext cx="4335434" cy="5306960"/>
            <a:chOff x="3897375" y="906065"/>
            <a:chExt cx="3722639" cy="4556845"/>
          </a:xfrm>
        </p:grpSpPr>
        <p:pic>
          <p:nvPicPr>
            <p:cNvPr id="3" name="图片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7375" y="906065"/>
              <a:ext cx="3722639" cy="4556845"/>
            </a:xfrm>
            <a:prstGeom prst="rect">
              <a:avLst/>
            </a:prstGeom>
          </p:spPr>
        </p:pic>
        <p:sp>
          <p:nvSpPr>
            <p:cNvPr id="4" name="Rectangle 1"/>
            <p:cNvSpPr/>
            <p:nvPr/>
          </p:nvSpPr>
          <p:spPr>
            <a:xfrm>
              <a:off x="4149579" y="1726965"/>
              <a:ext cx="3291175" cy="2369726"/>
            </a:xfrm>
            <a:custGeom>
              <a:avLst/>
              <a:gdLst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0 w 5110592"/>
                <a:gd name="connsiteY3" fmla="*/ 3693400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109182 w 5110592"/>
                <a:gd name="connsiteY3" fmla="*/ 3611513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95535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81887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79751"/>
                <a:gd name="connsiteX1" fmla="*/ 5110592 w 5110592"/>
                <a:gd name="connsiteY1" fmla="*/ 0 h 3679751"/>
                <a:gd name="connsiteX2" fmla="*/ 5069649 w 5110592"/>
                <a:gd name="connsiteY2" fmla="*/ 3406797 h 3679751"/>
                <a:gd name="connsiteX3" fmla="*/ 81887 w 5110592"/>
                <a:gd name="connsiteY3" fmla="*/ 3679751 h 3679751"/>
                <a:gd name="connsiteX4" fmla="*/ 0 w 5110592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81887 w 5110593"/>
                <a:gd name="connsiteY3" fmla="*/ 3679751 h 3679751"/>
                <a:gd name="connsiteX4" fmla="*/ 0 w 5110593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54592 w 5110593"/>
                <a:gd name="connsiteY3" fmla="*/ 3679751 h 3679751"/>
                <a:gd name="connsiteX4" fmla="*/ 0 w 5110593"/>
                <a:gd name="connsiteY4" fmla="*/ 0 h 3679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10593" h="3679751">
                  <a:moveTo>
                    <a:pt x="0" y="0"/>
                  </a:moveTo>
                  <a:lnTo>
                    <a:pt x="5110592" y="0"/>
                  </a:lnTo>
                  <a:cubicBezTo>
                    <a:pt x="5110592" y="1117402"/>
                    <a:pt x="5110593" y="2234804"/>
                    <a:pt x="5110593" y="3352206"/>
                  </a:cubicBezTo>
                  <a:lnTo>
                    <a:pt x="54592" y="36797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76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50"/>
            </a:p>
          </p:txBody>
        </p:sp>
      </p:grp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-30701" y="-79713"/>
            <a:ext cx="1187103" cy="110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SAI1"/>
          <p:cNvGrpSpPr/>
          <p:nvPr/>
        </p:nvGrpSpPr>
        <p:grpSpPr>
          <a:xfrm>
            <a:off x="5062682" y="357964"/>
            <a:ext cx="3729626" cy="1523628"/>
            <a:chOff x="2120889" y="4993482"/>
            <a:chExt cx="1474239" cy="892785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0889" y="4993482"/>
              <a:ext cx="1474239" cy="892785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2379530" y="5365278"/>
              <a:ext cx="1056134" cy="306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>
                  <a:latin typeface="Comic Sans MS" pitchFamily="66" charset="0"/>
                  <a:ea typeface="Cambria" pitchFamily="18" charset="0"/>
                </a:rPr>
                <a:t>Use the phone</a:t>
              </a:r>
              <a:endParaRPr lang="en-US" sz="2800" b="1" dirty="0">
                <a:latin typeface="Comic Sans MS" pitchFamily="66" charset="0"/>
                <a:ea typeface="Cambria" pitchFamily="18" charset="0"/>
              </a:endParaRPr>
            </a:p>
          </p:txBody>
        </p:sp>
      </p:grpSp>
      <p:grpSp>
        <p:nvGrpSpPr>
          <p:cNvPr id="32" name="DUNG"/>
          <p:cNvGrpSpPr/>
          <p:nvPr/>
        </p:nvGrpSpPr>
        <p:grpSpPr>
          <a:xfrm>
            <a:off x="-89920690" y="3429865"/>
            <a:ext cx="98712998" cy="1523629"/>
            <a:chOff x="-28229011" y="5026829"/>
            <a:chExt cx="35132563" cy="892785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1650" y="5026829"/>
              <a:ext cx="1451902" cy="892785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-28229011" y="5375595"/>
              <a:ext cx="34993531" cy="306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>
                  <a:latin typeface="Cambria" pitchFamily="18" charset="0"/>
                  <a:ea typeface="Cambria" pitchFamily="18" charset="0"/>
                </a:rPr>
                <a:t>Bowl</a:t>
              </a:r>
              <a:endParaRPr lang="en-US" sz="2800" b="1" dirty="0">
                <a:latin typeface="Cambria" pitchFamily="18" charset="0"/>
                <a:ea typeface="Cambria" pitchFamily="18" charset="0"/>
              </a:endParaRPr>
            </a:p>
          </p:txBody>
        </p:sp>
      </p:grpSp>
      <p:grpSp>
        <p:nvGrpSpPr>
          <p:cNvPr id="35" name="SAI2"/>
          <p:cNvGrpSpPr/>
          <p:nvPr/>
        </p:nvGrpSpPr>
        <p:grpSpPr>
          <a:xfrm>
            <a:off x="4844158" y="1973809"/>
            <a:ext cx="3948150" cy="1523627"/>
            <a:chOff x="8668624" y="4993479"/>
            <a:chExt cx="1497131" cy="892785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8624" y="4993479"/>
              <a:ext cx="1497131" cy="892785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8967811" y="5351890"/>
              <a:ext cx="1193412" cy="306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>
                  <a:latin typeface="Comic Sans MS" pitchFamily="66" charset="0"/>
                  <a:ea typeface="Cambria" pitchFamily="18" charset="0"/>
                </a:rPr>
                <a:t>Write emails</a:t>
              </a:r>
            </a:p>
          </p:txBody>
        </p:sp>
      </p:grpSp>
      <p:pic>
        <p:nvPicPr>
          <p:cNvPr id="38" name="tick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950" y="2530643"/>
            <a:ext cx="582404" cy="605699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942292" y="3235826"/>
            <a:ext cx="2409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bg1"/>
                </a:solidFill>
                <a:latin typeface="Comic Sans MS" pitchFamily="66" charset="0"/>
                <a:ea typeface="Cambria" pitchFamily="18" charset="0"/>
              </a:rPr>
              <a:t>Write emails</a:t>
            </a:r>
          </a:p>
        </p:txBody>
      </p:sp>
      <p:pic>
        <p:nvPicPr>
          <p:cNvPr id="43" name="2 Imagen">
            <a:extLst>
              <a:ext uri="{FF2B5EF4-FFF2-40B4-BE49-F238E27FC236}">
                <a16:creationId xmlns:a16="http://schemas.microsoft.com/office/drawing/2014/main" id="{205A2C2A-4C4B-4A74-819A-5B4CD035C36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639" y="1457837"/>
            <a:ext cx="1268740" cy="1268740"/>
          </a:xfrm>
          <a:prstGeom prst="rect">
            <a:avLst/>
          </a:prstGeom>
          <a:effectLst>
            <a:outerShdw blurRad="457200" dist="152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TextBox 23"/>
          <p:cNvSpPr txBox="1"/>
          <p:nvPr/>
        </p:nvSpPr>
        <p:spPr>
          <a:xfrm>
            <a:off x="5971301" y="3953052"/>
            <a:ext cx="2792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latin typeface="Comic Sans MS" pitchFamily="66" charset="0"/>
                <a:ea typeface="Cambria" pitchFamily="18" charset="0"/>
              </a:rPr>
              <a:t>Take photos</a:t>
            </a:r>
          </a:p>
        </p:txBody>
      </p:sp>
      <p:sp>
        <p:nvSpPr>
          <p:cNvPr id="21" name="Left Arrow 20">
            <a:hlinkClick r:id="rId14" action="ppaction://hlinksldjump"/>
          </p:cNvPr>
          <p:cNvSpPr/>
          <p:nvPr/>
        </p:nvSpPr>
        <p:spPr>
          <a:xfrm>
            <a:off x="213756" y="4405745"/>
            <a:ext cx="1187532" cy="737755"/>
          </a:xfrm>
          <a:prstGeom prst="leftArrow">
            <a:avLst/>
          </a:prstGeom>
          <a:solidFill>
            <a:srgbClr val="FFDE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itchFamily="66" charset="0"/>
                <a:ea typeface="Cambria" pitchFamily="18" charset="0"/>
              </a:rPr>
              <a:t>Back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5AC2B1-7B37-F6E6-DA94-99005D853F8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  <p:pic>
        <p:nvPicPr>
          <p:cNvPr id="22" name="Picture 4" descr="Ảnh miễn phí của Học sinh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160" y="1102738"/>
            <a:ext cx="3162510" cy="2092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6016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941 0.12458 C -0.34045 0.13414 -0.34184 0.14339 -0.34305 0.15264 C -0.3434 0.1548 -0.34375 0.15727 -0.34392 0.15942 C -0.34427 0.16251 -0.34496 0.17176 -0.34496 0.16867 C -0.34496 0.16559 -0.3427 0.13568 -0.34114 0.13198 C -0.33958 0.12766 -0.33559 0.12242 -0.33559 0.12273 C -0.33177 0.1252 -0.33055 0.12951 -0.32916 0.13876 C -0.32968 0.14709 -0.32847 0.1585 -0.3309 0.16405 C -0.33264 0.16775 -0.33472 0.15788 -0.33663 0.1548 C -0.33958 0.14956 -0.34583 0.14801 -0.3493 0.14555 C -0.34201 0.14493 -0.33472 0.14277 -0.32725 0.14339 C -0.31927 0.14401 -0.32135 0.14678 -0.32361 0.1548 C -0.31909 0.1659 -0.31909 0.16713 -0.3125 0.16405 C -0.31215 0.16189 -0.31232 0.15819 -0.31163 0.15727 C -0.30746 0.15264 -0.30868 0.17022 -0.30503 0.1733 C -0.30399 0.17423 -0.30312 0.17484 -0.30225 0.17577 C -0.29878 0.17022 -0.29895 0.16652 -0.29757 0.15727 C -0.29531 0.16559 -0.29548 0.17022 -0.29201 0.17577 C -0.28784 0.17207 -0.28698 0.17515 -0.28541 0.16405 C -0.28645 0.16251 -0.28975 0.15449 -0.29114 0.16189 C -0.29149 0.16405 -0.28854 0.17546 -0.28819 0.17577 C -0.28663 0.17823 -0.28281 0.18039 -0.28281 0.1807 C -0.27604 0.17823 -0.27413 0.17947 -0.27066 0.16652 C -0.2717 0.15326 -0.27204 0.15079 -0.27708 0.1548 C -0.27534 0.17515 -0.27343 0.17361 -0.26614 0.17793 C -0.26389 0.19427 -0.26614 0.19334 -0.26128 0.18964 C -0.25746 0.18317 -0.25711 0.1733 -0.25295 0.16652 C -0.246 0.16867 -0.246 0.16775 -0.24375 0.18255 C -0.24236 0.17176 -0.23836 0.17052 -0.24375 0.16652 C -0.24895 0.17052 -0.24913 0.18286 -0.24375 0.18718 C -0.24218 0.18656 -0.24027 0.18718 -0.23923 0.18502 C -0.23819 0.18348 -0.23802 0.17546 -0.23819 0.17793 C -0.23923 0.21832 -0.23576 0.2103 -0.2427 0.22171 C -0.246 0.21154 -0.25173 0.20044 -0.24375 0.19427 C -0.24079 0.18933 -0.23767 0.18656 -0.23437 0.18255 C -0.23298 0.17145 -0.22829 0.16282 -0.23541 0.15727 C -0.23628 0.15881 -0.23784 0.15912 -0.23819 0.16189 C -0.23923 0.17176 -0.23559 0.1844 -0.23246 0.18964 C -0.2309 0.19242 -0.22899 0.19273 -0.22708 0.19427 C -0.22361 0.19334 -0.21996 0.19458 -0.21684 0.1918 C -0.21475 0.19026 -0.21649 0.17638 -0.21684 0.17577 C -0.21736 0.17392 -0.21875 0.17423 -0.21961 0.1733 C -0.22569 0.20444 -0.21736 0.19365 -0.20659 0.1918 C -0.20555 0.18348 -0.20625 0.18718 -0.20451 0.18039 " pathEditMode="relative" rAng="0" ptsTypes="fffffffffffffffffffffffffffffffffffffffffffA">
                                      <p:cBhvr>
                                        <p:cTn id="59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47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40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BANG"/>
          <p:cNvGrpSpPr/>
          <p:nvPr/>
        </p:nvGrpSpPr>
        <p:grpSpPr>
          <a:xfrm>
            <a:off x="445223" y="146707"/>
            <a:ext cx="4335434" cy="5306960"/>
            <a:chOff x="3897375" y="906065"/>
            <a:chExt cx="3722639" cy="4556845"/>
          </a:xfrm>
        </p:grpSpPr>
        <p:pic>
          <p:nvPicPr>
            <p:cNvPr id="3" name="图片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7375" y="906065"/>
              <a:ext cx="3722639" cy="4556845"/>
            </a:xfrm>
            <a:prstGeom prst="rect">
              <a:avLst/>
            </a:prstGeom>
          </p:spPr>
        </p:pic>
        <p:sp>
          <p:nvSpPr>
            <p:cNvPr id="4" name="Rectangle 1"/>
            <p:cNvSpPr/>
            <p:nvPr/>
          </p:nvSpPr>
          <p:spPr>
            <a:xfrm>
              <a:off x="4149579" y="1726965"/>
              <a:ext cx="3291175" cy="2369726"/>
            </a:xfrm>
            <a:custGeom>
              <a:avLst/>
              <a:gdLst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0 w 5110592"/>
                <a:gd name="connsiteY3" fmla="*/ 3693400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109182 w 5110592"/>
                <a:gd name="connsiteY3" fmla="*/ 3611513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95535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81887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79751"/>
                <a:gd name="connsiteX1" fmla="*/ 5110592 w 5110592"/>
                <a:gd name="connsiteY1" fmla="*/ 0 h 3679751"/>
                <a:gd name="connsiteX2" fmla="*/ 5069649 w 5110592"/>
                <a:gd name="connsiteY2" fmla="*/ 3406797 h 3679751"/>
                <a:gd name="connsiteX3" fmla="*/ 81887 w 5110592"/>
                <a:gd name="connsiteY3" fmla="*/ 3679751 h 3679751"/>
                <a:gd name="connsiteX4" fmla="*/ 0 w 5110592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81887 w 5110593"/>
                <a:gd name="connsiteY3" fmla="*/ 3679751 h 3679751"/>
                <a:gd name="connsiteX4" fmla="*/ 0 w 5110593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54592 w 5110593"/>
                <a:gd name="connsiteY3" fmla="*/ 3679751 h 3679751"/>
                <a:gd name="connsiteX4" fmla="*/ 0 w 5110593"/>
                <a:gd name="connsiteY4" fmla="*/ 0 h 3679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10593" h="3679751">
                  <a:moveTo>
                    <a:pt x="0" y="0"/>
                  </a:moveTo>
                  <a:lnTo>
                    <a:pt x="5110592" y="0"/>
                  </a:lnTo>
                  <a:cubicBezTo>
                    <a:pt x="5110592" y="1117402"/>
                    <a:pt x="5110593" y="2234804"/>
                    <a:pt x="5110593" y="3352206"/>
                  </a:cubicBezTo>
                  <a:lnTo>
                    <a:pt x="54592" y="36797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76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50"/>
            </a:p>
          </p:txBody>
        </p:sp>
      </p:grp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-30701" y="-79713"/>
            <a:ext cx="1187103" cy="110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SAI1"/>
          <p:cNvGrpSpPr/>
          <p:nvPr/>
        </p:nvGrpSpPr>
        <p:grpSpPr>
          <a:xfrm>
            <a:off x="5062682" y="357969"/>
            <a:ext cx="3729626" cy="1523629"/>
            <a:chOff x="2120889" y="4993482"/>
            <a:chExt cx="1474239" cy="892785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0889" y="4993482"/>
              <a:ext cx="1474239" cy="892785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2550786" y="5124271"/>
              <a:ext cx="807240" cy="6312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 dirty="0">
                  <a:latin typeface="Comic Sans MS" pitchFamily="66" charset="0"/>
                  <a:ea typeface="Cambria" pitchFamily="18" charset="0"/>
                </a:rPr>
                <a:t>Use the phone</a:t>
              </a:r>
            </a:p>
          </p:txBody>
        </p:sp>
      </p:grpSp>
      <p:grpSp>
        <p:nvGrpSpPr>
          <p:cNvPr id="32" name="DUNG"/>
          <p:cNvGrpSpPr/>
          <p:nvPr/>
        </p:nvGrpSpPr>
        <p:grpSpPr>
          <a:xfrm>
            <a:off x="-89920690" y="3429865"/>
            <a:ext cx="98712998" cy="1523629"/>
            <a:chOff x="-28229011" y="5026829"/>
            <a:chExt cx="35132563" cy="892785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1650" y="5026829"/>
              <a:ext cx="1451902" cy="892785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-28229011" y="5375595"/>
              <a:ext cx="34993531" cy="306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>
                  <a:latin typeface="Cambria" pitchFamily="18" charset="0"/>
                  <a:ea typeface="Cambria" pitchFamily="18" charset="0"/>
                </a:rPr>
                <a:t>Bowl</a:t>
              </a:r>
              <a:endParaRPr lang="en-US" sz="2800" b="1" dirty="0">
                <a:latin typeface="Cambria" pitchFamily="18" charset="0"/>
                <a:ea typeface="Cambria" pitchFamily="18" charset="0"/>
              </a:endParaRPr>
            </a:p>
          </p:txBody>
        </p:sp>
      </p:grpSp>
      <p:grpSp>
        <p:nvGrpSpPr>
          <p:cNvPr id="35" name="SAI2"/>
          <p:cNvGrpSpPr/>
          <p:nvPr/>
        </p:nvGrpSpPr>
        <p:grpSpPr>
          <a:xfrm>
            <a:off x="4844158" y="1973820"/>
            <a:ext cx="3948150" cy="1523629"/>
            <a:chOff x="8668624" y="4993479"/>
            <a:chExt cx="1497131" cy="892785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8624" y="4993479"/>
              <a:ext cx="1497131" cy="892785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9134610" y="5162094"/>
              <a:ext cx="832975" cy="6312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 dirty="0">
                  <a:latin typeface="Comic Sans MS" pitchFamily="66" charset="0"/>
                  <a:ea typeface="Cambria" pitchFamily="18" charset="0"/>
                </a:rPr>
                <a:t>Use the speaker</a:t>
              </a:r>
            </a:p>
          </p:txBody>
        </p:sp>
      </p:grpSp>
      <p:pic>
        <p:nvPicPr>
          <p:cNvPr id="38" name="tick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997" y="3942591"/>
            <a:ext cx="582404" cy="605699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730180" y="3245166"/>
            <a:ext cx="3516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  <a:latin typeface="Comic Sans MS" pitchFamily="66" charset="0"/>
                <a:ea typeface="Cambria" pitchFamily="18" charset="0"/>
              </a:rPr>
              <a:t>Use the projector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073029" y="3768386"/>
            <a:ext cx="23211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latin typeface="Comic Sans MS" pitchFamily="66" charset="0"/>
                <a:ea typeface="Cambria" pitchFamily="18" charset="0"/>
              </a:rPr>
              <a:t>Use the projector</a:t>
            </a:r>
          </a:p>
        </p:txBody>
      </p:sp>
      <p:sp>
        <p:nvSpPr>
          <p:cNvPr id="21" name="Left Arrow 20">
            <a:hlinkClick r:id="rId13" action="ppaction://hlinksldjump"/>
          </p:cNvPr>
          <p:cNvSpPr/>
          <p:nvPr/>
        </p:nvSpPr>
        <p:spPr>
          <a:xfrm>
            <a:off x="213756" y="4405745"/>
            <a:ext cx="1187532" cy="737755"/>
          </a:xfrm>
          <a:prstGeom prst="leftArrow">
            <a:avLst/>
          </a:prstGeom>
          <a:solidFill>
            <a:srgbClr val="FFDE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itchFamily="66" charset="0"/>
                <a:ea typeface="Cambria" pitchFamily="18" charset="0"/>
              </a:rPr>
              <a:t>Back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F4EF07-6CDC-CD56-A50B-76AE5E48FD3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  <p:pic>
        <p:nvPicPr>
          <p:cNvPr id="22" name="Picture 2" descr="Ảnh miễn phí của Mơ hồ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495" y="1120326"/>
            <a:ext cx="2747840" cy="2062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6016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40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8" name="Google Shape;2618;p33"/>
          <p:cNvSpPr/>
          <p:nvPr/>
        </p:nvSpPr>
        <p:spPr>
          <a:xfrm>
            <a:off x="4050001" y="190862"/>
            <a:ext cx="1223100" cy="12231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9" name="Google Shape;2619;p33"/>
          <p:cNvSpPr txBox="1">
            <a:spLocks noGrp="1"/>
          </p:cNvSpPr>
          <p:nvPr>
            <p:ph type="title"/>
          </p:nvPr>
        </p:nvSpPr>
        <p:spPr>
          <a:xfrm>
            <a:off x="1174282" y="1580332"/>
            <a:ext cx="7062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mic Sans MS" panose="030F0702030302020204" pitchFamily="66" charset="0"/>
              </a:rPr>
              <a:t>Project</a:t>
            </a: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2620" name="Google Shape;2620;p33"/>
          <p:cNvSpPr txBox="1">
            <a:spLocks noGrp="1"/>
          </p:cNvSpPr>
          <p:nvPr>
            <p:ph type="title" idx="2"/>
          </p:nvPr>
        </p:nvSpPr>
        <p:spPr>
          <a:xfrm>
            <a:off x="4204351" y="456962"/>
            <a:ext cx="9144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2</a:t>
            </a:r>
            <a:endParaRPr dirty="0">
              <a:latin typeface="Comic Sans MS" panose="030F0702030302020204" pitchFamily="66" charset="0"/>
            </a:endParaRPr>
          </a:p>
        </p:txBody>
      </p:sp>
      <p:grpSp>
        <p:nvGrpSpPr>
          <p:cNvPr id="2622" name="Google Shape;2622;p33"/>
          <p:cNvGrpSpPr/>
          <p:nvPr/>
        </p:nvGrpSpPr>
        <p:grpSpPr>
          <a:xfrm>
            <a:off x="7965591" y="3523648"/>
            <a:ext cx="914419" cy="918842"/>
            <a:chOff x="7473800" y="3282225"/>
            <a:chExt cx="1230050" cy="1236000"/>
          </a:xfrm>
        </p:grpSpPr>
        <p:sp>
          <p:nvSpPr>
            <p:cNvPr id="2623" name="Google Shape;2623;p33"/>
            <p:cNvSpPr/>
            <p:nvPr/>
          </p:nvSpPr>
          <p:spPr>
            <a:xfrm>
              <a:off x="7531975" y="4255400"/>
              <a:ext cx="1171800" cy="2259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extrusionOk="0">
                  <a:moveTo>
                    <a:pt x="10802" y="0"/>
                  </a:moveTo>
                  <a:lnTo>
                    <a:pt x="577" y="2264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fill="none" extrusionOk="0">
                  <a:moveTo>
                    <a:pt x="577" y="2264"/>
                  </a:moveTo>
                  <a:lnTo>
                    <a:pt x="1" y="3396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365" y="13581"/>
                  </a:lnTo>
                  <a:lnTo>
                    <a:pt x="10504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lnTo>
                    <a:pt x="577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3"/>
            <p:cNvSpPr/>
            <p:nvPr/>
          </p:nvSpPr>
          <p:spPr>
            <a:xfrm flipH="1">
              <a:off x="7861975" y="4179675"/>
              <a:ext cx="265100" cy="338550"/>
            </a:xfrm>
            <a:custGeom>
              <a:avLst/>
              <a:gdLst/>
              <a:ahLst/>
              <a:cxnLst/>
              <a:rect l="l" t="t" r="r" b="b"/>
              <a:pathLst>
                <a:path w="10604" h="13542" extrusionOk="0">
                  <a:moveTo>
                    <a:pt x="10603" y="0"/>
                  </a:moveTo>
                  <a:lnTo>
                    <a:pt x="577" y="2224"/>
                  </a:lnTo>
                  <a:lnTo>
                    <a:pt x="1" y="3356"/>
                  </a:lnTo>
                  <a:lnTo>
                    <a:pt x="1430" y="4904"/>
                  </a:lnTo>
                  <a:lnTo>
                    <a:pt x="2920" y="6512"/>
                  </a:lnTo>
                  <a:lnTo>
                    <a:pt x="4687" y="8379"/>
                  </a:lnTo>
                  <a:lnTo>
                    <a:pt x="5600" y="9312"/>
                  </a:lnTo>
                  <a:lnTo>
                    <a:pt x="6493" y="10225"/>
                  </a:lnTo>
                  <a:lnTo>
                    <a:pt x="7367" y="11079"/>
                  </a:lnTo>
                  <a:lnTo>
                    <a:pt x="8181" y="11873"/>
                  </a:lnTo>
                  <a:lnTo>
                    <a:pt x="8916" y="12529"/>
                  </a:lnTo>
                  <a:lnTo>
                    <a:pt x="9531" y="13045"/>
                  </a:lnTo>
                  <a:lnTo>
                    <a:pt x="9789" y="13243"/>
                  </a:lnTo>
                  <a:lnTo>
                    <a:pt x="10008" y="13402"/>
                  </a:lnTo>
                  <a:lnTo>
                    <a:pt x="10186" y="13501"/>
                  </a:lnTo>
                  <a:lnTo>
                    <a:pt x="10345" y="13541"/>
                  </a:lnTo>
                  <a:lnTo>
                    <a:pt x="10345" y="13402"/>
                  </a:lnTo>
                  <a:lnTo>
                    <a:pt x="10365" y="13243"/>
                  </a:lnTo>
                  <a:lnTo>
                    <a:pt x="10425" y="12965"/>
                  </a:lnTo>
                  <a:lnTo>
                    <a:pt x="10504" y="12668"/>
                  </a:lnTo>
                  <a:lnTo>
                    <a:pt x="10603" y="12390"/>
                  </a:lnTo>
                  <a:lnTo>
                    <a:pt x="106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33"/>
            <p:cNvSpPr/>
            <p:nvPr/>
          </p:nvSpPr>
          <p:spPr>
            <a:xfrm flipH="1">
              <a:off x="7617750" y="4167750"/>
              <a:ext cx="54625" cy="196600"/>
            </a:xfrm>
            <a:custGeom>
              <a:avLst/>
              <a:gdLst/>
              <a:ahLst/>
              <a:cxnLst/>
              <a:rect l="l" t="t" r="r" b="b"/>
              <a:pathLst>
                <a:path w="2185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549" y="7585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33"/>
            <p:cNvSpPr/>
            <p:nvPr/>
          </p:nvSpPr>
          <p:spPr>
            <a:xfrm flipH="1">
              <a:off x="7645050" y="4167750"/>
              <a:ext cx="27325" cy="196600"/>
            </a:xfrm>
            <a:custGeom>
              <a:avLst/>
              <a:gdLst/>
              <a:ahLst/>
              <a:cxnLst/>
              <a:rect l="l" t="t" r="r" b="b"/>
              <a:pathLst>
                <a:path w="1093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extrusionOk="0">
                  <a:moveTo>
                    <a:pt x="13740" y="1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fill="none" extrusionOk="0">
                  <a:moveTo>
                    <a:pt x="0" y="2264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lnTo>
                    <a:pt x="0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extrusionOk="0">
                  <a:moveTo>
                    <a:pt x="13740" y="1"/>
                  </a:moveTo>
                  <a:lnTo>
                    <a:pt x="0" y="2264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fill="none" extrusionOk="0">
                  <a:moveTo>
                    <a:pt x="7724" y="3257"/>
                  </a:move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5289" y="1748"/>
                  </a:lnTo>
                  <a:lnTo>
                    <a:pt x="13740" y="1"/>
                  </a:lnTo>
                  <a:lnTo>
                    <a:pt x="0" y="2264"/>
                  </a:lnTo>
                  <a:lnTo>
                    <a:pt x="0" y="2264"/>
                  </a:lnTo>
                  <a:lnTo>
                    <a:pt x="1688" y="4150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383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fill="none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4216" y="417"/>
                  </a:lnTo>
                  <a:lnTo>
                    <a:pt x="138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3"/>
            <p:cNvSpPr/>
            <p:nvPr/>
          </p:nvSpPr>
          <p:spPr>
            <a:xfrm flipH="1">
              <a:off x="7687750" y="4256600"/>
              <a:ext cx="370825" cy="101775"/>
            </a:xfrm>
            <a:custGeom>
              <a:avLst/>
              <a:gdLst/>
              <a:ahLst/>
              <a:cxnLst/>
              <a:rect l="l" t="t" r="r" b="b"/>
              <a:pathLst>
                <a:path w="14833" h="4071" extrusionOk="0">
                  <a:moveTo>
                    <a:pt x="13562" y="1"/>
                  </a:moveTo>
                  <a:lnTo>
                    <a:pt x="12569" y="259"/>
                  </a:lnTo>
                  <a:lnTo>
                    <a:pt x="11576" y="497"/>
                  </a:lnTo>
                  <a:lnTo>
                    <a:pt x="10564" y="715"/>
                  </a:lnTo>
                  <a:lnTo>
                    <a:pt x="9551" y="934"/>
                  </a:lnTo>
                  <a:lnTo>
                    <a:pt x="8519" y="1112"/>
                  </a:lnTo>
                  <a:lnTo>
                    <a:pt x="7506" y="1291"/>
                  </a:lnTo>
                  <a:lnTo>
                    <a:pt x="6493" y="1450"/>
                  </a:lnTo>
                  <a:lnTo>
                    <a:pt x="5481" y="1609"/>
                  </a:lnTo>
                  <a:lnTo>
                    <a:pt x="4111" y="1788"/>
                  </a:lnTo>
                  <a:lnTo>
                    <a:pt x="2741" y="1966"/>
                  </a:lnTo>
                  <a:lnTo>
                    <a:pt x="1371" y="2165"/>
                  </a:lnTo>
                  <a:lnTo>
                    <a:pt x="676" y="2264"/>
                  </a:lnTo>
                  <a:lnTo>
                    <a:pt x="1" y="2403"/>
                  </a:lnTo>
                  <a:lnTo>
                    <a:pt x="1530" y="4071"/>
                  </a:lnTo>
                  <a:lnTo>
                    <a:pt x="3178" y="3793"/>
                  </a:lnTo>
                  <a:lnTo>
                    <a:pt x="4806" y="3515"/>
                  </a:lnTo>
                  <a:lnTo>
                    <a:pt x="5620" y="3376"/>
                  </a:lnTo>
                  <a:lnTo>
                    <a:pt x="6434" y="3217"/>
                  </a:lnTo>
                  <a:lnTo>
                    <a:pt x="7248" y="3038"/>
                  </a:lnTo>
                  <a:lnTo>
                    <a:pt x="8062" y="2840"/>
                  </a:lnTo>
                  <a:lnTo>
                    <a:pt x="8539" y="2721"/>
                  </a:lnTo>
                  <a:lnTo>
                    <a:pt x="9015" y="2621"/>
                  </a:lnTo>
                  <a:lnTo>
                    <a:pt x="9968" y="2463"/>
                  </a:lnTo>
                  <a:lnTo>
                    <a:pt x="10921" y="2284"/>
                  </a:lnTo>
                  <a:lnTo>
                    <a:pt x="11398" y="2185"/>
                  </a:lnTo>
                  <a:lnTo>
                    <a:pt x="11854" y="2065"/>
                  </a:lnTo>
                  <a:lnTo>
                    <a:pt x="12589" y="1887"/>
                  </a:lnTo>
                  <a:lnTo>
                    <a:pt x="13324" y="1708"/>
                  </a:lnTo>
                  <a:lnTo>
                    <a:pt x="14078" y="1569"/>
                  </a:lnTo>
                  <a:lnTo>
                    <a:pt x="14833" y="1430"/>
                  </a:lnTo>
                  <a:lnTo>
                    <a:pt x="135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3"/>
            <p:cNvSpPr/>
            <p:nvPr/>
          </p:nvSpPr>
          <p:spPr>
            <a:xfrm flipH="1">
              <a:off x="7610325" y="4342475"/>
              <a:ext cx="352925" cy="119150"/>
            </a:xfrm>
            <a:custGeom>
              <a:avLst/>
              <a:gdLst/>
              <a:ahLst/>
              <a:cxnLst/>
              <a:rect l="l" t="t" r="r" b="b"/>
              <a:pathLst>
                <a:path w="14117" h="4766" extrusionOk="0">
                  <a:moveTo>
                    <a:pt x="12747" y="0"/>
                  </a:moveTo>
                  <a:lnTo>
                    <a:pt x="12290" y="100"/>
                  </a:lnTo>
                  <a:lnTo>
                    <a:pt x="11853" y="219"/>
                  </a:lnTo>
                  <a:lnTo>
                    <a:pt x="10960" y="477"/>
                  </a:lnTo>
                  <a:lnTo>
                    <a:pt x="10086" y="755"/>
                  </a:lnTo>
                  <a:lnTo>
                    <a:pt x="9630" y="874"/>
                  </a:lnTo>
                  <a:lnTo>
                    <a:pt x="9193" y="993"/>
                  </a:lnTo>
                  <a:lnTo>
                    <a:pt x="8240" y="1212"/>
                  </a:lnTo>
                  <a:lnTo>
                    <a:pt x="7267" y="1410"/>
                  </a:lnTo>
                  <a:lnTo>
                    <a:pt x="6294" y="1589"/>
                  </a:lnTo>
                  <a:lnTo>
                    <a:pt x="5321" y="1768"/>
                  </a:lnTo>
                  <a:lnTo>
                    <a:pt x="4408" y="1946"/>
                  </a:lnTo>
                  <a:lnTo>
                    <a:pt x="3475" y="2125"/>
                  </a:lnTo>
                  <a:lnTo>
                    <a:pt x="2561" y="2324"/>
                  </a:lnTo>
                  <a:lnTo>
                    <a:pt x="1648" y="2542"/>
                  </a:lnTo>
                  <a:lnTo>
                    <a:pt x="814" y="2780"/>
                  </a:lnTo>
                  <a:lnTo>
                    <a:pt x="0" y="3038"/>
                  </a:lnTo>
                  <a:lnTo>
                    <a:pt x="893" y="3952"/>
                  </a:lnTo>
                  <a:lnTo>
                    <a:pt x="1727" y="4766"/>
                  </a:lnTo>
                  <a:lnTo>
                    <a:pt x="2224" y="4627"/>
                  </a:lnTo>
                  <a:lnTo>
                    <a:pt x="2740" y="4488"/>
                  </a:lnTo>
                  <a:lnTo>
                    <a:pt x="3792" y="4289"/>
                  </a:lnTo>
                  <a:lnTo>
                    <a:pt x="4785" y="4071"/>
                  </a:lnTo>
                  <a:lnTo>
                    <a:pt x="5778" y="3852"/>
                  </a:lnTo>
                  <a:lnTo>
                    <a:pt x="6751" y="3614"/>
                  </a:lnTo>
                  <a:lnTo>
                    <a:pt x="7743" y="3356"/>
                  </a:lnTo>
                  <a:lnTo>
                    <a:pt x="8855" y="3098"/>
                  </a:lnTo>
                  <a:lnTo>
                    <a:pt x="9947" y="2840"/>
                  </a:lnTo>
                  <a:lnTo>
                    <a:pt x="11059" y="2582"/>
                  </a:lnTo>
                  <a:lnTo>
                    <a:pt x="12151" y="2284"/>
                  </a:lnTo>
                  <a:lnTo>
                    <a:pt x="12648" y="2145"/>
                  </a:lnTo>
                  <a:lnTo>
                    <a:pt x="13144" y="1966"/>
                  </a:lnTo>
                  <a:lnTo>
                    <a:pt x="14117" y="1609"/>
                  </a:lnTo>
                  <a:lnTo>
                    <a:pt x="127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3"/>
            <p:cNvSpPr/>
            <p:nvPr/>
          </p:nvSpPr>
          <p:spPr>
            <a:xfrm flipH="1">
              <a:off x="7573075" y="4390625"/>
              <a:ext cx="339550" cy="114675"/>
            </a:xfrm>
            <a:custGeom>
              <a:avLst/>
              <a:gdLst/>
              <a:ahLst/>
              <a:cxnLst/>
              <a:rect l="l" t="t" r="r" b="b"/>
              <a:pathLst>
                <a:path w="13582" h="4587" extrusionOk="0">
                  <a:moveTo>
                    <a:pt x="12350" y="0"/>
                  </a:moveTo>
                  <a:lnTo>
                    <a:pt x="11476" y="338"/>
                  </a:lnTo>
                  <a:lnTo>
                    <a:pt x="11020" y="497"/>
                  </a:lnTo>
                  <a:lnTo>
                    <a:pt x="10563" y="616"/>
                  </a:lnTo>
                  <a:lnTo>
                    <a:pt x="9550" y="894"/>
                  </a:lnTo>
                  <a:lnTo>
                    <a:pt x="8538" y="1152"/>
                  </a:lnTo>
                  <a:lnTo>
                    <a:pt x="6493" y="1629"/>
                  </a:lnTo>
                  <a:lnTo>
                    <a:pt x="4348" y="2165"/>
                  </a:lnTo>
                  <a:lnTo>
                    <a:pt x="3276" y="2423"/>
                  </a:lnTo>
                  <a:lnTo>
                    <a:pt x="2184" y="2641"/>
                  </a:lnTo>
                  <a:lnTo>
                    <a:pt x="1092" y="2860"/>
                  </a:lnTo>
                  <a:lnTo>
                    <a:pt x="536" y="2979"/>
                  </a:lnTo>
                  <a:lnTo>
                    <a:pt x="0" y="3138"/>
                  </a:lnTo>
                  <a:lnTo>
                    <a:pt x="655" y="3733"/>
                  </a:lnTo>
                  <a:lnTo>
                    <a:pt x="1231" y="4190"/>
                  </a:lnTo>
                  <a:lnTo>
                    <a:pt x="1450" y="4369"/>
                  </a:lnTo>
                  <a:lnTo>
                    <a:pt x="1648" y="4488"/>
                  </a:lnTo>
                  <a:lnTo>
                    <a:pt x="1827" y="4567"/>
                  </a:lnTo>
                  <a:lnTo>
                    <a:pt x="1946" y="4587"/>
                  </a:lnTo>
                  <a:lnTo>
                    <a:pt x="2244" y="4547"/>
                  </a:lnTo>
                  <a:lnTo>
                    <a:pt x="2740" y="4448"/>
                  </a:lnTo>
                  <a:lnTo>
                    <a:pt x="4209" y="4130"/>
                  </a:lnTo>
                  <a:lnTo>
                    <a:pt x="6096" y="3693"/>
                  </a:lnTo>
                  <a:lnTo>
                    <a:pt x="8180" y="3177"/>
                  </a:lnTo>
                  <a:lnTo>
                    <a:pt x="10186" y="2641"/>
                  </a:lnTo>
                  <a:lnTo>
                    <a:pt x="11913" y="2165"/>
                  </a:lnTo>
                  <a:lnTo>
                    <a:pt x="12608" y="1966"/>
                  </a:lnTo>
                  <a:lnTo>
                    <a:pt x="13124" y="1787"/>
                  </a:lnTo>
                  <a:lnTo>
                    <a:pt x="13462" y="1648"/>
                  </a:lnTo>
                  <a:lnTo>
                    <a:pt x="13541" y="1589"/>
                  </a:lnTo>
                  <a:lnTo>
                    <a:pt x="13581" y="1549"/>
                  </a:lnTo>
                  <a:lnTo>
                    <a:pt x="13541" y="1509"/>
                  </a:lnTo>
                  <a:lnTo>
                    <a:pt x="13482" y="1390"/>
                  </a:lnTo>
                  <a:lnTo>
                    <a:pt x="13224" y="1073"/>
                  </a:lnTo>
                  <a:lnTo>
                    <a:pt x="123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3"/>
            <p:cNvSpPr/>
            <p:nvPr/>
          </p:nvSpPr>
          <p:spPr>
            <a:xfrm flipH="1">
              <a:off x="7651525" y="4300775"/>
              <a:ext cx="360875" cy="110225"/>
            </a:xfrm>
            <a:custGeom>
              <a:avLst/>
              <a:gdLst/>
              <a:ahLst/>
              <a:cxnLst/>
              <a:rect l="l" t="t" r="r" b="b"/>
              <a:pathLst>
                <a:path w="14435" h="4409" extrusionOk="0">
                  <a:moveTo>
                    <a:pt x="13264" y="1"/>
                  </a:moveTo>
                  <a:lnTo>
                    <a:pt x="12390" y="159"/>
                  </a:lnTo>
                  <a:lnTo>
                    <a:pt x="11536" y="318"/>
                  </a:lnTo>
                  <a:lnTo>
                    <a:pt x="10663" y="517"/>
                  </a:lnTo>
                  <a:lnTo>
                    <a:pt x="9829" y="735"/>
                  </a:lnTo>
                  <a:lnTo>
                    <a:pt x="9352" y="854"/>
                  </a:lnTo>
                  <a:lnTo>
                    <a:pt x="8876" y="974"/>
                  </a:lnTo>
                  <a:lnTo>
                    <a:pt x="7903" y="1132"/>
                  </a:lnTo>
                  <a:lnTo>
                    <a:pt x="6950" y="1311"/>
                  </a:lnTo>
                  <a:lnTo>
                    <a:pt x="6453" y="1391"/>
                  </a:lnTo>
                  <a:lnTo>
                    <a:pt x="5977" y="1510"/>
                  </a:lnTo>
                  <a:lnTo>
                    <a:pt x="5242" y="1688"/>
                  </a:lnTo>
                  <a:lnTo>
                    <a:pt x="4507" y="1867"/>
                  </a:lnTo>
                  <a:lnTo>
                    <a:pt x="3753" y="2006"/>
                  </a:lnTo>
                  <a:lnTo>
                    <a:pt x="2998" y="2145"/>
                  </a:lnTo>
                  <a:lnTo>
                    <a:pt x="1489" y="2383"/>
                  </a:lnTo>
                  <a:lnTo>
                    <a:pt x="0" y="2641"/>
                  </a:lnTo>
                  <a:lnTo>
                    <a:pt x="1668" y="4408"/>
                  </a:lnTo>
                  <a:lnTo>
                    <a:pt x="2760" y="4071"/>
                  </a:lnTo>
                  <a:lnTo>
                    <a:pt x="3296" y="3912"/>
                  </a:lnTo>
                  <a:lnTo>
                    <a:pt x="3852" y="3773"/>
                  </a:lnTo>
                  <a:lnTo>
                    <a:pt x="4845" y="3535"/>
                  </a:lnTo>
                  <a:lnTo>
                    <a:pt x="5858" y="3336"/>
                  </a:lnTo>
                  <a:lnTo>
                    <a:pt x="7863" y="2979"/>
                  </a:lnTo>
                  <a:lnTo>
                    <a:pt x="8935" y="2761"/>
                  </a:lnTo>
                  <a:lnTo>
                    <a:pt x="10007" y="2542"/>
                  </a:lnTo>
                  <a:lnTo>
                    <a:pt x="11060" y="2304"/>
                  </a:lnTo>
                  <a:lnTo>
                    <a:pt x="12112" y="2046"/>
                  </a:lnTo>
                  <a:lnTo>
                    <a:pt x="12708" y="1867"/>
                  </a:lnTo>
                  <a:lnTo>
                    <a:pt x="13283" y="1688"/>
                  </a:lnTo>
                  <a:lnTo>
                    <a:pt x="13859" y="1510"/>
                  </a:lnTo>
                  <a:lnTo>
                    <a:pt x="14435" y="1351"/>
                  </a:lnTo>
                  <a:lnTo>
                    <a:pt x="132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33"/>
            <p:cNvSpPr/>
            <p:nvPr/>
          </p:nvSpPr>
          <p:spPr>
            <a:xfrm flipH="1">
              <a:off x="8311200" y="4266025"/>
              <a:ext cx="72000" cy="213975"/>
            </a:xfrm>
            <a:custGeom>
              <a:avLst/>
              <a:gdLst/>
              <a:ahLst/>
              <a:cxnLst/>
              <a:rect l="l" t="t" r="r" b="b"/>
              <a:pathLst>
                <a:path w="2880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2403" y="7824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33"/>
            <p:cNvSpPr/>
            <p:nvPr/>
          </p:nvSpPr>
          <p:spPr>
            <a:xfrm flipH="1">
              <a:off x="8347425" y="4266025"/>
              <a:ext cx="35775" cy="213975"/>
            </a:xfrm>
            <a:custGeom>
              <a:avLst/>
              <a:gdLst/>
              <a:ahLst/>
              <a:cxnLst/>
              <a:rect l="l" t="t" r="r" b="b"/>
              <a:pathLst>
                <a:path w="1431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14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33"/>
            <p:cNvSpPr/>
            <p:nvPr/>
          </p:nvSpPr>
          <p:spPr>
            <a:xfrm flipH="1">
              <a:off x="8576250" y="4146400"/>
              <a:ext cx="69525" cy="217950"/>
            </a:xfrm>
            <a:custGeom>
              <a:avLst/>
              <a:gdLst/>
              <a:ahLst/>
              <a:cxnLst/>
              <a:rect l="l" t="t" r="r" b="b"/>
              <a:pathLst>
                <a:path w="2781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2502" y="8300"/>
                  </a:lnTo>
                  <a:lnTo>
                    <a:pt x="2780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3"/>
            <p:cNvSpPr/>
            <p:nvPr/>
          </p:nvSpPr>
          <p:spPr>
            <a:xfrm flipH="1">
              <a:off x="8610025" y="4146400"/>
              <a:ext cx="35750" cy="217950"/>
            </a:xfrm>
            <a:custGeom>
              <a:avLst/>
              <a:gdLst/>
              <a:ahLst/>
              <a:cxnLst/>
              <a:rect l="l" t="t" r="r" b="b"/>
              <a:pathLst>
                <a:path w="1430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1430" y="8717"/>
                  </a:lnTo>
                  <a:lnTo>
                    <a:pt x="1192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fill="none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3"/>
            <p:cNvSpPr/>
            <p:nvPr/>
          </p:nvSpPr>
          <p:spPr>
            <a:xfrm flipH="1">
              <a:off x="8612500" y="3666400"/>
              <a:ext cx="68025" cy="517250"/>
            </a:xfrm>
            <a:custGeom>
              <a:avLst/>
              <a:gdLst/>
              <a:ahLst/>
              <a:cxnLst/>
              <a:rect l="l" t="t" r="r" b="b"/>
              <a:pathLst>
                <a:path w="2721" h="20690" extrusionOk="0">
                  <a:moveTo>
                    <a:pt x="417" y="1"/>
                  </a:moveTo>
                  <a:lnTo>
                    <a:pt x="1" y="19439"/>
                  </a:lnTo>
                  <a:lnTo>
                    <a:pt x="2721" y="20690"/>
                  </a:lnTo>
                  <a:lnTo>
                    <a:pt x="2721" y="120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extrusionOk="0">
                  <a:moveTo>
                    <a:pt x="0" y="1"/>
                  </a:move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fill="none" extrusionOk="0">
                  <a:moveTo>
                    <a:pt x="2323" y="120"/>
                  </a:moveTo>
                  <a:lnTo>
                    <a:pt x="0" y="1"/>
                  </a:ln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3"/>
            <p:cNvSpPr/>
            <p:nvPr/>
          </p:nvSpPr>
          <p:spPr>
            <a:xfrm flipH="1">
              <a:off x="8398050" y="3676825"/>
              <a:ext cx="64075" cy="604625"/>
            </a:xfrm>
            <a:custGeom>
              <a:avLst/>
              <a:gdLst/>
              <a:ahLst/>
              <a:cxnLst/>
              <a:rect l="l" t="t" r="r" b="b"/>
              <a:pathLst>
                <a:path w="2563" h="24185" extrusionOk="0">
                  <a:moveTo>
                    <a:pt x="1" y="1"/>
                  </a:moveTo>
                  <a:lnTo>
                    <a:pt x="1" y="23013"/>
                  </a:lnTo>
                  <a:lnTo>
                    <a:pt x="2562" y="24184"/>
                  </a:lnTo>
                  <a:lnTo>
                    <a:pt x="256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fill="none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3"/>
            <p:cNvSpPr/>
            <p:nvPr/>
          </p:nvSpPr>
          <p:spPr>
            <a:xfrm flipH="1">
              <a:off x="8538050" y="3669875"/>
              <a:ext cx="65050" cy="547525"/>
            </a:xfrm>
            <a:custGeom>
              <a:avLst/>
              <a:gdLst/>
              <a:ahLst/>
              <a:cxnLst/>
              <a:rect l="l" t="t" r="r" b="b"/>
              <a:pathLst>
                <a:path w="2602" h="21901" extrusionOk="0">
                  <a:moveTo>
                    <a:pt x="1" y="1"/>
                  </a:moveTo>
                  <a:lnTo>
                    <a:pt x="1" y="20710"/>
                  </a:lnTo>
                  <a:lnTo>
                    <a:pt x="2602" y="21901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120"/>
                  </a:lnTo>
                  <a:lnTo>
                    <a:pt x="2304" y="120"/>
                  </a:lnTo>
                  <a:lnTo>
                    <a:pt x="0" y="1"/>
                  </a:lnTo>
                  <a:close/>
                  <a:moveTo>
                    <a:pt x="2304" y="120"/>
                  </a:move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2304" y="12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fill="none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4985"/>
                  </a:ln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extrusionOk="0">
                  <a:moveTo>
                    <a:pt x="99" y="1"/>
                  </a:move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fill="none" extrusionOk="0">
                  <a:moveTo>
                    <a:pt x="99" y="1"/>
                  </a:moveTo>
                  <a:lnTo>
                    <a:pt x="99" y="1"/>
                  </a:ln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33"/>
            <p:cNvSpPr/>
            <p:nvPr/>
          </p:nvSpPr>
          <p:spPr>
            <a:xfrm flipH="1">
              <a:off x="8416425" y="3672875"/>
              <a:ext cx="121650" cy="147425"/>
            </a:xfrm>
            <a:custGeom>
              <a:avLst/>
              <a:gdLst/>
              <a:ahLst/>
              <a:cxnLst/>
              <a:rect l="l" t="t" r="r" b="b"/>
              <a:pathLst>
                <a:path w="4866" h="5897" extrusionOk="0">
                  <a:moveTo>
                    <a:pt x="358" y="20"/>
                  </a:moveTo>
                  <a:lnTo>
                    <a:pt x="358" y="21"/>
                  </a:lnTo>
                  <a:lnTo>
                    <a:pt x="358" y="21"/>
                  </a:lnTo>
                  <a:lnTo>
                    <a:pt x="1014" y="60"/>
                  </a:lnTo>
                  <a:lnTo>
                    <a:pt x="1014" y="60"/>
                  </a:lnTo>
                  <a:lnTo>
                    <a:pt x="358" y="20"/>
                  </a:lnTo>
                  <a:close/>
                  <a:moveTo>
                    <a:pt x="1" y="0"/>
                  </a:moveTo>
                  <a:lnTo>
                    <a:pt x="1" y="5004"/>
                  </a:lnTo>
                  <a:lnTo>
                    <a:pt x="358" y="5063"/>
                  </a:lnTo>
                  <a:lnTo>
                    <a:pt x="358" y="21"/>
                  </a:lnTo>
                  <a:lnTo>
                    <a:pt x="358" y="21"/>
                  </a:lnTo>
                  <a:lnTo>
                    <a:pt x="1" y="0"/>
                  </a:lnTo>
                  <a:close/>
                  <a:moveTo>
                    <a:pt x="2681" y="139"/>
                  </a:moveTo>
                  <a:lnTo>
                    <a:pt x="2681" y="5738"/>
                  </a:lnTo>
                  <a:lnTo>
                    <a:pt x="3039" y="5897"/>
                  </a:lnTo>
                  <a:lnTo>
                    <a:pt x="3039" y="159"/>
                  </a:lnTo>
                  <a:lnTo>
                    <a:pt x="4865" y="258"/>
                  </a:lnTo>
                  <a:lnTo>
                    <a:pt x="4865" y="258"/>
                  </a:lnTo>
                  <a:lnTo>
                    <a:pt x="2681" y="139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33"/>
            <p:cNvSpPr/>
            <p:nvPr/>
          </p:nvSpPr>
          <p:spPr>
            <a:xfrm flipH="1">
              <a:off x="8416425" y="3676350"/>
              <a:ext cx="54625" cy="143950"/>
            </a:xfrm>
            <a:custGeom>
              <a:avLst/>
              <a:gdLst/>
              <a:ahLst/>
              <a:cxnLst/>
              <a:rect l="l" t="t" r="r" b="b"/>
              <a:pathLst>
                <a:path w="2185" h="5758" fill="none" extrusionOk="0">
                  <a:moveTo>
                    <a:pt x="0" y="0"/>
                  </a:moveTo>
                  <a:lnTo>
                    <a:pt x="0" y="5599"/>
                  </a:lnTo>
                  <a:lnTo>
                    <a:pt x="0" y="5599"/>
                  </a:lnTo>
                  <a:lnTo>
                    <a:pt x="358" y="5758"/>
                  </a:lnTo>
                  <a:lnTo>
                    <a:pt x="358" y="20"/>
                  </a:lnTo>
                  <a:lnTo>
                    <a:pt x="2184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33"/>
            <p:cNvSpPr/>
            <p:nvPr/>
          </p:nvSpPr>
          <p:spPr>
            <a:xfrm flipH="1">
              <a:off x="8512725" y="3672875"/>
              <a:ext cx="25350" cy="126600"/>
            </a:xfrm>
            <a:custGeom>
              <a:avLst/>
              <a:gdLst/>
              <a:ahLst/>
              <a:cxnLst/>
              <a:rect l="l" t="t" r="r" b="b"/>
              <a:pathLst>
                <a:path w="1014" h="5064" fill="none" extrusionOk="0">
                  <a:moveTo>
                    <a:pt x="1" y="0"/>
                  </a:moveTo>
                  <a:lnTo>
                    <a:pt x="1" y="5004"/>
                  </a:lnTo>
                  <a:lnTo>
                    <a:pt x="1" y="5004"/>
                  </a:lnTo>
                  <a:lnTo>
                    <a:pt x="358" y="5063"/>
                  </a:lnTo>
                  <a:lnTo>
                    <a:pt x="358" y="20"/>
                  </a:lnTo>
                  <a:lnTo>
                    <a:pt x="1014" y="6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extrusionOk="0">
                  <a:moveTo>
                    <a:pt x="0" y="1"/>
                  </a:moveTo>
                  <a:lnTo>
                    <a:pt x="0" y="5044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fill="none" extrusionOk="0">
                  <a:moveTo>
                    <a:pt x="0" y="1"/>
                  </a:moveTo>
                  <a:lnTo>
                    <a:pt x="0" y="5044"/>
                  </a:lnTo>
                  <a:lnTo>
                    <a:pt x="0" y="5044"/>
                  </a:lnTo>
                  <a:lnTo>
                    <a:pt x="755" y="5163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extrusionOk="0">
                  <a:moveTo>
                    <a:pt x="357" y="20"/>
                  </a:moveTo>
                  <a:lnTo>
                    <a:pt x="357" y="21"/>
                  </a:lnTo>
                  <a:lnTo>
                    <a:pt x="357" y="21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357" y="20"/>
                  </a:lnTo>
                  <a:close/>
                  <a:moveTo>
                    <a:pt x="0" y="0"/>
                  </a:moveTo>
                  <a:lnTo>
                    <a:pt x="0" y="6969"/>
                  </a:lnTo>
                  <a:lnTo>
                    <a:pt x="357" y="7188"/>
                  </a:lnTo>
                  <a:lnTo>
                    <a:pt x="357" y="21"/>
                  </a:lnTo>
                  <a:lnTo>
                    <a:pt x="357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fill="none" extrusionOk="0">
                  <a:moveTo>
                    <a:pt x="0" y="0"/>
                  </a:moveTo>
                  <a:lnTo>
                    <a:pt x="0" y="6969"/>
                  </a:lnTo>
                  <a:lnTo>
                    <a:pt x="0" y="6969"/>
                  </a:lnTo>
                  <a:lnTo>
                    <a:pt x="357" y="7188"/>
                  </a:lnTo>
                  <a:lnTo>
                    <a:pt x="357" y="20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extrusionOk="0">
                  <a:moveTo>
                    <a:pt x="1" y="1"/>
                  </a:move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fill="none" extrusionOk="0">
                  <a:moveTo>
                    <a:pt x="1" y="1"/>
                  </a:moveTo>
                  <a:lnTo>
                    <a:pt x="1" y="5739"/>
                  </a:ln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3"/>
            <p:cNvSpPr/>
            <p:nvPr/>
          </p:nvSpPr>
          <p:spPr>
            <a:xfrm flipH="1">
              <a:off x="8347425" y="3680300"/>
              <a:ext cx="41725" cy="206525"/>
            </a:xfrm>
            <a:custGeom>
              <a:avLst/>
              <a:gdLst/>
              <a:ahLst/>
              <a:cxnLst/>
              <a:rect l="l" t="t" r="r" b="b"/>
              <a:pathLst>
                <a:path w="1669" h="8261" extrusionOk="0">
                  <a:moveTo>
                    <a:pt x="0" y="1"/>
                  </a:moveTo>
                  <a:lnTo>
                    <a:pt x="0" y="7169"/>
                  </a:lnTo>
                  <a:lnTo>
                    <a:pt x="934" y="7744"/>
                  </a:lnTo>
                  <a:lnTo>
                    <a:pt x="1331" y="8022"/>
                  </a:lnTo>
                  <a:lnTo>
                    <a:pt x="1648" y="8261"/>
                  </a:lnTo>
                  <a:lnTo>
                    <a:pt x="1668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extrusionOk="0">
                  <a:moveTo>
                    <a:pt x="1" y="1"/>
                  </a:move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865"/>
                  </a:ln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extrusionOk="0">
                  <a:moveTo>
                    <a:pt x="0" y="0"/>
                  </a:moveTo>
                  <a:lnTo>
                    <a:pt x="5441" y="16916"/>
                  </a:lnTo>
                  <a:lnTo>
                    <a:pt x="15924" y="16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fill="none" extrusionOk="0">
                  <a:moveTo>
                    <a:pt x="15924" y="16281"/>
                  </a:moveTo>
                  <a:lnTo>
                    <a:pt x="5441" y="16916"/>
                  </a:lnTo>
                  <a:lnTo>
                    <a:pt x="0" y="0"/>
                  </a:lnTo>
                  <a:lnTo>
                    <a:pt x="15924" y="162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extrusionOk="0">
                  <a:moveTo>
                    <a:pt x="17553" y="0"/>
                  </a:moveTo>
                  <a:lnTo>
                    <a:pt x="80" y="15229"/>
                  </a:lnTo>
                  <a:lnTo>
                    <a:pt x="1" y="40068"/>
                  </a:lnTo>
                  <a:lnTo>
                    <a:pt x="30458" y="35362"/>
                  </a:lnTo>
                  <a:lnTo>
                    <a:pt x="31948" y="13462"/>
                  </a:lnTo>
                  <a:lnTo>
                    <a:pt x="175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fill="none" extrusionOk="0">
                  <a:moveTo>
                    <a:pt x="30458" y="35362"/>
                  </a:moveTo>
                  <a:lnTo>
                    <a:pt x="1" y="40068"/>
                  </a:lnTo>
                  <a:lnTo>
                    <a:pt x="80" y="15229"/>
                  </a:lnTo>
                  <a:lnTo>
                    <a:pt x="17553" y="0"/>
                  </a:lnTo>
                  <a:lnTo>
                    <a:pt x="31948" y="13462"/>
                  </a:lnTo>
                  <a:lnTo>
                    <a:pt x="30458" y="3536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extrusionOk="0">
                  <a:moveTo>
                    <a:pt x="0" y="0"/>
                  </a:move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fill="none" extrusionOk="0">
                  <a:moveTo>
                    <a:pt x="2085" y="1946"/>
                  </a:moveTo>
                  <a:lnTo>
                    <a:pt x="0" y="0"/>
                  </a:ln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fill="none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fill="none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3"/>
            <p:cNvSpPr/>
            <p:nvPr/>
          </p:nvSpPr>
          <p:spPr>
            <a:xfrm flipH="1">
              <a:off x="7685275" y="3302075"/>
              <a:ext cx="458175" cy="969950"/>
            </a:xfrm>
            <a:custGeom>
              <a:avLst/>
              <a:gdLst/>
              <a:ahLst/>
              <a:cxnLst/>
              <a:rect l="l" t="t" r="r" b="b"/>
              <a:pathLst>
                <a:path w="18327" h="38798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27122"/>
                  </a:lnTo>
                  <a:lnTo>
                    <a:pt x="8260" y="27202"/>
                  </a:lnTo>
                  <a:lnTo>
                    <a:pt x="8221" y="27261"/>
                  </a:lnTo>
                  <a:lnTo>
                    <a:pt x="8161" y="27281"/>
                  </a:lnTo>
                  <a:lnTo>
                    <a:pt x="8101" y="27301"/>
                  </a:lnTo>
                  <a:lnTo>
                    <a:pt x="8022" y="27281"/>
                  </a:lnTo>
                  <a:lnTo>
                    <a:pt x="7963" y="27261"/>
                  </a:lnTo>
                  <a:lnTo>
                    <a:pt x="7923" y="27202"/>
                  </a:lnTo>
                  <a:lnTo>
                    <a:pt x="7923" y="27122"/>
                  </a:lnTo>
                  <a:lnTo>
                    <a:pt x="7923" y="1231"/>
                  </a:lnTo>
                  <a:lnTo>
                    <a:pt x="5639" y="3197"/>
                  </a:lnTo>
                  <a:lnTo>
                    <a:pt x="5639" y="24521"/>
                  </a:lnTo>
                  <a:lnTo>
                    <a:pt x="5639" y="24601"/>
                  </a:lnTo>
                  <a:lnTo>
                    <a:pt x="5580" y="24660"/>
                  </a:lnTo>
                  <a:lnTo>
                    <a:pt x="5520" y="24700"/>
                  </a:lnTo>
                  <a:lnTo>
                    <a:pt x="5401" y="24700"/>
                  </a:lnTo>
                  <a:lnTo>
                    <a:pt x="5342" y="24660"/>
                  </a:lnTo>
                  <a:lnTo>
                    <a:pt x="5282" y="24601"/>
                  </a:lnTo>
                  <a:lnTo>
                    <a:pt x="5282" y="24521"/>
                  </a:lnTo>
                  <a:lnTo>
                    <a:pt x="5282" y="3515"/>
                  </a:lnTo>
                  <a:lnTo>
                    <a:pt x="3058" y="5460"/>
                  </a:lnTo>
                  <a:lnTo>
                    <a:pt x="3058" y="28274"/>
                  </a:lnTo>
                  <a:lnTo>
                    <a:pt x="3038" y="28353"/>
                  </a:lnTo>
                  <a:lnTo>
                    <a:pt x="2999" y="28413"/>
                  </a:lnTo>
                  <a:lnTo>
                    <a:pt x="2939" y="28453"/>
                  </a:lnTo>
                  <a:lnTo>
                    <a:pt x="2800" y="28453"/>
                  </a:lnTo>
                  <a:lnTo>
                    <a:pt x="2741" y="28413"/>
                  </a:lnTo>
                  <a:lnTo>
                    <a:pt x="2701" y="28353"/>
                  </a:lnTo>
                  <a:lnTo>
                    <a:pt x="2681" y="28274"/>
                  </a:lnTo>
                  <a:lnTo>
                    <a:pt x="2681" y="5778"/>
                  </a:lnTo>
                  <a:lnTo>
                    <a:pt x="1" y="8121"/>
                  </a:lnTo>
                  <a:lnTo>
                    <a:pt x="1" y="38797"/>
                  </a:lnTo>
                  <a:lnTo>
                    <a:pt x="18327" y="35978"/>
                  </a:lnTo>
                  <a:lnTo>
                    <a:pt x="18327" y="8439"/>
                  </a:lnTo>
                  <a:lnTo>
                    <a:pt x="16103" y="6354"/>
                  </a:lnTo>
                  <a:lnTo>
                    <a:pt x="16103" y="21742"/>
                  </a:lnTo>
                  <a:lnTo>
                    <a:pt x="16103" y="21821"/>
                  </a:lnTo>
                  <a:lnTo>
                    <a:pt x="16044" y="21881"/>
                  </a:lnTo>
                  <a:lnTo>
                    <a:pt x="15984" y="21920"/>
                  </a:lnTo>
                  <a:lnTo>
                    <a:pt x="15865" y="21920"/>
                  </a:lnTo>
                  <a:lnTo>
                    <a:pt x="15805" y="21881"/>
                  </a:lnTo>
                  <a:lnTo>
                    <a:pt x="15746" y="21821"/>
                  </a:lnTo>
                  <a:lnTo>
                    <a:pt x="15746" y="21742"/>
                  </a:lnTo>
                  <a:lnTo>
                    <a:pt x="15746" y="5997"/>
                  </a:lnTo>
                  <a:lnTo>
                    <a:pt x="13740" y="4150"/>
                  </a:lnTo>
                  <a:lnTo>
                    <a:pt x="13740" y="24938"/>
                  </a:lnTo>
                  <a:lnTo>
                    <a:pt x="13740" y="25018"/>
                  </a:lnTo>
                  <a:lnTo>
                    <a:pt x="13681" y="25077"/>
                  </a:lnTo>
                  <a:lnTo>
                    <a:pt x="13641" y="25117"/>
                  </a:lnTo>
                  <a:lnTo>
                    <a:pt x="13502" y="25117"/>
                  </a:lnTo>
                  <a:lnTo>
                    <a:pt x="13442" y="25077"/>
                  </a:lnTo>
                  <a:lnTo>
                    <a:pt x="13403" y="25018"/>
                  </a:lnTo>
                  <a:lnTo>
                    <a:pt x="13383" y="24938"/>
                  </a:lnTo>
                  <a:lnTo>
                    <a:pt x="13383" y="3793"/>
                  </a:lnTo>
                  <a:lnTo>
                    <a:pt x="11060" y="1628"/>
                  </a:lnTo>
                  <a:lnTo>
                    <a:pt x="11060" y="24243"/>
                  </a:lnTo>
                  <a:lnTo>
                    <a:pt x="11040" y="24323"/>
                  </a:lnTo>
                  <a:lnTo>
                    <a:pt x="11000" y="24382"/>
                  </a:lnTo>
                  <a:lnTo>
                    <a:pt x="10941" y="24422"/>
                  </a:lnTo>
                  <a:lnTo>
                    <a:pt x="10802" y="24422"/>
                  </a:lnTo>
                  <a:lnTo>
                    <a:pt x="10742" y="24382"/>
                  </a:lnTo>
                  <a:lnTo>
                    <a:pt x="10703" y="24323"/>
                  </a:lnTo>
                  <a:lnTo>
                    <a:pt x="10703" y="24243"/>
                  </a:lnTo>
                  <a:lnTo>
                    <a:pt x="10703" y="1291"/>
                  </a:lnTo>
                  <a:lnTo>
                    <a:pt x="93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3"/>
            <p:cNvSpPr/>
            <p:nvPr/>
          </p:nvSpPr>
          <p:spPr>
            <a:xfrm flipH="1">
              <a:off x="8072925" y="3835675"/>
              <a:ext cx="3500" cy="173250"/>
            </a:xfrm>
            <a:custGeom>
              <a:avLst/>
              <a:gdLst/>
              <a:ahLst/>
              <a:cxnLst/>
              <a:rect l="l" t="t" r="r" b="b"/>
              <a:pathLst>
                <a:path w="140" h="6930" extrusionOk="0">
                  <a:moveTo>
                    <a:pt x="139" y="0"/>
                  </a:moveTo>
                  <a:lnTo>
                    <a:pt x="0" y="20"/>
                  </a:lnTo>
                  <a:lnTo>
                    <a:pt x="0" y="693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C55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3"/>
            <p:cNvSpPr/>
            <p:nvPr/>
          </p:nvSpPr>
          <p:spPr>
            <a:xfrm flipH="1">
              <a:off x="8066975" y="3835675"/>
              <a:ext cx="9450" cy="177725"/>
            </a:xfrm>
            <a:custGeom>
              <a:avLst/>
              <a:gdLst/>
              <a:ahLst/>
              <a:cxnLst/>
              <a:rect l="l" t="t" r="r" b="b"/>
              <a:pathLst>
                <a:path w="378" h="7109" fill="none" extrusionOk="0">
                  <a:moveTo>
                    <a:pt x="139" y="0"/>
                  </a:moveTo>
                  <a:lnTo>
                    <a:pt x="139" y="0"/>
                  </a:lnTo>
                  <a:lnTo>
                    <a:pt x="0" y="20"/>
                  </a:lnTo>
                  <a:lnTo>
                    <a:pt x="0" y="6930"/>
                  </a:lnTo>
                  <a:lnTo>
                    <a:pt x="0" y="6930"/>
                  </a:lnTo>
                  <a:lnTo>
                    <a:pt x="20" y="7009"/>
                  </a:lnTo>
                  <a:lnTo>
                    <a:pt x="60" y="7069"/>
                  </a:lnTo>
                  <a:lnTo>
                    <a:pt x="119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258" y="7109"/>
                  </a:lnTo>
                  <a:lnTo>
                    <a:pt x="318" y="7069"/>
                  </a:lnTo>
                  <a:lnTo>
                    <a:pt x="357" y="7009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57" y="7009"/>
                  </a:lnTo>
                  <a:lnTo>
                    <a:pt x="318" y="7069"/>
                  </a:lnTo>
                  <a:lnTo>
                    <a:pt x="258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119" y="7109"/>
                  </a:lnTo>
                  <a:lnTo>
                    <a:pt x="60" y="7069"/>
                  </a:lnTo>
                  <a:lnTo>
                    <a:pt x="20" y="7009"/>
                  </a:lnTo>
                  <a:lnTo>
                    <a:pt x="0" y="6930"/>
                  </a:lnTo>
                  <a:lnTo>
                    <a:pt x="1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extrusionOk="0">
                  <a:moveTo>
                    <a:pt x="4229" y="0"/>
                  </a:move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fill="none" extrusionOk="0">
                  <a:moveTo>
                    <a:pt x="4229" y="0"/>
                  </a:moveTo>
                  <a:lnTo>
                    <a:pt x="4229" y="0"/>
                  </a:ln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224" y="7228"/>
                  </a:lnTo>
                  <a:lnTo>
                    <a:pt x="2224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fill="none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3"/>
            <p:cNvSpPr/>
            <p:nvPr/>
          </p:nvSpPr>
          <p:spPr>
            <a:xfrm flipH="1">
              <a:off x="7866950" y="3302075"/>
              <a:ext cx="78450" cy="125100"/>
            </a:xfrm>
            <a:custGeom>
              <a:avLst/>
              <a:gdLst/>
              <a:ahLst/>
              <a:cxnLst/>
              <a:rect l="l" t="t" r="r" b="b"/>
              <a:pathLst>
                <a:path w="3138" h="5004" extrusionOk="0">
                  <a:moveTo>
                    <a:pt x="1391" y="0"/>
                  </a:moveTo>
                  <a:lnTo>
                    <a:pt x="358" y="894"/>
                  </a:lnTo>
                  <a:lnTo>
                    <a:pt x="358" y="915"/>
                  </a:lnTo>
                  <a:lnTo>
                    <a:pt x="358" y="915"/>
                  </a:lnTo>
                  <a:lnTo>
                    <a:pt x="1391" y="0"/>
                  </a:lnTo>
                  <a:close/>
                  <a:moveTo>
                    <a:pt x="1391" y="0"/>
                  </a:moveTo>
                  <a:lnTo>
                    <a:pt x="2781" y="1295"/>
                  </a:lnTo>
                  <a:lnTo>
                    <a:pt x="2781" y="1295"/>
                  </a:lnTo>
                  <a:lnTo>
                    <a:pt x="2781" y="1291"/>
                  </a:lnTo>
                  <a:lnTo>
                    <a:pt x="1391" y="0"/>
                  </a:lnTo>
                  <a:close/>
                  <a:moveTo>
                    <a:pt x="2781" y="1295"/>
                  </a:moveTo>
                  <a:lnTo>
                    <a:pt x="2781" y="4547"/>
                  </a:lnTo>
                  <a:lnTo>
                    <a:pt x="3138" y="4905"/>
                  </a:lnTo>
                  <a:lnTo>
                    <a:pt x="3138" y="1628"/>
                  </a:lnTo>
                  <a:lnTo>
                    <a:pt x="2781" y="1295"/>
                  </a:lnTo>
                  <a:close/>
                  <a:moveTo>
                    <a:pt x="358" y="915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915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3"/>
            <p:cNvSpPr/>
            <p:nvPr/>
          </p:nvSpPr>
          <p:spPr>
            <a:xfrm flipH="1">
              <a:off x="7910625" y="3302075"/>
              <a:ext cx="34775" cy="125100"/>
            </a:xfrm>
            <a:custGeom>
              <a:avLst/>
              <a:gdLst/>
              <a:ahLst/>
              <a:cxnLst/>
              <a:rect l="l" t="t" r="r" b="b"/>
              <a:pathLst>
                <a:path w="1391" h="5004" fill="none" extrusionOk="0">
                  <a:moveTo>
                    <a:pt x="1391" y="0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894"/>
                  </a:lnTo>
                  <a:lnTo>
                    <a:pt x="139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3"/>
            <p:cNvSpPr/>
            <p:nvPr/>
          </p:nvSpPr>
          <p:spPr>
            <a:xfrm flipH="1">
              <a:off x="7550750" y="3380500"/>
              <a:ext cx="276000" cy="283950"/>
            </a:xfrm>
            <a:custGeom>
              <a:avLst/>
              <a:gdLst/>
              <a:ahLst/>
              <a:cxnLst/>
              <a:rect l="l" t="t" r="r" b="b"/>
              <a:pathLst>
                <a:path w="11040" h="11358" extrusionOk="0">
                  <a:moveTo>
                    <a:pt x="0" y="0"/>
                  </a:moveTo>
                  <a:lnTo>
                    <a:pt x="715" y="668"/>
                  </a:lnTo>
                  <a:lnTo>
                    <a:pt x="715" y="668"/>
                  </a:lnTo>
                  <a:lnTo>
                    <a:pt x="715" y="656"/>
                  </a:lnTo>
                  <a:lnTo>
                    <a:pt x="0" y="0"/>
                  </a:lnTo>
                  <a:close/>
                  <a:moveTo>
                    <a:pt x="1890" y="1766"/>
                  </a:moveTo>
                  <a:lnTo>
                    <a:pt x="3078" y="2875"/>
                  </a:lnTo>
                  <a:lnTo>
                    <a:pt x="3078" y="2875"/>
                  </a:lnTo>
                  <a:lnTo>
                    <a:pt x="3078" y="2860"/>
                  </a:lnTo>
                  <a:lnTo>
                    <a:pt x="1890" y="1766"/>
                  </a:lnTo>
                  <a:close/>
                  <a:moveTo>
                    <a:pt x="715" y="668"/>
                  </a:move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1890" y="1766"/>
                  </a:lnTo>
                  <a:lnTo>
                    <a:pt x="1890" y="1766"/>
                  </a:lnTo>
                  <a:lnTo>
                    <a:pt x="715" y="668"/>
                  </a:lnTo>
                  <a:close/>
                  <a:moveTo>
                    <a:pt x="3078" y="2875"/>
                  </a:move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3078" y="2875"/>
                  </a:lnTo>
                  <a:close/>
                  <a:moveTo>
                    <a:pt x="6076" y="5659"/>
                  </a:moveTo>
                  <a:lnTo>
                    <a:pt x="8121" y="7585"/>
                  </a:lnTo>
                  <a:lnTo>
                    <a:pt x="8121" y="11000"/>
                  </a:lnTo>
                  <a:lnTo>
                    <a:pt x="8498" y="11358"/>
                  </a:lnTo>
                  <a:lnTo>
                    <a:pt x="8498" y="7942"/>
                  </a:lnTo>
                  <a:lnTo>
                    <a:pt x="11040" y="10325"/>
                  </a:lnTo>
                  <a:lnTo>
                    <a:pt x="6076" y="5659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3"/>
            <p:cNvSpPr/>
            <p:nvPr/>
          </p:nvSpPr>
          <p:spPr>
            <a:xfrm flipH="1">
              <a:off x="7675825" y="3380500"/>
              <a:ext cx="150925" cy="225875"/>
            </a:xfrm>
            <a:custGeom>
              <a:avLst/>
              <a:gdLst/>
              <a:ahLst/>
              <a:cxnLst/>
              <a:rect l="l" t="t" r="r" b="b"/>
              <a:pathLst>
                <a:path w="6037" h="9035" fill="none" extrusionOk="0">
                  <a:moveTo>
                    <a:pt x="0" y="0"/>
                  </a:moveTo>
                  <a:lnTo>
                    <a:pt x="715" y="656"/>
                  </a:ln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3078" y="2860"/>
                  </a:ln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3"/>
            <p:cNvSpPr/>
            <p:nvPr/>
          </p:nvSpPr>
          <p:spPr>
            <a:xfrm flipH="1">
              <a:off x="7623725" y="3521475"/>
              <a:ext cx="52125" cy="134050"/>
            </a:xfrm>
            <a:custGeom>
              <a:avLst/>
              <a:gdLst/>
              <a:ahLst/>
              <a:cxnLst/>
              <a:rect l="l" t="t" r="r" b="b"/>
              <a:pathLst>
                <a:path w="2085" h="5362" extrusionOk="0">
                  <a:moveTo>
                    <a:pt x="0" y="0"/>
                  </a:moveTo>
                  <a:lnTo>
                    <a:pt x="0" y="3395"/>
                  </a:lnTo>
                  <a:lnTo>
                    <a:pt x="2085" y="5361"/>
                  </a:lnTo>
                  <a:lnTo>
                    <a:pt x="2085" y="1946"/>
                  </a:lnTo>
                  <a:lnTo>
                    <a:pt x="4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3"/>
            <p:cNvSpPr/>
            <p:nvPr/>
          </p:nvSpPr>
          <p:spPr>
            <a:xfrm flipH="1">
              <a:off x="7550750" y="3579050"/>
              <a:ext cx="63550" cy="141000"/>
            </a:xfrm>
            <a:custGeom>
              <a:avLst/>
              <a:gdLst/>
              <a:ahLst/>
              <a:cxnLst/>
              <a:rect l="l" t="t" r="r" b="b"/>
              <a:pathLst>
                <a:path w="2542" h="5640" extrusionOk="0">
                  <a:moveTo>
                    <a:pt x="0" y="0"/>
                  </a:moveTo>
                  <a:lnTo>
                    <a:pt x="0" y="3416"/>
                  </a:lnTo>
                  <a:lnTo>
                    <a:pt x="2323" y="5639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BD5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fill="none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3"/>
            <p:cNvSpPr/>
            <p:nvPr/>
          </p:nvSpPr>
          <p:spPr>
            <a:xfrm flipH="1">
              <a:off x="8143425" y="3505100"/>
              <a:ext cx="136525" cy="237275"/>
            </a:xfrm>
            <a:custGeom>
              <a:avLst/>
              <a:gdLst/>
              <a:ahLst/>
              <a:cxnLst/>
              <a:rect l="l" t="t" r="r" b="b"/>
              <a:pathLst>
                <a:path w="5461" h="9491" extrusionOk="0">
                  <a:moveTo>
                    <a:pt x="5083" y="318"/>
                  </a:moveTo>
                  <a:lnTo>
                    <a:pt x="3833" y="1410"/>
                  </a:lnTo>
                  <a:lnTo>
                    <a:pt x="3833" y="1410"/>
                  </a:lnTo>
                  <a:lnTo>
                    <a:pt x="5083" y="327"/>
                  </a:lnTo>
                  <a:lnTo>
                    <a:pt x="5083" y="327"/>
                  </a:lnTo>
                  <a:lnTo>
                    <a:pt x="5083" y="318"/>
                  </a:lnTo>
                  <a:close/>
                  <a:moveTo>
                    <a:pt x="5461" y="0"/>
                  </a:moveTo>
                  <a:lnTo>
                    <a:pt x="5083" y="327"/>
                  </a:lnTo>
                  <a:lnTo>
                    <a:pt x="5083" y="327"/>
                  </a:lnTo>
                  <a:lnTo>
                    <a:pt x="5083" y="4686"/>
                  </a:lnTo>
                  <a:lnTo>
                    <a:pt x="5461" y="4348"/>
                  </a:lnTo>
                  <a:lnTo>
                    <a:pt x="5461" y="0"/>
                  </a:lnTo>
                  <a:close/>
                  <a:moveTo>
                    <a:pt x="2820" y="2303"/>
                  </a:moveTo>
                  <a:lnTo>
                    <a:pt x="2443" y="2621"/>
                  </a:lnTo>
                  <a:lnTo>
                    <a:pt x="2443" y="7168"/>
                  </a:lnTo>
                  <a:lnTo>
                    <a:pt x="2820" y="6830"/>
                  </a:lnTo>
                  <a:lnTo>
                    <a:pt x="2820" y="2303"/>
                  </a:lnTo>
                  <a:close/>
                  <a:moveTo>
                    <a:pt x="358" y="4448"/>
                  </a:moveTo>
                  <a:lnTo>
                    <a:pt x="1" y="4765"/>
                  </a:lnTo>
                  <a:lnTo>
                    <a:pt x="1" y="9491"/>
                  </a:lnTo>
                  <a:lnTo>
                    <a:pt x="358" y="9133"/>
                  </a:lnTo>
                  <a:lnTo>
                    <a:pt x="358" y="444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3"/>
            <p:cNvSpPr/>
            <p:nvPr/>
          </p:nvSpPr>
          <p:spPr>
            <a:xfrm flipH="1">
              <a:off x="8209450" y="3562675"/>
              <a:ext cx="9450" cy="121625"/>
            </a:xfrm>
            <a:custGeom>
              <a:avLst/>
              <a:gdLst/>
              <a:ahLst/>
              <a:cxnLst/>
              <a:rect l="l" t="t" r="r" b="b"/>
              <a:pathLst>
                <a:path w="378" h="4865" fill="none" extrusionOk="0">
                  <a:moveTo>
                    <a:pt x="378" y="0"/>
                  </a:moveTo>
                  <a:lnTo>
                    <a:pt x="1" y="318"/>
                  </a:lnTo>
                  <a:lnTo>
                    <a:pt x="1" y="4865"/>
                  </a:lnTo>
                  <a:lnTo>
                    <a:pt x="378" y="4527"/>
                  </a:lnTo>
                  <a:lnTo>
                    <a:pt x="3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3"/>
            <p:cNvSpPr/>
            <p:nvPr/>
          </p:nvSpPr>
          <p:spPr>
            <a:xfrm flipH="1">
              <a:off x="8143425" y="3505100"/>
              <a:ext cx="40725" cy="117150"/>
            </a:xfrm>
            <a:custGeom>
              <a:avLst/>
              <a:gdLst/>
              <a:ahLst/>
              <a:cxnLst/>
              <a:rect l="l" t="t" r="r" b="b"/>
              <a:pathLst>
                <a:path w="1629" h="4686" fill="none" extrusionOk="0">
                  <a:moveTo>
                    <a:pt x="1629" y="0"/>
                  </a:moveTo>
                  <a:lnTo>
                    <a:pt x="1" y="1410"/>
                  </a:lnTo>
                  <a:lnTo>
                    <a:pt x="1251" y="318"/>
                  </a:lnTo>
                  <a:lnTo>
                    <a:pt x="1251" y="4686"/>
                  </a:lnTo>
                  <a:lnTo>
                    <a:pt x="1629" y="4348"/>
                  </a:lnTo>
                  <a:lnTo>
                    <a:pt x="16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fill="none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3"/>
            <p:cNvSpPr/>
            <p:nvPr/>
          </p:nvSpPr>
          <p:spPr>
            <a:xfrm flipH="1">
              <a:off x="7685275" y="3302075"/>
              <a:ext cx="458175" cy="311750"/>
            </a:xfrm>
            <a:custGeom>
              <a:avLst/>
              <a:gdLst/>
              <a:ahLst/>
              <a:cxnLst/>
              <a:rect l="l" t="t" r="r" b="b"/>
              <a:pathLst>
                <a:path w="18327" h="12470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4646"/>
                  </a:lnTo>
                  <a:lnTo>
                    <a:pt x="9551" y="3455"/>
                  </a:lnTo>
                  <a:lnTo>
                    <a:pt x="10703" y="4547"/>
                  </a:lnTo>
                  <a:lnTo>
                    <a:pt x="10703" y="1291"/>
                  </a:lnTo>
                  <a:lnTo>
                    <a:pt x="9313" y="0"/>
                  </a:lnTo>
                  <a:close/>
                  <a:moveTo>
                    <a:pt x="11060" y="1628"/>
                  </a:moveTo>
                  <a:lnTo>
                    <a:pt x="11060" y="4905"/>
                  </a:lnTo>
                  <a:lnTo>
                    <a:pt x="13383" y="7108"/>
                  </a:lnTo>
                  <a:lnTo>
                    <a:pt x="13383" y="3793"/>
                  </a:lnTo>
                  <a:lnTo>
                    <a:pt x="12668" y="3137"/>
                  </a:lnTo>
                  <a:lnTo>
                    <a:pt x="11060" y="1628"/>
                  </a:lnTo>
                  <a:close/>
                  <a:moveTo>
                    <a:pt x="7923" y="1231"/>
                  </a:moveTo>
                  <a:lnTo>
                    <a:pt x="5639" y="3197"/>
                  </a:lnTo>
                  <a:lnTo>
                    <a:pt x="5639" y="7148"/>
                  </a:lnTo>
                  <a:lnTo>
                    <a:pt x="7923" y="5004"/>
                  </a:lnTo>
                  <a:lnTo>
                    <a:pt x="7923" y="1231"/>
                  </a:lnTo>
                  <a:close/>
                  <a:moveTo>
                    <a:pt x="13740" y="4150"/>
                  </a:moveTo>
                  <a:lnTo>
                    <a:pt x="13740" y="7446"/>
                  </a:lnTo>
                  <a:lnTo>
                    <a:pt x="15746" y="9352"/>
                  </a:lnTo>
                  <a:lnTo>
                    <a:pt x="15746" y="5997"/>
                  </a:lnTo>
                  <a:lnTo>
                    <a:pt x="13740" y="4150"/>
                  </a:lnTo>
                  <a:close/>
                  <a:moveTo>
                    <a:pt x="5282" y="3515"/>
                  </a:moveTo>
                  <a:lnTo>
                    <a:pt x="3058" y="5460"/>
                  </a:lnTo>
                  <a:lnTo>
                    <a:pt x="3058" y="9590"/>
                  </a:lnTo>
                  <a:lnTo>
                    <a:pt x="5282" y="7486"/>
                  </a:lnTo>
                  <a:lnTo>
                    <a:pt x="5282" y="3515"/>
                  </a:lnTo>
                  <a:close/>
                  <a:moveTo>
                    <a:pt x="16103" y="6354"/>
                  </a:moveTo>
                  <a:lnTo>
                    <a:pt x="16103" y="9690"/>
                  </a:lnTo>
                  <a:lnTo>
                    <a:pt x="18327" y="11814"/>
                  </a:lnTo>
                  <a:lnTo>
                    <a:pt x="18327" y="8439"/>
                  </a:lnTo>
                  <a:lnTo>
                    <a:pt x="16103" y="6354"/>
                  </a:lnTo>
                  <a:close/>
                  <a:moveTo>
                    <a:pt x="2681" y="5778"/>
                  </a:moveTo>
                  <a:lnTo>
                    <a:pt x="1" y="8121"/>
                  </a:lnTo>
                  <a:lnTo>
                    <a:pt x="1" y="12469"/>
                  </a:lnTo>
                  <a:lnTo>
                    <a:pt x="2681" y="9928"/>
                  </a:lnTo>
                  <a:lnTo>
                    <a:pt x="2681" y="577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3"/>
            <p:cNvSpPr/>
            <p:nvPr/>
          </p:nvSpPr>
          <p:spPr>
            <a:xfrm flipH="1">
              <a:off x="7685275" y="3460900"/>
              <a:ext cx="55600" cy="136550"/>
            </a:xfrm>
            <a:custGeom>
              <a:avLst/>
              <a:gdLst/>
              <a:ahLst/>
              <a:cxnLst/>
              <a:rect l="l" t="t" r="r" b="b"/>
              <a:pathLst>
                <a:path w="2224" h="5462" fill="none" extrusionOk="0">
                  <a:moveTo>
                    <a:pt x="0" y="1"/>
                  </a:moveTo>
                  <a:lnTo>
                    <a:pt x="0" y="3337"/>
                  </a:lnTo>
                  <a:lnTo>
                    <a:pt x="2224" y="5461"/>
                  </a:lnTo>
                  <a:lnTo>
                    <a:pt x="2224" y="20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3"/>
            <p:cNvSpPr/>
            <p:nvPr/>
          </p:nvSpPr>
          <p:spPr>
            <a:xfrm flipH="1">
              <a:off x="8076400" y="3446525"/>
              <a:ext cx="67050" cy="167300"/>
            </a:xfrm>
            <a:custGeom>
              <a:avLst/>
              <a:gdLst/>
              <a:ahLst/>
              <a:cxnLst/>
              <a:rect l="l" t="t" r="r" b="b"/>
              <a:pathLst>
                <a:path w="2682" h="6692" fill="none" extrusionOk="0">
                  <a:moveTo>
                    <a:pt x="2681" y="0"/>
                  </a:moveTo>
                  <a:lnTo>
                    <a:pt x="1" y="2343"/>
                  </a:lnTo>
                  <a:lnTo>
                    <a:pt x="1" y="2343"/>
                  </a:lnTo>
                  <a:lnTo>
                    <a:pt x="1" y="6691"/>
                  </a:lnTo>
                  <a:lnTo>
                    <a:pt x="2681" y="4150"/>
                  </a:lnTo>
                  <a:lnTo>
                    <a:pt x="26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3"/>
            <p:cNvSpPr/>
            <p:nvPr/>
          </p:nvSpPr>
          <p:spPr>
            <a:xfrm flipH="1">
              <a:off x="7749800" y="3405825"/>
              <a:ext cx="50150" cy="130075"/>
            </a:xfrm>
            <a:custGeom>
              <a:avLst/>
              <a:gdLst/>
              <a:ahLst/>
              <a:cxnLst/>
              <a:rect l="l" t="t" r="r" b="b"/>
              <a:pathLst>
                <a:path w="2006" h="5203" fill="none" extrusionOk="0">
                  <a:moveTo>
                    <a:pt x="0" y="0"/>
                  </a:moveTo>
                  <a:lnTo>
                    <a:pt x="0" y="3296"/>
                  </a:lnTo>
                  <a:lnTo>
                    <a:pt x="2006" y="5202"/>
                  </a:lnTo>
                  <a:lnTo>
                    <a:pt x="2006" y="184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3"/>
            <p:cNvSpPr/>
            <p:nvPr/>
          </p:nvSpPr>
          <p:spPr>
            <a:xfrm flipH="1">
              <a:off x="8011375" y="3389925"/>
              <a:ext cx="55625" cy="151925"/>
            </a:xfrm>
            <a:custGeom>
              <a:avLst/>
              <a:gdLst/>
              <a:ahLst/>
              <a:cxnLst/>
              <a:rect l="l" t="t" r="r" b="b"/>
              <a:pathLst>
                <a:path w="2225" h="6077" fill="none" extrusionOk="0">
                  <a:moveTo>
                    <a:pt x="2224" y="1"/>
                  </a:moveTo>
                  <a:lnTo>
                    <a:pt x="0" y="1946"/>
                  </a:lnTo>
                  <a:lnTo>
                    <a:pt x="0" y="6076"/>
                  </a:lnTo>
                  <a:lnTo>
                    <a:pt x="2224" y="3972"/>
                  </a:lnTo>
                  <a:lnTo>
                    <a:pt x="22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3"/>
            <p:cNvSpPr/>
            <p:nvPr/>
          </p:nvSpPr>
          <p:spPr>
            <a:xfrm flipH="1">
              <a:off x="7808875" y="3342775"/>
              <a:ext cx="58100" cy="137025"/>
            </a:xfrm>
            <a:custGeom>
              <a:avLst/>
              <a:gdLst/>
              <a:ahLst/>
              <a:cxnLst/>
              <a:rect l="l" t="t" r="r" b="b"/>
              <a:pathLst>
                <a:path w="2324" h="548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277"/>
                  </a:lnTo>
                  <a:lnTo>
                    <a:pt x="2324" y="5480"/>
                  </a:lnTo>
                  <a:lnTo>
                    <a:pt x="2324" y="2165"/>
                  </a:lnTo>
                  <a:lnTo>
                    <a:pt x="1609" y="150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3"/>
            <p:cNvSpPr/>
            <p:nvPr/>
          </p:nvSpPr>
          <p:spPr>
            <a:xfrm flipH="1">
              <a:off x="7945375" y="3332850"/>
              <a:ext cx="57100" cy="147950"/>
            </a:xfrm>
            <a:custGeom>
              <a:avLst/>
              <a:gdLst/>
              <a:ahLst/>
              <a:cxnLst/>
              <a:rect l="l" t="t" r="r" b="b"/>
              <a:pathLst>
                <a:path w="2284" h="5918" fill="none" extrusionOk="0">
                  <a:moveTo>
                    <a:pt x="2284" y="0"/>
                  </a:moveTo>
                  <a:lnTo>
                    <a:pt x="0" y="1966"/>
                  </a:lnTo>
                  <a:lnTo>
                    <a:pt x="0" y="1966"/>
                  </a:lnTo>
                  <a:lnTo>
                    <a:pt x="0" y="5917"/>
                  </a:lnTo>
                  <a:lnTo>
                    <a:pt x="2284" y="3773"/>
                  </a:lnTo>
                  <a:lnTo>
                    <a:pt x="22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3"/>
            <p:cNvSpPr/>
            <p:nvPr/>
          </p:nvSpPr>
          <p:spPr>
            <a:xfrm flipH="1">
              <a:off x="8279925" y="3624225"/>
              <a:ext cx="67525" cy="181700"/>
            </a:xfrm>
            <a:custGeom>
              <a:avLst/>
              <a:gdLst/>
              <a:ahLst/>
              <a:cxnLst/>
              <a:rect l="l" t="t" r="r" b="b"/>
              <a:pathLst>
                <a:path w="2701" h="7268" extrusionOk="0">
                  <a:moveTo>
                    <a:pt x="2701" y="0"/>
                  </a:moveTo>
                  <a:lnTo>
                    <a:pt x="0" y="2343"/>
                  </a:lnTo>
                  <a:lnTo>
                    <a:pt x="0" y="7267"/>
                  </a:lnTo>
                  <a:lnTo>
                    <a:pt x="2701" y="4726"/>
                  </a:lnTo>
                  <a:lnTo>
                    <a:pt x="27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3"/>
            <p:cNvSpPr/>
            <p:nvPr/>
          </p:nvSpPr>
          <p:spPr>
            <a:xfrm flipH="1">
              <a:off x="7473800" y="3289175"/>
              <a:ext cx="430900" cy="427900"/>
            </a:xfrm>
            <a:custGeom>
              <a:avLst/>
              <a:gdLst/>
              <a:ahLst/>
              <a:cxnLst/>
              <a:rect l="l" t="t" r="r" b="b"/>
              <a:pathLst>
                <a:path w="17236" h="17116" extrusionOk="0">
                  <a:moveTo>
                    <a:pt x="1589" y="0"/>
                  </a:moveTo>
                  <a:lnTo>
                    <a:pt x="1" y="1628"/>
                  </a:lnTo>
                  <a:lnTo>
                    <a:pt x="16679" y="17115"/>
                  </a:lnTo>
                  <a:lnTo>
                    <a:pt x="17235" y="17115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3"/>
            <p:cNvSpPr/>
            <p:nvPr/>
          </p:nvSpPr>
          <p:spPr>
            <a:xfrm flipH="1">
              <a:off x="7826250" y="3475300"/>
              <a:ext cx="156875" cy="139025"/>
            </a:xfrm>
            <a:custGeom>
              <a:avLst/>
              <a:gdLst/>
              <a:ahLst/>
              <a:cxnLst/>
              <a:rect l="l" t="t" r="r" b="b"/>
              <a:pathLst>
                <a:path w="6275" h="5561" extrusionOk="0">
                  <a:moveTo>
                    <a:pt x="4329" y="1"/>
                  </a:moveTo>
                  <a:lnTo>
                    <a:pt x="4170" y="40"/>
                  </a:lnTo>
                  <a:lnTo>
                    <a:pt x="3992" y="80"/>
                  </a:lnTo>
                  <a:lnTo>
                    <a:pt x="3853" y="160"/>
                  </a:lnTo>
                  <a:lnTo>
                    <a:pt x="3714" y="219"/>
                  </a:lnTo>
                  <a:lnTo>
                    <a:pt x="3456" y="378"/>
                  </a:lnTo>
                  <a:lnTo>
                    <a:pt x="3277" y="517"/>
                  </a:lnTo>
                  <a:lnTo>
                    <a:pt x="3118" y="676"/>
                  </a:lnTo>
                  <a:lnTo>
                    <a:pt x="3058" y="616"/>
                  </a:lnTo>
                  <a:lnTo>
                    <a:pt x="2920" y="477"/>
                  </a:lnTo>
                  <a:lnTo>
                    <a:pt x="2681" y="318"/>
                  </a:lnTo>
                  <a:lnTo>
                    <a:pt x="2542" y="239"/>
                  </a:lnTo>
                  <a:lnTo>
                    <a:pt x="2383" y="160"/>
                  </a:lnTo>
                  <a:lnTo>
                    <a:pt x="2205" y="100"/>
                  </a:lnTo>
                  <a:lnTo>
                    <a:pt x="2006" y="60"/>
                  </a:lnTo>
                  <a:lnTo>
                    <a:pt x="1808" y="40"/>
                  </a:lnTo>
                  <a:lnTo>
                    <a:pt x="1589" y="40"/>
                  </a:lnTo>
                  <a:lnTo>
                    <a:pt x="1351" y="100"/>
                  </a:lnTo>
                  <a:lnTo>
                    <a:pt x="1113" y="179"/>
                  </a:lnTo>
                  <a:lnTo>
                    <a:pt x="874" y="318"/>
                  </a:lnTo>
                  <a:lnTo>
                    <a:pt x="616" y="517"/>
                  </a:lnTo>
                  <a:lnTo>
                    <a:pt x="477" y="636"/>
                  </a:lnTo>
                  <a:lnTo>
                    <a:pt x="358" y="775"/>
                  </a:lnTo>
                  <a:lnTo>
                    <a:pt x="259" y="914"/>
                  </a:lnTo>
                  <a:lnTo>
                    <a:pt x="160" y="1053"/>
                  </a:lnTo>
                  <a:lnTo>
                    <a:pt x="100" y="1192"/>
                  </a:lnTo>
                  <a:lnTo>
                    <a:pt x="60" y="1331"/>
                  </a:lnTo>
                  <a:lnTo>
                    <a:pt x="21" y="1470"/>
                  </a:lnTo>
                  <a:lnTo>
                    <a:pt x="1" y="1609"/>
                  </a:lnTo>
                  <a:lnTo>
                    <a:pt x="1" y="1748"/>
                  </a:lnTo>
                  <a:lnTo>
                    <a:pt x="1" y="1887"/>
                  </a:lnTo>
                  <a:lnTo>
                    <a:pt x="60" y="2145"/>
                  </a:lnTo>
                  <a:lnTo>
                    <a:pt x="160" y="2423"/>
                  </a:lnTo>
                  <a:lnTo>
                    <a:pt x="279" y="2681"/>
                  </a:lnTo>
                  <a:lnTo>
                    <a:pt x="438" y="2919"/>
                  </a:lnTo>
                  <a:lnTo>
                    <a:pt x="616" y="3158"/>
                  </a:lnTo>
                  <a:lnTo>
                    <a:pt x="795" y="3356"/>
                  </a:lnTo>
                  <a:lnTo>
                    <a:pt x="994" y="3555"/>
                  </a:lnTo>
                  <a:lnTo>
                    <a:pt x="1172" y="3733"/>
                  </a:lnTo>
                  <a:lnTo>
                    <a:pt x="1351" y="3872"/>
                  </a:lnTo>
                  <a:lnTo>
                    <a:pt x="1649" y="4071"/>
                  </a:lnTo>
                  <a:lnTo>
                    <a:pt x="1927" y="4270"/>
                  </a:lnTo>
                  <a:lnTo>
                    <a:pt x="2205" y="4488"/>
                  </a:lnTo>
                  <a:lnTo>
                    <a:pt x="2781" y="4984"/>
                  </a:lnTo>
                  <a:lnTo>
                    <a:pt x="3217" y="5401"/>
                  </a:lnTo>
                  <a:lnTo>
                    <a:pt x="3396" y="5560"/>
                  </a:lnTo>
                  <a:lnTo>
                    <a:pt x="4111" y="4865"/>
                  </a:lnTo>
                  <a:lnTo>
                    <a:pt x="4726" y="4289"/>
                  </a:lnTo>
                  <a:lnTo>
                    <a:pt x="5223" y="3853"/>
                  </a:lnTo>
                  <a:lnTo>
                    <a:pt x="5421" y="3674"/>
                  </a:lnTo>
                  <a:lnTo>
                    <a:pt x="5600" y="3475"/>
                  </a:lnTo>
                  <a:lnTo>
                    <a:pt x="5779" y="3257"/>
                  </a:lnTo>
                  <a:lnTo>
                    <a:pt x="5937" y="3019"/>
                  </a:lnTo>
                  <a:lnTo>
                    <a:pt x="6057" y="2761"/>
                  </a:lnTo>
                  <a:lnTo>
                    <a:pt x="6156" y="2502"/>
                  </a:lnTo>
                  <a:lnTo>
                    <a:pt x="6235" y="2244"/>
                  </a:lnTo>
                  <a:lnTo>
                    <a:pt x="6275" y="1966"/>
                  </a:lnTo>
                  <a:lnTo>
                    <a:pt x="6275" y="1708"/>
                  </a:lnTo>
                  <a:lnTo>
                    <a:pt x="6255" y="1430"/>
                  </a:lnTo>
                  <a:lnTo>
                    <a:pt x="6176" y="1172"/>
                  </a:lnTo>
                  <a:lnTo>
                    <a:pt x="6057" y="934"/>
                  </a:lnTo>
                  <a:lnTo>
                    <a:pt x="5977" y="815"/>
                  </a:lnTo>
                  <a:lnTo>
                    <a:pt x="5898" y="696"/>
                  </a:lnTo>
                  <a:lnTo>
                    <a:pt x="5798" y="596"/>
                  </a:lnTo>
                  <a:lnTo>
                    <a:pt x="5679" y="477"/>
                  </a:lnTo>
                  <a:lnTo>
                    <a:pt x="5540" y="378"/>
                  </a:lnTo>
                  <a:lnTo>
                    <a:pt x="5401" y="299"/>
                  </a:lnTo>
                  <a:lnTo>
                    <a:pt x="5262" y="199"/>
                  </a:lnTo>
                  <a:lnTo>
                    <a:pt x="5084" y="120"/>
                  </a:lnTo>
                  <a:lnTo>
                    <a:pt x="4885" y="40"/>
                  </a:lnTo>
                  <a:lnTo>
                    <a:pt x="47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3"/>
            <p:cNvSpPr/>
            <p:nvPr/>
          </p:nvSpPr>
          <p:spPr>
            <a:xfrm flipH="1">
              <a:off x="7756250" y="3805900"/>
              <a:ext cx="331100" cy="457675"/>
            </a:xfrm>
            <a:custGeom>
              <a:avLst/>
              <a:gdLst/>
              <a:ahLst/>
              <a:cxnLst/>
              <a:rect l="l" t="t" r="r" b="b"/>
              <a:pathLst>
                <a:path w="13244" h="18307" extrusionOk="0">
                  <a:moveTo>
                    <a:pt x="13244" y="0"/>
                  </a:moveTo>
                  <a:lnTo>
                    <a:pt x="437" y="1608"/>
                  </a:lnTo>
                  <a:lnTo>
                    <a:pt x="0" y="18307"/>
                  </a:lnTo>
                  <a:lnTo>
                    <a:pt x="12509" y="16361"/>
                  </a:lnTo>
                  <a:lnTo>
                    <a:pt x="13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3"/>
            <p:cNvSpPr/>
            <p:nvPr/>
          </p:nvSpPr>
          <p:spPr>
            <a:xfrm flipH="1">
              <a:off x="7787525" y="4132000"/>
              <a:ext cx="299825" cy="131575"/>
            </a:xfrm>
            <a:custGeom>
              <a:avLst/>
              <a:gdLst/>
              <a:ahLst/>
              <a:cxnLst/>
              <a:rect l="l" t="t" r="r" b="b"/>
              <a:pathLst>
                <a:path w="11993" h="5263" extrusionOk="0">
                  <a:moveTo>
                    <a:pt x="3296" y="1"/>
                  </a:moveTo>
                  <a:lnTo>
                    <a:pt x="2661" y="41"/>
                  </a:lnTo>
                  <a:lnTo>
                    <a:pt x="2006" y="80"/>
                  </a:lnTo>
                  <a:lnTo>
                    <a:pt x="1370" y="160"/>
                  </a:lnTo>
                  <a:lnTo>
                    <a:pt x="735" y="279"/>
                  </a:lnTo>
                  <a:lnTo>
                    <a:pt x="119" y="438"/>
                  </a:lnTo>
                  <a:lnTo>
                    <a:pt x="0" y="5263"/>
                  </a:lnTo>
                  <a:lnTo>
                    <a:pt x="11993" y="3396"/>
                  </a:lnTo>
                  <a:lnTo>
                    <a:pt x="11218" y="2840"/>
                  </a:lnTo>
                  <a:lnTo>
                    <a:pt x="10424" y="2284"/>
                  </a:lnTo>
                  <a:lnTo>
                    <a:pt x="9630" y="1748"/>
                  </a:lnTo>
                  <a:lnTo>
                    <a:pt x="9213" y="1510"/>
                  </a:lnTo>
                  <a:lnTo>
                    <a:pt x="8796" y="1272"/>
                  </a:lnTo>
                  <a:lnTo>
                    <a:pt x="8379" y="1053"/>
                  </a:lnTo>
                  <a:lnTo>
                    <a:pt x="7942" y="835"/>
                  </a:lnTo>
                  <a:lnTo>
                    <a:pt x="7505" y="656"/>
                  </a:lnTo>
                  <a:lnTo>
                    <a:pt x="7049" y="477"/>
                  </a:lnTo>
                  <a:lnTo>
                    <a:pt x="6592" y="338"/>
                  </a:lnTo>
                  <a:lnTo>
                    <a:pt x="6135" y="219"/>
                  </a:lnTo>
                  <a:lnTo>
                    <a:pt x="5659" y="140"/>
                  </a:lnTo>
                  <a:lnTo>
                    <a:pt x="5182" y="80"/>
                  </a:lnTo>
                  <a:lnTo>
                    <a:pt x="4567" y="41"/>
                  </a:lnTo>
                  <a:lnTo>
                    <a:pt x="3932" y="21"/>
                  </a:lnTo>
                  <a:lnTo>
                    <a:pt x="32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3"/>
            <p:cNvSpPr/>
            <p:nvPr/>
          </p:nvSpPr>
          <p:spPr>
            <a:xfrm flipH="1">
              <a:off x="8054575" y="3864475"/>
              <a:ext cx="53625" cy="401575"/>
            </a:xfrm>
            <a:custGeom>
              <a:avLst/>
              <a:gdLst/>
              <a:ahLst/>
              <a:cxnLst/>
              <a:rect l="l" t="t" r="r" b="b"/>
              <a:pathLst>
                <a:path w="2145" h="16063" extrusionOk="0">
                  <a:moveTo>
                    <a:pt x="2145" y="0"/>
                  </a:moveTo>
                  <a:lnTo>
                    <a:pt x="576" y="318"/>
                  </a:lnTo>
                  <a:lnTo>
                    <a:pt x="0" y="16063"/>
                  </a:lnTo>
                  <a:lnTo>
                    <a:pt x="1708" y="15825"/>
                  </a:lnTo>
                  <a:lnTo>
                    <a:pt x="2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3"/>
            <p:cNvSpPr/>
            <p:nvPr/>
          </p:nvSpPr>
          <p:spPr>
            <a:xfrm flipH="1">
              <a:off x="8054575" y="3864475"/>
              <a:ext cx="41225" cy="50150"/>
            </a:xfrm>
            <a:custGeom>
              <a:avLst/>
              <a:gdLst/>
              <a:ahLst/>
              <a:cxnLst/>
              <a:rect l="l" t="t" r="r" b="b"/>
              <a:pathLst>
                <a:path w="1649" h="2006" extrusionOk="0">
                  <a:moveTo>
                    <a:pt x="1649" y="0"/>
                  </a:moveTo>
                  <a:lnTo>
                    <a:pt x="80" y="318"/>
                  </a:lnTo>
                  <a:lnTo>
                    <a:pt x="1" y="2005"/>
                  </a:lnTo>
                  <a:lnTo>
                    <a:pt x="1589" y="1747"/>
                  </a:lnTo>
                  <a:lnTo>
                    <a:pt x="164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3"/>
            <p:cNvSpPr/>
            <p:nvPr/>
          </p:nvSpPr>
          <p:spPr>
            <a:xfrm flipH="1">
              <a:off x="7740850" y="3818300"/>
              <a:ext cx="57625" cy="400600"/>
            </a:xfrm>
            <a:custGeom>
              <a:avLst/>
              <a:gdLst/>
              <a:ahLst/>
              <a:cxnLst/>
              <a:rect l="l" t="t" r="r" b="b"/>
              <a:pathLst>
                <a:path w="2305" h="16024" extrusionOk="0">
                  <a:moveTo>
                    <a:pt x="2304" y="1"/>
                  </a:moveTo>
                  <a:lnTo>
                    <a:pt x="855" y="457"/>
                  </a:lnTo>
                  <a:lnTo>
                    <a:pt x="1" y="16024"/>
                  </a:lnTo>
                  <a:lnTo>
                    <a:pt x="1569" y="15765"/>
                  </a:lnTo>
                  <a:lnTo>
                    <a:pt x="23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3"/>
            <p:cNvSpPr/>
            <p:nvPr/>
          </p:nvSpPr>
          <p:spPr>
            <a:xfrm flipH="1">
              <a:off x="7740850" y="3818300"/>
              <a:ext cx="38250" cy="51650"/>
            </a:xfrm>
            <a:custGeom>
              <a:avLst/>
              <a:gdLst/>
              <a:ahLst/>
              <a:cxnLst/>
              <a:rect l="l" t="t" r="r" b="b"/>
              <a:pathLst>
                <a:path w="1530" h="2066" extrusionOk="0">
                  <a:moveTo>
                    <a:pt x="1529" y="1"/>
                  </a:moveTo>
                  <a:lnTo>
                    <a:pt x="80" y="457"/>
                  </a:lnTo>
                  <a:lnTo>
                    <a:pt x="0" y="2065"/>
                  </a:lnTo>
                  <a:lnTo>
                    <a:pt x="0" y="2065"/>
                  </a:lnTo>
                  <a:lnTo>
                    <a:pt x="715" y="1926"/>
                  </a:lnTo>
                  <a:lnTo>
                    <a:pt x="1450" y="1807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3"/>
            <p:cNvSpPr/>
            <p:nvPr/>
          </p:nvSpPr>
          <p:spPr>
            <a:xfrm flipH="1">
              <a:off x="7727450" y="3780575"/>
              <a:ext cx="379750" cy="113700"/>
            </a:xfrm>
            <a:custGeom>
              <a:avLst/>
              <a:gdLst/>
              <a:ahLst/>
              <a:cxnLst/>
              <a:rect l="l" t="t" r="r" b="b"/>
              <a:pathLst>
                <a:path w="15190" h="4548" extrusionOk="0">
                  <a:moveTo>
                    <a:pt x="15189" y="1"/>
                  </a:moveTo>
                  <a:lnTo>
                    <a:pt x="99" y="2224"/>
                  </a:lnTo>
                  <a:lnTo>
                    <a:pt x="0" y="4547"/>
                  </a:lnTo>
                  <a:lnTo>
                    <a:pt x="0" y="4547"/>
                  </a:lnTo>
                  <a:lnTo>
                    <a:pt x="15189" y="2423"/>
                  </a:lnTo>
                  <a:lnTo>
                    <a:pt x="15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3"/>
            <p:cNvSpPr/>
            <p:nvPr/>
          </p:nvSpPr>
          <p:spPr>
            <a:xfrm flipH="1">
              <a:off x="7847075" y="3282225"/>
              <a:ext cx="39750" cy="41700"/>
            </a:xfrm>
            <a:custGeom>
              <a:avLst/>
              <a:gdLst/>
              <a:ahLst/>
              <a:cxnLst/>
              <a:rect l="l" t="t" r="r" b="b"/>
              <a:pathLst>
                <a:path w="1590" h="1668" extrusionOk="0">
                  <a:moveTo>
                    <a:pt x="715" y="0"/>
                  </a:moveTo>
                  <a:lnTo>
                    <a:pt x="576" y="40"/>
                  </a:lnTo>
                  <a:lnTo>
                    <a:pt x="418" y="119"/>
                  </a:lnTo>
                  <a:lnTo>
                    <a:pt x="338" y="179"/>
                  </a:lnTo>
                  <a:lnTo>
                    <a:pt x="279" y="238"/>
                  </a:lnTo>
                  <a:lnTo>
                    <a:pt x="199" y="318"/>
                  </a:lnTo>
                  <a:lnTo>
                    <a:pt x="140" y="417"/>
                  </a:lnTo>
                  <a:lnTo>
                    <a:pt x="80" y="536"/>
                  </a:lnTo>
                  <a:lnTo>
                    <a:pt x="40" y="675"/>
                  </a:lnTo>
                  <a:lnTo>
                    <a:pt x="1" y="874"/>
                  </a:lnTo>
                  <a:lnTo>
                    <a:pt x="1" y="1052"/>
                  </a:lnTo>
                  <a:lnTo>
                    <a:pt x="40" y="1231"/>
                  </a:lnTo>
                  <a:lnTo>
                    <a:pt x="100" y="1350"/>
                  </a:lnTo>
                  <a:lnTo>
                    <a:pt x="199" y="1469"/>
                  </a:lnTo>
                  <a:lnTo>
                    <a:pt x="318" y="1549"/>
                  </a:lnTo>
                  <a:lnTo>
                    <a:pt x="457" y="1628"/>
                  </a:lnTo>
                  <a:lnTo>
                    <a:pt x="596" y="1668"/>
                  </a:lnTo>
                  <a:lnTo>
                    <a:pt x="894" y="1668"/>
                  </a:lnTo>
                  <a:lnTo>
                    <a:pt x="1033" y="1628"/>
                  </a:lnTo>
                  <a:lnTo>
                    <a:pt x="1192" y="1549"/>
                  </a:lnTo>
                  <a:lnTo>
                    <a:pt x="1331" y="1450"/>
                  </a:lnTo>
                  <a:lnTo>
                    <a:pt x="1430" y="1311"/>
                  </a:lnTo>
                  <a:lnTo>
                    <a:pt x="1530" y="1132"/>
                  </a:lnTo>
                  <a:lnTo>
                    <a:pt x="1549" y="1013"/>
                  </a:lnTo>
                  <a:lnTo>
                    <a:pt x="1589" y="894"/>
                  </a:lnTo>
                  <a:lnTo>
                    <a:pt x="1589" y="794"/>
                  </a:lnTo>
                  <a:lnTo>
                    <a:pt x="1569" y="655"/>
                  </a:lnTo>
                  <a:lnTo>
                    <a:pt x="1530" y="516"/>
                  </a:lnTo>
                  <a:lnTo>
                    <a:pt x="1470" y="397"/>
                  </a:lnTo>
                  <a:lnTo>
                    <a:pt x="1371" y="258"/>
                  </a:lnTo>
                  <a:lnTo>
                    <a:pt x="1252" y="159"/>
                  </a:lnTo>
                  <a:lnTo>
                    <a:pt x="1113" y="60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1" name="Google Shape;2871;p33"/>
          <p:cNvGrpSpPr/>
          <p:nvPr/>
        </p:nvGrpSpPr>
        <p:grpSpPr>
          <a:xfrm>
            <a:off x="2925912" y="4215158"/>
            <a:ext cx="1495707" cy="748875"/>
            <a:chOff x="3640625" y="4512400"/>
            <a:chExt cx="1702375" cy="852350"/>
          </a:xfrm>
        </p:grpSpPr>
        <p:sp>
          <p:nvSpPr>
            <p:cNvPr id="2872" name="Google Shape;2872;p33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3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3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3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3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3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3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3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3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3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3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3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3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3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3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3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3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3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3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1" name="Google Shape;2891;p33"/>
          <p:cNvGrpSpPr/>
          <p:nvPr/>
        </p:nvGrpSpPr>
        <p:grpSpPr>
          <a:xfrm>
            <a:off x="7243814" y="3794246"/>
            <a:ext cx="269222" cy="377667"/>
            <a:chOff x="1988514" y="3567171"/>
            <a:chExt cx="269222" cy="377667"/>
          </a:xfrm>
        </p:grpSpPr>
        <p:sp>
          <p:nvSpPr>
            <p:cNvPr id="2892" name="Google Shape;289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6" name="Google Shape;2896;p33"/>
          <p:cNvGrpSpPr/>
          <p:nvPr/>
        </p:nvGrpSpPr>
        <p:grpSpPr>
          <a:xfrm>
            <a:off x="1985564" y="4001546"/>
            <a:ext cx="269222" cy="377667"/>
            <a:chOff x="1988514" y="3567171"/>
            <a:chExt cx="269222" cy="377667"/>
          </a:xfrm>
        </p:grpSpPr>
        <p:sp>
          <p:nvSpPr>
            <p:cNvPr id="2897" name="Google Shape;289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1" name="Google Shape;2901;p33"/>
          <p:cNvGrpSpPr/>
          <p:nvPr/>
        </p:nvGrpSpPr>
        <p:grpSpPr>
          <a:xfrm>
            <a:off x="2304664" y="4025346"/>
            <a:ext cx="269222" cy="377667"/>
            <a:chOff x="1988514" y="3567171"/>
            <a:chExt cx="269222" cy="377667"/>
          </a:xfrm>
        </p:grpSpPr>
        <p:sp>
          <p:nvSpPr>
            <p:cNvPr id="2902" name="Google Shape;290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6" name="Google Shape;2906;p33"/>
          <p:cNvGrpSpPr/>
          <p:nvPr/>
        </p:nvGrpSpPr>
        <p:grpSpPr>
          <a:xfrm>
            <a:off x="7513014" y="3794234"/>
            <a:ext cx="269222" cy="377667"/>
            <a:chOff x="1988514" y="3567171"/>
            <a:chExt cx="269222" cy="377667"/>
          </a:xfrm>
        </p:grpSpPr>
        <p:sp>
          <p:nvSpPr>
            <p:cNvPr id="2907" name="Google Shape;290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6" name="Picture 29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66" b="96117" l="974" r="100000">
                        <a14:foregroundMark x1="32425" y1="10291" x2="36222" y2="64466"/>
                        <a14:foregroundMark x1="57741" y1="12816" x2="58325" y2="58058"/>
                        <a14:foregroundMark x1="57254" y1="56505" x2="54236" y2="79417"/>
                        <a14:foregroundMark x1="56865" y1="9709" x2="60759" y2="11262"/>
                        <a14:foregroundMark x1="12171" y1="8350" x2="14119" y2="62330"/>
                        <a14:foregroundMark x1="19182" y1="64466" x2="24635" y2="61359"/>
                        <a14:foregroundMark x1="10029" y1="64660" x2="9153" y2="79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5406" y="2894277"/>
            <a:ext cx="4176147" cy="2094173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  <p:pic>
        <p:nvPicPr>
          <p:cNvPr id="150" name="Picture 149" descr="cartoon-1296497_960_72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-340255" y="114369"/>
            <a:ext cx="3003692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Down Ribbon 1"/>
          <p:cNvSpPr/>
          <p:nvPr/>
        </p:nvSpPr>
        <p:spPr>
          <a:xfrm>
            <a:off x="-361643" y="2323474"/>
            <a:ext cx="10239022" cy="605062"/>
          </a:xfrm>
          <a:prstGeom prst="ribbon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 dirty="0">
                <a:solidFill>
                  <a:srgbClr val="FF0000"/>
                </a:solidFill>
                <a:latin typeface="Comic Sans MS" pitchFamily="66" charset="0"/>
              </a:rPr>
              <a:t>Technology quiz</a:t>
            </a:r>
          </a:p>
        </p:txBody>
      </p:sp>
    </p:spTree>
    <p:extLst>
      <p:ext uri="{BB962C8B-B14F-4D97-AF65-F5344CB8AC3E}">
        <p14:creationId xmlns:p14="http://schemas.microsoft.com/office/powerpoint/2010/main" val="3165818446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0310" y="1084867"/>
            <a:ext cx="7146900" cy="1134300"/>
          </a:xfrm>
        </p:spPr>
        <p:txBody>
          <a:bodyPr/>
          <a:lstStyle/>
          <a:p>
            <a:r>
              <a:rPr lang="en-US" sz="48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6600" b="1" dirty="0">
                <a:solidFill>
                  <a:srgbClr val="FF0000"/>
                </a:solidFill>
                <a:latin typeface="Comic Sans MS" pitchFamily="66" charset="0"/>
              </a:rPr>
              <a:t>GAME TIME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  <p:pic>
        <p:nvPicPr>
          <p:cNvPr id="5" name="图片 6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0701" y="3617939"/>
            <a:ext cx="4839995" cy="1525561"/>
          </a:xfrm>
          <a:prstGeom prst="rect">
            <a:avLst/>
          </a:prstGeom>
        </p:spPr>
      </p:pic>
      <p:pic>
        <p:nvPicPr>
          <p:cNvPr id="6" name="Picture 5" descr="24155454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1495" y="941531"/>
            <a:ext cx="3005328" cy="2946400"/>
          </a:xfrm>
          <a:prstGeom prst="rect">
            <a:avLst/>
          </a:prstGeom>
        </p:spPr>
      </p:pic>
      <p:pic>
        <p:nvPicPr>
          <p:cNvPr id="8" name="Picture 7" descr="24155454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6843807" y="2414731"/>
            <a:ext cx="1625600" cy="1830008"/>
          </a:xfrm>
          <a:prstGeom prst="rect">
            <a:avLst/>
          </a:prstGeom>
        </p:spPr>
      </p:pic>
      <p:pic>
        <p:nvPicPr>
          <p:cNvPr id="10" name="Picture 5" descr="C:\Users\Administrator\Desktop\小鸟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9429" y="367778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7180274"/>
      </p:ext>
    </p:extLst>
  </p:cSld>
  <p:clrMapOvr>
    <a:masterClrMapping/>
  </p:clrMapOvr>
  <p:transition spd="slow">
    <p:pull/>
    <p:sndAc>
      <p:stSnd>
        <p:snd r:embed="rId2" name="suction.wav"/>
      </p:stSnd>
    </p:sndAc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0" dur="6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0" dur="6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Đồ hoạ vector miễn phí của Đĩa ă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123767" y="790772"/>
            <a:ext cx="334297" cy="319603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41542" y="781144"/>
            <a:ext cx="334297" cy="30015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572000" y="761735"/>
            <a:ext cx="334297" cy="30015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059857" y="1985741"/>
            <a:ext cx="334297" cy="319603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690083" y="1965396"/>
            <a:ext cx="334297" cy="30015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508090" y="1956704"/>
            <a:ext cx="334297" cy="30015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059857" y="3321391"/>
            <a:ext cx="334297" cy="319603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680126" y="3257215"/>
            <a:ext cx="334297" cy="30015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508090" y="3292354"/>
            <a:ext cx="334297" cy="30015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059857" y="4581107"/>
            <a:ext cx="334297" cy="319603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622025" y="4600560"/>
            <a:ext cx="334297" cy="30015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508090" y="4552070"/>
            <a:ext cx="334297" cy="30015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2297469" y="671482"/>
            <a:ext cx="1650669" cy="564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phone 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756596" y="657445"/>
            <a:ext cx="1650669" cy="564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tablet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6794800" y="646403"/>
            <a:ext cx="2429533" cy="564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computer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2408848" y="1838443"/>
            <a:ext cx="1908573" cy="564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play game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4821611" y="1887620"/>
            <a:ext cx="2134711" cy="564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make </a:t>
            </a:r>
          </a:p>
          <a:p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videos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047078" y="1887621"/>
            <a:ext cx="1650669" cy="564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write emails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2393340" y="3187296"/>
            <a:ext cx="2202595" cy="564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projector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4718854" y="3135975"/>
            <a:ext cx="1915676" cy="564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speaker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6924330" y="3111394"/>
            <a:ext cx="2690014" cy="564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microphone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2430872" y="4376422"/>
            <a:ext cx="2077218" cy="564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text message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4869642" y="4336169"/>
            <a:ext cx="1650669" cy="564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play game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956322" y="4376421"/>
            <a:ext cx="2571045" cy="564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learn English</a:t>
            </a:r>
          </a:p>
        </p:txBody>
      </p:sp>
      <p:sp>
        <p:nvSpPr>
          <p:cNvPr id="34" name="AutoShape 4" descr="Đồ hoạ vector miễn phí của Tấm thả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AutoShape 6" descr="Đồ hoạ vector miễn phí của Tấm thảm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2813595" y="12791"/>
            <a:ext cx="3174713" cy="56454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Look and tick </a:t>
            </a:r>
          </a:p>
        </p:txBody>
      </p:sp>
      <p:sp>
        <p:nvSpPr>
          <p:cNvPr id="2" name="Rectangle 1"/>
          <p:cNvSpPr/>
          <p:nvPr/>
        </p:nvSpPr>
        <p:spPr>
          <a:xfrm>
            <a:off x="2091411" y="810834"/>
            <a:ext cx="3898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</a:rPr>
              <a:t>✔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479792" y="1932276"/>
            <a:ext cx="3898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</a:rPr>
              <a:t>✔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059857" y="3269511"/>
            <a:ext cx="3898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</a:rPr>
              <a:t>✔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566472" y="4540853"/>
            <a:ext cx="3898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</a:rPr>
              <a:t>✔</a:t>
            </a:r>
          </a:p>
        </p:txBody>
      </p:sp>
      <p:pic>
        <p:nvPicPr>
          <p:cNvPr id="42" name="Picture 2" descr="Ảnh miễn phí của Học sinh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72" y="4052710"/>
            <a:ext cx="1590063" cy="11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Ảnh miễn phí của Mơ hồ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722725"/>
            <a:ext cx="1621460" cy="119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Ảnh miễn phí của Điện thoại iphone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8859" b="83217" l="32713" r="634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69" t="10814" r="32690" b="8739"/>
          <a:stretch/>
        </p:blipFill>
        <p:spPr bwMode="auto">
          <a:xfrm>
            <a:off x="42374" y="-263891"/>
            <a:ext cx="1879258" cy="182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Ảnh miễn phí của Máy ảnh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5" t="26566"/>
          <a:stretch/>
        </p:blipFill>
        <p:spPr bwMode="auto">
          <a:xfrm>
            <a:off x="196641" y="1455461"/>
            <a:ext cx="1580394" cy="114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838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amera.wav"/>
          </p:stSnd>
        </p:sndAc>
      </p:transition>
    </mc:Choice>
    <mc:Fallback xmlns="">
      <p:transition spd="slow">
        <p:sndAc>
          <p:stSnd>
            <p:snd r:embed="rId13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8" grpId="0"/>
      <p:bldP spid="39" grpId="0"/>
      <p:bldP spid="4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8" name="Google Shape;2618;p33"/>
          <p:cNvSpPr/>
          <p:nvPr/>
        </p:nvSpPr>
        <p:spPr>
          <a:xfrm>
            <a:off x="4050001" y="190862"/>
            <a:ext cx="1223100" cy="12231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9" name="Google Shape;2619;p33"/>
          <p:cNvSpPr txBox="1">
            <a:spLocks noGrp="1"/>
          </p:cNvSpPr>
          <p:nvPr>
            <p:ph type="title"/>
          </p:nvPr>
        </p:nvSpPr>
        <p:spPr>
          <a:xfrm>
            <a:off x="1241253" y="1580332"/>
            <a:ext cx="7062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mic Sans MS" panose="030F0702030302020204" pitchFamily="66" charset="0"/>
              </a:rPr>
              <a:t>Project</a:t>
            </a: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2620" name="Google Shape;2620;p33"/>
          <p:cNvSpPr txBox="1">
            <a:spLocks noGrp="1"/>
          </p:cNvSpPr>
          <p:nvPr>
            <p:ph type="title" idx="2"/>
          </p:nvPr>
        </p:nvSpPr>
        <p:spPr>
          <a:xfrm>
            <a:off x="4204351" y="456962"/>
            <a:ext cx="9144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2</a:t>
            </a:r>
            <a:endParaRPr dirty="0">
              <a:latin typeface="Comic Sans MS" panose="030F0702030302020204" pitchFamily="66" charset="0"/>
            </a:endParaRPr>
          </a:p>
        </p:txBody>
      </p:sp>
      <p:grpSp>
        <p:nvGrpSpPr>
          <p:cNvPr id="2622" name="Google Shape;2622;p33"/>
          <p:cNvGrpSpPr/>
          <p:nvPr/>
        </p:nvGrpSpPr>
        <p:grpSpPr>
          <a:xfrm>
            <a:off x="7965591" y="3523648"/>
            <a:ext cx="914419" cy="918842"/>
            <a:chOff x="7473800" y="3282225"/>
            <a:chExt cx="1230050" cy="1236000"/>
          </a:xfrm>
        </p:grpSpPr>
        <p:sp>
          <p:nvSpPr>
            <p:cNvPr id="2623" name="Google Shape;2623;p33"/>
            <p:cNvSpPr/>
            <p:nvPr/>
          </p:nvSpPr>
          <p:spPr>
            <a:xfrm>
              <a:off x="7531975" y="4255400"/>
              <a:ext cx="1171800" cy="2259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extrusionOk="0">
                  <a:moveTo>
                    <a:pt x="10802" y="0"/>
                  </a:moveTo>
                  <a:lnTo>
                    <a:pt x="577" y="2264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fill="none" extrusionOk="0">
                  <a:moveTo>
                    <a:pt x="577" y="2264"/>
                  </a:moveTo>
                  <a:lnTo>
                    <a:pt x="1" y="3396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365" y="13581"/>
                  </a:lnTo>
                  <a:lnTo>
                    <a:pt x="10504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lnTo>
                    <a:pt x="577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3"/>
            <p:cNvSpPr/>
            <p:nvPr/>
          </p:nvSpPr>
          <p:spPr>
            <a:xfrm flipH="1">
              <a:off x="7861975" y="4179675"/>
              <a:ext cx="265100" cy="338550"/>
            </a:xfrm>
            <a:custGeom>
              <a:avLst/>
              <a:gdLst/>
              <a:ahLst/>
              <a:cxnLst/>
              <a:rect l="l" t="t" r="r" b="b"/>
              <a:pathLst>
                <a:path w="10604" h="13542" extrusionOk="0">
                  <a:moveTo>
                    <a:pt x="10603" y="0"/>
                  </a:moveTo>
                  <a:lnTo>
                    <a:pt x="577" y="2224"/>
                  </a:lnTo>
                  <a:lnTo>
                    <a:pt x="1" y="3356"/>
                  </a:lnTo>
                  <a:lnTo>
                    <a:pt x="1430" y="4904"/>
                  </a:lnTo>
                  <a:lnTo>
                    <a:pt x="2920" y="6512"/>
                  </a:lnTo>
                  <a:lnTo>
                    <a:pt x="4687" y="8379"/>
                  </a:lnTo>
                  <a:lnTo>
                    <a:pt x="5600" y="9312"/>
                  </a:lnTo>
                  <a:lnTo>
                    <a:pt x="6493" y="10225"/>
                  </a:lnTo>
                  <a:lnTo>
                    <a:pt x="7367" y="11079"/>
                  </a:lnTo>
                  <a:lnTo>
                    <a:pt x="8181" y="11873"/>
                  </a:lnTo>
                  <a:lnTo>
                    <a:pt x="8916" y="12529"/>
                  </a:lnTo>
                  <a:lnTo>
                    <a:pt x="9531" y="13045"/>
                  </a:lnTo>
                  <a:lnTo>
                    <a:pt x="9789" y="13243"/>
                  </a:lnTo>
                  <a:lnTo>
                    <a:pt x="10008" y="13402"/>
                  </a:lnTo>
                  <a:lnTo>
                    <a:pt x="10186" y="13501"/>
                  </a:lnTo>
                  <a:lnTo>
                    <a:pt x="10345" y="13541"/>
                  </a:lnTo>
                  <a:lnTo>
                    <a:pt x="10345" y="13402"/>
                  </a:lnTo>
                  <a:lnTo>
                    <a:pt x="10365" y="13243"/>
                  </a:lnTo>
                  <a:lnTo>
                    <a:pt x="10425" y="12965"/>
                  </a:lnTo>
                  <a:lnTo>
                    <a:pt x="10504" y="12668"/>
                  </a:lnTo>
                  <a:lnTo>
                    <a:pt x="10603" y="12390"/>
                  </a:lnTo>
                  <a:lnTo>
                    <a:pt x="106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33"/>
            <p:cNvSpPr/>
            <p:nvPr/>
          </p:nvSpPr>
          <p:spPr>
            <a:xfrm flipH="1">
              <a:off x="7617750" y="4167750"/>
              <a:ext cx="54625" cy="196600"/>
            </a:xfrm>
            <a:custGeom>
              <a:avLst/>
              <a:gdLst/>
              <a:ahLst/>
              <a:cxnLst/>
              <a:rect l="l" t="t" r="r" b="b"/>
              <a:pathLst>
                <a:path w="2185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549" y="7585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33"/>
            <p:cNvSpPr/>
            <p:nvPr/>
          </p:nvSpPr>
          <p:spPr>
            <a:xfrm flipH="1">
              <a:off x="7645050" y="4167750"/>
              <a:ext cx="27325" cy="196600"/>
            </a:xfrm>
            <a:custGeom>
              <a:avLst/>
              <a:gdLst/>
              <a:ahLst/>
              <a:cxnLst/>
              <a:rect l="l" t="t" r="r" b="b"/>
              <a:pathLst>
                <a:path w="1093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extrusionOk="0">
                  <a:moveTo>
                    <a:pt x="13740" y="1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fill="none" extrusionOk="0">
                  <a:moveTo>
                    <a:pt x="0" y="2264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lnTo>
                    <a:pt x="0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extrusionOk="0">
                  <a:moveTo>
                    <a:pt x="13740" y="1"/>
                  </a:moveTo>
                  <a:lnTo>
                    <a:pt x="0" y="2264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fill="none" extrusionOk="0">
                  <a:moveTo>
                    <a:pt x="7724" y="3257"/>
                  </a:move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5289" y="1748"/>
                  </a:lnTo>
                  <a:lnTo>
                    <a:pt x="13740" y="1"/>
                  </a:lnTo>
                  <a:lnTo>
                    <a:pt x="0" y="2264"/>
                  </a:lnTo>
                  <a:lnTo>
                    <a:pt x="0" y="2264"/>
                  </a:lnTo>
                  <a:lnTo>
                    <a:pt x="1688" y="4150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383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fill="none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4216" y="417"/>
                  </a:lnTo>
                  <a:lnTo>
                    <a:pt x="138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3"/>
            <p:cNvSpPr/>
            <p:nvPr/>
          </p:nvSpPr>
          <p:spPr>
            <a:xfrm flipH="1">
              <a:off x="7687750" y="4256600"/>
              <a:ext cx="370825" cy="101775"/>
            </a:xfrm>
            <a:custGeom>
              <a:avLst/>
              <a:gdLst/>
              <a:ahLst/>
              <a:cxnLst/>
              <a:rect l="l" t="t" r="r" b="b"/>
              <a:pathLst>
                <a:path w="14833" h="4071" extrusionOk="0">
                  <a:moveTo>
                    <a:pt x="13562" y="1"/>
                  </a:moveTo>
                  <a:lnTo>
                    <a:pt x="12569" y="259"/>
                  </a:lnTo>
                  <a:lnTo>
                    <a:pt x="11576" y="497"/>
                  </a:lnTo>
                  <a:lnTo>
                    <a:pt x="10564" y="715"/>
                  </a:lnTo>
                  <a:lnTo>
                    <a:pt x="9551" y="934"/>
                  </a:lnTo>
                  <a:lnTo>
                    <a:pt x="8519" y="1112"/>
                  </a:lnTo>
                  <a:lnTo>
                    <a:pt x="7506" y="1291"/>
                  </a:lnTo>
                  <a:lnTo>
                    <a:pt x="6493" y="1450"/>
                  </a:lnTo>
                  <a:lnTo>
                    <a:pt x="5481" y="1609"/>
                  </a:lnTo>
                  <a:lnTo>
                    <a:pt x="4111" y="1788"/>
                  </a:lnTo>
                  <a:lnTo>
                    <a:pt x="2741" y="1966"/>
                  </a:lnTo>
                  <a:lnTo>
                    <a:pt x="1371" y="2165"/>
                  </a:lnTo>
                  <a:lnTo>
                    <a:pt x="676" y="2264"/>
                  </a:lnTo>
                  <a:lnTo>
                    <a:pt x="1" y="2403"/>
                  </a:lnTo>
                  <a:lnTo>
                    <a:pt x="1530" y="4071"/>
                  </a:lnTo>
                  <a:lnTo>
                    <a:pt x="3178" y="3793"/>
                  </a:lnTo>
                  <a:lnTo>
                    <a:pt x="4806" y="3515"/>
                  </a:lnTo>
                  <a:lnTo>
                    <a:pt x="5620" y="3376"/>
                  </a:lnTo>
                  <a:lnTo>
                    <a:pt x="6434" y="3217"/>
                  </a:lnTo>
                  <a:lnTo>
                    <a:pt x="7248" y="3038"/>
                  </a:lnTo>
                  <a:lnTo>
                    <a:pt x="8062" y="2840"/>
                  </a:lnTo>
                  <a:lnTo>
                    <a:pt x="8539" y="2721"/>
                  </a:lnTo>
                  <a:lnTo>
                    <a:pt x="9015" y="2621"/>
                  </a:lnTo>
                  <a:lnTo>
                    <a:pt x="9968" y="2463"/>
                  </a:lnTo>
                  <a:lnTo>
                    <a:pt x="10921" y="2284"/>
                  </a:lnTo>
                  <a:lnTo>
                    <a:pt x="11398" y="2185"/>
                  </a:lnTo>
                  <a:lnTo>
                    <a:pt x="11854" y="2065"/>
                  </a:lnTo>
                  <a:lnTo>
                    <a:pt x="12589" y="1887"/>
                  </a:lnTo>
                  <a:lnTo>
                    <a:pt x="13324" y="1708"/>
                  </a:lnTo>
                  <a:lnTo>
                    <a:pt x="14078" y="1569"/>
                  </a:lnTo>
                  <a:lnTo>
                    <a:pt x="14833" y="1430"/>
                  </a:lnTo>
                  <a:lnTo>
                    <a:pt x="135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3"/>
            <p:cNvSpPr/>
            <p:nvPr/>
          </p:nvSpPr>
          <p:spPr>
            <a:xfrm flipH="1">
              <a:off x="7610325" y="4342475"/>
              <a:ext cx="352925" cy="119150"/>
            </a:xfrm>
            <a:custGeom>
              <a:avLst/>
              <a:gdLst/>
              <a:ahLst/>
              <a:cxnLst/>
              <a:rect l="l" t="t" r="r" b="b"/>
              <a:pathLst>
                <a:path w="14117" h="4766" extrusionOk="0">
                  <a:moveTo>
                    <a:pt x="12747" y="0"/>
                  </a:moveTo>
                  <a:lnTo>
                    <a:pt x="12290" y="100"/>
                  </a:lnTo>
                  <a:lnTo>
                    <a:pt x="11853" y="219"/>
                  </a:lnTo>
                  <a:lnTo>
                    <a:pt x="10960" y="477"/>
                  </a:lnTo>
                  <a:lnTo>
                    <a:pt x="10086" y="755"/>
                  </a:lnTo>
                  <a:lnTo>
                    <a:pt x="9630" y="874"/>
                  </a:lnTo>
                  <a:lnTo>
                    <a:pt x="9193" y="993"/>
                  </a:lnTo>
                  <a:lnTo>
                    <a:pt x="8240" y="1212"/>
                  </a:lnTo>
                  <a:lnTo>
                    <a:pt x="7267" y="1410"/>
                  </a:lnTo>
                  <a:lnTo>
                    <a:pt x="6294" y="1589"/>
                  </a:lnTo>
                  <a:lnTo>
                    <a:pt x="5321" y="1768"/>
                  </a:lnTo>
                  <a:lnTo>
                    <a:pt x="4408" y="1946"/>
                  </a:lnTo>
                  <a:lnTo>
                    <a:pt x="3475" y="2125"/>
                  </a:lnTo>
                  <a:lnTo>
                    <a:pt x="2561" y="2324"/>
                  </a:lnTo>
                  <a:lnTo>
                    <a:pt x="1648" y="2542"/>
                  </a:lnTo>
                  <a:lnTo>
                    <a:pt x="814" y="2780"/>
                  </a:lnTo>
                  <a:lnTo>
                    <a:pt x="0" y="3038"/>
                  </a:lnTo>
                  <a:lnTo>
                    <a:pt x="893" y="3952"/>
                  </a:lnTo>
                  <a:lnTo>
                    <a:pt x="1727" y="4766"/>
                  </a:lnTo>
                  <a:lnTo>
                    <a:pt x="2224" y="4627"/>
                  </a:lnTo>
                  <a:lnTo>
                    <a:pt x="2740" y="4488"/>
                  </a:lnTo>
                  <a:lnTo>
                    <a:pt x="3792" y="4289"/>
                  </a:lnTo>
                  <a:lnTo>
                    <a:pt x="4785" y="4071"/>
                  </a:lnTo>
                  <a:lnTo>
                    <a:pt x="5778" y="3852"/>
                  </a:lnTo>
                  <a:lnTo>
                    <a:pt x="6751" y="3614"/>
                  </a:lnTo>
                  <a:lnTo>
                    <a:pt x="7743" y="3356"/>
                  </a:lnTo>
                  <a:lnTo>
                    <a:pt x="8855" y="3098"/>
                  </a:lnTo>
                  <a:lnTo>
                    <a:pt x="9947" y="2840"/>
                  </a:lnTo>
                  <a:lnTo>
                    <a:pt x="11059" y="2582"/>
                  </a:lnTo>
                  <a:lnTo>
                    <a:pt x="12151" y="2284"/>
                  </a:lnTo>
                  <a:lnTo>
                    <a:pt x="12648" y="2145"/>
                  </a:lnTo>
                  <a:lnTo>
                    <a:pt x="13144" y="1966"/>
                  </a:lnTo>
                  <a:lnTo>
                    <a:pt x="14117" y="1609"/>
                  </a:lnTo>
                  <a:lnTo>
                    <a:pt x="127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3"/>
            <p:cNvSpPr/>
            <p:nvPr/>
          </p:nvSpPr>
          <p:spPr>
            <a:xfrm flipH="1">
              <a:off x="7573075" y="4390625"/>
              <a:ext cx="339550" cy="114675"/>
            </a:xfrm>
            <a:custGeom>
              <a:avLst/>
              <a:gdLst/>
              <a:ahLst/>
              <a:cxnLst/>
              <a:rect l="l" t="t" r="r" b="b"/>
              <a:pathLst>
                <a:path w="13582" h="4587" extrusionOk="0">
                  <a:moveTo>
                    <a:pt x="12350" y="0"/>
                  </a:moveTo>
                  <a:lnTo>
                    <a:pt x="11476" y="338"/>
                  </a:lnTo>
                  <a:lnTo>
                    <a:pt x="11020" y="497"/>
                  </a:lnTo>
                  <a:lnTo>
                    <a:pt x="10563" y="616"/>
                  </a:lnTo>
                  <a:lnTo>
                    <a:pt x="9550" y="894"/>
                  </a:lnTo>
                  <a:lnTo>
                    <a:pt x="8538" y="1152"/>
                  </a:lnTo>
                  <a:lnTo>
                    <a:pt x="6493" y="1629"/>
                  </a:lnTo>
                  <a:lnTo>
                    <a:pt x="4348" y="2165"/>
                  </a:lnTo>
                  <a:lnTo>
                    <a:pt x="3276" y="2423"/>
                  </a:lnTo>
                  <a:lnTo>
                    <a:pt x="2184" y="2641"/>
                  </a:lnTo>
                  <a:lnTo>
                    <a:pt x="1092" y="2860"/>
                  </a:lnTo>
                  <a:lnTo>
                    <a:pt x="536" y="2979"/>
                  </a:lnTo>
                  <a:lnTo>
                    <a:pt x="0" y="3138"/>
                  </a:lnTo>
                  <a:lnTo>
                    <a:pt x="655" y="3733"/>
                  </a:lnTo>
                  <a:lnTo>
                    <a:pt x="1231" y="4190"/>
                  </a:lnTo>
                  <a:lnTo>
                    <a:pt x="1450" y="4369"/>
                  </a:lnTo>
                  <a:lnTo>
                    <a:pt x="1648" y="4488"/>
                  </a:lnTo>
                  <a:lnTo>
                    <a:pt x="1827" y="4567"/>
                  </a:lnTo>
                  <a:lnTo>
                    <a:pt x="1946" y="4587"/>
                  </a:lnTo>
                  <a:lnTo>
                    <a:pt x="2244" y="4547"/>
                  </a:lnTo>
                  <a:lnTo>
                    <a:pt x="2740" y="4448"/>
                  </a:lnTo>
                  <a:lnTo>
                    <a:pt x="4209" y="4130"/>
                  </a:lnTo>
                  <a:lnTo>
                    <a:pt x="6096" y="3693"/>
                  </a:lnTo>
                  <a:lnTo>
                    <a:pt x="8180" y="3177"/>
                  </a:lnTo>
                  <a:lnTo>
                    <a:pt x="10186" y="2641"/>
                  </a:lnTo>
                  <a:lnTo>
                    <a:pt x="11913" y="2165"/>
                  </a:lnTo>
                  <a:lnTo>
                    <a:pt x="12608" y="1966"/>
                  </a:lnTo>
                  <a:lnTo>
                    <a:pt x="13124" y="1787"/>
                  </a:lnTo>
                  <a:lnTo>
                    <a:pt x="13462" y="1648"/>
                  </a:lnTo>
                  <a:lnTo>
                    <a:pt x="13541" y="1589"/>
                  </a:lnTo>
                  <a:lnTo>
                    <a:pt x="13581" y="1549"/>
                  </a:lnTo>
                  <a:lnTo>
                    <a:pt x="13541" y="1509"/>
                  </a:lnTo>
                  <a:lnTo>
                    <a:pt x="13482" y="1390"/>
                  </a:lnTo>
                  <a:lnTo>
                    <a:pt x="13224" y="1073"/>
                  </a:lnTo>
                  <a:lnTo>
                    <a:pt x="123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3"/>
            <p:cNvSpPr/>
            <p:nvPr/>
          </p:nvSpPr>
          <p:spPr>
            <a:xfrm flipH="1">
              <a:off x="7651525" y="4300775"/>
              <a:ext cx="360875" cy="110225"/>
            </a:xfrm>
            <a:custGeom>
              <a:avLst/>
              <a:gdLst/>
              <a:ahLst/>
              <a:cxnLst/>
              <a:rect l="l" t="t" r="r" b="b"/>
              <a:pathLst>
                <a:path w="14435" h="4409" extrusionOk="0">
                  <a:moveTo>
                    <a:pt x="13264" y="1"/>
                  </a:moveTo>
                  <a:lnTo>
                    <a:pt x="12390" y="159"/>
                  </a:lnTo>
                  <a:lnTo>
                    <a:pt x="11536" y="318"/>
                  </a:lnTo>
                  <a:lnTo>
                    <a:pt x="10663" y="517"/>
                  </a:lnTo>
                  <a:lnTo>
                    <a:pt x="9829" y="735"/>
                  </a:lnTo>
                  <a:lnTo>
                    <a:pt x="9352" y="854"/>
                  </a:lnTo>
                  <a:lnTo>
                    <a:pt x="8876" y="974"/>
                  </a:lnTo>
                  <a:lnTo>
                    <a:pt x="7903" y="1132"/>
                  </a:lnTo>
                  <a:lnTo>
                    <a:pt x="6950" y="1311"/>
                  </a:lnTo>
                  <a:lnTo>
                    <a:pt x="6453" y="1391"/>
                  </a:lnTo>
                  <a:lnTo>
                    <a:pt x="5977" y="1510"/>
                  </a:lnTo>
                  <a:lnTo>
                    <a:pt x="5242" y="1688"/>
                  </a:lnTo>
                  <a:lnTo>
                    <a:pt x="4507" y="1867"/>
                  </a:lnTo>
                  <a:lnTo>
                    <a:pt x="3753" y="2006"/>
                  </a:lnTo>
                  <a:lnTo>
                    <a:pt x="2998" y="2145"/>
                  </a:lnTo>
                  <a:lnTo>
                    <a:pt x="1489" y="2383"/>
                  </a:lnTo>
                  <a:lnTo>
                    <a:pt x="0" y="2641"/>
                  </a:lnTo>
                  <a:lnTo>
                    <a:pt x="1668" y="4408"/>
                  </a:lnTo>
                  <a:lnTo>
                    <a:pt x="2760" y="4071"/>
                  </a:lnTo>
                  <a:lnTo>
                    <a:pt x="3296" y="3912"/>
                  </a:lnTo>
                  <a:lnTo>
                    <a:pt x="3852" y="3773"/>
                  </a:lnTo>
                  <a:lnTo>
                    <a:pt x="4845" y="3535"/>
                  </a:lnTo>
                  <a:lnTo>
                    <a:pt x="5858" y="3336"/>
                  </a:lnTo>
                  <a:lnTo>
                    <a:pt x="7863" y="2979"/>
                  </a:lnTo>
                  <a:lnTo>
                    <a:pt x="8935" y="2761"/>
                  </a:lnTo>
                  <a:lnTo>
                    <a:pt x="10007" y="2542"/>
                  </a:lnTo>
                  <a:lnTo>
                    <a:pt x="11060" y="2304"/>
                  </a:lnTo>
                  <a:lnTo>
                    <a:pt x="12112" y="2046"/>
                  </a:lnTo>
                  <a:lnTo>
                    <a:pt x="12708" y="1867"/>
                  </a:lnTo>
                  <a:lnTo>
                    <a:pt x="13283" y="1688"/>
                  </a:lnTo>
                  <a:lnTo>
                    <a:pt x="13859" y="1510"/>
                  </a:lnTo>
                  <a:lnTo>
                    <a:pt x="14435" y="1351"/>
                  </a:lnTo>
                  <a:lnTo>
                    <a:pt x="132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33"/>
            <p:cNvSpPr/>
            <p:nvPr/>
          </p:nvSpPr>
          <p:spPr>
            <a:xfrm flipH="1">
              <a:off x="8311200" y="4266025"/>
              <a:ext cx="72000" cy="213975"/>
            </a:xfrm>
            <a:custGeom>
              <a:avLst/>
              <a:gdLst/>
              <a:ahLst/>
              <a:cxnLst/>
              <a:rect l="l" t="t" r="r" b="b"/>
              <a:pathLst>
                <a:path w="2880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2403" y="7824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33"/>
            <p:cNvSpPr/>
            <p:nvPr/>
          </p:nvSpPr>
          <p:spPr>
            <a:xfrm flipH="1">
              <a:off x="8347425" y="4266025"/>
              <a:ext cx="35775" cy="213975"/>
            </a:xfrm>
            <a:custGeom>
              <a:avLst/>
              <a:gdLst/>
              <a:ahLst/>
              <a:cxnLst/>
              <a:rect l="l" t="t" r="r" b="b"/>
              <a:pathLst>
                <a:path w="1431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14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33"/>
            <p:cNvSpPr/>
            <p:nvPr/>
          </p:nvSpPr>
          <p:spPr>
            <a:xfrm flipH="1">
              <a:off x="8576250" y="4146400"/>
              <a:ext cx="69525" cy="217950"/>
            </a:xfrm>
            <a:custGeom>
              <a:avLst/>
              <a:gdLst/>
              <a:ahLst/>
              <a:cxnLst/>
              <a:rect l="l" t="t" r="r" b="b"/>
              <a:pathLst>
                <a:path w="2781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2502" y="8300"/>
                  </a:lnTo>
                  <a:lnTo>
                    <a:pt x="2780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3"/>
            <p:cNvSpPr/>
            <p:nvPr/>
          </p:nvSpPr>
          <p:spPr>
            <a:xfrm flipH="1">
              <a:off x="8610025" y="4146400"/>
              <a:ext cx="35750" cy="217950"/>
            </a:xfrm>
            <a:custGeom>
              <a:avLst/>
              <a:gdLst/>
              <a:ahLst/>
              <a:cxnLst/>
              <a:rect l="l" t="t" r="r" b="b"/>
              <a:pathLst>
                <a:path w="1430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1430" y="8717"/>
                  </a:lnTo>
                  <a:lnTo>
                    <a:pt x="1192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fill="none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3"/>
            <p:cNvSpPr/>
            <p:nvPr/>
          </p:nvSpPr>
          <p:spPr>
            <a:xfrm flipH="1">
              <a:off x="8612500" y="3666400"/>
              <a:ext cx="68025" cy="517250"/>
            </a:xfrm>
            <a:custGeom>
              <a:avLst/>
              <a:gdLst/>
              <a:ahLst/>
              <a:cxnLst/>
              <a:rect l="l" t="t" r="r" b="b"/>
              <a:pathLst>
                <a:path w="2721" h="20690" extrusionOk="0">
                  <a:moveTo>
                    <a:pt x="417" y="1"/>
                  </a:moveTo>
                  <a:lnTo>
                    <a:pt x="1" y="19439"/>
                  </a:lnTo>
                  <a:lnTo>
                    <a:pt x="2721" y="20690"/>
                  </a:lnTo>
                  <a:lnTo>
                    <a:pt x="2721" y="120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extrusionOk="0">
                  <a:moveTo>
                    <a:pt x="0" y="1"/>
                  </a:move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fill="none" extrusionOk="0">
                  <a:moveTo>
                    <a:pt x="2323" y="120"/>
                  </a:moveTo>
                  <a:lnTo>
                    <a:pt x="0" y="1"/>
                  </a:ln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3"/>
            <p:cNvSpPr/>
            <p:nvPr/>
          </p:nvSpPr>
          <p:spPr>
            <a:xfrm flipH="1">
              <a:off x="8398050" y="3676825"/>
              <a:ext cx="64075" cy="604625"/>
            </a:xfrm>
            <a:custGeom>
              <a:avLst/>
              <a:gdLst/>
              <a:ahLst/>
              <a:cxnLst/>
              <a:rect l="l" t="t" r="r" b="b"/>
              <a:pathLst>
                <a:path w="2563" h="24185" extrusionOk="0">
                  <a:moveTo>
                    <a:pt x="1" y="1"/>
                  </a:moveTo>
                  <a:lnTo>
                    <a:pt x="1" y="23013"/>
                  </a:lnTo>
                  <a:lnTo>
                    <a:pt x="2562" y="24184"/>
                  </a:lnTo>
                  <a:lnTo>
                    <a:pt x="256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fill="none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3"/>
            <p:cNvSpPr/>
            <p:nvPr/>
          </p:nvSpPr>
          <p:spPr>
            <a:xfrm flipH="1">
              <a:off x="8538050" y="3669875"/>
              <a:ext cx="65050" cy="547525"/>
            </a:xfrm>
            <a:custGeom>
              <a:avLst/>
              <a:gdLst/>
              <a:ahLst/>
              <a:cxnLst/>
              <a:rect l="l" t="t" r="r" b="b"/>
              <a:pathLst>
                <a:path w="2602" h="21901" extrusionOk="0">
                  <a:moveTo>
                    <a:pt x="1" y="1"/>
                  </a:moveTo>
                  <a:lnTo>
                    <a:pt x="1" y="20710"/>
                  </a:lnTo>
                  <a:lnTo>
                    <a:pt x="2602" y="21901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120"/>
                  </a:lnTo>
                  <a:lnTo>
                    <a:pt x="2304" y="120"/>
                  </a:lnTo>
                  <a:lnTo>
                    <a:pt x="0" y="1"/>
                  </a:lnTo>
                  <a:close/>
                  <a:moveTo>
                    <a:pt x="2304" y="120"/>
                  </a:move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2304" y="12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fill="none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4985"/>
                  </a:ln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extrusionOk="0">
                  <a:moveTo>
                    <a:pt x="99" y="1"/>
                  </a:move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fill="none" extrusionOk="0">
                  <a:moveTo>
                    <a:pt x="99" y="1"/>
                  </a:moveTo>
                  <a:lnTo>
                    <a:pt x="99" y="1"/>
                  </a:ln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33"/>
            <p:cNvSpPr/>
            <p:nvPr/>
          </p:nvSpPr>
          <p:spPr>
            <a:xfrm flipH="1">
              <a:off x="8416425" y="3672875"/>
              <a:ext cx="121650" cy="147425"/>
            </a:xfrm>
            <a:custGeom>
              <a:avLst/>
              <a:gdLst/>
              <a:ahLst/>
              <a:cxnLst/>
              <a:rect l="l" t="t" r="r" b="b"/>
              <a:pathLst>
                <a:path w="4866" h="5897" extrusionOk="0">
                  <a:moveTo>
                    <a:pt x="358" y="20"/>
                  </a:moveTo>
                  <a:lnTo>
                    <a:pt x="358" y="21"/>
                  </a:lnTo>
                  <a:lnTo>
                    <a:pt x="358" y="21"/>
                  </a:lnTo>
                  <a:lnTo>
                    <a:pt x="1014" y="60"/>
                  </a:lnTo>
                  <a:lnTo>
                    <a:pt x="1014" y="60"/>
                  </a:lnTo>
                  <a:lnTo>
                    <a:pt x="358" y="20"/>
                  </a:lnTo>
                  <a:close/>
                  <a:moveTo>
                    <a:pt x="1" y="0"/>
                  </a:moveTo>
                  <a:lnTo>
                    <a:pt x="1" y="5004"/>
                  </a:lnTo>
                  <a:lnTo>
                    <a:pt x="358" y="5063"/>
                  </a:lnTo>
                  <a:lnTo>
                    <a:pt x="358" y="21"/>
                  </a:lnTo>
                  <a:lnTo>
                    <a:pt x="358" y="21"/>
                  </a:lnTo>
                  <a:lnTo>
                    <a:pt x="1" y="0"/>
                  </a:lnTo>
                  <a:close/>
                  <a:moveTo>
                    <a:pt x="2681" y="139"/>
                  </a:moveTo>
                  <a:lnTo>
                    <a:pt x="2681" y="5738"/>
                  </a:lnTo>
                  <a:lnTo>
                    <a:pt x="3039" y="5897"/>
                  </a:lnTo>
                  <a:lnTo>
                    <a:pt x="3039" y="159"/>
                  </a:lnTo>
                  <a:lnTo>
                    <a:pt x="4865" y="258"/>
                  </a:lnTo>
                  <a:lnTo>
                    <a:pt x="4865" y="258"/>
                  </a:lnTo>
                  <a:lnTo>
                    <a:pt x="2681" y="139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33"/>
            <p:cNvSpPr/>
            <p:nvPr/>
          </p:nvSpPr>
          <p:spPr>
            <a:xfrm flipH="1">
              <a:off x="8416425" y="3676350"/>
              <a:ext cx="54625" cy="143950"/>
            </a:xfrm>
            <a:custGeom>
              <a:avLst/>
              <a:gdLst/>
              <a:ahLst/>
              <a:cxnLst/>
              <a:rect l="l" t="t" r="r" b="b"/>
              <a:pathLst>
                <a:path w="2185" h="5758" fill="none" extrusionOk="0">
                  <a:moveTo>
                    <a:pt x="0" y="0"/>
                  </a:moveTo>
                  <a:lnTo>
                    <a:pt x="0" y="5599"/>
                  </a:lnTo>
                  <a:lnTo>
                    <a:pt x="0" y="5599"/>
                  </a:lnTo>
                  <a:lnTo>
                    <a:pt x="358" y="5758"/>
                  </a:lnTo>
                  <a:lnTo>
                    <a:pt x="358" y="20"/>
                  </a:lnTo>
                  <a:lnTo>
                    <a:pt x="2184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33"/>
            <p:cNvSpPr/>
            <p:nvPr/>
          </p:nvSpPr>
          <p:spPr>
            <a:xfrm flipH="1">
              <a:off x="8512725" y="3672875"/>
              <a:ext cx="25350" cy="126600"/>
            </a:xfrm>
            <a:custGeom>
              <a:avLst/>
              <a:gdLst/>
              <a:ahLst/>
              <a:cxnLst/>
              <a:rect l="l" t="t" r="r" b="b"/>
              <a:pathLst>
                <a:path w="1014" h="5064" fill="none" extrusionOk="0">
                  <a:moveTo>
                    <a:pt x="1" y="0"/>
                  </a:moveTo>
                  <a:lnTo>
                    <a:pt x="1" y="5004"/>
                  </a:lnTo>
                  <a:lnTo>
                    <a:pt x="1" y="5004"/>
                  </a:lnTo>
                  <a:lnTo>
                    <a:pt x="358" y="5063"/>
                  </a:lnTo>
                  <a:lnTo>
                    <a:pt x="358" y="20"/>
                  </a:lnTo>
                  <a:lnTo>
                    <a:pt x="1014" y="6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extrusionOk="0">
                  <a:moveTo>
                    <a:pt x="0" y="1"/>
                  </a:moveTo>
                  <a:lnTo>
                    <a:pt x="0" y="5044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fill="none" extrusionOk="0">
                  <a:moveTo>
                    <a:pt x="0" y="1"/>
                  </a:moveTo>
                  <a:lnTo>
                    <a:pt x="0" y="5044"/>
                  </a:lnTo>
                  <a:lnTo>
                    <a:pt x="0" y="5044"/>
                  </a:lnTo>
                  <a:lnTo>
                    <a:pt x="755" y="5163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extrusionOk="0">
                  <a:moveTo>
                    <a:pt x="357" y="20"/>
                  </a:moveTo>
                  <a:lnTo>
                    <a:pt x="357" y="21"/>
                  </a:lnTo>
                  <a:lnTo>
                    <a:pt x="357" y="21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357" y="20"/>
                  </a:lnTo>
                  <a:close/>
                  <a:moveTo>
                    <a:pt x="0" y="0"/>
                  </a:moveTo>
                  <a:lnTo>
                    <a:pt x="0" y="6969"/>
                  </a:lnTo>
                  <a:lnTo>
                    <a:pt x="357" y="7188"/>
                  </a:lnTo>
                  <a:lnTo>
                    <a:pt x="357" y="21"/>
                  </a:lnTo>
                  <a:lnTo>
                    <a:pt x="357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fill="none" extrusionOk="0">
                  <a:moveTo>
                    <a:pt x="0" y="0"/>
                  </a:moveTo>
                  <a:lnTo>
                    <a:pt x="0" y="6969"/>
                  </a:lnTo>
                  <a:lnTo>
                    <a:pt x="0" y="6969"/>
                  </a:lnTo>
                  <a:lnTo>
                    <a:pt x="357" y="7188"/>
                  </a:lnTo>
                  <a:lnTo>
                    <a:pt x="357" y="20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extrusionOk="0">
                  <a:moveTo>
                    <a:pt x="1" y="1"/>
                  </a:move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fill="none" extrusionOk="0">
                  <a:moveTo>
                    <a:pt x="1" y="1"/>
                  </a:moveTo>
                  <a:lnTo>
                    <a:pt x="1" y="5739"/>
                  </a:ln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3"/>
            <p:cNvSpPr/>
            <p:nvPr/>
          </p:nvSpPr>
          <p:spPr>
            <a:xfrm flipH="1">
              <a:off x="8347425" y="3680300"/>
              <a:ext cx="41725" cy="206525"/>
            </a:xfrm>
            <a:custGeom>
              <a:avLst/>
              <a:gdLst/>
              <a:ahLst/>
              <a:cxnLst/>
              <a:rect l="l" t="t" r="r" b="b"/>
              <a:pathLst>
                <a:path w="1669" h="8261" extrusionOk="0">
                  <a:moveTo>
                    <a:pt x="0" y="1"/>
                  </a:moveTo>
                  <a:lnTo>
                    <a:pt x="0" y="7169"/>
                  </a:lnTo>
                  <a:lnTo>
                    <a:pt x="934" y="7744"/>
                  </a:lnTo>
                  <a:lnTo>
                    <a:pt x="1331" y="8022"/>
                  </a:lnTo>
                  <a:lnTo>
                    <a:pt x="1648" y="8261"/>
                  </a:lnTo>
                  <a:lnTo>
                    <a:pt x="1668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extrusionOk="0">
                  <a:moveTo>
                    <a:pt x="1" y="1"/>
                  </a:move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865"/>
                  </a:ln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extrusionOk="0">
                  <a:moveTo>
                    <a:pt x="0" y="0"/>
                  </a:moveTo>
                  <a:lnTo>
                    <a:pt x="5441" y="16916"/>
                  </a:lnTo>
                  <a:lnTo>
                    <a:pt x="15924" y="16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fill="none" extrusionOk="0">
                  <a:moveTo>
                    <a:pt x="15924" y="16281"/>
                  </a:moveTo>
                  <a:lnTo>
                    <a:pt x="5441" y="16916"/>
                  </a:lnTo>
                  <a:lnTo>
                    <a:pt x="0" y="0"/>
                  </a:lnTo>
                  <a:lnTo>
                    <a:pt x="15924" y="162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extrusionOk="0">
                  <a:moveTo>
                    <a:pt x="17553" y="0"/>
                  </a:moveTo>
                  <a:lnTo>
                    <a:pt x="80" y="15229"/>
                  </a:lnTo>
                  <a:lnTo>
                    <a:pt x="1" y="40068"/>
                  </a:lnTo>
                  <a:lnTo>
                    <a:pt x="30458" y="35362"/>
                  </a:lnTo>
                  <a:lnTo>
                    <a:pt x="31948" y="13462"/>
                  </a:lnTo>
                  <a:lnTo>
                    <a:pt x="175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fill="none" extrusionOk="0">
                  <a:moveTo>
                    <a:pt x="30458" y="35362"/>
                  </a:moveTo>
                  <a:lnTo>
                    <a:pt x="1" y="40068"/>
                  </a:lnTo>
                  <a:lnTo>
                    <a:pt x="80" y="15229"/>
                  </a:lnTo>
                  <a:lnTo>
                    <a:pt x="17553" y="0"/>
                  </a:lnTo>
                  <a:lnTo>
                    <a:pt x="31948" y="13462"/>
                  </a:lnTo>
                  <a:lnTo>
                    <a:pt x="30458" y="3536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extrusionOk="0">
                  <a:moveTo>
                    <a:pt x="0" y="0"/>
                  </a:move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fill="none" extrusionOk="0">
                  <a:moveTo>
                    <a:pt x="2085" y="1946"/>
                  </a:moveTo>
                  <a:lnTo>
                    <a:pt x="0" y="0"/>
                  </a:ln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fill="none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fill="none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3"/>
            <p:cNvSpPr/>
            <p:nvPr/>
          </p:nvSpPr>
          <p:spPr>
            <a:xfrm flipH="1">
              <a:off x="7685275" y="3302075"/>
              <a:ext cx="458175" cy="969950"/>
            </a:xfrm>
            <a:custGeom>
              <a:avLst/>
              <a:gdLst/>
              <a:ahLst/>
              <a:cxnLst/>
              <a:rect l="l" t="t" r="r" b="b"/>
              <a:pathLst>
                <a:path w="18327" h="38798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27122"/>
                  </a:lnTo>
                  <a:lnTo>
                    <a:pt x="8260" y="27202"/>
                  </a:lnTo>
                  <a:lnTo>
                    <a:pt x="8221" y="27261"/>
                  </a:lnTo>
                  <a:lnTo>
                    <a:pt x="8161" y="27281"/>
                  </a:lnTo>
                  <a:lnTo>
                    <a:pt x="8101" y="27301"/>
                  </a:lnTo>
                  <a:lnTo>
                    <a:pt x="8022" y="27281"/>
                  </a:lnTo>
                  <a:lnTo>
                    <a:pt x="7963" y="27261"/>
                  </a:lnTo>
                  <a:lnTo>
                    <a:pt x="7923" y="27202"/>
                  </a:lnTo>
                  <a:lnTo>
                    <a:pt x="7923" y="27122"/>
                  </a:lnTo>
                  <a:lnTo>
                    <a:pt x="7923" y="1231"/>
                  </a:lnTo>
                  <a:lnTo>
                    <a:pt x="5639" y="3197"/>
                  </a:lnTo>
                  <a:lnTo>
                    <a:pt x="5639" y="24521"/>
                  </a:lnTo>
                  <a:lnTo>
                    <a:pt x="5639" y="24601"/>
                  </a:lnTo>
                  <a:lnTo>
                    <a:pt x="5580" y="24660"/>
                  </a:lnTo>
                  <a:lnTo>
                    <a:pt x="5520" y="24700"/>
                  </a:lnTo>
                  <a:lnTo>
                    <a:pt x="5401" y="24700"/>
                  </a:lnTo>
                  <a:lnTo>
                    <a:pt x="5342" y="24660"/>
                  </a:lnTo>
                  <a:lnTo>
                    <a:pt x="5282" y="24601"/>
                  </a:lnTo>
                  <a:lnTo>
                    <a:pt x="5282" y="24521"/>
                  </a:lnTo>
                  <a:lnTo>
                    <a:pt x="5282" y="3515"/>
                  </a:lnTo>
                  <a:lnTo>
                    <a:pt x="3058" y="5460"/>
                  </a:lnTo>
                  <a:lnTo>
                    <a:pt x="3058" y="28274"/>
                  </a:lnTo>
                  <a:lnTo>
                    <a:pt x="3038" y="28353"/>
                  </a:lnTo>
                  <a:lnTo>
                    <a:pt x="2999" y="28413"/>
                  </a:lnTo>
                  <a:lnTo>
                    <a:pt x="2939" y="28453"/>
                  </a:lnTo>
                  <a:lnTo>
                    <a:pt x="2800" y="28453"/>
                  </a:lnTo>
                  <a:lnTo>
                    <a:pt x="2741" y="28413"/>
                  </a:lnTo>
                  <a:lnTo>
                    <a:pt x="2701" y="28353"/>
                  </a:lnTo>
                  <a:lnTo>
                    <a:pt x="2681" y="28274"/>
                  </a:lnTo>
                  <a:lnTo>
                    <a:pt x="2681" y="5778"/>
                  </a:lnTo>
                  <a:lnTo>
                    <a:pt x="1" y="8121"/>
                  </a:lnTo>
                  <a:lnTo>
                    <a:pt x="1" y="38797"/>
                  </a:lnTo>
                  <a:lnTo>
                    <a:pt x="18327" y="35978"/>
                  </a:lnTo>
                  <a:lnTo>
                    <a:pt x="18327" y="8439"/>
                  </a:lnTo>
                  <a:lnTo>
                    <a:pt x="16103" y="6354"/>
                  </a:lnTo>
                  <a:lnTo>
                    <a:pt x="16103" y="21742"/>
                  </a:lnTo>
                  <a:lnTo>
                    <a:pt x="16103" y="21821"/>
                  </a:lnTo>
                  <a:lnTo>
                    <a:pt x="16044" y="21881"/>
                  </a:lnTo>
                  <a:lnTo>
                    <a:pt x="15984" y="21920"/>
                  </a:lnTo>
                  <a:lnTo>
                    <a:pt x="15865" y="21920"/>
                  </a:lnTo>
                  <a:lnTo>
                    <a:pt x="15805" y="21881"/>
                  </a:lnTo>
                  <a:lnTo>
                    <a:pt x="15746" y="21821"/>
                  </a:lnTo>
                  <a:lnTo>
                    <a:pt x="15746" y="21742"/>
                  </a:lnTo>
                  <a:lnTo>
                    <a:pt x="15746" y="5997"/>
                  </a:lnTo>
                  <a:lnTo>
                    <a:pt x="13740" y="4150"/>
                  </a:lnTo>
                  <a:lnTo>
                    <a:pt x="13740" y="24938"/>
                  </a:lnTo>
                  <a:lnTo>
                    <a:pt x="13740" y="25018"/>
                  </a:lnTo>
                  <a:lnTo>
                    <a:pt x="13681" y="25077"/>
                  </a:lnTo>
                  <a:lnTo>
                    <a:pt x="13641" y="25117"/>
                  </a:lnTo>
                  <a:lnTo>
                    <a:pt x="13502" y="25117"/>
                  </a:lnTo>
                  <a:lnTo>
                    <a:pt x="13442" y="25077"/>
                  </a:lnTo>
                  <a:lnTo>
                    <a:pt x="13403" y="25018"/>
                  </a:lnTo>
                  <a:lnTo>
                    <a:pt x="13383" y="24938"/>
                  </a:lnTo>
                  <a:lnTo>
                    <a:pt x="13383" y="3793"/>
                  </a:lnTo>
                  <a:lnTo>
                    <a:pt x="11060" y="1628"/>
                  </a:lnTo>
                  <a:lnTo>
                    <a:pt x="11060" y="24243"/>
                  </a:lnTo>
                  <a:lnTo>
                    <a:pt x="11040" y="24323"/>
                  </a:lnTo>
                  <a:lnTo>
                    <a:pt x="11000" y="24382"/>
                  </a:lnTo>
                  <a:lnTo>
                    <a:pt x="10941" y="24422"/>
                  </a:lnTo>
                  <a:lnTo>
                    <a:pt x="10802" y="24422"/>
                  </a:lnTo>
                  <a:lnTo>
                    <a:pt x="10742" y="24382"/>
                  </a:lnTo>
                  <a:lnTo>
                    <a:pt x="10703" y="24323"/>
                  </a:lnTo>
                  <a:lnTo>
                    <a:pt x="10703" y="24243"/>
                  </a:lnTo>
                  <a:lnTo>
                    <a:pt x="10703" y="1291"/>
                  </a:lnTo>
                  <a:lnTo>
                    <a:pt x="93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3"/>
            <p:cNvSpPr/>
            <p:nvPr/>
          </p:nvSpPr>
          <p:spPr>
            <a:xfrm flipH="1">
              <a:off x="8072925" y="3835675"/>
              <a:ext cx="3500" cy="173250"/>
            </a:xfrm>
            <a:custGeom>
              <a:avLst/>
              <a:gdLst/>
              <a:ahLst/>
              <a:cxnLst/>
              <a:rect l="l" t="t" r="r" b="b"/>
              <a:pathLst>
                <a:path w="140" h="6930" extrusionOk="0">
                  <a:moveTo>
                    <a:pt x="139" y="0"/>
                  </a:moveTo>
                  <a:lnTo>
                    <a:pt x="0" y="20"/>
                  </a:lnTo>
                  <a:lnTo>
                    <a:pt x="0" y="693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C55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3"/>
            <p:cNvSpPr/>
            <p:nvPr/>
          </p:nvSpPr>
          <p:spPr>
            <a:xfrm flipH="1">
              <a:off x="8066975" y="3835675"/>
              <a:ext cx="9450" cy="177725"/>
            </a:xfrm>
            <a:custGeom>
              <a:avLst/>
              <a:gdLst/>
              <a:ahLst/>
              <a:cxnLst/>
              <a:rect l="l" t="t" r="r" b="b"/>
              <a:pathLst>
                <a:path w="378" h="7109" fill="none" extrusionOk="0">
                  <a:moveTo>
                    <a:pt x="139" y="0"/>
                  </a:moveTo>
                  <a:lnTo>
                    <a:pt x="139" y="0"/>
                  </a:lnTo>
                  <a:lnTo>
                    <a:pt x="0" y="20"/>
                  </a:lnTo>
                  <a:lnTo>
                    <a:pt x="0" y="6930"/>
                  </a:lnTo>
                  <a:lnTo>
                    <a:pt x="0" y="6930"/>
                  </a:lnTo>
                  <a:lnTo>
                    <a:pt x="20" y="7009"/>
                  </a:lnTo>
                  <a:lnTo>
                    <a:pt x="60" y="7069"/>
                  </a:lnTo>
                  <a:lnTo>
                    <a:pt x="119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258" y="7109"/>
                  </a:lnTo>
                  <a:lnTo>
                    <a:pt x="318" y="7069"/>
                  </a:lnTo>
                  <a:lnTo>
                    <a:pt x="357" y="7009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57" y="7009"/>
                  </a:lnTo>
                  <a:lnTo>
                    <a:pt x="318" y="7069"/>
                  </a:lnTo>
                  <a:lnTo>
                    <a:pt x="258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119" y="7109"/>
                  </a:lnTo>
                  <a:lnTo>
                    <a:pt x="60" y="7069"/>
                  </a:lnTo>
                  <a:lnTo>
                    <a:pt x="20" y="7009"/>
                  </a:lnTo>
                  <a:lnTo>
                    <a:pt x="0" y="6930"/>
                  </a:lnTo>
                  <a:lnTo>
                    <a:pt x="1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extrusionOk="0">
                  <a:moveTo>
                    <a:pt x="4229" y="0"/>
                  </a:move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fill="none" extrusionOk="0">
                  <a:moveTo>
                    <a:pt x="4229" y="0"/>
                  </a:moveTo>
                  <a:lnTo>
                    <a:pt x="4229" y="0"/>
                  </a:ln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224" y="7228"/>
                  </a:lnTo>
                  <a:lnTo>
                    <a:pt x="2224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fill="none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3"/>
            <p:cNvSpPr/>
            <p:nvPr/>
          </p:nvSpPr>
          <p:spPr>
            <a:xfrm flipH="1">
              <a:off x="7866950" y="3302075"/>
              <a:ext cx="78450" cy="125100"/>
            </a:xfrm>
            <a:custGeom>
              <a:avLst/>
              <a:gdLst/>
              <a:ahLst/>
              <a:cxnLst/>
              <a:rect l="l" t="t" r="r" b="b"/>
              <a:pathLst>
                <a:path w="3138" h="5004" extrusionOk="0">
                  <a:moveTo>
                    <a:pt x="1391" y="0"/>
                  </a:moveTo>
                  <a:lnTo>
                    <a:pt x="358" y="894"/>
                  </a:lnTo>
                  <a:lnTo>
                    <a:pt x="358" y="915"/>
                  </a:lnTo>
                  <a:lnTo>
                    <a:pt x="358" y="915"/>
                  </a:lnTo>
                  <a:lnTo>
                    <a:pt x="1391" y="0"/>
                  </a:lnTo>
                  <a:close/>
                  <a:moveTo>
                    <a:pt x="1391" y="0"/>
                  </a:moveTo>
                  <a:lnTo>
                    <a:pt x="2781" y="1295"/>
                  </a:lnTo>
                  <a:lnTo>
                    <a:pt x="2781" y="1295"/>
                  </a:lnTo>
                  <a:lnTo>
                    <a:pt x="2781" y="1291"/>
                  </a:lnTo>
                  <a:lnTo>
                    <a:pt x="1391" y="0"/>
                  </a:lnTo>
                  <a:close/>
                  <a:moveTo>
                    <a:pt x="2781" y="1295"/>
                  </a:moveTo>
                  <a:lnTo>
                    <a:pt x="2781" y="4547"/>
                  </a:lnTo>
                  <a:lnTo>
                    <a:pt x="3138" y="4905"/>
                  </a:lnTo>
                  <a:lnTo>
                    <a:pt x="3138" y="1628"/>
                  </a:lnTo>
                  <a:lnTo>
                    <a:pt x="2781" y="1295"/>
                  </a:lnTo>
                  <a:close/>
                  <a:moveTo>
                    <a:pt x="358" y="915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915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3"/>
            <p:cNvSpPr/>
            <p:nvPr/>
          </p:nvSpPr>
          <p:spPr>
            <a:xfrm flipH="1">
              <a:off x="7910625" y="3302075"/>
              <a:ext cx="34775" cy="125100"/>
            </a:xfrm>
            <a:custGeom>
              <a:avLst/>
              <a:gdLst/>
              <a:ahLst/>
              <a:cxnLst/>
              <a:rect l="l" t="t" r="r" b="b"/>
              <a:pathLst>
                <a:path w="1391" h="5004" fill="none" extrusionOk="0">
                  <a:moveTo>
                    <a:pt x="1391" y="0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894"/>
                  </a:lnTo>
                  <a:lnTo>
                    <a:pt x="139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3"/>
            <p:cNvSpPr/>
            <p:nvPr/>
          </p:nvSpPr>
          <p:spPr>
            <a:xfrm flipH="1">
              <a:off x="7550750" y="3380500"/>
              <a:ext cx="276000" cy="283950"/>
            </a:xfrm>
            <a:custGeom>
              <a:avLst/>
              <a:gdLst/>
              <a:ahLst/>
              <a:cxnLst/>
              <a:rect l="l" t="t" r="r" b="b"/>
              <a:pathLst>
                <a:path w="11040" h="11358" extrusionOk="0">
                  <a:moveTo>
                    <a:pt x="0" y="0"/>
                  </a:moveTo>
                  <a:lnTo>
                    <a:pt x="715" y="668"/>
                  </a:lnTo>
                  <a:lnTo>
                    <a:pt x="715" y="668"/>
                  </a:lnTo>
                  <a:lnTo>
                    <a:pt x="715" y="656"/>
                  </a:lnTo>
                  <a:lnTo>
                    <a:pt x="0" y="0"/>
                  </a:lnTo>
                  <a:close/>
                  <a:moveTo>
                    <a:pt x="1890" y="1766"/>
                  </a:moveTo>
                  <a:lnTo>
                    <a:pt x="3078" y="2875"/>
                  </a:lnTo>
                  <a:lnTo>
                    <a:pt x="3078" y="2875"/>
                  </a:lnTo>
                  <a:lnTo>
                    <a:pt x="3078" y="2860"/>
                  </a:lnTo>
                  <a:lnTo>
                    <a:pt x="1890" y="1766"/>
                  </a:lnTo>
                  <a:close/>
                  <a:moveTo>
                    <a:pt x="715" y="668"/>
                  </a:move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1890" y="1766"/>
                  </a:lnTo>
                  <a:lnTo>
                    <a:pt x="1890" y="1766"/>
                  </a:lnTo>
                  <a:lnTo>
                    <a:pt x="715" y="668"/>
                  </a:lnTo>
                  <a:close/>
                  <a:moveTo>
                    <a:pt x="3078" y="2875"/>
                  </a:move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3078" y="2875"/>
                  </a:lnTo>
                  <a:close/>
                  <a:moveTo>
                    <a:pt x="6076" y="5659"/>
                  </a:moveTo>
                  <a:lnTo>
                    <a:pt x="8121" y="7585"/>
                  </a:lnTo>
                  <a:lnTo>
                    <a:pt x="8121" y="11000"/>
                  </a:lnTo>
                  <a:lnTo>
                    <a:pt x="8498" y="11358"/>
                  </a:lnTo>
                  <a:lnTo>
                    <a:pt x="8498" y="7942"/>
                  </a:lnTo>
                  <a:lnTo>
                    <a:pt x="11040" y="10325"/>
                  </a:lnTo>
                  <a:lnTo>
                    <a:pt x="6076" y="5659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3"/>
            <p:cNvSpPr/>
            <p:nvPr/>
          </p:nvSpPr>
          <p:spPr>
            <a:xfrm flipH="1">
              <a:off x="7675825" y="3380500"/>
              <a:ext cx="150925" cy="225875"/>
            </a:xfrm>
            <a:custGeom>
              <a:avLst/>
              <a:gdLst/>
              <a:ahLst/>
              <a:cxnLst/>
              <a:rect l="l" t="t" r="r" b="b"/>
              <a:pathLst>
                <a:path w="6037" h="9035" fill="none" extrusionOk="0">
                  <a:moveTo>
                    <a:pt x="0" y="0"/>
                  </a:moveTo>
                  <a:lnTo>
                    <a:pt x="715" y="656"/>
                  </a:ln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3078" y="2860"/>
                  </a:ln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3"/>
            <p:cNvSpPr/>
            <p:nvPr/>
          </p:nvSpPr>
          <p:spPr>
            <a:xfrm flipH="1">
              <a:off x="7623725" y="3521475"/>
              <a:ext cx="52125" cy="134050"/>
            </a:xfrm>
            <a:custGeom>
              <a:avLst/>
              <a:gdLst/>
              <a:ahLst/>
              <a:cxnLst/>
              <a:rect l="l" t="t" r="r" b="b"/>
              <a:pathLst>
                <a:path w="2085" h="5362" extrusionOk="0">
                  <a:moveTo>
                    <a:pt x="0" y="0"/>
                  </a:moveTo>
                  <a:lnTo>
                    <a:pt x="0" y="3395"/>
                  </a:lnTo>
                  <a:lnTo>
                    <a:pt x="2085" y="5361"/>
                  </a:lnTo>
                  <a:lnTo>
                    <a:pt x="2085" y="1946"/>
                  </a:lnTo>
                  <a:lnTo>
                    <a:pt x="4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3"/>
            <p:cNvSpPr/>
            <p:nvPr/>
          </p:nvSpPr>
          <p:spPr>
            <a:xfrm flipH="1">
              <a:off x="7550750" y="3579050"/>
              <a:ext cx="63550" cy="141000"/>
            </a:xfrm>
            <a:custGeom>
              <a:avLst/>
              <a:gdLst/>
              <a:ahLst/>
              <a:cxnLst/>
              <a:rect l="l" t="t" r="r" b="b"/>
              <a:pathLst>
                <a:path w="2542" h="5640" extrusionOk="0">
                  <a:moveTo>
                    <a:pt x="0" y="0"/>
                  </a:moveTo>
                  <a:lnTo>
                    <a:pt x="0" y="3416"/>
                  </a:lnTo>
                  <a:lnTo>
                    <a:pt x="2323" y="5639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BD5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fill="none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3"/>
            <p:cNvSpPr/>
            <p:nvPr/>
          </p:nvSpPr>
          <p:spPr>
            <a:xfrm flipH="1">
              <a:off x="8143425" y="3505100"/>
              <a:ext cx="136525" cy="237275"/>
            </a:xfrm>
            <a:custGeom>
              <a:avLst/>
              <a:gdLst/>
              <a:ahLst/>
              <a:cxnLst/>
              <a:rect l="l" t="t" r="r" b="b"/>
              <a:pathLst>
                <a:path w="5461" h="9491" extrusionOk="0">
                  <a:moveTo>
                    <a:pt x="5083" y="318"/>
                  </a:moveTo>
                  <a:lnTo>
                    <a:pt x="3833" y="1410"/>
                  </a:lnTo>
                  <a:lnTo>
                    <a:pt x="3833" y="1410"/>
                  </a:lnTo>
                  <a:lnTo>
                    <a:pt x="5083" y="327"/>
                  </a:lnTo>
                  <a:lnTo>
                    <a:pt x="5083" y="327"/>
                  </a:lnTo>
                  <a:lnTo>
                    <a:pt x="5083" y="318"/>
                  </a:lnTo>
                  <a:close/>
                  <a:moveTo>
                    <a:pt x="5461" y="0"/>
                  </a:moveTo>
                  <a:lnTo>
                    <a:pt x="5083" y="327"/>
                  </a:lnTo>
                  <a:lnTo>
                    <a:pt x="5083" y="327"/>
                  </a:lnTo>
                  <a:lnTo>
                    <a:pt x="5083" y="4686"/>
                  </a:lnTo>
                  <a:lnTo>
                    <a:pt x="5461" y="4348"/>
                  </a:lnTo>
                  <a:lnTo>
                    <a:pt x="5461" y="0"/>
                  </a:lnTo>
                  <a:close/>
                  <a:moveTo>
                    <a:pt x="2820" y="2303"/>
                  </a:moveTo>
                  <a:lnTo>
                    <a:pt x="2443" y="2621"/>
                  </a:lnTo>
                  <a:lnTo>
                    <a:pt x="2443" y="7168"/>
                  </a:lnTo>
                  <a:lnTo>
                    <a:pt x="2820" y="6830"/>
                  </a:lnTo>
                  <a:lnTo>
                    <a:pt x="2820" y="2303"/>
                  </a:lnTo>
                  <a:close/>
                  <a:moveTo>
                    <a:pt x="358" y="4448"/>
                  </a:moveTo>
                  <a:lnTo>
                    <a:pt x="1" y="4765"/>
                  </a:lnTo>
                  <a:lnTo>
                    <a:pt x="1" y="9491"/>
                  </a:lnTo>
                  <a:lnTo>
                    <a:pt x="358" y="9133"/>
                  </a:lnTo>
                  <a:lnTo>
                    <a:pt x="358" y="444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3"/>
            <p:cNvSpPr/>
            <p:nvPr/>
          </p:nvSpPr>
          <p:spPr>
            <a:xfrm flipH="1">
              <a:off x="8209450" y="3562675"/>
              <a:ext cx="9450" cy="121625"/>
            </a:xfrm>
            <a:custGeom>
              <a:avLst/>
              <a:gdLst/>
              <a:ahLst/>
              <a:cxnLst/>
              <a:rect l="l" t="t" r="r" b="b"/>
              <a:pathLst>
                <a:path w="378" h="4865" fill="none" extrusionOk="0">
                  <a:moveTo>
                    <a:pt x="378" y="0"/>
                  </a:moveTo>
                  <a:lnTo>
                    <a:pt x="1" y="318"/>
                  </a:lnTo>
                  <a:lnTo>
                    <a:pt x="1" y="4865"/>
                  </a:lnTo>
                  <a:lnTo>
                    <a:pt x="378" y="4527"/>
                  </a:lnTo>
                  <a:lnTo>
                    <a:pt x="3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3"/>
            <p:cNvSpPr/>
            <p:nvPr/>
          </p:nvSpPr>
          <p:spPr>
            <a:xfrm flipH="1">
              <a:off x="8143425" y="3505100"/>
              <a:ext cx="40725" cy="117150"/>
            </a:xfrm>
            <a:custGeom>
              <a:avLst/>
              <a:gdLst/>
              <a:ahLst/>
              <a:cxnLst/>
              <a:rect l="l" t="t" r="r" b="b"/>
              <a:pathLst>
                <a:path w="1629" h="4686" fill="none" extrusionOk="0">
                  <a:moveTo>
                    <a:pt x="1629" y="0"/>
                  </a:moveTo>
                  <a:lnTo>
                    <a:pt x="1" y="1410"/>
                  </a:lnTo>
                  <a:lnTo>
                    <a:pt x="1251" y="318"/>
                  </a:lnTo>
                  <a:lnTo>
                    <a:pt x="1251" y="4686"/>
                  </a:lnTo>
                  <a:lnTo>
                    <a:pt x="1629" y="4348"/>
                  </a:lnTo>
                  <a:lnTo>
                    <a:pt x="16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fill="none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3"/>
            <p:cNvSpPr/>
            <p:nvPr/>
          </p:nvSpPr>
          <p:spPr>
            <a:xfrm flipH="1">
              <a:off x="7685275" y="3302075"/>
              <a:ext cx="458175" cy="311750"/>
            </a:xfrm>
            <a:custGeom>
              <a:avLst/>
              <a:gdLst/>
              <a:ahLst/>
              <a:cxnLst/>
              <a:rect l="l" t="t" r="r" b="b"/>
              <a:pathLst>
                <a:path w="18327" h="12470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4646"/>
                  </a:lnTo>
                  <a:lnTo>
                    <a:pt x="9551" y="3455"/>
                  </a:lnTo>
                  <a:lnTo>
                    <a:pt x="10703" y="4547"/>
                  </a:lnTo>
                  <a:lnTo>
                    <a:pt x="10703" y="1291"/>
                  </a:lnTo>
                  <a:lnTo>
                    <a:pt x="9313" y="0"/>
                  </a:lnTo>
                  <a:close/>
                  <a:moveTo>
                    <a:pt x="11060" y="1628"/>
                  </a:moveTo>
                  <a:lnTo>
                    <a:pt x="11060" y="4905"/>
                  </a:lnTo>
                  <a:lnTo>
                    <a:pt x="13383" y="7108"/>
                  </a:lnTo>
                  <a:lnTo>
                    <a:pt x="13383" y="3793"/>
                  </a:lnTo>
                  <a:lnTo>
                    <a:pt x="12668" y="3137"/>
                  </a:lnTo>
                  <a:lnTo>
                    <a:pt x="11060" y="1628"/>
                  </a:lnTo>
                  <a:close/>
                  <a:moveTo>
                    <a:pt x="7923" y="1231"/>
                  </a:moveTo>
                  <a:lnTo>
                    <a:pt x="5639" y="3197"/>
                  </a:lnTo>
                  <a:lnTo>
                    <a:pt x="5639" y="7148"/>
                  </a:lnTo>
                  <a:lnTo>
                    <a:pt x="7923" y="5004"/>
                  </a:lnTo>
                  <a:lnTo>
                    <a:pt x="7923" y="1231"/>
                  </a:lnTo>
                  <a:close/>
                  <a:moveTo>
                    <a:pt x="13740" y="4150"/>
                  </a:moveTo>
                  <a:lnTo>
                    <a:pt x="13740" y="7446"/>
                  </a:lnTo>
                  <a:lnTo>
                    <a:pt x="15746" y="9352"/>
                  </a:lnTo>
                  <a:lnTo>
                    <a:pt x="15746" y="5997"/>
                  </a:lnTo>
                  <a:lnTo>
                    <a:pt x="13740" y="4150"/>
                  </a:lnTo>
                  <a:close/>
                  <a:moveTo>
                    <a:pt x="5282" y="3515"/>
                  </a:moveTo>
                  <a:lnTo>
                    <a:pt x="3058" y="5460"/>
                  </a:lnTo>
                  <a:lnTo>
                    <a:pt x="3058" y="9590"/>
                  </a:lnTo>
                  <a:lnTo>
                    <a:pt x="5282" y="7486"/>
                  </a:lnTo>
                  <a:lnTo>
                    <a:pt x="5282" y="3515"/>
                  </a:lnTo>
                  <a:close/>
                  <a:moveTo>
                    <a:pt x="16103" y="6354"/>
                  </a:moveTo>
                  <a:lnTo>
                    <a:pt x="16103" y="9690"/>
                  </a:lnTo>
                  <a:lnTo>
                    <a:pt x="18327" y="11814"/>
                  </a:lnTo>
                  <a:lnTo>
                    <a:pt x="18327" y="8439"/>
                  </a:lnTo>
                  <a:lnTo>
                    <a:pt x="16103" y="6354"/>
                  </a:lnTo>
                  <a:close/>
                  <a:moveTo>
                    <a:pt x="2681" y="5778"/>
                  </a:moveTo>
                  <a:lnTo>
                    <a:pt x="1" y="8121"/>
                  </a:lnTo>
                  <a:lnTo>
                    <a:pt x="1" y="12469"/>
                  </a:lnTo>
                  <a:lnTo>
                    <a:pt x="2681" y="9928"/>
                  </a:lnTo>
                  <a:lnTo>
                    <a:pt x="2681" y="577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3"/>
            <p:cNvSpPr/>
            <p:nvPr/>
          </p:nvSpPr>
          <p:spPr>
            <a:xfrm flipH="1">
              <a:off x="7685275" y="3460900"/>
              <a:ext cx="55600" cy="136550"/>
            </a:xfrm>
            <a:custGeom>
              <a:avLst/>
              <a:gdLst/>
              <a:ahLst/>
              <a:cxnLst/>
              <a:rect l="l" t="t" r="r" b="b"/>
              <a:pathLst>
                <a:path w="2224" h="5462" fill="none" extrusionOk="0">
                  <a:moveTo>
                    <a:pt x="0" y="1"/>
                  </a:moveTo>
                  <a:lnTo>
                    <a:pt x="0" y="3337"/>
                  </a:lnTo>
                  <a:lnTo>
                    <a:pt x="2224" y="5461"/>
                  </a:lnTo>
                  <a:lnTo>
                    <a:pt x="2224" y="20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3"/>
            <p:cNvSpPr/>
            <p:nvPr/>
          </p:nvSpPr>
          <p:spPr>
            <a:xfrm flipH="1">
              <a:off x="8076400" y="3446525"/>
              <a:ext cx="67050" cy="167300"/>
            </a:xfrm>
            <a:custGeom>
              <a:avLst/>
              <a:gdLst/>
              <a:ahLst/>
              <a:cxnLst/>
              <a:rect l="l" t="t" r="r" b="b"/>
              <a:pathLst>
                <a:path w="2682" h="6692" fill="none" extrusionOk="0">
                  <a:moveTo>
                    <a:pt x="2681" y="0"/>
                  </a:moveTo>
                  <a:lnTo>
                    <a:pt x="1" y="2343"/>
                  </a:lnTo>
                  <a:lnTo>
                    <a:pt x="1" y="2343"/>
                  </a:lnTo>
                  <a:lnTo>
                    <a:pt x="1" y="6691"/>
                  </a:lnTo>
                  <a:lnTo>
                    <a:pt x="2681" y="4150"/>
                  </a:lnTo>
                  <a:lnTo>
                    <a:pt x="26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3"/>
            <p:cNvSpPr/>
            <p:nvPr/>
          </p:nvSpPr>
          <p:spPr>
            <a:xfrm flipH="1">
              <a:off x="7749800" y="3405825"/>
              <a:ext cx="50150" cy="130075"/>
            </a:xfrm>
            <a:custGeom>
              <a:avLst/>
              <a:gdLst/>
              <a:ahLst/>
              <a:cxnLst/>
              <a:rect l="l" t="t" r="r" b="b"/>
              <a:pathLst>
                <a:path w="2006" h="5203" fill="none" extrusionOk="0">
                  <a:moveTo>
                    <a:pt x="0" y="0"/>
                  </a:moveTo>
                  <a:lnTo>
                    <a:pt x="0" y="3296"/>
                  </a:lnTo>
                  <a:lnTo>
                    <a:pt x="2006" y="5202"/>
                  </a:lnTo>
                  <a:lnTo>
                    <a:pt x="2006" y="184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3"/>
            <p:cNvSpPr/>
            <p:nvPr/>
          </p:nvSpPr>
          <p:spPr>
            <a:xfrm flipH="1">
              <a:off x="8011375" y="3389925"/>
              <a:ext cx="55625" cy="151925"/>
            </a:xfrm>
            <a:custGeom>
              <a:avLst/>
              <a:gdLst/>
              <a:ahLst/>
              <a:cxnLst/>
              <a:rect l="l" t="t" r="r" b="b"/>
              <a:pathLst>
                <a:path w="2225" h="6077" fill="none" extrusionOk="0">
                  <a:moveTo>
                    <a:pt x="2224" y="1"/>
                  </a:moveTo>
                  <a:lnTo>
                    <a:pt x="0" y="1946"/>
                  </a:lnTo>
                  <a:lnTo>
                    <a:pt x="0" y="6076"/>
                  </a:lnTo>
                  <a:lnTo>
                    <a:pt x="2224" y="3972"/>
                  </a:lnTo>
                  <a:lnTo>
                    <a:pt x="22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3"/>
            <p:cNvSpPr/>
            <p:nvPr/>
          </p:nvSpPr>
          <p:spPr>
            <a:xfrm flipH="1">
              <a:off x="7808875" y="3342775"/>
              <a:ext cx="58100" cy="137025"/>
            </a:xfrm>
            <a:custGeom>
              <a:avLst/>
              <a:gdLst/>
              <a:ahLst/>
              <a:cxnLst/>
              <a:rect l="l" t="t" r="r" b="b"/>
              <a:pathLst>
                <a:path w="2324" h="548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277"/>
                  </a:lnTo>
                  <a:lnTo>
                    <a:pt x="2324" y="5480"/>
                  </a:lnTo>
                  <a:lnTo>
                    <a:pt x="2324" y="2165"/>
                  </a:lnTo>
                  <a:lnTo>
                    <a:pt x="1609" y="150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3"/>
            <p:cNvSpPr/>
            <p:nvPr/>
          </p:nvSpPr>
          <p:spPr>
            <a:xfrm flipH="1">
              <a:off x="7945375" y="3332850"/>
              <a:ext cx="57100" cy="147950"/>
            </a:xfrm>
            <a:custGeom>
              <a:avLst/>
              <a:gdLst/>
              <a:ahLst/>
              <a:cxnLst/>
              <a:rect l="l" t="t" r="r" b="b"/>
              <a:pathLst>
                <a:path w="2284" h="5918" fill="none" extrusionOk="0">
                  <a:moveTo>
                    <a:pt x="2284" y="0"/>
                  </a:moveTo>
                  <a:lnTo>
                    <a:pt x="0" y="1966"/>
                  </a:lnTo>
                  <a:lnTo>
                    <a:pt x="0" y="1966"/>
                  </a:lnTo>
                  <a:lnTo>
                    <a:pt x="0" y="5917"/>
                  </a:lnTo>
                  <a:lnTo>
                    <a:pt x="2284" y="3773"/>
                  </a:lnTo>
                  <a:lnTo>
                    <a:pt x="22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3"/>
            <p:cNvSpPr/>
            <p:nvPr/>
          </p:nvSpPr>
          <p:spPr>
            <a:xfrm flipH="1">
              <a:off x="8279925" y="3624225"/>
              <a:ext cx="67525" cy="181700"/>
            </a:xfrm>
            <a:custGeom>
              <a:avLst/>
              <a:gdLst/>
              <a:ahLst/>
              <a:cxnLst/>
              <a:rect l="l" t="t" r="r" b="b"/>
              <a:pathLst>
                <a:path w="2701" h="7268" extrusionOk="0">
                  <a:moveTo>
                    <a:pt x="2701" y="0"/>
                  </a:moveTo>
                  <a:lnTo>
                    <a:pt x="0" y="2343"/>
                  </a:lnTo>
                  <a:lnTo>
                    <a:pt x="0" y="7267"/>
                  </a:lnTo>
                  <a:lnTo>
                    <a:pt x="2701" y="4726"/>
                  </a:lnTo>
                  <a:lnTo>
                    <a:pt x="27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3"/>
            <p:cNvSpPr/>
            <p:nvPr/>
          </p:nvSpPr>
          <p:spPr>
            <a:xfrm flipH="1">
              <a:off x="7473800" y="3289175"/>
              <a:ext cx="430900" cy="427900"/>
            </a:xfrm>
            <a:custGeom>
              <a:avLst/>
              <a:gdLst/>
              <a:ahLst/>
              <a:cxnLst/>
              <a:rect l="l" t="t" r="r" b="b"/>
              <a:pathLst>
                <a:path w="17236" h="17116" extrusionOk="0">
                  <a:moveTo>
                    <a:pt x="1589" y="0"/>
                  </a:moveTo>
                  <a:lnTo>
                    <a:pt x="1" y="1628"/>
                  </a:lnTo>
                  <a:lnTo>
                    <a:pt x="16679" y="17115"/>
                  </a:lnTo>
                  <a:lnTo>
                    <a:pt x="17235" y="17115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3"/>
            <p:cNvSpPr/>
            <p:nvPr/>
          </p:nvSpPr>
          <p:spPr>
            <a:xfrm flipH="1">
              <a:off x="7826250" y="3475300"/>
              <a:ext cx="156875" cy="139025"/>
            </a:xfrm>
            <a:custGeom>
              <a:avLst/>
              <a:gdLst/>
              <a:ahLst/>
              <a:cxnLst/>
              <a:rect l="l" t="t" r="r" b="b"/>
              <a:pathLst>
                <a:path w="6275" h="5561" extrusionOk="0">
                  <a:moveTo>
                    <a:pt x="4329" y="1"/>
                  </a:moveTo>
                  <a:lnTo>
                    <a:pt x="4170" y="40"/>
                  </a:lnTo>
                  <a:lnTo>
                    <a:pt x="3992" y="80"/>
                  </a:lnTo>
                  <a:lnTo>
                    <a:pt x="3853" y="160"/>
                  </a:lnTo>
                  <a:lnTo>
                    <a:pt x="3714" y="219"/>
                  </a:lnTo>
                  <a:lnTo>
                    <a:pt x="3456" y="378"/>
                  </a:lnTo>
                  <a:lnTo>
                    <a:pt x="3277" y="517"/>
                  </a:lnTo>
                  <a:lnTo>
                    <a:pt x="3118" y="676"/>
                  </a:lnTo>
                  <a:lnTo>
                    <a:pt x="3058" y="616"/>
                  </a:lnTo>
                  <a:lnTo>
                    <a:pt x="2920" y="477"/>
                  </a:lnTo>
                  <a:lnTo>
                    <a:pt x="2681" y="318"/>
                  </a:lnTo>
                  <a:lnTo>
                    <a:pt x="2542" y="239"/>
                  </a:lnTo>
                  <a:lnTo>
                    <a:pt x="2383" y="160"/>
                  </a:lnTo>
                  <a:lnTo>
                    <a:pt x="2205" y="100"/>
                  </a:lnTo>
                  <a:lnTo>
                    <a:pt x="2006" y="60"/>
                  </a:lnTo>
                  <a:lnTo>
                    <a:pt x="1808" y="40"/>
                  </a:lnTo>
                  <a:lnTo>
                    <a:pt x="1589" y="40"/>
                  </a:lnTo>
                  <a:lnTo>
                    <a:pt x="1351" y="100"/>
                  </a:lnTo>
                  <a:lnTo>
                    <a:pt x="1113" y="179"/>
                  </a:lnTo>
                  <a:lnTo>
                    <a:pt x="874" y="318"/>
                  </a:lnTo>
                  <a:lnTo>
                    <a:pt x="616" y="517"/>
                  </a:lnTo>
                  <a:lnTo>
                    <a:pt x="477" y="636"/>
                  </a:lnTo>
                  <a:lnTo>
                    <a:pt x="358" y="775"/>
                  </a:lnTo>
                  <a:lnTo>
                    <a:pt x="259" y="914"/>
                  </a:lnTo>
                  <a:lnTo>
                    <a:pt x="160" y="1053"/>
                  </a:lnTo>
                  <a:lnTo>
                    <a:pt x="100" y="1192"/>
                  </a:lnTo>
                  <a:lnTo>
                    <a:pt x="60" y="1331"/>
                  </a:lnTo>
                  <a:lnTo>
                    <a:pt x="21" y="1470"/>
                  </a:lnTo>
                  <a:lnTo>
                    <a:pt x="1" y="1609"/>
                  </a:lnTo>
                  <a:lnTo>
                    <a:pt x="1" y="1748"/>
                  </a:lnTo>
                  <a:lnTo>
                    <a:pt x="1" y="1887"/>
                  </a:lnTo>
                  <a:lnTo>
                    <a:pt x="60" y="2145"/>
                  </a:lnTo>
                  <a:lnTo>
                    <a:pt x="160" y="2423"/>
                  </a:lnTo>
                  <a:lnTo>
                    <a:pt x="279" y="2681"/>
                  </a:lnTo>
                  <a:lnTo>
                    <a:pt x="438" y="2919"/>
                  </a:lnTo>
                  <a:lnTo>
                    <a:pt x="616" y="3158"/>
                  </a:lnTo>
                  <a:lnTo>
                    <a:pt x="795" y="3356"/>
                  </a:lnTo>
                  <a:lnTo>
                    <a:pt x="994" y="3555"/>
                  </a:lnTo>
                  <a:lnTo>
                    <a:pt x="1172" y="3733"/>
                  </a:lnTo>
                  <a:lnTo>
                    <a:pt x="1351" y="3872"/>
                  </a:lnTo>
                  <a:lnTo>
                    <a:pt x="1649" y="4071"/>
                  </a:lnTo>
                  <a:lnTo>
                    <a:pt x="1927" y="4270"/>
                  </a:lnTo>
                  <a:lnTo>
                    <a:pt x="2205" y="4488"/>
                  </a:lnTo>
                  <a:lnTo>
                    <a:pt x="2781" y="4984"/>
                  </a:lnTo>
                  <a:lnTo>
                    <a:pt x="3217" y="5401"/>
                  </a:lnTo>
                  <a:lnTo>
                    <a:pt x="3396" y="5560"/>
                  </a:lnTo>
                  <a:lnTo>
                    <a:pt x="4111" y="4865"/>
                  </a:lnTo>
                  <a:lnTo>
                    <a:pt x="4726" y="4289"/>
                  </a:lnTo>
                  <a:lnTo>
                    <a:pt x="5223" y="3853"/>
                  </a:lnTo>
                  <a:lnTo>
                    <a:pt x="5421" y="3674"/>
                  </a:lnTo>
                  <a:lnTo>
                    <a:pt x="5600" y="3475"/>
                  </a:lnTo>
                  <a:lnTo>
                    <a:pt x="5779" y="3257"/>
                  </a:lnTo>
                  <a:lnTo>
                    <a:pt x="5937" y="3019"/>
                  </a:lnTo>
                  <a:lnTo>
                    <a:pt x="6057" y="2761"/>
                  </a:lnTo>
                  <a:lnTo>
                    <a:pt x="6156" y="2502"/>
                  </a:lnTo>
                  <a:lnTo>
                    <a:pt x="6235" y="2244"/>
                  </a:lnTo>
                  <a:lnTo>
                    <a:pt x="6275" y="1966"/>
                  </a:lnTo>
                  <a:lnTo>
                    <a:pt x="6275" y="1708"/>
                  </a:lnTo>
                  <a:lnTo>
                    <a:pt x="6255" y="1430"/>
                  </a:lnTo>
                  <a:lnTo>
                    <a:pt x="6176" y="1172"/>
                  </a:lnTo>
                  <a:lnTo>
                    <a:pt x="6057" y="934"/>
                  </a:lnTo>
                  <a:lnTo>
                    <a:pt x="5977" y="815"/>
                  </a:lnTo>
                  <a:lnTo>
                    <a:pt x="5898" y="696"/>
                  </a:lnTo>
                  <a:lnTo>
                    <a:pt x="5798" y="596"/>
                  </a:lnTo>
                  <a:lnTo>
                    <a:pt x="5679" y="477"/>
                  </a:lnTo>
                  <a:lnTo>
                    <a:pt x="5540" y="378"/>
                  </a:lnTo>
                  <a:lnTo>
                    <a:pt x="5401" y="299"/>
                  </a:lnTo>
                  <a:lnTo>
                    <a:pt x="5262" y="199"/>
                  </a:lnTo>
                  <a:lnTo>
                    <a:pt x="5084" y="120"/>
                  </a:lnTo>
                  <a:lnTo>
                    <a:pt x="4885" y="40"/>
                  </a:lnTo>
                  <a:lnTo>
                    <a:pt x="47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3"/>
            <p:cNvSpPr/>
            <p:nvPr/>
          </p:nvSpPr>
          <p:spPr>
            <a:xfrm flipH="1">
              <a:off x="7756250" y="3805900"/>
              <a:ext cx="331100" cy="457675"/>
            </a:xfrm>
            <a:custGeom>
              <a:avLst/>
              <a:gdLst/>
              <a:ahLst/>
              <a:cxnLst/>
              <a:rect l="l" t="t" r="r" b="b"/>
              <a:pathLst>
                <a:path w="13244" h="18307" extrusionOk="0">
                  <a:moveTo>
                    <a:pt x="13244" y="0"/>
                  </a:moveTo>
                  <a:lnTo>
                    <a:pt x="437" y="1608"/>
                  </a:lnTo>
                  <a:lnTo>
                    <a:pt x="0" y="18307"/>
                  </a:lnTo>
                  <a:lnTo>
                    <a:pt x="12509" y="16361"/>
                  </a:lnTo>
                  <a:lnTo>
                    <a:pt x="13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3"/>
            <p:cNvSpPr/>
            <p:nvPr/>
          </p:nvSpPr>
          <p:spPr>
            <a:xfrm flipH="1">
              <a:off x="7787525" y="4132000"/>
              <a:ext cx="299825" cy="131575"/>
            </a:xfrm>
            <a:custGeom>
              <a:avLst/>
              <a:gdLst/>
              <a:ahLst/>
              <a:cxnLst/>
              <a:rect l="l" t="t" r="r" b="b"/>
              <a:pathLst>
                <a:path w="11993" h="5263" extrusionOk="0">
                  <a:moveTo>
                    <a:pt x="3296" y="1"/>
                  </a:moveTo>
                  <a:lnTo>
                    <a:pt x="2661" y="41"/>
                  </a:lnTo>
                  <a:lnTo>
                    <a:pt x="2006" y="80"/>
                  </a:lnTo>
                  <a:lnTo>
                    <a:pt x="1370" y="160"/>
                  </a:lnTo>
                  <a:lnTo>
                    <a:pt x="735" y="279"/>
                  </a:lnTo>
                  <a:lnTo>
                    <a:pt x="119" y="438"/>
                  </a:lnTo>
                  <a:lnTo>
                    <a:pt x="0" y="5263"/>
                  </a:lnTo>
                  <a:lnTo>
                    <a:pt x="11993" y="3396"/>
                  </a:lnTo>
                  <a:lnTo>
                    <a:pt x="11218" y="2840"/>
                  </a:lnTo>
                  <a:lnTo>
                    <a:pt x="10424" y="2284"/>
                  </a:lnTo>
                  <a:lnTo>
                    <a:pt x="9630" y="1748"/>
                  </a:lnTo>
                  <a:lnTo>
                    <a:pt x="9213" y="1510"/>
                  </a:lnTo>
                  <a:lnTo>
                    <a:pt x="8796" y="1272"/>
                  </a:lnTo>
                  <a:lnTo>
                    <a:pt x="8379" y="1053"/>
                  </a:lnTo>
                  <a:lnTo>
                    <a:pt x="7942" y="835"/>
                  </a:lnTo>
                  <a:lnTo>
                    <a:pt x="7505" y="656"/>
                  </a:lnTo>
                  <a:lnTo>
                    <a:pt x="7049" y="477"/>
                  </a:lnTo>
                  <a:lnTo>
                    <a:pt x="6592" y="338"/>
                  </a:lnTo>
                  <a:lnTo>
                    <a:pt x="6135" y="219"/>
                  </a:lnTo>
                  <a:lnTo>
                    <a:pt x="5659" y="140"/>
                  </a:lnTo>
                  <a:lnTo>
                    <a:pt x="5182" y="80"/>
                  </a:lnTo>
                  <a:lnTo>
                    <a:pt x="4567" y="41"/>
                  </a:lnTo>
                  <a:lnTo>
                    <a:pt x="3932" y="21"/>
                  </a:lnTo>
                  <a:lnTo>
                    <a:pt x="32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3"/>
            <p:cNvSpPr/>
            <p:nvPr/>
          </p:nvSpPr>
          <p:spPr>
            <a:xfrm flipH="1">
              <a:off x="8054575" y="3864475"/>
              <a:ext cx="53625" cy="401575"/>
            </a:xfrm>
            <a:custGeom>
              <a:avLst/>
              <a:gdLst/>
              <a:ahLst/>
              <a:cxnLst/>
              <a:rect l="l" t="t" r="r" b="b"/>
              <a:pathLst>
                <a:path w="2145" h="16063" extrusionOk="0">
                  <a:moveTo>
                    <a:pt x="2145" y="0"/>
                  </a:moveTo>
                  <a:lnTo>
                    <a:pt x="576" y="318"/>
                  </a:lnTo>
                  <a:lnTo>
                    <a:pt x="0" y="16063"/>
                  </a:lnTo>
                  <a:lnTo>
                    <a:pt x="1708" y="15825"/>
                  </a:lnTo>
                  <a:lnTo>
                    <a:pt x="2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3"/>
            <p:cNvSpPr/>
            <p:nvPr/>
          </p:nvSpPr>
          <p:spPr>
            <a:xfrm flipH="1">
              <a:off x="8054575" y="3864475"/>
              <a:ext cx="41225" cy="50150"/>
            </a:xfrm>
            <a:custGeom>
              <a:avLst/>
              <a:gdLst/>
              <a:ahLst/>
              <a:cxnLst/>
              <a:rect l="l" t="t" r="r" b="b"/>
              <a:pathLst>
                <a:path w="1649" h="2006" extrusionOk="0">
                  <a:moveTo>
                    <a:pt x="1649" y="0"/>
                  </a:moveTo>
                  <a:lnTo>
                    <a:pt x="80" y="318"/>
                  </a:lnTo>
                  <a:lnTo>
                    <a:pt x="1" y="2005"/>
                  </a:lnTo>
                  <a:lnTo>
                    <a:pt x="1589" y="1747"/>
                  </a:lnTo>
                  <a:lnTo>
                    <a:pt x="164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3"/>
            <p:cNvSpPr/>
            <p:nvPr/>
          </p:nvSpPr>
          <p:spPr>
            <a:xfrm flipH="1">
              <a:off x="7740850" y="3818300"/>
              <a:ext cx="57625" cy="400600"/>
            </a:xfrm>
            <a:custGeom>
              <a:avLst/>
              <a:gdLst/>
              <a:ahLst/>
              <a:cxnLst/>
              <a:rect l="l" t="t" r="r" b="b"/>
              <a:pathLst>
                <a:path w="2305" h="16024" extrusionOk="0">
                  <a:moveTo>
                    <a:pt x="2304" y="1"/>
                  </a:moveTo>
                  <a:lnTo>
                    <a:pt x="855" y="457"/>
                  </a:lnTo>
                  <a:lnTo>
                    <a:pt x="1" y="16024"/>
                  </a:lnTo>
                  <a:lnTo>
                    <a:pt x="1569" y="15765"/>
                  </a:lnTo>
                  <a:lnTo>
                    <a:pt x="23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3"/>
            <p:cNvSpPr/>
            <p:nvPr/>
          </p:nvSpPr>
          <p:spPr>
            <a:xfrm flipH="1">
              <a:off x="7740850" y="3818300"/>
              <a:ext cx="38250" cy="51650"/>
            </a:xfrm>
            <a:custGeom>
              <a:avLst/>
              <a:gdLst/>
              <a:ahLst/>
              <a:cxnLst/>
              <a:rect l="l" t="t" r="r" b="b"/>
              <a:pathLst>
                <a:path w="1530" h="2066" extrusionOk="0">
                  <a:moveTo>
                    <a:pt x="1529" y="1"/>
                  </a:moveTo>
                  <a:lnTo>
                    <a:pt x="80" y="457"/>
                  </a:lnTo>
                  <a:lnTo>
                    <a:pt x="0" y="2065"/>
                  </a:lnTo>
                  <a:lnTo>
                    <a:pt x="0" y="2065"/>
                  </a:lnTo>
                  <a:lnTo>
                    <a:pt x="715" y="1926"/>
                  </a:lnTo>
                  <a:lnTo>
                    <a:pt x="1450" y="1807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3"/>
            <p:cNvSpPr/>
            <p:nvPr/>
          </p:nvSpPr>
          <p:spPr>
            <a:xfrm flipH="1">
              <a:off x="7727450" y="3780575"/>
              <a:ext cx="379750" cy="113700"/>
            </a:xfrm>
            <a:custGeom>
              <a:avLst/>
              <a:gdLst/>
              <a:ahLst/>
              <a:cxnLst/>
              <a:rect l="l" t="t" r="r" b="b"/>
              <a:pathLst>
                <a:path w="15190" h="4548" extrusionOk="0">
                  <a:moveTo>
                    <a:pt x="15189" y="1"/>
                  </a:moveTo>
                  <a:lnTo>
                    <a:pt x="99" y="2224"/>
                  </a:lnTo>
                  <a:lnTo>
                    <a:pt x="0" y="4547"/>
                  </a:lnTo>
                  <a:lnTo>
                    <a:pt x="0" y="4547"/>
                  </a:lnTo>
                  <a:lnTo>
                    <a:pt x="15189" y="2423"/>
                  </a:lnTo>
                  <a:lnTo>
                    <a:pt x="15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3"/>
            <p:cNvSpPr/>
            <p:nvPr/>
          </p:nvSpPr>
          <p:spPr>
            <a:xfrm flipH="1">
              <a:off x="7847075" y="3282225"/>
              <a:ext cx="39750" cy="41700"/>
            </a:xfrm>
            <a:custGeom>
              <a:avLst/>
              <a:gdLst/>
              <a:ahLst/>
              <a:cxnLst/>
              <a:rect l="l" t="t" r="r" b="b"/>
              <a:pathLst>
                <a:path w="1590" h="1668" extrusionOk="0">
                  <a:moveTo>
                    <a:pt x="715" y="0"/>
                  </a:moveTo>
                  <a:lnTo>
                    <a:pt x="576" y="40"/>
                  </a:lnTo>
                  <a:lnTo>
                    <a:pt x="418" y="119"/>
                  </a:lnTo>
                  <a:lnTo>
                    <a:pt x="338" y="179"/>
                  </a:lnTo>
                  <a:lnTo>
                    <a:pt x="279" y="238"/>
                  </a:lnTo>
                  <a:lnTo>
                    <a:pt x="199" y="318"/>
                  </a:lnTo>
                  <a:lnTo>
                    <a:pt x="140" y="417"/>
                  </a:lnTo>
                  <a:lnTo>
                    <a:pt x="80" y="536"/>
                  </a:lnTo>
                  <a:lnTo>
                    <a:pt x="40" y="675"/>
                  </a:lnTo>
                  <a:lnTo>
                    <a:pt x="1" y="874"/>
                  </a:lnTo>
                  <a:lnTo>
                    <a:pt x="1" y="1052"/>
                  </a:lnTo>
                  <a:lnTo>
                    <a:pt x="40" y="1231"/>
                  </a:lnTo>
                  <a:lnTo>
                    <a:pt x="100" y="1350"/>
                  </a:lnTo>
                  <a:lnTo>
                    <a:pt x="199" y="1469"/>
                  </a:lnTo>
                  <a:lnTo>
                    <a:pt x="318" y="1549"/>
                  </a:lnTo>
                  <a:lnTo>
                    <a:pt x="457" y="1628"/>
                  </a:lnTo>
                  <a:lnTo>
                    <a:pt x="596" y="1668"/>
                  </a:lnTo>
                  <a:lnTo>
                    <a:pt x="894" y="1668"/>
                  </a:lnTo>
                  <a:lnTo>
                    <a:pt x="1033" y="1628"/>
                  </a:lnTo>
                  <a:lnTo>
                    <a:pt x="1192" y="1549"/>
                  </a:lnTo>
                  <a:lnTo>
                    <a:pt x="1331" y="1450"/>
                  </a:lnTo>
                  <a:lnTo>
                    <a:pt x="1430" y="1311"/>
                  </a:lnTo>
                  <a:lnTo>
                    <a:pt x="1530" y="1132"/>
                  </a:lnTo>
                  <a:lnTo>
                    <a:pt x="1549" y="1013"/>
                  </a:lnTo>
                  <a:lnTo>
                    <a:pt x="1589" y="894"/>
                  </a:lnTo>
                  <a:lnTo>
                    <a:pt x="1589" y="794"/>
                  </a:lnTo>
                  <a:lnTo>
                    <a:pt x="1569" y="655"/>
                  </a:lnTo>
                  <a:lnTo>
                    <a:pt x="1530" y="516"/>
                  </a:lnTo>
                  <a:lnTo>
                    <a:pt x="1470" y="397"/>
                  </a:lnTo>
                  <a:lnTo>
                    <a:pt x="1371" y="258"/>
                  </a:lnTo>
                  <a:lnTo>
                    <a:pt x="1252" y="159"/>
                  </a:lnTo>
                  <a:lnTo>
                    <a:pt x="1113" y="60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1" name="Google Shape;2871;p33"/>
          <p:cNvGrpSpPr/>
          <p:nvPr/>
        </p:nvGrpSpPr>
        <p:grpSpPr>
          <a:xfrm>
            <a:off x="2925912" y="4215158"/>
            <a:ext cx="1495707" cy="748875"/>
            <a:chOff x="3640625" y="4512400"/>
            <a:chExt cx="1702375" cy="852350"/>
          </a:xfrm>
        </p:grpSpPr>
        <p:sp>
          <p:nvSpPr>
            <p:cNvPr id="2872" name="Google Shape;2872;p33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3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3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3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3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3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3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3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3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3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3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3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3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3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3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3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3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3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3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1" name="Google Shape;2891;p33"/>
          <p:cNvGrpSpPr/>
          <p:nvPr/>
        </p:nvGrpSpPr>
        <p:grpSpPr>
          <a:xfrm>
            <a:off x="7243814" y="3794246"/>
            <a:ext cx="269222" cy="377667"/>
            <a:chOff x="1988514" y="3567171"/>
            <a:chExt cx="269222" cy="377667"/>
          </a:xfrm>
        </p:grpSpPr>
        <p:sp>
          <p:nvSpPr>
            <p:cNvPr id="2892" name="Google Shape;289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6" name="Google Shape;2896;p33"/>
          <p:cNvGrpSpPr/>
          <p:nvPr/>
        </p:nvGrpSpPr>
        <p:grpSpPr>
          <a:xfrm>
            <a:off x="1985564" y="4001546"/>
            <a:ext cx="269222" cy="377667"/>
            <a:chOff x="1988514" y="3567171"/>
            <a:chExt cx="269222" cy="377667"/>
          </a:xfrm>
        </p:grpSpPr>
        <p:sp>
          <p:nvSpPr>
            <p:cNvPr id="2897" name="Google Shape;289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1" name="Google Shape;2901;p33"/>
          <p:cNvGrpSpPr/>
          <p:nvPr/>
        </p:nvGrpSpPr>
        <p:grpSpPr>
          <a:xfrm>
            <a:off x="2304664" y="4025346"/>
            <a:ext cx="269222" cy="377667"/>
            <a:chOff x="1988514" y="3567171"/>
            <a:chExt cx="269222" cy="377667"/>
          </a:xfrm>
        </p:grpSpPr>
        <p:sp>
          <p:nvSpPr>
            <p:cNvPr id="2902" name="Google Shape;290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6" name="Google Shape;2906;p33"/>
          <p:cNvGrpSpPr/>
          <p:nvPr/>
        </p:nvGrpSpPr>
        <p:grpSpPr>
          <a:xfrm>
            <a:off x="7513014" y="3794234"/>
            <a:ext cx="269222" cy="377667"/>
            <a:chOff x="1988514" y="3567171"/>
            <a:chExt cx="269222" cy="377667"/>
          </a:xfrm>
        </p:grpSpPr>
        <p:sp>
          <p:nvSpPr>
            <p:cNvPr id="2907" name="Google Shape;290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6" name="Picture 29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66" b="96117" l="974" r="100000">
                        <a14:foregroundMark x1="32425" y1="10291" x2="36222" y2="64466"/>
                        <a14:foregroundMark x1="57741" y1="12816" x2="58325" y2="58058"/>
                        <a14:foregroundMark x1="57254" y1="56505" x2="54236" y2="79417"/>
                        <a14:foregroundMark x1="56865" y1="9709" x2="60759" y2="11262"/>
                        <a14:foregroundMark x1="12171" y1="8350" x2="14119" y2="62330"/>
                        <a14:foregroundMark x1="19182" y1="64466" x2="24635" y2="61359"/>
                        <a14:foregroundMark x1="10029" y1="64660" x2="9153" y2="79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5406" y="2894277"/>
            <a:ext cx="4176147" cy="2094173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  <p:pic>
        <p:nvPicPr>
          <p:cNvPr id="150" name="Picture 149" descr="cartoon-1296497_960_72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-340255" y="114369"/>
            <a:ext cx="3003692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4" name="Down Ribbon 153"/>
          <p:cNvSpPr/>
          <p:nvPr/>
        </p:nvSpPr>
        <p:spPr>
          <a:xfrm>
            <a:off x="1841726" y="2435363"/>
            <a:ext cx="5639650" cy="605062"/>
          </a:xfrm>
          <a:prstGeom prst="ribbon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>
                <a:solidFill>
                  <a:srgbClr val="FF0000"/>
                </a:solidFill>
                <a:latin typeface="Comic Sans MS" pitchFamily="66" charset="0"/>
              </a:rPr>
              <a:t>Technology</a:t>
            </a:r>
          </a:p>
        </p:txBody>
      </p:sp>
    </p:spTree>
    <p:extLst>
      <p:ext uri="{BB962C8B-B14F-4D97-AF65-F5344CB8AC3E}">
        <p14:creationId xmlns:p14="http://schemas.microsoft.com/office/powerpoint/2010/main" val="4255086506"/>
      </p:ext>
    </p:extLst>
  </p:cSld>
  <p:clrMapOvr>
    <a:masterClrMapping/>
  </p:clrMapOvr>
  <p:transition spd="slow">
    <p:push dir="u"/>
    <p:sndAc>
      <p:stSnd>
        <p:snd r:embed="rId3" name="push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0"/>
          <a:stretch/>
        </p:blipFill>
        <p:spPr>
          <a:xfrm>
            <a:off x="0" y="0"/>
            <a:ext cx="9143999" cy="530176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75248" y="84406"/>
            <a:ext cx="3896751" cy="7877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75000"/>
                  </a:schemeClr>
                </a:solidFill>
              </a:rPr>
              <a:t>REMEMBER !</a:t>
            </a:r>
          </a:p>
        </p:txBody>
      </p:sp>
      <p:cxnSp>
        <p:nvCxnSpPr>
          <p:cNvPr id="8" name="Elbow Connector 7"/>
          <p:cNvCxnSpPr/>
          <p:nvPr/>
        </p:nvCxnSpPr>
        <p:spPr>
          <a:xfrm rot="16200000" flipH="1">
            <a:off x="928469" y="1111349"/>
            <a:ext cx="858132" cy="379831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1025767" y="2256984"/>
            <a:ext cx="7092463" cy="7877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You can …. ✔</a:t>
            </a:r>
          </a:p>
          <a:p>
            <a:pPr algn="ctr"/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You can’t …. ✘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C279B8-BA0F-D463-5806-46A89EB6BC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837668"/>
      </p:ext>
    </p:extLst>
  </p:cSld>
  <p:clrMapOvr>
    <a:masterClrMapping/>
  </p:clrMapOvr>
  <p:transition spd="slow">
    <p:cover/>
    <p:sndAc>
      <p:stSnd>
        <p:snd r:embed="rId2" name="cashreg.wav"/>
      </p:stSnd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818967" y="0"/>
            <a:ext cx="5631699" cy="53094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/>
                </a:solidFill>
                <a:latin typeface="Comic Sans MS" pitchFamily="66" charset="0"/>
              </a:rPr>
              <a:t>Dos and Don’ts at school</a:t>
            </a:r>
          </a:p>
        </p:txBody>
      </p:sp>
      <p:sp>
        <p:nvSpPr>
          <p:cNvPr id="4" name="AutoShape 2" descr="Đồ hoạ vector miễn phí của Phòng trẻ 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420028-0327-9CB1-ECC5-60577B6179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  <p:pic>
        <p:nvPicPr>
          <p:cNvPr id="8" name="Picture 2" descr="Sách, Giấy, Sổ Tay, Chữ, Sách Giáo Kho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595" y="530942"/>
            <a:ext cx="9431546" cy="4747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155576" y="790223"/>
            <a:ext cx="4043892" cy="53094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/>
                </a:solidFill>
                <a:latin typeface="Comic Sans MS" pitchFamily="66" charset="0"/>
              </a:rPr>
              <a:t>Things you can do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315272" y="790223"/>
            <a:ext cx="4242174" cy="53094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/>
                </a:solidFill>
                <a:latin typeface="Comic Sans MS" pitchFamily="66" charset="0"/>
              </a:rPr>
              <a:t>Things you can’t do</a:t>
            </a:r>
          </a:p>
        </p:txBody>
      </p:sp>
      <p:sp>
        <p:nvSpPr>
          <p:cNvPr id="2" name="Rectangle 1"/>
          <p:cNvSpPr/>
          <p:nvPr/>
        </p:nvSpPr>
        <p:spPr>
          <a:xfrm>
            <a:off x="7970892" y="790223"/>
            <a:ext cx="543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✘</a:t>
            </a:r>
          </a:p>
        </p:txBody>
      </p:sp>
      <p:sp>
        <p:nvSpPr>
          <p:cNvPr id="3" name="Rectangle 2"/>
          <p:cNvSpPr/>
          <p:nvPr/>
        </p:nvSpPr>
        <p:spPr>
          <a:xfrm>
            <a:off x="3653165" y="855639"/>
            <a:ext cx="4427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omic Sans MS" pitchFamily="66" charset="0"/>
              </a:rPr>
              <a:t>✔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13" name="Picture 2" descr="Ảnh miễn phí của Học sinh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482" y="3064652"/>
            <a:ext cx="2102617" cy="1373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Ảnh miễn phí của Sinh viê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623" y="1398788"/>
            <a:ext cx="2219476" cy="1378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Ảnh miễn phí của Pokem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927" y="3064653"/>
            <a:ext cx="2247425" cy="1373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Ảnh miễn phí của Quán b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927" y="1313443"/>
            <a:ext cx="2427965" cy="1591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777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magic-chime-06.wav"/>
          </p:stSnd>
        </p:sndAc>
      </p:transition>
    </mc:Choice>
    <mc:Fallback xmlns="">
      <p:transition spd="slow">
        <p:circle/>
        <p:sndAc>
          <p:stSnd>
            <p:snd r:embed="rId11" name="magic-chime-06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11" grpId="0"/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091" l="0" r="100000">
                        <a14:backgroundMark x1="51111" y1="56818" x2="51778" y2="576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158" y="-520035"/>
            <a:ext cx="3757884" cy="5663535"/>
          </a:xfrm>
          <a:prstGeom prst="rect">
            <a:avLst/>
          </a:prstGeom>
        </p:spPr>
      </p:pic>
      <p:pic>
        <p:nvPicPr>
          <p:cNvPr id="5" name="Picture 4" descr="cartoon-1296497_960_72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-706015" y="441242"/>
            <a:ext cx="3003692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Bee_inkinch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988" y="3530468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Bee_inkinch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95831" y="3553494"/>
            <a:ext cx="281956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1969477" y="7937"/>
            <a:ext cx="5466744" cy="5135563"/>
            <a:chOff x="2094567" y="776137"/>
            <a:chExt cx="7489588" cy="4250277"/>
          </a:xfrm>
        </p:grpSpPr>
        <p:sp>
          <p:nvSpPr>
            <p:cNvPr id="9" name="Right Triangle 2"/>
            <p:cNvSpPr/>
            <p:nvPr/>
          </p:nvSpPr>
          <p:spPr>
            <a:xfrm flipH="1">
              <a:off x="8086791" y="4617839"/>
              <a:ext cx="1477074" cy="408575"/>
            </a:xfrm>
            <a:custGeom>
              <a:avLst/>
              <a:gdLst>
                <a:gd name="connsiteX0" fmla="*/ 0 w 1066800"/>
                <a:gd name="connsiteY0" fmla="*/ 533400 h 533400"/>
                <a:gd name="connsiteX1" fmla="*/ 0 w 1066800"/>
                <a:gd name="connsiteY1" fmla="*/ 0 h 533400"/>
                <a:gd name="connsiteX2" fmla="*/ 1066800 w 1066800"/>
                <a:gd name="connsiteY2" fmla="*/ 533400 h 533400"/>
                <a:gd name="connsiteX3" fmla="*/ 0 w 1066800"/>
                <a:gd name="connsiteY3" fmla="*/ 533400 h 533400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7541"/>
                <a:gd name="connsiteY0" fmla="*/ 0 h 668700"/>
                <a:gd name="connsiteX1" fmla="*/ 500062 w 1557541"/>
                <a:gd name="connsiteY1" fmla="*/ 109537 h 668700"/>
                <a:gd name="connsiteX2" fmla="*/ 1552574 w 1557541"/>
                <a:gd name="connsiteY2" fmla="*/ 628650 h 668700"/>
                <a:gd name="connsiteX3" fmla="*/ 0 w 1557541"/>
                <a:gd name="connsiteY3" fmla="*/ 0 h 668700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1787" h="639446">
                  <a:moveTo>
                    <a:pt x="0" y="0"/>
                  </a:moveTo>
                  <a:cubicBezTo>
                    <a:pt x="171450" y="17462"/>
                    <a:pt x="460330" y="449262"/>
                    <a:pt x="514349" y="52387"/>
                  </a:cubicBezTo>
                  <a:cubicBezTo>
                    <a:pt x="874711" y="249237"/>
                    <a:pt x="1163637" y="346075"/>
                    <a:pt x="1566861" y="571500"/>
                  </a:cubicBezTo>
                  <a:cubicBezTo>
                    <a:pt x="1673224" y="457201"/>
                    <a:pt x="22224" y="1057275"/>
                    <a:pt x="0" y="0"/>
                  </a:cubicBezTo>
                  <a:close/>
                </a:path>
              </a:pathLst>
            </a:custGeom>
            <a:solidFill>
              <a:srgbClr val="FFFF00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2094567" y="1107606"/>
              <a:ext cx="7489588" cy="3879903"/>
            </a:xfrm>
            <a:prstGeom prst="roundRect">
              <a:avLst>
                <a:gd name="adj" fmla="val 12340"/>
              </a:avLst>
            </a:prstGeom>
            <a:solidFill>
              <a:schemeClr val="bg1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5357" l="10000" r="90000">
                          <a14:backgroundMark x1="34889" y1="33750" x2="37000" y2="66964"/>
                        </a14:backgroundRemoval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54" r="16743"/>
            <a:stretch/>
          </p:blipFill>
          <p:spPr>
            <a:xfrm>
              <a:off x="2626438" y="778018"/>
              <a:ext cx="466767" cy="80446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8" t="19783" r="15657" b="46666"/>
            <a:stretch/>
          </p:blipFill>
          <p:spPr>
            <a:xfrm rot="20163080">
              <a:off x="8663334" y="776137"/>
              <a:ext cx="840661" cy="618595"/>
            </a:xfrm>
            <a:prstGeom prst="rect">
              <a:avLst/>
            </a:prstGeom>
          </p:spPr>
        </p:pic>
      </p:grpSp>
      <p:sp>
        <p:nvSpPr>
          <p:cNvPr id="13" name="Rounded Rectangle 12"/>
          <p:cNvSpPr/>
          <p:nvPr/>
        </p:nvSpPr>
        <p:spPr>
          <a:xfrm>
            <a:off x="1242811" y="721701"/>
            <a:ext cx="7092463" cy="7877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You can use the computer lab.</a:t>
            </a:r>
          </a:p>
        </p:txBody>
      </p:sp>
      <p:sp>
        <p:nvSpPr>
          <p:cNvPr id="14" name="AutoShape 2" descr="Indoor portrait of young european caucasian man isolated on gray background, standing in blue t-shirt with  crossed arms, smiling and  looking straight at camer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4" descr="Indoor portrait of young european caucasian man isolated on gray background, standing in blue t-shirt with  crossed arms, smiling and  looking straight at camer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Cloud Callout 16"/>
          <p:cNvSpPr/>
          <p:nvPr/>
        </p:nvSpPr>
        <p:spPr>
          <a:xfrm>
            <a:off x="27233" y="664488"/>
            <a:ext cx="2028660" cy="1740027"/>
          </a:xfrm>
          <a:prstGeom prst="cloud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itchFamily="66" charset="0"/>
              </a:rPr>
              <a:t>You can do in class.</a:t>
            </a:r>
          </a:p>
        </p:txBody>
      </p:sp>
      <p:pic>
        <p:nvPicPr>
          <p:cNvPr id="18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" y="2366949"/>
            <a:ext cx="2155269" cy="255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A74A4E5-691E-79AE-FAE9-0041635B581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  <p:pic>
        <p:nvPicPr>
          <p:cNvPr id="21" name="Picture 2" descr="Ảnh miễn phí của Sinh viê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045" y="1827766"/>
            <a:ext cx="4402666" cy="273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28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  <p:sndAc>
          <p:stSnd>
            <p:snd r:embed="rId2" name="suction.wav"/>
          </p:stSnd>
        </p:sndAc>
      </p:transition>
    </mc:Choice>
    <mc:Fallback xmlns="">
      <p:transition spd="slow">
        <p:fade/>
        <p:sndAc>
          <p:stSnd>
            <p:snd r:embed="rId16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8" name="Google Shape;2618;p33"/>
          <p:cNvSpPr/>
          <p:nvPr/>
        </p:nvSpPr>
        <p:spPr>
          <a:xfrm>
            <a:off x="4050001" y="190862"/>
            <a:ext cx="1223100" cy="12231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9" name="Google Shape;2619;p33"/>
          <p:cNvSpPr txBox="1">
            <a:spLocks noGrp="1"/>
          </p:cNvSpPr>
          <p:nvPr>
            <p:ph type="title"/>
          </p:nvPr>
        </p:nvSpPr>
        <p:spPr>
          <a:xfrm>
            <a:off x="1130551" y="1496071"/>
            <a:ext cx="7062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mic Sans MS" panose="030F0702030302020204" pitchFamily="66" charset="0"/>
              </a:rPr>
              <a:t>Fun time</a:t>
            </a: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2620" name="Google Shape;2620;p33"/>
          <p:cNvSpPr txBox="1">
            <a:spLocks noGrp="1"/>
          </p:cNvSpPr>
          <p:nvPr>
            <p:ph type="title" idx="2"/>
          </p:nvPr>
        </p:nvSpPr>
        <p:spPr>
          <a:xfrm>
            <a:off x="4204351" y="456962"/>
            <a:ext cx="9144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1</a:t>
            </a:r>
            <a:endParaRPr dirty="0">
              <a:latin typeface="Comic Sans MS" panose="030F0702030302020204" pitchFamily="66" charset="0"/>
            </a:endParaRPr>
          </a:p>
        </p:txBody>
      </p:sp>
      <p:grpSp>
        <p:nvGrpSpPr>
          <p:cNvPr id="2622" name="Google Shape;2622;p33"/>
          <p:cNvGrpSpPr/>
          <p:nvPr/>
        </p:nvGrpSpPr>
        <p:grpSpPr>
          <a:xfrm>
            <a:off x="7965591" y="3523648"/>
            <a:ext cx="914419" cy="918842"/>
            <a:chOff x="7473800" y="3282225"/>
            <a:chExt cx="1230050" cy="1236000"/>
          </a:xfrm>
        </p:grpSpPr>
        <p:sp>
          <p:nvSpPr>
            <p:cNvPr id="2623" name="Google Shape;2623;p33"/>
            <p:cNvSpPr/>
            <p:nvPr/>
          </p:nvSpPr>
          <p:spPr>
            <a:xfrm>
              <a:off x="7531975" y="4255400"/>
              <a:ext cx="1171800" cy="2259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extrusionOk="0">
                  <a:moveTo>
                    <a:pt x="10802" y="0"/>
                  </a:moveTo>
                  <a:lnTo>
                    <a:pt x="577" y="2264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fill="none" extrusionOk="0">
                  <a:moveTo>
                    <a:pt x="577" y="2264"/>
                  </a:moveTo>
                  <a:lnTo>
                    <a:pt x="1" y="3396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365" y="13581"/>
                  </a:lnTo>
                  <a:lnTo>
                    <a:pt x="10504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lnTo>
                    <a:pt x="577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3"/>
            <p:cNvSpPr/>
            <p:nvPr/>
          </p:nvSpPr>
          <p:spPr>
            <a:xfrm flipH="1">
              <a:off x="7861975" y="4179675"/>
              <a:ext cx="265100" cy="338550"/>
            </a:xfrm>
            <a:custGeom>
              <a:avLst/>
              <a:gdLst/>
              <a:ahLst/>
              <a:cxnLst/>
              <a:rect l="l" t="t" r="r" b="b"/>
              <a:pathLst>
                <a:path w="10604" h="13542" extrusionOk="0">
                  <a:moveTo>
                    <a:pt x="10603" y="0"/>
                  </a:moveTo>
                  <a:lnTo>
                    <a:pt x="577" y="2224"/>
                  </a:lnTo>
                  <a:lnTo>
                    <a:pt x="1" y="3356"/>
                  </a:lnTo>
                  <a:lnTo>
                    <a:pt x="1430" y="4904"/>
                  </a:lnTo>
                  <a:lnTo>
                    <a:pt x="2920" y="6512"/>
                  </a:lnTo>
                  <a:lnTo>
                    <a:pt x="4687" y="8379"/>
                  </a:lnTo>
                  <a:lnTo>
                    <a:pt x="5600" y="9312"/>
                  </a:lnTo>
                  <a:lnTo>
                    <a:pt x="6493" y="10225"/>
                  </a:lnTo>
                  <a:lnTo>
                    <a:pt x="7367" y="11079"/>
                  </a:lnTo>
                  <a:lnTo>
                    <a:pt x="8181" y="11873"/>
                  </a:lnTo>
                  <a:lnTo>
                    <a:pt x="8916" y="12529"/>
                  </a:lnTo>
                  <a:lnTo>
                    <a:pt x="9531" y="13045"/>
                  </a:lnTo>
                  <a:lnTo>
                    <a:pt x="9789" y="13243"/>
                  </a:lnTo>
                  <a:lnTo>
                    <a:pt x="10008" y="13402"/>
                  </a:lnTo>
                  <a:lnTo>
                    <a:pt x="10186" y="13501"/>
                  </a:lnTo>
                  <a:lnTo>
                    <a:pt x="10345" y="13541"/>
                  </a:lnTo>
                  <a:lnTo>
                    <a:pt x="10345" y="13402"/>
                  </a:lnTo>
                  <a:lnTo>
                    <a:pt x="10365" y="13243"/>
                  </a:lnTo>
                  <a:lnTo>
                    <a:pt x="10425" y="12965"/>
                  </a:lnTo>
                  <a:lnTo>
                    <a:pt x="10504" y="12668"/>
                  </a:lnTo>
                  <a:lnTo>
                    <a:pt x="10603" y="12390"/>
                  </a:lnTo>
                  <a:lnTo>
                    <a:pt x="106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33"/>
            <p:cNvSpPr/>
            <p:nvPr/>
          </p:nvSpPr>
          <p:spPr>
            <a:xfrm flipH="1">
              <a:off x="7617750" y="4167750"/>
              <a:ext cx="54625" cy="196600"/>
            </a:xfrm>
            <a:custGeom>
              <a:avLst/>
              <a:gdLst/>
              <a:ahLst/>
              <a:cxnLst/>
              <a:rect l="l" t="t" r="r" b="b"/>
              <a:pathLst>
                <a:path w="2185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549" y="7585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33"/>
            <p:cNvSpPr/>
            <p:nvPr/>
          </p:nvSpPr>
          <p:spPr>
            <a:xfrm flipH="1">
              <a:off x="7645050" y="4167750"/>
              <a:ext cx="27325" cy="196600"/>
            </a:xfrm>
            <a:custGeom>
              <a:avLst/>
              <a:gdLst/>
              <a:ahLst/>
              <a:cxnLst/>
              <a:rect l="l" t="t" r="r" b="b"/>
              <a:pathLst>
                <a:path w="1093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extrusionOk="0">
                  <a:moveTo>
                    <a:pt x="13740" y="1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fill="none" extrusionOk="0">
                  <a:moveTo>
                    <a:pt x="0" y="2264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lnTo>
                    <a:pt x="0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extrusionOk="0">
                  <a:moveTo>
                    <a:pt x="13740" y="1"/>
                  </a:moveTo>
                  <a:lnTo>
                    <a:pt x="0" y="2264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fill="none" extrusionOk="0">
                  <a:moveTo>
                    <a:pt x="7724" y="3257"/>
                  </a:move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5289" y="1748"/>
                  </a:lnTo>
                  <a:lnTo>
                    <a:pt x="13740" y="1"/>
                  </a:lnTo>
                  <a:lnTo>
                    <a:pt x="0" y="2264"/>
                  </a:lnTo>
                  <a:lnTo>
                    <a:pt x="0" y="2264"/>
                  </a:lnTo>
                  <a:lnTo>
                    <a:pt x="1688" y="4150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383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fill="none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4216" y="417"/>
                  </a:lnTo>
                  <a:lnTo>
                    <a:pt x="138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3"/>
            <p:cNvSpPr/>
            <p:nvPr/>
          </p:nvSpPr>
          <p:spPr>
            <a:xfrm flipH="1">
              <a:off x="7687750" y="4256600"/>
              <a:ext cx="370825" cy="101775"/>
            </a:xfrm>
            <a:custGeom>
              <a:avLst/>
              <a:gdLst/>
              <a:ahLst/>
              <a:cxnLst/>
              <a:rect l="l" t="t" r="r" b="b"/>
              <a:pathLst>
                <a:path w="14833" h="4071" extrusionOk="0">
                  <a:moveTo>
                    <a:pt x="13562" y="1"/>
                  </a:moveTo>
                  <a:lnTo>
                    <a:pt x="12569" y="259"/>
                  </a:lnTo>
                  <a:lnTo>
                    <a:pt x="11576" y="497"/>
                  </a:lnTo>
                  <a:lnTo>
                    <a:pt x="10564" y="715"/>
                  </a:lnTo>
                  <a:lnTo>
                    <a:pt x="9551" y="934"/>
                  </a:lnTo>
                  <a:lnTo>
                    <a:pt x="8519" y="1112"/>
                  </a:lnTo>
                  <a:lnTo>
                    <a:pt x="7506" y="1291"/>
                  </a:lnTo>
                  <a:lnTo>
                    <a:pt x="6493" y="1450"/>
                  </a:lnTo>
                  <a:lnTo>
                    <a:pt x="5481" y="1609"/>
                  </a:lnTo>
                  <a:lnTo>
                    <a:pt x="4111" y="1788"/>
                  </a:lnTo>
                  <a:lnTo>
                    <a:pt x="2741" y="1966"/>
                  </a:lnTo>
                  <a:lnTo>
                    <a:pt x="1371" y="2165"/>
                  </a:lnTo>
                  <a:lnTo>
                    <a:pt x="676" y="2264"/>
                  </a:lnTo>
                  <a:lnTo>
                    <a:pt x="1" y="2403"/>
                  </a:lnTo>
                  <a:lnTo>
                    <a:pt x="1530" y="4071"/>
                  </a:lnTo>
                  <a:lnTo>
                    <a:pt x="3178" y="3793"/>
                  </a:lnTo>
                  <a:lnTo>
                    <a:pt x="4806" y="3515"/>
                  </a:lnTo>
                  <a:lnTo>
                    <a:pt x="5620" y="3376"/>
                  </a:lnTo>
                  <a:lnTo>
                    <a:pt x="6434" y="3217"/>
                  </a:lnTo>
                  <a:lnTo>
                    <a:pt x="7248" y="3038"/>
                  </a:lnTo>
                  <a:lnTo>
                    <a:pt x="8062" y="2840"/>
                  </a:lnTo>
                  <a:lnTo>
                    <a:pt x="8539" y="2721"/>
                  </a:lnTo>
                  <a:lnTo>
                    <a:pt x="9015" y="2621"/>
                  </a:lnTo>
                  <a:lnTo>
                    <a:pt x="9968" y="2463"/>
                  </a:lnTo>
                  <a:lnTo>
                    <a:pt x="10921" y="2284"/>
                  </a:lnTo>
                  <a:lnTo>
                    <a:pt x="11398" y="2185"/>
                  </a:lnTo>
                  <a:lnTo>
                    <a:pt x="11854" y="2065"/>
                  </a:lnTo>
                  <a:lnTo>
                    <a:pt x="12589" y="1887"/>
                  </a:lnTo>
                  <a:lnTo>
                    <a:pt x="13324" y="1708"/>
                  </a:lnTo>
                  <a:lnTo>
                    <a:pt x="14078" y="1569"/>
                  </a:lnTo>
                  <a:lnTo>
                    <a:pt x="14833" y="1430"/>
                  </a:lnTo>
                  <a:lnTo>
                    <a:pt x="135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3"/>
            <p:cNvSpPr/>
            <p:nvPr/>
          </p:nvSpPr>
          <p:spPr>
            <a:xfrm flipH="1">
              <a:off x="7610325" y="4342475"/>
              <a:ext cx="352925" cy="119150"/>
            </a:xfrm>
            <a:custGeom>
              <a:avLst/>
              <a:gdLst/>
              <a:ahLst/>
              <a:cxnLst/>
              <a:rect l="l" t="t" r="r" b="b"/>
              <a:pathLst>
                <a:path w="14117" h="4766" extrusionOk="0">
                  <a:moveTo>
                    <a:pt x="12747" y="0"/>
                  </a:moveTo>
                  <a:lnTo>
                    <a:pt x="12290" y="100"/>
                  </a:lnTo>
                  <a:lnTo>
                    <a:pt x="11853" y="219"/>
                  </a:lnTo>
                  <a:lnTo>
                    <a:pt x="10960" y="477"/>
                  </a:lnTo>
                  <a:lnTo>
                    <a:pt x="10086" y="755"/>
                  </a:lnTo>
                  <a:lnTo>
                    <a:pt x="9630" y="874"/>
                  </a:lnTo>
                  <a:lnTo>
                    <a:pt x="9193" y="993"/>
                  </a:lnTo>
                  <a:lnTo>
                    <a:pt x="8240" y="1212"/>
                  </a:lnTo>
                  <a:lnTo>
                    <a:pt x="7267" y="1410"/>
                  </a:lnTo>
                  <a:lnTo>
                    <a:pt x="6294" y="1589"/>
                  </a:lnTo>
                  <a:lnTo>
                    <a:pt x="5321" y="1768"/>
                  </a:lnTo>
                  <a:lnTo>
                    <a:pt x="4408" y="1946"/>
                  </a:lnTo>
                  <a:lnTo>
                    <a:pt x="3475" y="2125"/>
                  </a:lnTo>
                  <a:lnTo>
                    <a:pt x="2561" y="2324"/>
                  </a:lnTo>
                  <a:lnTo>
                    <a:pt x="1648" y="2542"/>
                  </a:lnTo>
                  <a:lnTo>
                    <a:pt x="814" y="2780"/>
                  </a:lnTo>
                  <a:lnTo>
                    <a:pt x="0" y="3038"/>
                  </a:lnTo>
                  <a:lnTo>
                    <a:pt x="893" y="3952"/>
                  </a:lnTo>
                  <a:lnTo>
                    <a:pt x="1727" y="4766"/>
                  </a:lnTo>
                  <a:lnTo>
                    <a:pt x="2224" y="4627"/>
                  </a:lnTo>
                  <a:lnTo>
                    <a:pt x="2740" y="4488"/>
                  </a:lnTo>
                  <a:lnTo>
                    <a:pt x="3792" y="4289"/>
                  </a:lnTo>
                  <a:lnTo>
                    <a:pt x="4785" y="4071"/>
                  </a:lnTo>
                  <a:lnTo>
                    <a:pt x="5778" y="3852"/>
                  </a:lnTo>
                  <a:lnTo>
                    <a:pt x="6751" y="3614"/>
                  </a:lnTo>
                  <a:lnTo>
                    <a:pt x="7743" y="3356"/>
                  </a:lnTo>
                  <a:lnTo>
                    <a:pt x="8855" y="3098"/>
                  </a:lnTo>
                  <a:lnTo>
                    <a:pt x="9947" y="2840"/>
                  </a:lnTo>
                  <a:lnTo>
                    <a:pt x="11059" y="2582"/>
                  </a:lnTo>
                  <a:lnTo>
                    <a:pt x="12151" y="2284"/>
                  </a:lnTo>
                  <a:lnTo>
                    <a:pt x="12648" y="2145"/>
                  </a:lnTo>
                  <a:lnTo>
                    <a:pt x="13144" y="1966"/>
                  </a:lnTo>
                  <a:lnTo>
                    <a:pt x="14117" y="1609"/>
                  </a:lnTo>
                  <a:lnTo>
                    <a:pt x="127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3"/>
            <p:cNvSpPr/>
            <p:nvPr/>
          </p:nvSpPr>
          <p:spPr>
            <a:xfrm flipH="1">
              <a:off x="7573075" y="4390625"/>
              <a:ext cx="339550" cy="114675"/>
            </a:xfrm>
            <a:custGeom>
              <a:avLst/>
              <a:gdLst/>
              <a:ahLst/>
              <a:cxnLst/>
              <a:rect l="l" t="t" r="r" b="b"/>
              <a:pathLst>
                <a:path w="13582" h="4587" extrusionOk="0">
                  <a:moveTo>
                    <a:pt x="12350" y="0"/>
                  </a:moveTo>
                  <a:lnTo>
                    <a:pt x="11476" y="338"/>
                  </a:lnTo>
                  <a:lnTo>
                    <a:pt x="11020" y="497"/>
                  </a:lnTo>
                  <a:lnTo>
                    <a:pt x="10563" y="616"/>
                  </a:lnTo>
                  <a:lnTo>
                    <a:pt x="9550" y="894"/>
                  </a:lnTo>
                  <a:lnTo>
                    <a:pt x="8538" y="1152"/>
                  </a:lnTo>
                  <a:lnTo>
                    <a:pt x="6493" y="1629"/>
                  </a:lnTo>
                  <a:lnTo>
                    <a:pt x="4348" y="2165"/>
                  </a:lnTo>
                  <a:lnTo>
                    <a:pt x="3276" y="2423"/>
                  </a:lnTo>
                  <a:lnTo>
                    <a:pt x="2184" y="2641"/>
                  </a:lnTo>
                  <a:lnTo>
                    <a:pt x="1092" y="2860"/>
                  </a:lnTo>
                  <a:lnTo>
                    <a:pt x="536" y="2979"/>
                  </a:lnTo>
                  <a:lnTo>
                    <a:pt x="0" y="3138"/>
                  </a:lnTo>
                  <a:lnTo>
                    <a:pt x="655" y="3733"/>
                  </a:lnTo>
                  <a:lnTo>
                    <a:pt x="1231" y="4190"/>
                  </a:lnTo>
                  <a:lnTo>
                    <a:pt x="1450" y="4369"/>
                  </a:lnTo>
                  <a:lnTo>
                    <a:pt x="1648" y="4488"/>
                  </a:lnTo>
                  <a:lnTo>
                    <a:pt x="1827" y="4567"/>
                  </a:lnTo>
                  <a:lnTo>
                    <a:pt x="1946" y="4587"/>
                  </a:lnTo>
                  <a:lnTo>
                    <a:pt x="2244" y="4547"/>
                  </a:lnTo>
                  <a:lnTo>
                    <a:pt x="2740" y="4448"/>
                  </a:lnTo>
                  <a:lnTo>
                    <a:pt x="4209" y="4130"/>
                  </a:lnTo>
                  <a:lnTo>
                    <a:pt x="6096" y="3693"/>
                  </a:lnTo>
                  <a:lnTo>
                    <a:pt x="8180" y="3177"/>
                  </a:lnTo>
                  <a:lnTo>
                    <a:pt x="10186" y="2641"/>
                  </a:lnTo>
                  <a:lnTo>
                    <a:pt x="11913" y="2165"/>
                  </a:lnTo>
                  <a:lnTo>
                    <a:pt x="12608" y="1966"/>
                  </a:lnTo>
                  <a:lnTo>
                    <a:pt x="13124" y="1787"/>
                  </a:lnTo>
                  <a:lnTo>
                    <a:pt x="13462" y="1648"/>
                  </a:lnTo>
                  <a:lnTo>
                    <a:pt x="13541" y="1589"/>
                  </a:lnTo>
                  <a:lnTo>
                    <a:pt x="13581" y="1549"/>
                  </a:lnTo>
                  <a:lnTo>
                    <a:pt x="13541" y="1509"/>
                  </a:lnTo>
                  <a:lnTo>
                    <a:pt x="13482" y="1390"/>
                  </a:lnTo>
                  <a:lnTo>
                    <a:pt x="13224" y="1073"/>
                  </a:lnTo>
                  <a:lnTo>
                    <a:pt x="123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3"/>
            <p:cNvSpPr/>
            <p:nvPr/>
          </p:nvSpPr>
          <p:spPr>
            <a:xfrm flipH="1">
              <a:off x="7651525" y="4300775"/>
              <a:ext cx="360875" cy="110225"/>
            </a:xfrm>
            <a:custGeom>
              <a:avLst/>
              <a:gdLst/>
              <a:ahLst/>
              <a:cxnLst/>
              <a:rect l="l" t="t" r="r" b="b"/>
              <a:pathLst>
                <a:path w="14435" h="4409" extrusionOk="0">
                  <a:moveTo>
                    <a:pt x="13264" y="1"/>
                  </a:moveTo>
                  <a:lnTo>
                    <a:pt x="12390" y="159"/>
                  </a:lnTo>
                  <a:lnTo>
                    <a:pt x="11536" y="318"/>
                  </a:lnTo>
                  <a:lnTo>
                    <a:pt x="10663" y="517"/>
                  </a:lnTo>
                  <a:lnTo>
                    <a:pt x="9829" y="735"/>
                  </a:lnTo>
                  <a:lnTo>
                    <a:pt x="9352" y="854"/>
                  </a:lnTo>
                  <a:lnTo>
                    <a:pt x="8876" y="974"/>
                  </a:lnTo>
                  <a:lnTo>
                    <a:pt x="7903" y="1132"/>
                  </a:lnTo>
                  <a:lnTo>
                    <a:pt x="6950" y="1311"/>
                  </a:lnTo>
                  <a:lnTo>
                    <a:pt x="6453" y="1391"/>
                  </a:lnTo>
                  <a:lnTo>
                    <a:pt x="5977" y="1510"/>
                  </a:lnTo>
                  <a:lnTo>
                    <a:pt x="5242" y="1688"/>
                  </a:lnTo>
                  <a:lnTo>
                    <a:pt x="4507" y="1867"/>
                  </a:lnTo>
                  <a:lnTo>
                    <a:pt x="3753" y="2006"/>
                  </a:lnTo>
                  <a:lnTo>
                    <a:pt x="2998" y="2145"/>
                  </a:lnTo>
                  <a:lnTo>
                    <a:pt x="1489" y="2383"/>
                  </a:lnTo>
                  <a:lnTo>
                    <a:pt x="0" y="2641"/>
                  </a:lnTo>
                  <a:lnTo>
                    <a:pt x="1668" y="4408"/>
                  </a:lnTo>
                  <a:lnTo>
                    <a:pt x="2760" y="4071"/>
                  </a:lnTo>
                  <a:lnTo>
                    <a:pt x="3296" y="3912"/>
                  </a:lnTo>
                  <a:lnTo>
                    <a:pt x="3852" y="3773"/>
                  </a:lnTo>
                  <a:lnTo>
                    <a:pt x="4845" y="3535"/>
                  </a:lnTo>
                  <a:lnTo>
                    <a:pt x="5858" y="3336"/>
                  </a:lnTo>
                  <a:lnTo>
                    <a:pt x="7863" y="2979"/>
                  </a:lnTo>
                  <a:lnTo>
                    <a:pt x="8935" y="2761"/>
                  </a:lnTo>
                  <a:lnTo>
                    <a:pt x="10007" y="2542"/>
                  </a:lnTo>
                  <a:lnTo>
                    <a:pt x="11060" y="2304"/>
                  </a:lnTo>
                  <a:lnTo>
                    <a:pt x="12112" y="2046"/>
                  </a:lnTo>
                  <a:lnTo>
                    <a:pt x="12708" y="1867"/>
                  </a:lnTo>
                  <a:lnTo>
                    <a:pt x="13283" y="1688"/>
                  </a:lnTo>
                  <a:lnTo>
                    <a:pt x="13859" y="1510"/>
                  </a:lnTo>
                  <a:lnTo>
                    <a:pt x="14435" y="1351"/>
                  </a:lnTo>
                  <a:lnTo>
                    <a:pt x="132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33"/>
            <p:cNvSpPr/>
            <p:nvPr/>
          </p:nvSpPr>
          <p:spPr>
            <a:xfrm flipH="1">
              <a:off x="8311200" y="4266025"/>
              <a:ext cx="72000" cy="213975"/>
            </a:xfrm>
            <a:custGeom>
              <a:avLst/>
              <a:gdLst/>
              <a:ahLst/>
              <a:cxnLst/>
              <a:rect l="l" t="t" r="r" b="b"/>
              <a:pathLst>
                <a:path w="2880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2403" y="7824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33"/>
            <p:cNvSpPr/>
            <p:nvPr/>
          </p:nvSpPr>
          <p:spPr>
            <a:xfrm flipH="1">
              <a:off x="8347425" y="4266025"/>
              <a:ext cx="35775" cy="213975"/>
            </a:xfrm>
            <a:custGeom>
              <a:avLst/>
              <a:gdLst/>
              <a:ahLst/>
              <a:cxnLst/>
              <a:rect l="l" t="t" r="r" b="b"/>
              <a:pathLst>
                <a:path w="1431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14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33"/>
            <p:cNvSpPr/>
            <p:nvPr/>
          </p:nvSpPr>
          <p:spPr>
            <a:xfrm flipH="1">
              <a:off x="8576250" y="4146400"/>
              <a:ext cx="69525" cy="217950"/>
            </a:xfrm>
            <a:custGeom>
              <a:avLst/>
              <a:gdLst/>
              <a:ahLst/>
              <a:cxnLst/>
              <a:rect l="l" t="t" r="r" b="b"/>
              <a:pathLst>
                <a:path w="2781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2502" y="8300"/>
                  </a:lnTo>
                  <a:lnTo>
                    <a:pt x="2780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3"/>
            <p:cNvSpPr/>
            <p:nvPr/>
          </p:nvSpPr>
          <p:spPr>
            <a:xfrm flipH="1">
              <a:off x="8610025" y="4146400"/>
              <a:ext cx="35750" cy="217950"/>
            </a:xfrm>
            <a:custGeom>
              <a:avLst/>
              <a:gdLst/>
              <a:ahLst/>
              <a:cxnLst/>
              <a:rect l="l" t="t" r="r" b="b"/>
              <a:pathLst>
                <a:path w="1430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1430" y="8717"/>
                  </a:lnTo>
                  <a:lnTo>
                    <a:pt x="1192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fill="none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3"/>
            <p:cNvSpPr/>
            <p:nvPr/>
          </p:nvSpPr>
          <p:spPr>
            <a:xfrm flipH="1">
              <a:off x="8612500" y="3666400"/>
              <a:ext cx="68025" cy="517250"/>
            </a:xfrm>
            <a:custGeom>
              <a:avLst/>
              <a:gdLst/>
              <a:ahLst/>
              <a:cxnLst/>
              <a:rect l="l" t="t" r="r" b="b"/>
              <a:pathLst>
                <a:path w="2721" h="20690" extrusionOk="0">
                  <a:moveTo>
                    <a:pt x="417" y="1"/>
                  </a:moveTo>
                  <a:lnTo>
                    <a:pt x="1" y="19439"/>
                  </a:lnTo>
                  <a:lnTo>
                    <a:pt x="2721" y="20690"/>
                  </a:lnTo>
                  <a:lnTo>
                    <a:pt x="2721" y="120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extrusionOk="0">
                  <a:moveTo>
                    <a:pt x="0" y="1"/>
                  </a:move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fill="none" extrusionOk="0">
                  <a:moveTo>
                    <a:pt x="2323" y="120"/>
                  </a:moveTo>
                  <a:lnTo>
                    <a:pt x="0" y="1"/>
                  </a:ln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3"/>
            <p:cNvSpPr/>
            <p:nvPr/>
          </p:nvSpPr>
          <p:spPr>
            <a:xfrm flipH="1">
              <a:off x="8398050" y="3676825"/>
              <a:ext cx="64075" cy="604625"/>
            </a:xfrm>
            <a:custGeom>
              <a:avLst/>
              <a:gdLst/>
              <a:ahLst/>
              <a:cxnLst/>
              <a:rect l="l" t="t" r="r" b="b"/>
              <a:pathLst>
                <a:path w="2563" h="24185" extrusionOk="0">
                  <a:moveTo>
                    <a:pt x="1" y="1"/>
                  </a:moveTo>
                  <a:lnTo>
                    <a:pt x="1" y="23013"/>
                  </a:lnTo>
                  <a:lnTo>
                    <a:pt x="2562" y="24184"/>
                  </a:lnTo>
                  <a:lnTo>
                    <a:pt x="256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fill="none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3"/>
            <p:cNvSpPr/>
            <p:nvPr/>
          </p:nvSpPr>
          <p:spPr>
            <a:xfrm flipH="1">
              <a:off x="8538050" y="3669875"/>
              <a:ext cx="65050" cy="547525"/>
            </a:xfrm>
            <a:custGeom>
              <a:avLst/>
              <a:gdLst/>
              <a:ahLst/>
              <a:cxnLst/>
              <a:rect l="l" t="t" r="r" b="b"/>
              <a:pathLst>
                <a:path w="2602" h="21901" extrusionOk="0">
                  <a:moveTo>
                    <a:pt x="1" y="1"/>
                  </a:moveTo>
                  <a:lnTo>
                    <a:pt x="1" y="20710"/>
                  </a:lnTo>
                  <a:lnTo>
                    <a:pt x="2602" y="21901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120"/>
                  </a:lnTo>
                  <a:lnTo>
                    <a:pt x="2304" y="120"/>
                  </a:lnTo>
                  <a:lnTo>
                    <a:pt x="0" y="1"/>
                  </a:lnTo>
                  <a:close/>
                  <a:moveTo>
                    <a:pt x="2304" y="120"/>
                  </a:move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2304" y="12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fill="none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4985"/>
                  </a:ln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extrusionOk="0">
                  <a:moveTo>
                    <a:pt x="99" y="1"/>
                  </a:move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fill="none" extrusionOk="0">
                  <a:moveTo>
                    <a:pt x="99" y="1"/>
                  </a:moveTo>
                  <a:lnTo>
                    <a:pt x="99" y="1"/>
                  </a:ln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33"/>
            <p:cNvSpPr/>
            <p:nvPr/>
          </p:nvSpPr>
          <p:spPr>
            <a:xfrm flipH="1">
              <a:off x="8416425" y="3672875"/>
              <a:ext cx="121650" cy="147425"/>
            </a:xfrm>
            <a:custGeom>
              <a:avLst/>
              <a:gdLst/>
              <a:ahLst/>
              <a:cxnLst/>
              <a:rect l="l" t="t" r="r" b="b"/>
              <a:pathLst>
                <a:path w="4866" h="5897" extrusionOk="0">
                  <a:moveTo>
                    <a:pt x="358" y="20"/>
                  </a:moveTo>
                  <a:lnTo>
                    <a:pt x="358" y="21"/>
                  </a:lnTo>
                  <a:lnTo>
                    <a:pt x="358" y="21"/>
                  </a:lnTo>
                  <a:lnTo>
                    <a:pt x="1014" y="60"/>
                  </a:lnTo>
                  <a:lnTo>
                    <a:pt x="1014" y="60"/>
                  </a:lnTo>
                  <a:lnTo>
                    <a:pt x="358" y="20"/>
                  </a:lnTo>
                  <a:close/>
                  <a:moveTo>
                    <a:pt x="1" y="0"/>
                  </a:moveTo>
                  <a:lnTo>
                    <a:pt x="1" y="5004"/>
                  </a:lnTo>
                  <a:lnTo>
                    <a:pt x="358" y="5063"/>
                  </a:lnTo>
                  <a:lnTo>
                    <a:pt x="358" y="21"/>
                  </a:lnTo>
                  <a:lnTo>
                    <a:pt x="358" y="21"/>
                  </a:lnTo>
                  <a:lnTo>
                    <a:pt x="1" y="0"/>
                  </a:lnTo>
                  <a:close/>
                  <a:moveTo>
                    <a:pt x="2681" y="139"/>
                  </a:moveTo>
                  <a:lnTo>
                    <a:pt x="2681" y="5738"/>
                  </a:lnTo>
                  <a:lnTo>
                    <a:pt x="3039" y="5897"/>
                  </a:lnTo>
                  <a:lnTo>
                    <a:pt x="3039" y="159"/>
                  </a:lnTo>
                  <a:lnTo>
                    <a:pt x="4865" y="258"/>
                  </a:lnTo>
                  <a:lnTo>
                    <a:pt x="4865" y="258"/>
                  </a:lnTo>
                  <a:lnTo>
                    <a:pt x="2681" y="139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33"/>
            <p:cNvSpPr/>
            <p:nvPr/>
          </p:nvSpPr>
          <p:spPr>
            <a:xfrm flipH="1">
              <a:off x="8416425" y="3676350"/>
              <a:ext cx="54625" cy="143950"/>
            </a:xfrm>
            <a:custGeom>
              <a:avLst/>
              <a:gdLst/>
              <a:ahLst/>
              <a:cxnLst/>
              <a:rect l="l" t="t" r="r" b="b"/>
              <a:pathLst>
                <a:path w="2185" h="5758" fill="none" extrusionOk="0">
                  <a:moveTo>
                    <a:pt x="0" y="0"/>
                  </a:moveTo>
                  <a:lnTo>
                    <a:pt x="0" y="5599"/>
                  </a:lnTo>
                  <a:lnTo>
                    <a:pt x="0" y="5599"/>
                  </a:lnTo>
                  <a:lnTo>
                    <a:pt x="358" y="5758"/>
                  </a:lnTo>
                  <a:lnTo>
                    <a:pt x="358" y="20"/>
                  </a:lnTo>
                  <a:lnTo>
                    <a:pt x="2184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33"/>
            <p:cNvSpPr/>
            <p:nvPr/>
          </p:nvSpPr>
          <p:spPr>
            <a:xfrm flipH="1">
              <a:off x="8512725" y="3672875"/>
              <a:ext cx="25350" cy="126600"/>
            </a:xfrm>
            <a:custGeom>
              <a:avLst/>
              <a:gdLst/>
              <a:ahLst/>
              <a:cxnLst/>
              <a:rect l="l" t="t" r="r" b="b"/>
              <a:pathLst>
                <a:path w="1014" h="5064" fill="none" extrusionOk="0">
                  <a:moveTo>
                    <a:pt x="1" y="0"/>
                  </a:moveTo>
                  <a:lnTo>
                    <a:pt x="1" y="5004"/>
                  </a:lnTo>
                  <a:lnTo>
                    <a:pt x="1" y="5004"/>
                  </a:lnTo>
                  <a:lnTo>
                    <a:pt x="358" y="5063"/>
                  </a:lnTo>
                  <a:lnTo>
                    <a:pt x="358" y="20"/>
                  </a:lnTo>
                  <a:lnTo>
                    <a:pt x="1014" y="6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extrusionOk="0">
                  <a:moveTo>
                    <a:pt x="0" y="1"/>
                  </a:moveTo>
                  <a:lnTo>
                    <a:pt x="0" y="5044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fill="none" extrusionOk="0">
                  <a:moveTo>
                    <a:pt x="0" y="1"/>
                  </a:moveTo>
                  <a:lnTo>
                    <a:pt x="0" y="5044"/>
                  </a:lnTo>
                  <a:lnTo>
                    <a:pt x="0" y="5044"/>
                  </a:lnTo>
                  <a:lnTo>
                    <a:pt x="755" y="5163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extrusionOk="0">
                  <a:moveTo>
                    <a:pt x="357" y="20"/>
                  </a:moveTo>
                  <a:lnTo>
                    <a:pt x="357" y="21"/>
                  </a:lnTo>
                  <a:lnTo>
                    <a:pt x="357" y="21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357" y="20"/>
                  </a:lnTo>
                  <a:close/>
                  <a:moveTo>
                    <a:pt x="0" y="0"/>
                  </a:moveTo>
                  <a:lnTo>
                    <a:pt x="0" y="6969"/>
                  </a:lnTo>
                  <a:lnTo>
                    <a:pt x="357" y="7188"/>
                  </a:lnTo>
                  <a:lnTo>
                    <a:pt x="357" y="21"/>
                  </a:lnTo>
                  <a:lnTo>
                    <a:pt x="357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fill="none" extrusionOk="0">
                  <a:moveTo>
                    <a:pt x="0" y="0"/>
                  </a:moveTo>
                  <a:lnTo>
                    <a:pt x="0" y="6969"/>
                  </a:lnTo>
                  <a:lnTo>
                    <a:pt x="0" y="6969"/>
                  </a:lnTo>
                  <a:lnTo>
                    <a:pt x="357" y="7188"/>
                  </a:lnTo>
                  <a:lnTo>
                    <a:pt x="357" y="20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extrusionOk="0">
                  <a:moveTo>
                    <a:pt x="1" y="1"/>
                  </a:move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fill="none" extrusionOk="0">
                  <a:moveTo>
                    <a:pt x="1" y="1"/>
                  </a:moveTo>
                  <a:lnTo>
                    <a:pt x="1" y="5739"/>
                  </a:ln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3"/>
            <p:cNvSpPr/>
            <p:nvPr/>
          </p:nvSpPr>
          <p:spPr>
            <a:xfrm flipH="1">
              <a:off x="8347425" y="3680300"/>
              <a:ext cx="41725" cy="206525"/>
            </a:xfrm>
            <a:custGeom>
              <a:avLst/>
              <a:gdLst/>
              <a:ahLst/>
              <a:cxnLst/>
              <a:rect l="l" t="t" r="r" b="b"/>
              <a:pathLst>
                <a:path w="1669" h="8261" extrusionOk="0">
                  <a:moveTo>
                    <a:pt x="0" y="1"/>
                  </a:moveTo>
                  <a:lnTo>
                    <a:pt x="0" y="7169"/>
                  </a:lnTo>
                  <a:lnTo>
                    <a:pt x="934" y="7744"/>
                  </a:lnTo>
                  <a:lnTo>
                    <a:pt x="1331" y="8022"/>
                  </a:lnTo>
                  <a:lnTo>
                    <a:pt x="1648" y="8261"/>
                  </a:lnTo>
                  <a:lnTo>
                    <a:pt x="1668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extrusionOk="0">
                  <a:moveTo>
                    <a:pt x="1" y="1"/>
                  </a:move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865"/>
                  </a:ln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extrusionOk="0">
                  <a:moveTo>
                    <a:pt x="0" y="0"/>
                  </a:moveTo>
                  <a:lnTo>
                    <a:pt x="5441" y="16916"/>
                  </a:lnTo>
                  <a:lnTo>
                    <a:pt x="15924" y="16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fill="none" extrusionOk="0">
                  <a:moveTo>
                    <a:pt x="15924" y="16281"/>
                  </a:moveTo>
                  <a:lnTo>
                    <a:pt x="5441" y="16916"/>
                  </a:lnTo>
                  <a:lnTo>
                    <a:pt x="0" y="0"/>
                  </a:lnTo>
                  <a:lnTo>
                    <a:pt x="15924" y="162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extrusionOk="0">
                  <a:moveTo>
                    <a:pt x="17553" y="0"/>
                  </a:moveTo>
                  <a:lnTo>
                    <a:pt x="80" y="15229"/>
                  </a:lnTo>
                  <a:lnTo>
                    <a:pt x="1" y="40068"/>
                  </a:lnTo>
                  <a:lnTo>
                    <a:pt x="30458" y="35362"/>
                  </a:lnTo>
                  <a:lnTo>
                    <a:pt x="31948" y="13462"/>
                  </a:lnTo>
                  <a:lnTo>
                    <a:pt x="175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fill="none" extrusionOk="0">
                  <a:moveTo>
                    <a:pt x="30458" y="35362"/>
                  </a:moveTo>
                  <a:lnTo>
                    <a:pt x="1" y="40068"/>
                  </a:lnTo>
                  <a:lnTo>
                    <a:pt x="80" y="15229"/>
                  </a:lnTo>
                  <a:lnTo>
                    <a:pt x="17553" y="0"/>
                  </a:lnTo>
                  <a:lnTo>
                    <a:pt x="31948" y="13462"/>
                  </a:lnTo>
                  <a:lnTo>
                    <a:pt x="30458" y="3536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extrusionOk="0">
                  <a:moveTo>
                    <a:pt x="0" y="0"/>
                  </a:move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fill="none" extrusionOk="0">
                  <a:moveTo>
                    <a:pt x="2085" y="1946"/>
                  </a:moveTo>
                  <a:lnTo>
                    <a:pt x="0" y="0"/>
                  </a:ln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fill="none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fill="none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3"/>
            <p:cNvSpPr/>
            <p:nvPr/>
          </p:nvSpPr>
          <p:spPr>
            <a:xfrm flipH="1">
              <a:off x="7685275" y="3302075"/>
              <a:ext cx="458175" cy="969950"/>
            </a:xfrm>
            <a:custGeom>
              <a:avLst/>
              <a:gdLst/>
              <a:ahLst/>
              <a:cxnLst/>
              <a:rect l="l" t="t" r="r" b="b"/>
              <a:pathLst>
                <a:path w="18327" h="38798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27122"/>
                  </a:lnTo>
                  <a:lnTo>
                    <a:pt x="8260" y="27202"/>
                  </a:lnTo>
                  <a:lnTo>
                    <a:pt x="8221" y="27261"/>
                  </a:lnTo>
                  <a:lnTo>
                    <a:pt x="8161" y="27281"/>
                  </a:lnTo>
                  <a:lnTo>
                    <a:pt x="8101" y="27301"/>
                  </a:lnTo>
                  <a:lnTo>
                    <a:pt x="8022" y="27281"/>
                  </a:lnTo>
                  <a:lnTo>
                    <a:pt x="7963" y="27261"/>
                  </a:lnTo>
                  <a:lnTo>
                    <a:pt x="7923" y="27202"/>
                  </a:lnTo>
                  <a:lnTo>
                    <a:pt x="7923" y="27122"/>
                  </a:lnTo>
                  <a:lnTo>
                    <a:pt x="7923" y="1231"/>
                  </a:lnTo>
                  <a:lnTo>
                    <a:pt x="5639" y="3197"/>
                  </a:lnTo>
                  <a:lnTo>
                    <a:pt x="5639" y="24521"/>
                  </a:lnTo>
                  <a:lnTo>
                    <a:pt x="5639" y="24601"/>
                  </a:lnTo>
                  <a:lnTo>
                    <a:pt x="5580" y="24660"/>
                  </a:lnTo>
                  <a:lnTo>
                    <a:pt x="5520" y="24700"/>
                  </a:lnTo>
                  <a:lnTo>
                    <a:pt x="5401" y="24700"/>
                  </a:lnTo>
                  <a:lnTo>
                    <a:pt x="5342" y="24660"/>
                  </a:lnTo>
                  <a:lnTo>
                    <a:pt x="5282" y="24601"/>
                  </a:lnTo>
                  <a:lnTo>
                    <a:pt x="5282" y="24521"/>
                  </a:lnTo>
                  <a:lnTo>
                    <a:pt x="5282" y="3515"/>
                  </a:lnTo>
                  <a:lnTo>
                    <a:pt x="3058" y="5460"/>
                  </a:lnTo>
                  <a:lnTo>
                    <a:pt x="3058" y="28274"/>
                  </a:lnTo>
                  <a:lnTo>
                    <a:pt x="3038" y="28353"/>
                  </a:lnTo>
                  <a:lnTo>
                    <a:pt x="2999" y="28413"/>
                  </a:lnTo>
                  <a:lnTo>
                    <a:pt x="2939" y="28453"/>
                  </a:lnTo>
                  <a:lnTo>
                    <a:pt x="2800" y="28453"/>
                  </a:lnTo>
                  <a:lnTo>
                    <a:pt x="2741" y="28413"/>
                  </a:lnTo>
                  <a:lnTo>
                    <a:pt x="2701" y="28353"/>
                  </a:lnTo>
                  <a:lnTo>
                    <a:pt x="2681" y="28274"/>
                  </a:lnTo>
                  <a:lnTo>
                    <a:pt x="2681" y="5778"/>
                  </a:lnTo>
                  <a:lnTo>
                    <a:pt x="1" y="8121"/>
                  </a:lnTo>
                  <a:lnTo>
                    <a:pt x="1" y="38797"/>
                  </a:lnTo>
                  <a:lnTo>
                    <a:pt x="18327" y="35978"/>
                  </a:lnTo>
                  <a:lnTo>
                    <a:pt x="18327" y="8439"/>
                  </a:lnTo>
                  <a:lnTo>
                    <a:pt x="16103" y="6354"/>
                  </a:lnTo>
                  <a:lnTo>
                    <a:pt x="16103" y="21742"/>
                  </a:lnTo>
                  <a:lnTo>
                    <a:pt x="16103" y="21821"/>
                  </a:lnTo>
                  <a:lnTo>
                    <a:pt x="16044" y="21881"/>
                  </a:lnTo>
                  <a:lnTo>
                    <a:pt x="15984" y="21920"/>
                  </a:lnTo>
                  <a:lnTo>
                    <a:pt x="15865" y="21920"/>
                  </a:lnTo>
                  <a:lnTo>
                    <a:pt x="15805" y="21881"/>
                  </a:lnTo>
                  <a:lnTo>
                    <a:pt x="15746" y="21821"/>
                  </a:lnTo>
                  <a:lnTo>
                    <a:pt x="15746" y="21742"/>
                  </a:lnTo>
                  <a:lnTo>
                    <a:pt x="15746" y="5997"/>
                  </a:lnTo>
                  <a:lnTo>
                    <a:pt x="13740" y="4150"/>
                  </a:lnTo>
                  <a:lnTo>
                    <a:pt x="13740" y="24938"/>
                  </a:lnTo>
                  <a:lnTo>
                    <a:pt x="13740" y="25018"/>
                  </a:lnTo>
                  <a:lnTo>
                    <a:pt x="13681" y="25077"/>
                  </a:lnTo>
                  <a:lnTo>
                    <a:pt x="13641" y="25117"/>
                  </a:lnTo>
                  <a:lnTo>
                    <a:pt x="13502" y="25117"/>
                  </a:lnTo>
                  <a:lnTo>
                    <a:pt x="13442" y="25077"/>
                  </a:lnTo>
                  <a:lnTo>
                    <a:pt x="13403" y="25018"/>
                  </a:lnTo>
                  <a:lnTo>
                    <a:pt x="13383" y="24938"/>
                  </a:lnTo>
                  <a:lnTo>
                    <a:pt x="13383" y="3793"/>
                  </a:lnTo>
                  <a:lnTo>
                    <a:pt x="11060" y="1628"/>
                  </a:lnTo>
                  <a:lnTo>
                    <a:pt x="11060" y="24243"/>
                  </a:lnTo>
                  <a:lnTo>
                    <a:pt x="11040" y="24323"/>
                  </a:lnTo>
                  <a:lnTo>
                    <a:pt x="11000" y="24382"/>
                  </a:lnTo>
                  <a:lnTo>
                    <a:pt x="10941" y="24422"/>
                  </a:lnTo>
                  <a:lnTo>
                    <a:pt x="10802" y="24422"/>
                  </a:lnTo>
                  <a:lnTo>
                    <a:pt x="10742" y="24382"/>
                  </a:lnTo>
                  <a:lnTo>
                    <a:pt x="10703" y="24323"/>
                  </a:lnTo>
                  <a:lnTo>
                    <a:pt x="10703" y="24243"/>
                  </a:lnTo>
                  <a:lnTo>
                    <a:pt x="10703" y="1291"/>
                  </a:lnTo>
                  <a:lnTo>
                    <a:pt x="93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3"/>
            <p:cNvSpPr/>
            <p:nvPr/>
          </p:nvSpPr>
          <p:spPr>
            <a:xfrm flipH="1">
              <a:off x="8072925" y="3835675"/>
              <a:ext cx="3500" cy="173250"/>
            </a:xfrm>
            <a:custGeom>
              <a:avLst/>
              <a:gdLst/>
              <a:ahLst/>
              <a:cxnLst/>
              <a:rect l="l" t="t" r="r" b="b"/>
              <a:pathLst>
                <a:path w="140" h="6930" extrusionOk="0">
                  <a:moveTo>
                    <a:pt x="139" y="0"/>
                  </a:moveTo>
                  <a:lnTo>
                    <a:pt x="0" y="20"/>
                  </a:lnTo>
                  <a:lnTo>
                    <a:pt x="0" y="693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C55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3"/>
            <p:cNvSpPr/>
            <p:nvPr/>
          </p:nvSpPr>
          <p:spPr>
            <a:xfrm flipH="1">
              <a:off x="8066975" y="3835675"/>
              <a:ext cx="9450" cy="177725"/>
            </a:xfrm>
            <a:custGeom>
              <a:avLst/>
              <a:gdLst/>
              <a:ahLst/>
              <a:cxnLst/>
              <a:rect l="l" t="t" r="r" b="b"/>
              <a:pathLst>
                <a:path w="378" h="7109" fill="none" extrusionOk="0">
                  <a:moveTo>
                    <a:pt x="139" y="0"/>
                  </a:moveTo>
                  <a:lnTo>
                    <a:pt x="139" y="0"/>
                  </a:lnTo>
                  <a:lnTo>
                    <a:pt x="0" y="20"/>
                  </a:lnTo>
                  <a:lnTo>
                    <a:pt x="0" y="6930"/>
                  </a:lnTo>
                  <a:lnTo>
                    <a:pt x="0" y="6930"/>
                  </a:lnTo>
                  <a:lnTo>
                    <a:pt x="20" y="7009"/>
                  </a:lnTo>
                  <a:lnTo>
                    <a:pt x="60" y="7069"/>
                  </a:lnTo>
                  <a:lnTo>
                    <a:pt x="119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258" y="7109"/>
                  </a:lnTo>
                  <a:lnTo>
                    <a:pt x="318" y="7069"/>
                  </a:lnTo>
                  <a:lnTo>
                    <a:pt x="357" y="7009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57" y="7009"/>
                  </a:lnTo>
                  <a:lnTo>
                    <a:pt x="318" y="7069"/>
                  </a:lnTo>
                  <a:lnTo>
                    <a:pt x="258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119" y="7109"/>
                  </a:lnTo>
                  <a:lnTo>
                    <a:pt x="60" y="7069"/>
                  </a:lnTo>
                  <a:lnTo>
                    <a:pt x="20" y="7009"/>
                  </a:lnTo>
                  <a:lnTo>
                    <a:pt x="0" y="6930"/>
                  </a:lnTo>
                  <a:lnTo>
                    <a:pt x="1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extrusionOk="0">
                  <a:moveTo>
                    <a:pt x="4229" y="0"/>
                  </a:move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fill="none" extrusionOk="0">
                  <a:moveTo>
                    <a:pt x="4229" y="0"/>
                  </a:moveTo>
                  <a:lnTo>
                    <a:pt x="4229" y="0"/>
                  </a:ln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224" y="7228"/>
                  </a:lnTo>
                  <a:lnTo>
                    <a:pt x="2224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fill="none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3"/>
            <p:cNvSpPr/>
            <p:nvPr/>
          </p:nvSpPr>
          <p:spPr>
            <a:xfrm flipH="1">
              <a:off x="7866950" y="3302075"/>
              <a:ext cx="78450" cy="125100"/>
            </a:xfrm>
            <a:custGeom>
              <a:avLst/>
              <a:gdLst/>
              <a:ahLst/>
              <a:cxnLst/>
              <a:rect l="l" t="t" r="r" b="b"/>
              <a:pathLst>
                <a:path w="3138" h="5004" extrusionOk="0">
                  <a:moveTo>
                    <a:pt x="1391" y="0"/>
                  </a:moveTo>
                  <a:lnTo>
                    <a:pt x="358" y="894"/>
                  </a:lnTo>
                  <a:lnTo>
                    <a:pt x="358" y="915"/>
                  </a:lnTo>
                  <a:lnTo>
                    <a:pt x="358" y="915"/>
                  </a:lnTo>
                  <a:lnTo>
                    <a:pt x="1391" y="0"/>
                  </a:lnTo>
                  <a:close/>
                  <a:moveTo>
                    <a:pt x="1391" y="0"/>
                  </a:moveTo>
                  <a:lnTo>
                    <a:pt x="2781" y="1295"/>
                  </a:lnTo>
                  <a:lnTo>
                    <a:pt x="2781" y="1295"/>
                  </a:lnTo>
                  <a:lnTo>
                    <a:pt x="2781" y="1291"/>
                  </a:lnTo>
                  <a:lnTo>
                    <a:pt x="1391" y="0"/>
                  </a:lnTo>
                  <a:close/>
                  <a:moveTo>
                    <a:pt x="2781" y="1295"/>
                  </a:moveTo>
                  <a:lnTo>
                    <a:pt x="2781" y="4547"/>
                  </a:lnTo>
                  <a:lnTo>
                    <a:pt x="3138" y="4905"/>
                  </a:lnTo>
                  <a:lnTo>
                    <a:pt x="3138" y="1628"/>
                  </a:lnTo>
                  <a:lnTo>
                    <a:pt x="2781" y="1295"/>
                  </a:lnTo>
                  <a:close/>
                  <a:moveTo>
                    <a:pt x="358" y="915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915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3"/>
            <p:cNvSpPr/>
            <p:nvPr/>
          </p:nvSpPr>
          <p:spPr>
            <a:xfrm flipH="1">
              <a:off x="7910625" y="3302075"/>
              <a:ext cx="34775" cy="125100"/>
            </a:xfrm>
            <a:custGeom>
              <a:avLst/>
              <a:gdLst/>
              <a:ahLst/>
              <a:cxnLst/>
              <a:rect l="l" t="t" r="r" b="b"/>
              <a:pathLst>
                <a:path w="1391" h="5004" fill="none" extrusionOk="0">
                  <a:moveTo>
                    <a:pt x="1391" y="0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894"/>
                  </a:lnTo>
                  <a:lnTo>
                    <a:pt x="139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3"/>
            <p:cNvSpPr/>
            <p:nvPr/>
          </p:nvSpPr>
          <p:spPr>
            <a:xfrm flipH="1">
              <a:off x="7550750" y="3380500"/>
              <a:ext cx="276000" cy="283950"/>
            </a:xfrm>
            <a:custGeom>
              <a:avLst/>
              <a:gdLst/>
              <a:ahLst/>
              <a:cxnLst/>
              <a:rect l="l" t="t" r="r" b="b"/>
              <a:pathLst>
                <a:path w="11040" h="11358" extrusionOk="0">
                  <a:moveTo>
                    <a:pt x="0" y="0"/>
                  </a:moveTo>
                  <a:lnTo>
                    <a:pt x="715" y="668"/>
                  </a:lnTo>
                  <a:lnTo>
                    <a:pt x="715" y="668"/>
                  </a:lnTo>
                  <a:lnTo>
                    <a:pt x="715" y="656"/>
                  </a:lnTo>
                  <a:lnTo>
                    <a:pt x="0" y="0"/>
                  </a:lnTo>
                  <a:close/>
                  <a:moveTo>
                    <a:pt x="1890" y="1766"/>
                  </a:moveTo>
                  <a:lnTo>
                    <a:pt x="3078" y="2875"/>
                  </a:lnTo>
                  <a:lnTo>
                    <a:pt x="3078" y="2875"/>
                  </a:lnTo>
                  <a:lnTo>
                    <a:pt x="3078" y="2860"/>
                  </a:lnTo>
                  <a:lnTo>
                    <a:pt x="1890" y="1766"/>
                  </a:lnTo>
                  <a:close/>
                  <a:moveTo>
                    <a:pt x="715" y="668"/>
                  </a:move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1890" y="1766"/>
                  </a:lnTo>
                  <a:lnTo>
                    <a:pt x="1890" y="1766"/>
                  </a:lnTo>
                  <a:lnTo>
                    <a:pt x="715" y="668"/>
                  </a:lnTo>
                  <a:close/>
                  <a:moveTo>
                    <a:pt x="3078" y="2875"/>
                  </a:move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3078" y="2875"/>
                  </a:lnTo>
                  <a:close/>
                  <a:moveTo>
                    <a:pt x="6076" y="5659"/>
                  </a:moveTo>
                  <a:lnTo>
                    <a:pt x="8121" y="7585"/>
                  </a:lnTo>
                  <a:lnTo>
                    <a:pt x="8121" y="11000"/>
                  </a:lnTo>
                  <a:lnTo>
                    <a:pt x="8498" y="11358"/>
                  </a:lnTo>
                  <a:lnTo>
                    <a:pt x="8498" y="7942"/>
                  </a:lnTo>
                  <a:lnTo>
                    <a:pt x="11040" y="10325"/>
                  </a:lnTo>
                  <a:lnTo>
                    <a:pt x="6076" y="5659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3"/>
            <p:cNvSpPr/>
            <p:nvPr/>
          </p:nvSpPr>
          <p:spPr>
            <a:xfrm flipH="1">
              <a:off x="7675825" y="3380500"/>
              <a:ext cx="150925" cy="225875"/>
            </a:xfrm>
            <a:custGeom>
              <a:avLst/>
              <a:gdLst/>
              <a:ahLst/>
              <a:cxnLst/>
              <a:rect l="l" t="t" r="r" b="b"/>
              <a:pathLst>
                <a:path w="6037" h="9035" fill="none" extrusionOk="0">
                  <a:moveTo>
                    <a:pt x="0" y="0"/>
                  </a:moveTo>
                  <a:lnTo>
                    <a:pt x="715" y="656"/>
                  </a:ln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3078" y="2860"/>
                  </a:ln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3"/>
            <p:cNvSpPr/>
            <p:nvPr/>
          </p:nvSpPr>
          <p:spPr>
            <a:xfrm flipH="1">
              <a:off x="7623725" y="3521475"/>
              <a:ext cx="52125" cy="134050"/>
            </a:xfrm>
            <a:custGeom>
              <a:avLst/>
              <a:gdLst/>
              <a:ahLst/>
              <a:cxnLst/>
              <a:rect l="l" t="t" r="r" b="b"/>
              <a:pathLst>
                <a:path w="2085" h="5362" extrusionOk="0">
                  <a:moveTo>
                    <a:pt x="0" y="0"/>
                  </a:moveTo>
                  <a:lnTo>
                    <a:pt x="0" y="3395"/>
                  </a:lnTo>
                  <a:lnTo>
                    <a:pt x="2085" y="5361"/>
                  </a:lnTo>
                  <a:lnTo>
                    <a:pt x="2085" y="1946"/>
                  </a:lnTo>
                  <a:lnTo>
                    <a:pt x="4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3"/>
            <p:cNvSpPr/>
            <p:nvPr/>
          </p:nvSpPr>
          <p:spPr>
            <a:xfrm flipH="1">
              <a:off x="7550750" y="3579050"/>
              <a:ext cx="63550" cy="141000"/>
            </a:xfrm>
            <a:custGeom>
              <a:avLst/>
              <a:gdLst/>
              <a:ahLst/>
              <a:cxnLst/>
              <a:rect l="l" t="t" r="r" b="b"/>
              <a:pathLst>
                <a:path w="2542" h="5640" extrusionOk="0">
                  <a:moveTo>
                    <a:pt x="0" y="0"/>
                  </a:moveTo>
                  <a:lnTo>
                    <a:pt x="0" y="3416"/>
                  </a:lnTo>
                  <a:lnTo>
                    <a:pt x="2323" y="5639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BD5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fill="none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3"/>
            <p:cNvSpPr/>
            <p:nvPr/>
          </p:nvSpPr>
          <p:spPr>
            <a:xfrm flipH="1">
              <a:off x="8143425" y="3505100"/>
              <a:ext cx="136525" cy="237275"/>
            </a:xfrm>
            <a:custGeom>
              <a:avLst/>
              <a:gdLst/>
              <a:ahLst/>
              <a:cxnLst/>
              <a:rect l="l" t="t" r="r" b="b"/>
              <a:pathLst>
                <a:path w="5461" h="9491" extrusionOk="0">
                  <a:moveTo>
                    <a:pt x="5083" y="318"/>
                  </a:moveTo>
                  <a:lnTo>
                    <a:pt x="3833" y="1410"/>
                  </a:lnTo>
                  <a:lnTo>
                    <a:pt x="3833" y="1410"/>
                  </a:lnTo>
                  <a:lnTo>
                    <a:pt x="5083" y="327"/>
                  </a:lnTo>
                  <a:lnTo>
                    <a:pt x="5083" y="327"/>
                  </a:lnTo>
                  <a:lnTo>
                    <a:pt x="5083" y="318"/>
                  </a:lnTo>
                  <a:close/>
                  <a:moveTo>
                    <a:pt x="5461" y="0"/>
                  </a:moveTo>
                  <a:lnTo>
                    <a:pt x="5083" y="327"/>
                  </a:lnTo>
                  <a:lnTo>
                    <a:pt x="5083" y="327"/>
                  </a:lnTo>
                  <a:lnTo>
                    <a:pt x="5083" y="4686"/>
                  </a:lnTo>
                  <a:lnTo>
                    <a:pt x="5461" y="4348"/>
                  </a:lnTo>
                  <a:lnTo>
                    <a:pt x="5461" y="0"/>
                  </a:lnTo>
                  <a:close/>
                  <a:moveTo>
                    <a:pt x="2820" y="2303"/>
                  </a:moveTo>
                  <a:lnTo>
                    <a:pt x="2443" y="2621"/>
                  </a:lnTo>
                  <a:lnTo>
                    <a:pt x="2443" y="7168"/>
                  </a:lnTo>
                  <a:lnTo>
                    <a:pt x="2820" y="6830"/>
                  </a:lnTo>
                  <a:lnTo>
                    <a:pt x="2820" y="2303"/>
                  </a:lnTo>
                  <a:close/>
                  <a:moveTo>
                    <a:pt x="358" y="4448"/>
                  </a:moveTo>
                  <a:lnTo>
                    <a:pt x="1" y="4765"/>
                  </a:lnTo>
                  <a:lnTo>
                    <a:pt x="1" y="9491"/>
                  </a:lnTo>
                  <a:lnTo>
                    <a:pt x="358" y="9133"/>
                  </a:lnTo>
                  <a:lnTo>
                    <a:pt x="358" y="444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3"/>
            <p:cNvSpPr/>
            <p:nvPr/>
          </p:nvSpPr>
          <p:spPr>
            <a:xfrm flipH="1">
              <a:off x="8209450" y="3562675"/>
              <a:ext cx="9450" cy="121625"/>
            </a:xfrm>
            <a:custGeom>
              <a:avLst/>
              <a:gdLst/>
              <a:ahLst/>
              <a:cxnLst/>
              <a:rect l="l" t="t" r="r" b="b"/>
              <a:pathLst>
                <a:path w="378" h="4865" fill="none" extrusionOk="0">
                  <a:moveTo>
                    <a:pt x="378" y="0"/>
                  </a:moveTo>
                  <a:lnTo>
                    <a:pt x="1" y="318"/>
                  </a:lnTo>
                  <a:lnTo>
                    <a:pt x="1" y="4865"/>
                  </a:lnTo>
                  <a:lnTo>
                    <a:pt x="378" y="4527"/>
                  </a:lnTo>
                  <a:lnTo>
                    <a:pt x="3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3"/>
            <p:cNvSpPr/>
            <p:nvPr/>
          </p:nvSpPr>
          <p:spPr>
            <a:xfrm flipH="1">
              <a:off x="8143425" y="3505100"/>
              <a:ext cx="40725" cy="117150"/>
            </a:xfrm>
            <a:custGeom>
              <a:avLst/>
              <a:gdLst/>
              <a:ahLst/>
              <a:cxnLst/>
              <a:rect l="l" t="t" r="r" b="b"/>
              <a:pathLst>
                <a:path w="1629" h="4686" fill="none" extrusionOk="0">
                  <a:moveTo>
                    <a:pt x="1629" y="0"/>
                  </a:moveTo>
                  <a:lnTo>
                    <a:pt x="1" y="1410"/>
                  </a:lnTo>
                  <a:lnTo>
                    <a:pt x="1251" y="318"/>
                  </a:lnTo>
                  <a:lnTo>
                    <a:pt x="1251" y="4686"/>
                  </a:lnTo>
                  <a:lnTo>
                    <a:pt x="1629" y="4348"/>
                  </a:lnTo>
                  <a:lnTo>
                    <a:pt x="16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fill="none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3"/>
            <p:cNvSpPr/>
            <p:nvPr/>
          </p:nvSpPr>
          <p:spPr>
            <a:xfrm flipH="1">
              <a:off x="7685275" y="3302075"/>
              <a:ext cx="458175" cy="311750"/>
            </a:xfrm>
            <a:custGeom>
              <a:avLst/>
              <a:gdLst/>
              <a:ahLst/>
              <a:cxnLst/>
              <a:rect l="l" t="t" r="r" b="b"/>
              <a:pathLst>
                <a:path w="18327" h="12470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4646"/>
                  </a:lnTo>
                  <a:lnTo>
                    <a:pt x="9551" y="3455"/>
                  </a:lnTo>
                  <a:lnTo>
                    <a:pt x="10703" y="4547"/>
                  </a:lnTo>
                  <a:lnTo>
                    <a:pt x="10703" y="1291"/>
                  </a:lnTo>
                  <a:lnTo>
                    <a:pt x="9313" y="0"/>
                  </a:lnTo>
                  <a:close/>
                  <a:moveTo>
                    <a:pt x="11060" y="1628"/>
                  </a:moveTo>
                  <a:lnTo>
                    <a:pt x="11060" y="4905"/>
                  </a:lnTo>
                  <a:lnTo>
                    <a:pt x="13383" y="7108"/>
                  </a:lnTo>
                  <a:lnTo>
                    <a:pt x="13383" y="3793"/>
                  </a:lnTo>
                  <a:lnTo>
                    <a:pt x="12668" y="3137"/>
                  </a:lnTo>
                  <a:lnTo>
                    <a:pt x="11060" y="1628"/>
                  </a:lnTo>
                  <a:close/>
                  <a:moveTo>
                    <a:pt x="7923" y="1231"/>
                  </a:moveTo>
                  <a:lnTo>
                    <a:pt x="5639" y="3197"/>
                  </a:lnTo>
                  <a:lnTo>
                    <a:pt x="5639" y="7148"/>
                  </a:lnTo>
                  <a:lnTo>
                    <a:pt x="7923" y="5004"/>
                  </a:lnTo>
                  <a:lnTo>
                    <a:pt x="7923" y="1231"/>
                  </a:lnTo>
                  <a:close/>
                  <a:moveTo>
                    <a:pt x="13740" y="4150"/>
                  </a:moveTo>
                  <a:lnTo>
                    <a:pt x="13740" y="7446"/>
                  </a:lnTo>
                  <a:lnTo>
                    <a:pt x="15746" y="9352"/>
                  </a:lnTo>
                  <a:lnTo>
                    <a:pt x="15746" y="5997"/>
                  </a:lnTo>
                  <a:lnTo>
                    <a:pt x="13740" y="4150"/>
                  </a:lnTo>
                  <a:close/>
                  <a:moveTo>
                    <a:pt x="5282" y="3515"/>
                  </a:moveTo>
                  <a:lnTo>
                    <a:pt x="3058" y="5460"/>
                  </a:lnTo>
                  <a:lnTo>
                    <a:pt x="3058" y="9590"/>
                  </a:lnTo>
                  <a:lnTo>
                    <a:pt x="5282" y="7486"/>
                  </a:lnTo>
                  <a:lnTo>
                    <a:pt x="5282" y="3515"/>
                  </a:lnTo>
                  <a:close/>
                  <a:moveTo>
                    <a:pt x="16103" y="6354"/>
                  </a:moveTo>
                  <a:lnTo>
                    <a:pt x="16103" y="9690"/>
                  </a:lnTo>
                  <a:lnTo>
                    <a:pt x="18327" y="11814"/>
                  </a:lnTo>
                  <a:lnTo>
                    <a:pt x="18327" y="8439"/>
                  </a:lnTo>
                  <a:lnTo>
                    <a:pt x="16103" y="6354"/>
                  </a:lnTo>
                  <a:close/>
                  <a:moveTo>
                    <a:pt x="2681" y="5778"/>
                  </a:moveTo>
                  <a:lnTo>
                    <a:pt x="1" y="8121"/>
                  </a:lnTo>
                  <a:lnTo>
                    <a:pt x="1" y="12469"/>
                  </a:lnTo>
                  <a:lnTo>
                    <a:pt x="2681" y="9928"/>
                  </a:lnTo>
                  <a:lnTo>
                    <a:pt x="2681" y="577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3"/>
            <p:cNvSpPr/>
            <p:nvPr/>
          </p:nvSpPr>
          <p:spPr>
            <a:xfrm flipH="1">
              <a:off x="7685275" y="3460900"/>
              <a:ext cx="55600" cy="136550"/>
            </a:xfrm>
            <a:custGeom>
              <a:avLst/>
              <a:gdLst/>
              <a:ahLst/>
              <a:cxnLst/>
              <a:rect l="l" t="t" r="r" b="b"/>
              <a:pathLst>
                <a:path w="2224" h="5462" fill="none" extrusionOk="0">
                  <a:moveTo>
                    <a:pt x="0" y="1"/>
                  </a:moveTo>
                  <a:lnTo>
                    <a:pt x="0" y="3337"/>
                  </a:lnTo>
                  <a:lnTo>
                    <a:pt x="2224" y="5461"/>
                  </a:lnTo>
                  <a:lnTo>
                    <a:pt x="2224" y="20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3"/>
            <p:cNvSpPr/>
            <p:nvPr/>
          </p:nvSpPr>
          <p:spPr>
            <a:xfrm flipH="1">
              <a:off x="8076400" y="3446525"/>
              <a:ext cx="67050" cy="167300"/>
            </a:xfrm>
            <a:custGeom>
              <a:avLst/>
              <a:gdLst/>
              <a:ahLst/>
              <a:cxnLst/>
              <a:rect l="l" t="t" r="r" b="b"/>
              <a:pathLst>
                <a:path w="2682" h="6692" fill="none" extrusionOk="0">
                  <a:moveTo>
                    <a:pt x="2681" y="0"/>
                  </a:moveTo>
                  <a:lnTo>
                    <a:pt x="1" y="2343"/>
                  </a:lnTo>
                  <a:lnTo>
                    <a:pt x="1" y="2343"/>
                  </a:lnTo>
                  <a:lnTo>
                    <a:pt x="1" y="6691"/>
                  </a:lnTo>
                  <a:lnTo>
                    <a:pt x="2681" y="4150"/>
                  </a:lnTo>
                  <a:lnTo>
                    <a:pt x="26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3"/>
            <p:cNvSpPr/>
            <p:nvPr/>
          </p:nvSpPr>
          <p:spPr>
            <a:xfrm flipH="1">
              <a:off x="7749800" y="3405825"/>
              <a:ext cx="50150" cy="130075"/>
            </a:xfrm>
            <a:custGeom>
              <a:avLst/>
              <a:gdLst/>
              <a:ahLst/>
              <a:cxnLst/>
              <a:rect l="l" t="t" r="r" b="b"/>
              <a:pathLst>
                <a:path w="2006" h="5203" fill="none" extrusionOk="0">
                  <a:moveTo>
                    <a:pt x="0" y="0"/>
                  </a:moveTo>
                  <a:lnTo>
                    <a:pt x="0" y="3296"/>
                  </a:lnTo>
                  <a:lnTo>
                    <a:pt x="2006" y="5202"/>
                  </a:lnTo>
                  <a:lnTo>
                    <a:pt x="2006" y="184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3"/>
            <p:cNvSpPr/>
            <p:nvPr/>
          </p:nvSpPr>
          <p:spPr>
            <a:xfrm flipH="1">
              <a:off x="8011375" y="3389925"/>
              <a:ext cx="55625" cy="151925"/>
            </a:xfrm>
            <a:custGeom>
              <a:avLst/>
              <a:gdLst/>
              <a:ahLst/>
              <a:cxnLst/>
              <a:rect l="l" t="t" r="r" b="b"/>
              <a:pathLst>
                <a:path w="2225" h="6077" fill="none" extrusionOk="0">
                  <a:moveTo>
                    <a:pt x="2224" y="1"/>
                  </a:moveTo>
                  <a:lnTo>
                    <a:pt x="0" y="1946"/>
                  </a:lnTo>
                  <a:lnTo>
                    <a:pt x="0" y="6076"/>
                  </a:lnTo>
                  <a:lnTo>
                    <a:pt x="2224" y="3972"/>
                  </a:lnTo>
                  <a:lnTo>
                    <a:pt x="22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3"/>
            <p:cNvSpPr/>
            <p:nvPr/>
          </p:nvSpPr>
          <p:spPr>
            <a:xfrm flipH="1">
              <a:off x="7808875" y="3342775"/>
              <a:ext cx="58100" cy="137025"/>
            </a:xfrm>
            <a:custGeom>
              <a:avLst/>
              <a:gdLst/>
              <a:ahLst/>
              <a:cxnLst/>
              <a:rect l="l" t="t" r="r" b="b"/>
              <a:pathLst>
                <a:path w="2324" h="548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277"/>
                  </a:lnTo>
                  <a:lnTo>
                    <a:pt x="2324" y="5480"/>
                  </a:lnTo>
                  <a:lnTo>
                    <a:pt x="2324" y="2165"/>
                  </a:lnTo>
                  <a:lnTo>
                    <a:pt x="1609" y="150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3"/>
            <p:cNvSpPr/>
            <p:nvPr/>
          </p:nvSpPr>
          <p:spPr>
            <a:xfrm flipH="1">
              <a:off x="7945375" y="3332850"/>
              <a:ext cx="57100" cy="147950"/>
            </a:xfrm>
            <a:custGeom>
              <a:avLst/>
              <a:gdLst/>
              <a:ahLst/>
              <a:cxnLst/>
              <a:rect l="l" t="t" r="r" b="b"/>
              <a:pathLst>
                <a:path w="2284" h="5918" fill="none" extrusionOk="0">
                  <a:moveTo>
                    <a:pt x="2284" y="0"/>
                  </a:moveTo>
                  <a:lnTo>
                    <a:pt x="0" y="1966"/>
                  </a:lnTo>
                  <a:lnTo>
                    <a:pt x="0" y="1966"/>
                  </a:lnTo>
                  <a:lnTo>
                    <a:pt x="0" y="5917"/>
                  </a:lnTo>
                  <a:lnTo>
                    <a:pt x="2284" y="3773"/>
                  </a:lnTo>
                  <a:lnTo>
                    <a:pt x="22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3"/>
            <p:cNvSpPr/>
            <p:nvPr/>
          </p:nvSpPr>
          <p:spPr>
            <a:xfrm flipH="1">
              <a:off x="8279925" y="3624225"/>
              <a:ext cx="67525" cy="181700"/>
            </a:xfrm>
            <a:custGeom>
              <a:avLst/>
              <a:gdLst/>
              <a:ahLst/>
              <a:cxnLst/>
              <a:rect l="l" t="t" r="r" b="b"/>
              <a:pathLst>
                <a:path w="2701" h="7268" extrusionOk="0">
                  <a:moveTo>
                    <a:pt x="2701" y="0"/>
                  </a:moveTo>
                  <a:lnTo>
                    <a:pt x="0" y="2343"/>
                  </a:lnTo>
                  <a:lnTo>
                    <a:pt x="0" y="7267"/>
                  </a:lnTo>
                  <a:lnTo>
                    <a:pt x="2701" y="4726"/>
                  </a:lnTo>
                  <a:lnTo>
                    <a:pt x="27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3"/>
            <p:cNvSpPr/>
            <p:nvPr/>
          </p:nvSpPr>
          <p:spPr>
            <a:xfrm flipH="1">
              <a:off x="7473800" y="3289175"/>
              <a:ext cx="430900" cy="427900"/>
            </a:xfrm>
            <a:custGeom>
              <a:avLst/>
              <a:gdLst/>
              <a:ahLst/>
              <a:cxnLst/>
              <a:rect l="l" t="t" r="r" b="b"/>
              <a:pathLst>
                <a:path w="17236" h="17116" extrusionOk="0">
                  <a:moveTo>
                    <a:pt x="1589" y="0"/>
                  </a:moveTo>
                  <a:lnTo>
                    <a:pt x="1" y="1628"/>
                  </a:lnTo>
                  <a:lnTo>
                    <a:pt x="16679" y="17115"/>
                  </a:lnTo>
                  <a:lnTo>
                    <a:pt x="17235" y="17115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3"/>
            <p:cNvSpPr/>
            <p:nvPr/>
          </p:nvSpPr>
          <p:spPr>
            <a:xfrm flipH="1">
              <a:off x="7826250" y="3475300"/>
              <a:ext cx="156875" cy="139025"/>
            </a:xfrm>
            <a:custGeom>
              <a:avLst/>
              <a:gdLst/>
              <a:ahLst/>
              <a:cxnLst/>
              <a:rect l="l" t="t" r="r" b="b"/>
              <a:pathLst>
                <a:path w="6275" h="5561" extrusionOk="0">
                  <a:moveTo>
                    <a:pt x="4329" y="1"/>
                  </a:moveTo>
                  <a:lnTo>
                    <a:pt x="4170" y="40"/>
                  </a:lnTo>
                  <a:lnTo>
                    <a:pt x="3992" y="80"/>
                  </a:lnTo>
                  <a:lnTo>
                    <a:pt x="3853" y="160"/>
                  </a:lnTo>
                  <a:lnTo>
                    <a:pt x="3714" y="219"/>
                  </a:lnTo>
                  <a:lnTo>
                    <a:pt x="3456" y="378"/>
                  </a:lnTo>
                  <a:lnTo>
                    <a:pt x="3277" y="517"/>
                  </a:lnTo>
                  <a:lnTo>
                    <a:pt x="3118" y="676"/>
                  </a:lnTo>
                  <a:lnTo>
                    <a:pt x="3058" y="616"/>
                  </a:lnTo>
                  <a:lnTo>
                    <a:pt x="2920" y="477"/>
                  </a:lnTo>
                  <a:lnTo>
                    <a:pt x="2681" y="318"/>
                  </a:lnTo>
                  <a:lnTo>
                    <a:pt x="2542" y="239"/>
                  </a:lnTo>
                  <a:lnTo>
                    <a:pt x="2383" y="160"/>
                  </a:lnTo>
                  <a:lnTo>
                    <a:pt x="2205" y="100"/>
                  </a:lnTo>
                  <a:lnTo>
                    <a:pt x="2006" y="60"/>
                  </a:lnTo>
                  <a:lnTo>
                    <a:pt x="1808" y="40"/>
                  </a:lnTo>
                  <a:lnTo>
                    <a:pt x="1589" y="40"/>
                  </a:lnTo>
                  <a:lnTo>
                    <a:pt x="1351" y="100"/>
                  </a:lnTo>
                  <a:lnTo>
                    <a:pt x="1113" y="179"/>
                  </a:lnTo>
                  <a:lnTo>
                    <a:pt x="874" y="318"/>
                  </a:lnTo>
                  <a:lnTo>
                    <a:pt x="616" y="517"/>
                  </a:lnTo>
                  <a:lnTo>
                    <a:pt x="477" y="636"/>
                  </a:lnTo>
                  <a:lnTo>
                    <a:pt x="358" y="775"/>
                  </a:lnTo>
                  <a:lnTo>
                    <a:pt x="259" y="914"/>
                  </a:lnTo>
                  <a:lnTo>
                    <a:pt x="160" y="1053"/>
                  </a:lnTo>
                  <a:lnTo>
                    <a:pt x="100" y="1192"/>
                  </a:lnTo>
                  <a:lnTo>
                    <a:pt x="60" y="1331"/>
                  </a:lnTo>
                  <a:lnTo>
                    <a:pt x="21" y="1470"/>
                  </a:lnTo>
                  <a:lnTo>
                    <a:pt x="1" y="1609"/>
                  </a:lnTo>
                  <a:lnTo>
                    <a:pt x="1" y="1748"/>
                  </a:lnTo>
                  <a:lnTo>
                    <a:pt x="1" y="1887"/>
                  </a:lnTo>
                  <a:lnTo>
                    <a:pt x="60" y="2145"/>
                  </a:lnTo>
                  <a:lnTo>
                    <a:pt x="160" y="2423"/>
                  </a:lnTo>
                  <a:lnTo>
                    <a:pt x="279" y="2681"/>
                  </a:lnTo>
                  <a:lnTo>
                    <a:pt x="438" y="2919"/>
                  </a:lnTo>
                  <a:lnTo>
                    <a:pt x="616" y="3158"/>
                  </a:lnTo>
                  <a:lnTo>
                    <a:pt x="795" y="3356"/>
                  </a:lnTo>
                  <a:lnTo>
                    <a:pt x="994" y="3555"/>
                  </a:lnTo>
                  <a:lnTo>
                    <a:pt x="1172" y="3733"/>
                  </a:lnTo>
                  <a:lnTo>
                    <a:pt x="1351" y="3872"/>
                  </a:lnTo>
                  <a:lnTo>
                    <a:pt x="1649" y="4071"/>
                  </a:lnTo>
                  <a:lnTo>
                    <a:pt x="1927" y="4270"/>
                  </a:lnTo>
                  <a:lnTo>
                    <a:pt x="2205" y="4488"/>
                  </a:lnTo>
                  <a:lnTo>
                    <a:pt x="2781" y="4984"/>
                  </a:lnTo>
                  <a:lnTo>
                    <a:pt x="3217" y="5401"/>
                  </a:lnTo>
                  <a:lnTo>
                    <a:pt x="3396" y="5560"/>
                  </a:lnTo>
                  <a:lnTo>
                    <a:pt x="4111" y="4865"/>
                  </a:lnTo>
                  <a:lnTo>
                    <a:pt x="4726" y="4289"/>
                  </a:lnTo>
                  <a:lnTo>
                    <a:pt x="5223" y="3853"/>
                  </a:lnTo>
                  <a:lnTo>
                    <a:pt x="5421" y="3674"/>
                  </a:lnTo>
                  <a:lnTo>
                    <a:pt x="5600" y="3475"/>
                  </a:lnTo>
                  <a:lnTo>
                    <a:pt x="5779" y="3257"/>
                  </a:lnTo>
                  <a:lnTo>
                    <a:pt x="5937" y="3019"/>
                  </a:lnTo>
                  <a:lnTo>
                    <a:pt x="6057" y="2761"/>
                  </a:lnTo>
                  <a:lnTo>
                    <a:pt x="6156" y="2502"/>
                  </a:lnTo>
                  <a:lnTo>
                    <a:pt x="6235" y="2244"/>
                  </a:lnTo>
                  <a:lnTo>
                    <a:pt x="6275" y="1966"/>
                  </a:lnTo>
                  <a:lnTo>
                    <a:pt x="6275" y="1708"/>
                  </a:lnTo>
                  <a:lnTo>
                    <a:pt x="6255" y="1430"/>
                  </a:lnTo>
                  <a:lnTo>
                    <a:pt x="6176" y="1172"/>
                  </a:lnTo>
                  <a:lnTo>
                    <a:pt x="6057" y="934"/>
                  </a:lnTo>
                  <a:lnTo>
                    <a:pt x="5977" y="815"/>
                  </a:lnTo>
                  <a:lnTo>
                    <a:pt x="5898" y="696"/>
                  </a:lnTo>
                  <a:lnTo>
                    <a:pt x="5798" y="596"/>
                  </a:lnTo>
                  <a:lnTo>
                    <a:pt x="5679" y="477"/>
                  </a:lnTo>
                  <a:lnTo>
                    <a:pt x="5540" y="378"/>
                  </a:lnTo>
                  <a:lnTo>
                    <a:pt x="5401" y="299"/>
                  </a:lnTo>
                  <a:lnTo>
                    <a:pt x="5262" y="199"/>
                  </a:lnTo>
                  <a:lnTo>
                    <a:pt x="5084" y="120"/>
                  </a:lnTo>
                  <a:lnTo>
                    <a:pt x="4885" y="40"/>
                  </a:lnTo>
                  <a:lnTo>
                    <a:pt x="47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3"/>
            <p:cNvSpPr/>
            <p:nvPr/>
          </p:nvSpPr>
          <p:spPr>
            <a:xfrm flipH="1">
              <a:off x="7756250" y="3805900"/>
              <a:ext cx="331100" cy="457675"/>
            </a:xfrm>
            <a:custGeom>
              <a:avLst/>
              <a:gdLst/>
              <a:ahLst/>
              <a:cxnLst/>
              <a:rect l="l" t="t" r="r" b="b"/>
              <a:pathLst>
                <a:path w="13244" h="18307" extrusionOk="0">
                  <a:moveTo>
                    <a:pt x="13244" y="0"/>
                  </a:moveTo>
                  <a:lnTo>
                    <a:pt x="437" y="1608"/>
                  </a:lnTo>
                  <a:lnTo>
                    <a:pt x="0" y="18307"/>
                  </a:lnTo>
                  <a:lnTo>
                    <a:pt x="12509" y="16361"/>
                  </a:lnTo>
                  <a:lnTo>
                    <a:pt x="13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3"/>
            <p:cNvSpPr/>
            <p:nvPr/>
          </p:nvSpPr>
          <p:spPr>
            <a:xfrm flipH="1">
              <a:off x="7787525" y="4132000"/>
              <a:ext cx="299825" cy="131575"/>
            </a:xfrm>
            <a:custGeom>
              <a:avLst/>
              <a:gdLst/>
              <a:ahLst/>
              <a:cxnLst/>
              <a:rect l="l" t="t" r="r" b="b"/>
              <a:pathLst>
                <a:path w="11993" h="5263" extrusionOk="0">
                  <a:moveTo>
                    <a:pt x="3296" y="1"/>
                  </a:moveTo>
                  <a:lnTo>
                    <a:pt x="2661" y="41"/>
                  </a:lnTo>
                  <a:lnTo>
                    <a:pt x="2006" y="80"/>
                  </a:lnTo>
                  <a:lnTo>
                    <a:pt x="1370" y="160"/>
                  </a:lnTo>
                  <a:lnTo>
                    <a:pt x="735" y="279"/>
                  </a:lnTo>
                  <a:lnTo>
                    <a:pt x="119" y="438"/>
                  </a:lnTo>
                  <a:lnTo>
                    <a:pt x="0" y="5263"/>
                  </a:lnTo>
                  <a:lnTo>
                    <a:pt x="11993" y="3396"/>
                  </a:lnTo>
                  <a:lnTo>
                    <a:pt x="11218" y="2840"/>
                  </a:lnTo>
                  <a:lnTo>
                    <a:pt x="10424" y="2284"/>
                  </a:lnTo>
                  <a:lnTo>
                    <a:pt x="9630" y="1748"/>
                  </a:lnTo>
                  <a:lnTo>
                    <a:pt x="9213" y="1510"/>
                  </a:lnTo>
                  <a:lnTo>
                    <a:pt x="8796" y="1272"/>
                  </a:lnTo>
                  <a:lnTo>
                    <a:pt x="8379" y="1053"/>
                  </a:lnTo>
                  <a:lnTo>
                    <a:pt x="7942" y="835"/>
                  </a:lnTo>
                  <a:lnTo>
                    <a:pt x="7505" y="656"/>
                  </a:lnTo>
                  <a:lnTo>
                    <a:pt x="7049" y="477"/>
                  </a:lnTo>
                  <a:lnTo>
                    <a:pt x="6592" y="338"/>
                  </a:lnTo>
                  <a:lnTo>
                    <a:pt x="6135" y="219"/>
                  </a:lnTo>
                  <a:lnTo>
                    <a:pt x="5659" y="140"/>
                  </a:lnTo>
                  <a:lnTo>
                    <a:pt x="5182" y="80"/>
                  </a:lnTo>
                  <a:lnTo>
                    <a:pt x="4567" y="41"/>
                  </a:lnTo>
                  <a:lnTo>
                    <a:pt x="3932" y="21"/>
                  </a:lnTo>
                  <a:lnTo>
                    <a:pt x="32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3"/>
            <p:cNvSpPr/>
            <p:nvPr/>
          </p:nvSpPr>
          <p:spPr>
            <a:xfrm flipH="1">
              <a:off x="8054575" y="3864475"/>
              <a:ext cx="53625" cy="401575"/>
            </a:xfrm>
            <a:custGeom>
              <a:avLst/>
              <a:gdLst/>
              <a:ahLst/>
              <a:cxnLst/>
              <a:rect l="l" t="t" r="r" b="b"/>
              <a:pathLst>
                <a:path w="2145" h="16063" extrusionOk="0">
                  <a:moveTo>
                    <a:pt x="2145" y="0"/>
                  </a:moveTo>
                  <a:lnTo>
                    <a:pt x="576" y="318"/>
                  </a:lnTo>
                  <a:lnTo>
                    <a:pt x="0" y="16063"/>
                  </a:lnTo>
                  <a:lnTo>
                    <a:pt x="1708" y="15825"/>
                  </a:lnTo>
                  <a:lnTo>
                    <a:pt x="2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3"/>
            <p:cNvSpPr/>
            <p:nvPr/>
          </p:nvSpPr>
          <p:spPr>
            <a:xfrm flipH="1">
              <a:off x="8054575" y="3864475"/>
              <a:ext cx="41225" cy="50150"/>
            </a:xfrm>
            <a:custGeom>
              <a:avLst/>
              <a:gdLst/>
              <a:ahLst/>
              <a:cxnLst/>
              <a:rect l="l" t="t" r="r" b="b"/>
              <a:pathLst>
                <a:path w="1649" h="2006" extrusionOk="0">
                  <a:moveTo>
                    <a:pt x="1649" y="0"/>
                  </a:moveTo>
                  <a:lnTo>
                    <a:pt x="80" y="318"/>
                  </a:lnTo>
                  <a:lnTo>
                    <a:pt x="1" y="2005"/>
                  </a:lnTo>
                  <a:lnTo>
                    <a:pt x="1589" y="1747"/>
                  </a:lnTo>
                  <a:lnTo>
                    <a:pt x="164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3"/>
            <p:cNvSpPr/>
            <p:nvPr/>
          </p:nvSpPr>
          <p:spPr>
            <a:xfrm flipH="1">
              <a:off x="7740850" y="3818300"/>
              <a:ext cx="57625" cy="400600"/>
            </a:xfrm>
            <a:custGeom>
              <a:avLst/>
              <a:gdLst/>
              <a:ahLst/>
              <a:cxnLst/>
              <a:rect l="l" t="t" r="r" b="b"/>
              <a:pathLst>
                <a:path w="2305" h="16024" extrusionOk="0">
                  <a:moveTo>
                    <a:pt x="2304" y="1"/>
                  </a:moveTo>
                  <a:lnTo>
                    <a:pt x="855" y="457"/>
                  </a:lnTo>
                  <a:lnTo>
                    <a:pt x="1" y="16024"/>
                  </a:lnTo>
                  <a:lnTo>
                    <a:pt x="1569" y="15765"/>
                  </a:lnTo>
                  <a:lnTo>
                    <a:pt x="23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3"/>
            <p:cNvSpPr/>
            <p:nvPr/>
          </p:nvSpPr>
          <p:spPr>
            <a:xfrm flipH="1">
              <a:off x="7740850" y="3818300"/>
              <a:ext cx="38250" cy="51650"/>
            </a:xfrm>
            <a:custGeom>
              <a:avLst/>
              <a:gdLst/>
              <a:ahLst/>
              <a:cxnLst/>
              <a:rect l="l" t="t" r="r" b="b"/>
              <a:pathLst>
                <a:path w="1530" h="2066" extrusionOk="0">
                  <a:moveTo>
                    <a:pt x="1529" y="1"/>
                  </a:moveTo>
                  <a:lnTo>
                    <a:pt x="80" y="457"/>
                  </a:lnTo>
                  <a:lnTo>
                    <a:pt x="0" y="2065"/>
                  </a:lnTo>
                  <a:lnTo>
                    <a:pt x="0" y="2065"/>
                  </a:lnTo>
                  <a:lnTo>
                    <a:pt x="715" y="1926"/>
                  </a:lnTo>
                  <a:lnTo>
                    <a:pt x="1450" y="1807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3"/>
            <p:cNvSpPr/>
            <p:nvPr/>
          </p:nvSpPr>
          <p:spPr>
            <a:xfrm flipH="1">
              <a:off x="7727450" y="3780575"/>
              <a:ext cx="379750" cy="113700"/>
            </a:xfrm>
            <a:custGeom>
              <a:avLst/>
              <a:gdLst/>
              <a:ahLst/>
              <a:cxnLst/>
              <a:rect l="l" t="t" r="r" b="b"/>
              <a:pathLst>
                <a:path w="15190" h="4548" extrusionOk="0">
                  <a:moveTo>
                    <a:pt x="15189" y="1"/>
                  </a:moveTo>
                  <a:lnTo>
                    <a:pt x="99" y="2224"/>
                  </a:lnTo>
                  <a:lnTo>
                    <a:pt x="0" y="4547"/>
                  </a:lnTo>
                  <a:lnTo>
                    <a:pt x="0" y="4547"/>
                  </a:lnTo>
                  <a:lnTo>
                    <a:pt x="15189" y="2423"/>
                  </a:lnTo>
                  <a:lnTo>
                    <a:pt x="15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3"/>
            <p:cNvSpPr/>
            <p:nvPr/>
          </p:nvSpPr>
          <p:spPr>
            <a:xfrm flipH="1">
              <a:off x="7847075" y="3282225"/>
              <a:ext cx="39750" cy="41700"/>
            </a:xfrm>
            <a:custGeom>
              <a:avLst/>
              <a:gdLst/>
              <a:ahLst/>
              <a:cxnLst/>
              <a:rect l="l" t="t" r="r" b="b"/>
              <a:pathLst>
                <a:path w="1590" h="1668" extrusionOk="0">
                  <a:moveTo>
                    <a:pt x="715" y="0"/>
                  </a:moveTo>
                  <a:lnTo>
                    <a:pt x="576" y="40"/>
                  </a:lnTo>
                  <a:lnTo>
                    <a:pt x="418" y="119"/>
                  </a:lnTo>
                  <a:lnTo>
                    <a:pt x="338" y="179"/>
                  </a:lnTo>
                  <a:lnTo>
                    <a:pt x="279" y="238"/>
                  </a:lnTo>
                  <a:lnTo>
                    <a:pt x="199" y="318"/>
                  </a:lnTo>
                  <a:lnTo>
                    <a:pt x="140" y="417"/>
                  </a:lnTo>
                  <a:lnTo>
                    <a:pt x="80" y="536"/>
                  </a:lnTo>
                  <a:lnTo>
                    <a:pt x="40" y="675"/>
                  </a:lnTo>
                  <a:lnTo>
                    <a:pt x="1" y="874"/>
                  </a:lnTo>
                  <a:lnTo>
                    <a:pt x="1" y="1052"/>
                  </a:lnTo>
                  <a:lnTo>
                    <a:pt x="40" y="1231"/>
                  </a:lnTo>
                  <a:lnTo>
                    <a:pt x="100" y="1350"/>
                  </a:lnTo>
                  <a:lnTo>
                    <a:pt x="199" y="1469"/>
                  </a:lnTo>
                  <a:lnTo>
                    <a:pt x="318" y="1549"/>
                  </a:lnTo>
                  <a:lnTo>
                    <a:pt x="457" y="1628"/>
                  </a:lnTo>
                  <a:lnTo>
                    <a:pt x="596" y="1668"/>
                  </a:lnTo>
                  <a:lnTo>
                    <a:pt x="894" y="1668"/>
                  </a:lnTo>
                  <a:lnTo>
                    <a:pt x="1033" y="1628"/>
                  </a:lnTo>
                  <a:lnTo>
                    <a:pt x="1192" y="1549"/>
                  </a:lnTo>
                  <a:lnTo>
                    <a:pt x="1331" y="1450"/>
                  </a:lnTo>
                  <a:lnTo>
                    <a:pt x="1430" y="1311"/>
                  </a:lnTo>
                  <a:lnTo>
                    <a:pt x="1530" y="1132"/>
                  </a:lnTo>
                  <a:lnTo>
                    <a:pt x="1549" y="1013"/>
                  </a:lnTo>
                  <a:lnTo>
                    <a:pt x="1589" y="894"/>
                  </a:lnTo>
                  <a:lnTo>
                    <a:pt x="1589" y="794"/>
                  </a:lnTo>
                  <a:lnTo>
                    <a:pt x="1569" y="655"/>
                  </a:lnTo>
                  <a:lnTo>
                    <a:pt x="1530" y="516"/>
                  </a:lnTo>
                  <a:lnTo>
                    <a:pt x="1470" y="397"/>
                  </a:lnTo>
                  <a:lnTo>
                    <a:pt x="1371" y="258"/>
                  </a:lnTo>
                  <a:lnTo>
                    <a:pt x="1252" y="159"/>
                  </a:lnTo>
                  <a:lnTo>
                    <a:pt x="1113" y="60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1" name="Google Shape;2871;p33"/>
          <p:cNvGrpSpPr/>
          <p:nvPr/>
        </p:nvGrpSpPr>
        <p:grpSpPr>
          <a:xfrm>
            <a:off x="2925912" y="4215158"/>
            <a:ext cx="1495707" cy="748875"/>
            <a:chOff x="3640625" y="4512400"/>
            <a:chExt cx="1702375" cy="852350"/>
          </a:xfrm>
        </p:grpSpPr>
        <p:sp>
          <p:nvSpPr>
            <p:cNvPr id="2872" name="Google Shape;2872;p33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3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3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3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3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3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3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3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3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3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3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3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3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3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3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3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3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3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3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1" name="Google Shape;2891;p33"/>
          <p:cNvGrpSpPr/>
          <p:nvPr/>
        </p:nvGrpSpPr>
        <p:grpSpPr>
          <a:xfrm>
            <a:off x="7243814" y="3794246"/>
            <a:ext cx="269222" cy="377667"/>
            <a:chOff x="1988514" y="3567171"/>
            <a:chExt cx="269222" cy="377667"/>
          </a:xfrm>
        </p:grpSpPr>
        <p:sp>
          <p:nvSpPr>
            <p:cNvPr id="2892" name="Google Shape;289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6" name="Google Shape;2896;p33"/>
          <p:cNvGrpSpPr/>
          <p:nvPr/>
        </p:nvGrpSpPr>
        <p:grpSpPr>
          <a:xfrm>
            <a:off x="1985564" y="4001546"/>
            <a:ext cx="269222" cy="377667"/>
            <a:chOff x="1988514" y="3567171"/>
            <a:chExt cx="269222" cy="377667"/>
          </a:xfrm>
        </p:grpSpPr>
        <p:sp>
          <p:nvSpPr>
            <p:cNvPr id="2897" name="Google Shape;289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1" name="Google Shape;2901;p33"/>
          <p:cNvGrpSpPr/>
          <p:nvPr/>
        </p:nvGrpSpPr>
        <p:grpSpPr>
          <a:xfrm>
            <a:off x="2304664" y="4025346"/>
            <a:ext cx="269222" cy="377667"/>
            <a:chOff x="1988514" y="3567171"/>
            <a:chExt cx="269222" cy="377667"/>
          </a:xfrm>
        </p:grpSpPr>
        <p:sp>
          <p:nvSpPr>
            <p:cNvPr id="2902" name="Google Shape;290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6" name="Google Shape;2906;p33"/>
          <p:cNvGrpSpPr/>
          <p:nvPr/>
        </p:nvGrpSpPr>
        <p:grpSpPr>
          <a:xfrm>
            <a:off x="7513014" y="3794234"/>
            <a:ext cx="269222" cy="377667"/>
            <a:chOff x="1988514" y="3567171"/>
            <a:chExt cx="269222" cy="377667"/>
          </a:xfrm>
        </p:grpSpPr>
        <p:sp>
          <p:nvSpPr>
            <p:cNvPr id="2907" name="Google Shape;290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6" name="Picture 29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66" b="96117" l="974" r="100000">
                        <a14:foregroundMark x1="32425" y1="10291" x2="36222" y2="64466"/>
                        <a14:foregroundMark x1="57741" y1="12816" x2="58325" y2="58058"/>
                        <a14:foregroundMark x1="57254" y1="56505" x2="54236" y2="79417"/>
                        <a14:foregroundMark x1="56865" y1="9709" x2="60759" y2="11262"/>
                        <a14:foregroundMark x1="12171" y1="8350" x2="14119" y2="62330"/>
                        <a14:foregroundMark x1="19182" y1="64466" x2="24635" y2="61359"/>
                        <a14:foregroundMark x1="10029" y1="64660" x2="9153" y2="79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74839" y="3162624"/>
            <a:ext cx="4176147" cy="2094173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35783" y="2417036"/>
            <a:ext cx="6711120" cy="4923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i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Let’s sing a song!</a:t>
            </a:r>
          </a:p>
        </p:txBody>
      </p:sp>
      <p:pic>
        <p:nvPicPr>
          <p:cNvPr id="151" name="Picture 150" descr="cartoon-1296497_960_72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-340255" y="114369"/>
            <a:ext cx="2712760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3" name="camera.wav"/>
          </p:stSnd>
        </p:sndAc>
      </p:transition>
    </mc:Choice>
    <mc:Fallback xmlns="">
      <p:transition spd="slow">
        <p:fade/>
        <p:sndAc>
          <p:stSnd>
            <p:snd r:embed="rId9" name="camera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091" l="0" r="100000">
                        <a14:backgroundMark x1="51111" y1="56818" x2="51778" y2="576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158" y="-520035"/>
            <a:ext cx="3757884" cy="5663535"/>
          </a:xfrm>
          <a:prstGeom prst="rect">
            <a:avLst/>
          </a:prstGeom>
        </p:spPr>
      </p:pic>
      <p:pic>
        <p:nvPicPr>
          <p:cNvPr id="5" name="Picture 4" descr="cartoon-1296497_960_72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-706015" y="441242"/>
            <a:ext cx="3003692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Bee_inkinch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988" y="3530468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Bee_inkinch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95831" y="3553494"/>
            <a:ext cx="281956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1969477" y="0"/>
            <a:ext cx="5466744" cy="5067511"/>
            <a:chOff x="2094567" y="776137"/>
            <a:chExt cx="7489588" cy="4250277"/>
          </a:xfrm>
        </p:grpSpPr>
        <p:sp>
          <p:nvSpPr>
            <p:cNvPr id="9" name="Right Triangle 2"/>
            <p:cNvSpPr/>
            <p:nvPr/>
          </p:nvSpPr>
          <p:spPr>
            <a:xfrm flipH="1">
              <a:off x="8086791" y="4617839"/>
              <a:ext cx="1477074" cy="408575"/>
            </a:xfrm>
            <a:custGeom>
              <a:avLst/>
              <a:gdLst>
                <a:gd name="connsiteX0" fmla="*/ 0 w 1066800"/>
                <a:gd name="connsiteY0" fmla="*/ 533400 h 533400"/>
                <a:gd name="connsiteX1" fmla="*/ 0 w 1066800"/>
                <a:gd name="connsiteY1" fmla="*/ 0 h 533400"/>
                <a:gd name="connsiteX2" fmla="*/ 1066800 w 1066800"/>
                <a:gd name="connsiteY2" fmla="*/ 533400 h 533400"/>
                <a:gd name="connsiteX3" fmla="*/ 0 w 1066800"/>
                <a:gd name="connsiteY3" fmla="*/ 533400 h 533400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7541"/>
                <a:gd name="connsiteY0" fmla="*/ 0 h 668700"/>
                <a:gd name="connsiteX1" fmla="*/ 500062 w 1557541"/>
                <a:gd name="connsiteY1" fmla="*/ 109537 h 668700"/>
                <a:gd name="connsiteX2" fmla="*/ 1552574 w 1557541"/>
                <a:gd name="connsiteY2" fmla="*/ 628650 h 668700"/>
                <a:gd name="connsiteX3" fmla="*/ 0 w 1557541"/>
                <a:gd name="connsiteY3" fmla="*/ 0 h 668700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1787" h="639446">
                  <a:moveTo>
                    <a:pt x="0" y="0"/>
                  </a:moveTo>
                  <a:cubicBezTo>
                    <a:pt x="171450" y="17462"/>
                    <a:pt x="460330" y="449262"/>
                    <a:pt x="514349" y="52387"/>
                  </a:cubicBezTo>
                  <a:cubicBezTo>
                    <a:pt x="874711" y="249237"/>
                    <a:pt x="1163637" y="346075"/>
                    <a:pt x="1566861" y="571500"/>
                  </a:cubicBezTo>
                  <a:cubicBezTo>
                    <a:pt x="1673224" y="457201"/>
                    <a:pt x="22224" y="1057275"/>
                    <a:pt x="0" y="0"/>
                  </a:cubicBezTo>
                  <a:close/>
                </a:path>
              </a:pathLst>
            </a:custGeom>
            <a:solidFill>
              <a:srgbClr val="FFFF00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2094567" y="1107606"/>
              <a:ext cx="7489588" cy="3879903"/>
            </a:xfrm>
            <a:prstGeom prst="roundRect">
              <a:avLst>
                <a:gd name="adj" fmla="val 12340"/>
              </a:avLst>
            </a:prstGeom>
            <a:solidFill>
              <a:schemeClr val="bg1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5357" l="10000" r="90000">
                          <a14:backgroundMark x1="34889" y1="33750" x2="37000" y2="66964"/>
                        </a14:backgroundRemoval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54" r="16743"/>
            <a:stretch/>
          </p:blipFill>
          <p:spPr>
            <a:xfrm>
              <a:off x="2626438" y="778018"/>
              <a:ext cx="466767" cy="80446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8" t="19783" r="15657" b="46666"/>
            <a:stretch/>
          </p:blipFill>
          <p:spPr>
            <a:xfrm rot="20163080">
              <a:off x="8663334" y="776137"/>
              <a:ext cx="840661" cy="618595"/>
            </a:xfrm>
            <a:prstGeom prst="rect">
              <a:avLst/>
            </a:prstGeom>
          </p:spPr>
        </p:pic>
      </p:grpSp>
      <p:sp>
        <p:nvSpPr>
          <p:cNvPr id="13" name="Rounded Rectangle 12"/>
          <p:cNvSpPr/>
          <p:nvPr/>
        </p:nvSpPr>
        <p:spPr>
          <a:xfrm>
            <a:off x="1207896" y="599688"/>
            <a:ext cx="7092463" cy="7877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You can’t use the tablet in class.</a:t>
            </a:r>
          </a:p>
        </p:txBody>
      </p:sp>
      <p:sp>
        <p:nvSpPr>
          <p:cNvPr id="16" name="Cloud Callout 15"/>
          <p:cNvSpPr/>
          <p:nvPr/>
        </p:nvSpPr>
        <p:spPr>
          <a:xfrm>
            <a:off x="62988" y="571705"/>
            <a:ext cx="1912675" cy="1740027"/>
          </a:xfrm>
          <a:prstGeom prst="cloud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itchFamily="66" charset="0"/>
              </a:rPr>
              <a:t>You can’t do in class.</a:t>
            </a:r>
          </a:p>
        </p:txBody>
      </p:sp>
      <p:pic>
        <p:nvPicPr>
          <p:cNvPr id="17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" y="2366949"/>
            <a:ext cx="2155269" cy="255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1DD05B5-F0FD-6D00-1380-DEEDB9E677F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  <p:pic>
        <p:nvPicPr>
          <p:cNvPr id="18" name="Picture 4" descr="Ảnh miễn phí của Quán ba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539" y="1463547"/>
            <a:ext cx="4595176" cy="301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74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2" name="wind.wav"/>
          </p:stSnd>
        </p:sndAc>
      </p:transition>
    </mc:Choice>
    <mc:Fallback xmlns="">
      <p:transition spd="slow">
        <p:fade/>
        <p:sndAc>
          <p:stSnd>
            <p:snd r:embed="rId16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8" name="Google Shape;2618;p33"/>
          <p:cNvSpPr/>
          <p:nvPr/>
        </p:nvSpPr>
        <p:spPr>
          <a:xfrm>
            <a:off x="4050001" y="190862"/>
            <a:ext cx="1223100" cy="12231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9" name="Google Shape;2619;p33"/>
          <p:cNvSpPr txBox="1">
            <a:spLocks noGrp="1"/>
          </p:cNvSpPr>
          <p:nvPr>
            <p:ph type="title"/>
          </p:nvPr>
        </p:nvSpPr>
        <p:spPr>
          <a:xfrm>
            <a:off x="1161591" y="1580332"/>
            <a:ext cx="7062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mic Sans MS" panose="030F0702030302020204" pitchFamily="66" charset="0"/>
              </a:rPr>
              <a:t>Project</a:t>
            </a: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2620" name="Google Shape;2620;p33"/>
          <p:cNvSpPr txBox="1">
            <a:spLocks noGrp="1"/>
          </p:cNvSpPr>
          <p:nvPr>
            <p:ph type="title" idx="2"/>
          </p:nvPr>
        </p:nvSpPr>
        <p:spPr>
          <a:xfrm>
            <a:off x="4204351" y="456962"/>
            <a:ext cx="9144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2</a:t>
            </a:r>
            <a:endParaRPr dirty="0">
              <a:latin typeface="Comic Sans MS" panose="030F0702030302020204" pitchFamily="66" charset="0"/>
            </a:endParaRPr>
          </a:p>
        </p:txBody>
      </p:sp>
      <p:grpSp>
        <p:nvGrpSpPr>
          <p:cNvPr id="2622" name="Google Shape;2622;p33"/>
          <p:cNvGrpSpPr/>
          <p:nvPr/>
        </p:nvGrpSpPr>
        <p:grpSpPr>
          <a:xfrm>
            <a:off x="7965591" y="3523648"/>
            <a:ext cx="914419" cy="918842"/>
            <a:chOff x="7473800" y="3282225"/>
            <a:chExt cx="1230050" cy="1236000"/>
          </a:xfrm>
        </p:grpSpPr>
        <p:sp>
          <p:nvSpPr>
            <p:cNvPr id="2623" name="Google Shape;2623;p33"/>
            <p:cNvSpPr/>
            <p:nvPr/>
          </p:nvSpPr>
          <p:spPr>
            <a:xfrm>
              <a:off x="7531975" y="4255400"/>
              <a:ext cx="1171800" cy="2259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extrusionOk="0">
                  <a:moveTo>
                    <a:pt x="10802" y="0"/>
                  </a:moveTo>
                  <a:lnTo>
                    <a:pt x="577" y="2264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fill="none" extrusionOk="0">
                  <a:moveTo>
                    <a:pt x="577" y="2264"/>
                  </a:moveTo>
                  <a:lnTo>
                    <a:pt x="1" y="3396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365" y="13581"/>
                  </a:lnTo>
                  <a:lnTo>
                    <a:pt x="10504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lnTo>
                    <a:pt x="577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3"/>
            <p:cNvSpPr/>
            <p:nvPr/>
          </p:nvSpPr>
          <p:spPr>
            <a:xfrm flipH="1">
              <a:off x="7861975" y="4179675"/>
              <a:ext cx="265100" cy="338550"/>
            </a:xfrm>
            <a:custGeom>
              <a:avLst/>
              <a:gdLst/>
              <a:ahLst/>
              <a:cxnLst/>
              <a:rect l="l" t="t" r="r" b="b"/>
              <a:pathLst>
                <a:path w="10604" h="13542" extrusionOk="0">
                  <a:moveTo>
                    <a:pt x="10603" y="0"/>
                  </a:moveTo>
                  <a:lnTo>
                    <a:pt x="577" y="2224"/>
                  </a:lnTo>
                  <a:lnTo>
                    <a:pt x="1" y="3356"/>
                  </a:lnTo>
                  <a:lnTo>
                    <a:pt x="1430" y="4904"/>
                  </a:lnTo>
                  <a:lnTo>
                    <a:pt x="2920" y="6512"/>
                  </a:lnTo>
                  <a:lnTo>
                    <a:pt x="4687" y="8379"/>
                  </a:lnTo>
                  <a:lnTo>
                    <a:pt x="5600" y="9312"/>
                  </a:lnTo>
                  <a:lnTo>
                    <a:pt x="6493" y="10225"/>
                  </a:lnTo>
                  <a:lnTo>
                    <a:pt x="7367" y="11079"/>
                  </a:lnTo>
                  <a:lnTo>
                    <a:pt x="8181" y="11873"/>
                  </a:lnTo>
                  <a:lnTo>
                    <a:pt x="8916" y="12529"/>
                  </a:lnTo>
                  <a:lnTo>
                    <a:pt x="9531" y="13045"/>
                  </a:lnTo>
                  <a:lnTo>
                    <a:pt x="9789" y="13243"/>
                  </a:lnTo>
                  <a:lnTo>
                    <a:pt x="10008" y="13402"/>
                  </a:lnTo>
                  <a:lnTo>
                    <a:pt x="10186" y="13501"/>
                  </a:lnTo>
                  <a:lnTo>
                    <a:pt x="10345" y="13541"/>
                  </a:lnTo>
                  <a:lnTo>
                    <a:pt x="10345" y="13402"/>
                  </a:lnTo>
                  <a:lnTo>
                    <a:pt x="10365" y="13243"/>
                  </a:lnTo>
                  <a:lnTo>
                    <a:pt x="10425" y="12965"/>
                  </a:lnTo>
                  <a:lnTo>
                    <a:pt x="10504" y="12668"/>
                  </a:lnTo>
                  <a:lnTo>
                    <a:pt x="10603" y="12390"/>
                  </a:lnTo>
                  <a:lnTo>
                    <a:pt x="106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33"/>
            <p:cNvSpPr/>
            <p:nvPr/>
          </p:nvSpPr>
          <p:spPr>
            <a:xfrm flipH="1">
              <a:off x="7617750" y="4167750"/>
              <a:ext cx="54625" cy="196600"/>
            </a:xfrm>
            <a:custGeom>
              <a:avLst/>
              <a:gdLst/>
              <a:ahLst/>
              <a:cxnLst/>
              <a:rect l="l" t="t" r="r" b="b"/>
              <a:pathLst>
                <a:path w="2185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549" y="7585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33"/>
            <p:cNvSpPr/>
            <p:nvPr/>
          </p:nvSpPr>
          <p:spPr>
            <a:xfrm flipH="1">
              <a:off x="7645050" y="4167750"/>
              <a:ext cx="27325" cy="196600"/>
            </a:xfrm>
            <a:custGeom>
              <a:avLst/>
              <a:gdLst/>
              <a:ahLst/>
              <a:cxnLst/>
              <a:rect l="l" t="t" r="r" b="b"/>
              <a:pathLst>
                <a:path w="1093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extrusionOk="0">
                  <a:moveTo>
                    <a:pt x="13740" y="1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fill="none" extrusionOk="0">
                  <a:moveTo>
                    <a:pt x="0" y="2264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lnTo>
                    <a:pt x="0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extrusionOk="0">
                  <a:moveTo>
                    <a:pt x="13740" y="1"/>
                  </a:moveTo>
                  <a:lnTo>
                    <a:pt x="0" y="2264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fill="none" extrusionOk="0">
                  <a:moveTo>
                    <a:pt x="7724" y="3257"/>
                  </a:move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5289" y="1748"/>
                  </a:lnTo>
                  <a:lnTo>
                    <a:pt x="13740" y="1"/>
                  </a:lnTo>
                  <a:lnTo>
                    <a:pt x="0" y="2264"/>
                  </a:lnTo>
                  <a:lnTo>
                    <a:pt x="0" y="2264"/>
                  </a:lnTo>
                  <a:lnTo>
                    <a:pt x="1688" y="4150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383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fill="none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4216" y="417"/>
                  </a:lnTo>
                  <a:lnTo>
                    <a:pt x="138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3"/>
            <p:cNvSpPr/>
            <p:nvPr/>
          </p:nvSpPr>
          <p:spPr>
            <a:xfrm flipH="1">
              <a:off x="7687750" y="4256600"/>
              <a:ext cx="370825" cy="101775"/>
            </a:xfrm>
            <a:custGeom>
              <a:avLst/>
              <a:gdLst/>
              <a:ahLst/>
              <a:cxnLst/>
              <a:rect l="l" t="t" r="r" b="b"/>
              <a:pathLst>
                <a:path w="14833" h="4071" extrusionOk="0">
                  <a:moveTo>
                    <a:pt x="13562" y="1"/>
                  </a:moveTo>
                  <a:lnTo>
                    <a:pt x="12569" y="259"/>
                  </a:lnTo>
                  <a:lnTo>
                    <a:pt x="11576" y="497"/>
                  </a:lnTo>
                  <a:lnTo>
                    <a:pt x="10564" y="715"/>
                  </a:lnTo>
                  <a:lnTo>
                    <a:pt x="9551" y="934"/>
                  </a:lnTo>
                  <a:lnTo>
                    <a:pt x="8519" y="1112"/>
                  </a:lnTo>
                  <a:lnTo>
                    <a:pt x="7506" y="1291"/>
                  </a:lnTo>
                  <a:lnTo>
                    <a:pt x="6493" y="1450"/>
                  </a:lnTo>
                  <a:lnTo>
                    <a:pt x="5481" y="1609"/>
                  </a:lnTo>
                  <a:lnTo>
                    <a:pt x="4111" y="1788"/>
                  </a:lnTo>
                  <a:lnTo>
                    <a:pt x="2741" y="1966"/>
                  </a:lnTo>
                  <a:lnTo>
                    <a:pt x="1371" y="2165"/>
                  </a:lnTo>
                  <a:lnTo>
                    <a:pt x="676" y="2264"/>
                  </a:lnTo>
                  <a:lnTo>
                    <a:pt x="1" y="2403"/>
                  </a:lnTo>
                  <a:lnTo>
                    <a:pt x="1530" y="4071"/>
                  </a:lnTo>
                  <a:lnTo>
                    <a:pt x="3178" y="3793"/>
                  </a:lnTo>
                  <a:lnTo>
                    <a:pt x="4806" y="3515"/>
                  </a:lnTo>
                  <a:lnTo>
                    <a:pt x="5620" y="3376"/>
                  </a:lnTo>
                  <a:lnTo>
                    <a:pt x="6434" y="3217"/>
                  </a:lnTo>
                  <a:lnTo>
                    <a:pt x="7248" y="3038"/>
                  </a:lnTo>
                  <a:lnTo>
                    <a:pt x="8062" y="2840"/>
                  </a:lnTo>
                  <a:lnTo>
                    <a:pt x="8539" y="2721"/>
                  </a:lnTo>
                  <a:lnTo>
                    <a:pt x="9015" y="2621"/>
                  </a:lnTo>
                  <a:lnTo>
                    <a:pt x="9968" y="2463"/>
                  </a:lnTo>
                  <a:lnTo>
                    <a:pt x="10921" y="2284"/>
                  </a:lnTo>
                  <a:lnTo>
                    <a:pt x="11398" y="2185"/>
                  </a:lnTo>
                  <a:lnTo>
                    <a:pt x="11854" y="2065"/>
                  </a:lnTo>
                  <a:lnTo>
                    <a:pt x="12589" y="1887"/>
                  </a:lnTo>
                  <a:lnTo>
                    <a:pt x="13324" y="1708"/>
                  </a:lnTo>
                  <a:lnTo>
                    <a:pt x="14078" y="1569"/>
                  </a:lnTo>
                  <a:lnTo>
                    <a:pt x="14833" y="1430"/>
                  </a:lnTo>
                  <a:lnTo>
                    <a:pt x="135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3"/>
            <p:cNvSpPr/>
            <p:nvPr/>
          </p:nvSpPr>
          <p:spPr>
            <a:xfrm flipH="1">
              <a:off x="7610325" y="4342475"/>
              <a:ext cx="352925" cy="119150"/>
            </a:xfrm>
            <a:custGeom>
              <a:avLst/>
              <a:gdLst/>
              <a:ahLst/>
              <a:cxnLst/>
              <a:rect l="l" t="t" r="r" b="b"/>
              <a:pathLst>
                <a:path w="14117" h="4766" extrusionOk="0">
                  <a:moveTo>
                    <a:pt x="12747" y="0"/>
                  </a:moveTo>
                  <a:lnTo>
                    <a:pt x="12290" y="100"/>
                  </a:lnTo>
                  <a:lnTo>
                    <a:pt x="11853" y="219"/>
                  </a:lnTo>
                  <a:lnTo>
                    <a:pt x="10960" y="477"/>
                  </a:lnTo>
                  <a:lnTo>
                    <a:pt x="10086" y="755"/>
                  </a:lnTo>
                  <a:lnTo>
                    <a:pt x="9630" y="874"/>
                  </a:lnTo>
                  <a:lnTo>
                    <a:pt x="9193" y="993"/>
                  </a:lnTo>
                  <a:lnTo>
                    <a:pt x="8240" y="1212"/>
                  </a:lnTo>
                  <a:lnTo>
                    <a:pt x="7267" y="1410"/>
                  </a:lnTo>
                  <a:lnTo>
                    <a:pt x="6294" y="1589"/>
                  </a:lnTo>
                  <a:lnTo>
                    <a:pt x="5321" y="1768"/>
                  </a:lnTo>
                  <a:lnTo>
                    <a:pt x="4408" y="1946"/>
                  </a:lnTo>
                  <a:lnTo>
                    <a:pt x="3475" y="2125"/>
                  </a:lnTo>
                  <a:lnTo>
                    <a:pt x="2561" y="2324"/>
                  </a:lnTo>
                  <a:lnTo>
                    <a:pt x="1648" y="2542"/>
                  </a:lnTo>
                  <a:lnTo>
                    <a:pt x="814" y="2780"/>
                  </a:lnTo>
                  <a:lnTo>
                    <a:pt x="0" y="3038"/>
                  </a:lnTo>
                  <a:lnTo>
                    <a:pt x="893" y="3952"/>
                  </a:lnTo>
                  <a:lnTo>
                    <a:pt x="1727" y="4766"/>
                  </a:lnTo>
                  <a:lnTo>
                    <a:pt x="2224" y="4627"/>
                  </a:lnTo>
                  <a:lnTo>
                    <a:pt x="2740" y="4488"/>
                  </a:lnTo>
                  <a:lnTo>
                    <a:pt x="3792" y="4289"/>
                  </a:lnTo>
                  <a:lnTo>
                    <a:pt x="4785" y="4071"/>
                  </a:lnTo>
                  <a:lnTo>
                    <a:pt x="5778" y="3852"/>
                  </a:lnTo>
                  <a:lnTo>
                    <a:pt x="6751" y="3614"/>
                  </a:lnTo>
                  <a:lnTo>
                    <a:pt x="7743" y="3356"/>
                  </a:lnTo>
                  <a:lnTo>
                    <a:pt x="8855" y="3098"/>
                  </a:lnTo>
                  <a:lnTo>
                    <a:pt x="9947" y="2840"/>
                  </a:lnTo>
                  <a:lnTo>
                    <a:pt x="11059" y="2582"/>
                  </a:lnTo>
                  <a:lnTo>
                    <a:pt x="12151" y="2284"/>
                  </a:lnTo>
                  <a:lnTo>
                    <a:pt x="12648" y="2145"/>
                  </a:lnTo>
                  <a:lnTo>
                    <a:pt x="13144" y="1966"/>
                  </a:lnTo>
                  <a:lnTo>
                    <a:pt x="14117" y="1609"/>
                  </a:lnTo>
                  <a:lnTo>
                    <a:pt x="127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3"/>
            <p:cNvSpPr/>
            <p:nvPr/>
          </p:nvSpPr>
          <p:spPr>
            <a:xfrm flipH="1">
              <a:off x="7573075" y="4390625"/>
              <a:ext cx="339550" cy="114675"/>
            </a:xfrm>
            <a:custGeom>
              <a:avLst/>
              <a:gdLst/>
              <a:ahLst/>
              <a:cxnLst/>
              <a:rect l="l" t="t" r="r" b="b"/>
              <a:pathLst>
                <a:path w="13582" h="4587" extrusionOk="0">
                  <a:moveTo>
                    <a:pt x="12350" y="0"/>
                  </a:moveTo>
                  <a:lnTo>
                    <a:pt x="11476" y="338"/>
                  </a:lnTo>
                  <a:lnTo>
                    <a:pt x="11020" y="497"/>
                  </a:lnTo>
                  <a:lnTo>
                    <a:pt x="10563" y="616"/>
                  </a:lnTo>
                  <a:lnTo>
                    <a:pt x="9550" y="894"/>
                  </a:lnTo>
                  <a:lnTo>
                    <a:pt x="8538" y="1152"/>
                  </a:lnTo>
                  <a:lnTo>
                    <a:pt x="6493" y="1629"/>
                  </a:lnTo>
                  <a:lnTo>
                    <a:pt x="4348" y="2165"/>
                  </a:lnTo>
                  <a:lnTo>
                    <a:pt x="3276" y="2423"/>
                  </a:lnTo>
                  <a:lnTo>
                    <a:pt x="2184" y="2641"/>
                  </a:lnTo>
                  <a:lnTo>
                    <a:pt x="1092" y="2860"/>
                  </a:lnTo>
                  <a:lnTo>
                    <a:pt x="536" y="2979"/>
                  </a:lnTo>
                  <a:lnTo>
                    <a:pt x="0" y="3138"/>
                  </a:lnTo>
                  <a:lnTo>
                    <a:pt x="655" y="3733"/>
                  </a:lnTo>
                  <a:lnTo>
                    <a:pt x="1231" y="4190"/>
                  </a:lnTo>
                  <a:lnTo>
                    <a:pt x="1450" y="4369"/>
                  </a:lnTo>
                  <a:lnTo>
                    <a:pt x="1648" y="4488"/>
                  </a:lnTo>
                  <a:lnTo>
                    <a:pt x="1827" y="4567"/>
                  </a:lnTo>
                  <a:lnTo>
                    <a:pt x="1946" y="4587"/>
                  </a:lnTo>
                  <a:lnTo>
                    <a:pt x="2244" y="4547"/>
                  </a:lnTo>
                  <a:lnTo>
                    <a:pt x="2740" y="4448"/>
                  </a:lnTo>
                  <a:lnTo>
                    <a:pt x="4209" y="4130"/>
                  </a:lnTo>
                  <a:lnTo>
                    <a:pt x="6096" y="3693"/>
                  </a:lnTo>
                  <a:lnTo>
                    <a:pt x="8180" y="3177"/>
                  </a:lnTo>
                  <a:lnTo>
                    <a:pt x="10186" y="2641"/>
                  </a:lnTo>
                  <a:lnTo>
                    <a:pt x="11913" y="2165"/>
                  </a:lnTo>
                  <a:lnTo>
                    <a:pt x="12608" y="1966"/>
                  </a:lnTo>
                  <a:lnTo>
                    <a:pt x="13124" y="1787"/>
                  </a:lnTo>
                  <a:lnTo>
                    <a:pt x="13462" y="1648"/>
                  </a:lnTo>
                  <a:lnTo>
                    <a:pt x="13541" y="1589"/>
                  </a:lnTo>
                  <a:lnTo>
                    <a:pt x="13581" y="1549"/>
                  </a:lnTo>
                  <a:lnTo>
                    <a:pt x="13541" y="1509"/>
                  </a:lnTo>
                  <a:lnTo>
                    <a:pt x="13482" y="1390"/>
                  </a:lnTo>
                  <a:lnTo>
                    <a:pt x="13224" y="1073"/>
                  </a:lnTo>
                  <a:lnTo>
                    <a:pt x="123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3"/>
            <p:cNvSpPr/>
            <p:nvPr/>
          </p:nvSpPr>
          <p:spPr>
            <a:xfrm flipH="1">
              <a:off x="7651525" y="4300775"/>
              <a:ext cx="360875" cy="110225"/>
            </a:xfrm>
            <a:custGeom>
              <a:avLst/>
              <a:gdLst/>
              <a:ahLst/>
              <a:cxnLst/>
              <a:rect l="l" t="t" r="r" b="b"/>
              <a:pathLst>
                <a:path w="14435" h="4409" extrusionOk="0">
                  <a:moveTo>
                    <a:pt x="13264" y="1"/>
                  </a:moveTo>
                  <a:lnTo>
                    <a:pt x="12390" y="159"/>
                  </a:lnTo>
                  <a:lnTo>
                    <a:pt x="11536" y="318"/>
                  </a:lnTo>
                  <a:lnTo>
                    <a:pt x="10663" y="517"/>
                  </a:lnTo>
                  <a:lnTo>
                    <a:pt x="9829" y="735"/>
                  </a:lnTo>
                  <a:lnTo>
                    <a:pt x="9352" y="854"/>
                  </a:lnTo>
                  <a:lnTo>
                    <a:pt x="8876" y="974"/>
                  </a:lnTo>
                  <a:lnTo>
                    <a:pt x="7903" y="1132"/>
                  </a:lnTo>
                  <a:lnTo>
                    <a:pt x="6950" y="1311"/>
                  </a:lnTo>
                  <a:lnTo>
                    <a:pt x="6453" y="1391"/>
                  </a:lnTo>
                  <a:lnTo>
                    <a:pt x="5977" y="1510"/>
                  </a:lnTo>
                  <a:lnTo>
                    <a:pt x="5242" y="1688"/>
                  </a:lnTo>
                  <a:lnTo>
                    <a:pt x="4507" y="1867"/>
                  </a:lnTo>
                  <a:lnTo>
                    <a:pt x="3753" y="2006"/>
                  </a:lnTo>
                  <a:lnTo>
                    <a:pt x="2998" y="2145"/>
                  </a:lnTo>
                  <a:lnTo>
                    <a:pt x="1489" y="2383"/>
                  </a:lnTo>
                  <a:lnTo>
                    <a:pt x="0" y="2641"/>
                  </a:lnTo>
                  <a:lnTo>
                    <a:pt x="1668" y="4408"/>
                  </a:lnTo>
                  <a:lnTo>
                    <a:pt x="2760" y="4071"/>
                  </a:lnTo>
                  <a:lnTo>
                    <a:pt x="3296" y="3912"/>
                  </a:lnTo>
                  <a:lnTo>
                    <a:pt x="3852" y="3773"/>
                  </a:lnTo>
                  <a:lnTo>
                    <a:pt x="4845" y="3535"/>
                  </a:lnTo>
                  <a:lnTo>
                    <a:pt x="5858" y="3336"/>
                  </a:lnTo>
                  <a:lnTo>
                    <a:pt x="7863" y="2979"/>
                  </a:lnTo>
                  <a:lnTo>
                    <a:pt x="8935" y="2761"/>
                  </a:lnTo>
                  <a:lnTo>
                    <a:pt x="10007" y="2542"/>
                  </a:lnTo>
                  <a:lnTo>
                    <a:pt x="11060" y="2304"/>
                  </a:lnTo>
                  <a:lnTo>
                    <a:pt x="12112" y="2046"/>
                  </a:lnTo>
                  <a:lnTo>
                    <a:pt x="12708" y="1867"/>
                  </a:lnTo>
                  <a:lnTo>
                    <a:pt x="13283" y="1688"/>
                  </a:lnTo>
                  <a:lnTo>
                    <a:pt x="13859" y="1510"/>
                  </a:lnTo>
                  <a:lnTo>
                    <a:pt x="14435" y="1351"/>
                  </a:lnTo>
                  <a:lnTo>
                    <a:pt x="132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33"/>
            <p:cNvSpPr/>
            <p:nvPr/>
          </p:nvSpPr>
          <p:spPr>
            <a:xfrm flipH="1">
              <a:off x="8311200" y="4266025"/>
              <a:ext cx="72000" cy="213975"/>
            </a:xfrm>
            <a:custGeom>
              <a:avLst/>
              <a:gdLst/>
              <a:ahLst/>
              <a:cxnLst/>
              <a:rect l="l" t="t" r="r" b="b"/>
              <a:pathLst>
                <a:path w="2880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2403" y="7824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33"/>
            <p:cNvSpPr/>
            <p:nvPr/>
          </p:nvSpPr>
          <p:spPr>
            <a:xfrm flipH="1">
              <a:off x="8347425" y="4266025"/>
              <a:ext cx="35775" cy="213975"/>
            </a:xfrm>
            <a:custGeom>
              <a:avLst/>
              <a:gdLst/>
              <a:ahLst/>
              <a:cxnLst/>
              <a:rect l="l" t="t" r="r" b="b"/>
              <a:pathLst>
                <a:path w="1431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14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33"/>
            <p:cNvSpPr/>
            <p:nvPr/>
          </p:nvSpPr>
          <p:spPr>
            <a:xfrm flipH="1">
              <a:off x="8576250" y="4146400"/>
              <a:ext cx="69525" cy="217950"/>
            </a:xfrm>
            <a:custGeom>
              <a:avLst/>
              <a:gdLst/>
              <a:ahLst/>
              <a:cxnLst/>
              <a:rect l="l" t="t" r="r" b="b"/>
              <a:pathLst>
                <a:path w="2781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2502" y="8300"/>
                  </a:lnTo>
                  <a:lnTo>
                    <a:pt x="2780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3"/>
            <p:cNvSpPr/>
            <p:nvPr/>
          </p:nvSpPr>
          <p:spPr>
            <a:xfrm flipH="1">
              <a:off x="8610025" y="4146400"/>
              <a:ext cx="35750" cy="217950"/>
            </a:xfrm>
            <a:custGeom>
              <a:avLst/>
              <a:gdLst/>
              <a:ahLst/>
              <a:cxnLst/>
              <a:rect l="l" t="t" r="r" b="b"/>
              <a:pathLst>
                <a:path w="1430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1430" y="8717"/>
                  </a:lnTo>
                  <a:lnTo>
                    <a:pt x="1192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fill="none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3"/>
            <p:cNvSpPr/>
            <p:nvPr/>
          </p:nvSpPr>
          <p:spPr>
            <a:xfrm flipH="1">
              <a:off x="8612500" y="3666400"/>
              <a:ext cx="68025" cy="517250"/>
            </a:xfrm>
            <a:custGeom>
              <a:avLst/>
              <a:gdLst/>
              <a:ahLst/>
              <a:cxnLst/>
              <a:rect l="l" t="t" r="r" b="b"/>
              <a:pathLst>
                <a:path w="2721" h="20690" extrusionOk="0">
                  <a:moveTo>
                    <a:pt x="417" y="1"/>
                  </a:moveTo>
                  <a:lnTo>
                    <a:pt x="1" y="19439"/>
                  </a:lnTo>
                  <a:lnTo>
                    <a:pt x="2721" y="20690"/>
                  </a:lnTo>
                  <a:lnTo>
                    <a:pt x="2721" y="120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extrusionOk="0">
                  <a:moveTo>
                    <a:pt x="0" y="1"/>
                  </a:move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fill="none" extrusionOk="0">
                  <a:moveTo>
                    <a:pt x="2323" y="120"/>
                  </a:moveTo>
                  <a:lnTo>
                    <a:pt x="0" y="1"/>
                  </a:ln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3"/>
            <p:cNvSpPr/>
            <p:nvPr/>
          </p:nvSpPr>
          <p:spPr>
            <a:xfrm flipH="1">
              <a:off x="8398050" y="3676825"/>
              <a:ext cx="64075" cy="604625"/>
            </a:xfrm>
            <a:custGeom>
              <a:avLst/>
              <a:gdLst/>
              <a:ahLst/>
              <a:cxnLst/>
              <a:rect l="l" t="t" r="r" b="b"/>
              <a:pathLst>
                <a:path w="2563" h="24185" extrusionOk="0">
                  <a:moveTo>
                    <a:pt x="1" y="1"/>
                  </a:moveTo>
                  <a:lnTo>
                    <a:pt x="1" y="23013"/>
                  </a:lnTo>
                  <a:lnTo>
                    <a:pt x="2562" y="24184"/>
                  </a:lnTo>
                  <a:lnTo>
                    <a:pt x="256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fill="none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3"/>
            <p:cNvSpPr/>
            <p:nvPr/>
          </p:nvSpPr>
          <p:spPr>
            <a:xfrm flipH="1">
              <a:off x="8538050" y="3669875"/>
              <a:ext cx="65050" cy="547525"/>
            </a:xfrm>
            <a:custGeom>
              <a:avLst/>
              <a:gdLst/>
              <a:ahLst/>
              <a:cxnLst/>
              <a:rect l="l" t="t" r="r" b="b"/>
              <a:pathLst>
                <a:path w="2602" h="21901" extrusionOk="0">
                  <a:moveTo>
                    <a:pt x="1" y="1"/>
                  </a:moveTo>
                  <a:lnTo>
                    <a:pt x="1" y="20710"/>
                  </a:lnTo>
                  <a:lnTo>
                    <a:pt x="2602" y="21901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120"/>
                  </a:lnTo>
                  <a:lnTo>
                    <a:pt x="2304" y="120"/>
                  </a:lnTo>
                  <a:lnTo>
                    <a:pt x="0" y="1"/>
                  </a:lnTo>
                  <a:close/>
                  <a:moveTo>
                    <a:pt x="2304" y="120"/>
                  </a:move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2304" y="12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fill="none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4985"/>
                  </a:ln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extrusionOk="0">
                  <a:moveTo>
                    <a:pt x="99" y="1"/>
                  </a:move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fill="none" extrusionOk="0">
                  <a:moveTo>
                    <a:pt x="99" y="1"/>
                  </a:moveTo>
                  <a:lnTo>
                    <a:pt x="99" y="1"/>
                  </a:ln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33"/>
            <p:cNvSpPr/>
            <p:nvPr/>
          </p:nvSpPr>
          <p:spPr>
            <a:xfrm flipH="1">
              <a:off x="8416425" y="3672875"/>
              <a:ext cx="121650" cy="147425"/>
            </a:xfrm>
            <a:custGeom>
              <a:avLst/>
              <a:gdLst/>
              <a:ahLst/>
              <a:cxnLst/>
              <a:rect l="l" t="t" r="r" b="b"/>
              <a:pathLst>
                <a:path w="4866" h="5897" extrusionOk="0">
                  <a:moveTo>
                    <a:pt x="358" y="20"/>
                  </a:moveTo>
                  <a:lnTo>
                    <a:pt x="358" y="21"/>
                  </a:lnTo>
                  <a:lnTo>
                    <a:pt x="358" y="21"/>
                  </a:lnTo>
                  <a:lnTo>
                    <a:pt x="1014" y="60"/>
                  </a:lnTo>
                  <a:lnTo>
                    <a:pt x="1014" y="60"/>
                  </a:lnTo>
                  <a:lnTo>
                    <a:pt x="358" y="20"/>
                  </a:lnTo>
                  <a:close/>
                  <a:moveTo>
                    <a:pt x="1" y="0"/>
                  </a:moveTo>
                  <a:lnTo>
                    <a:pt x="1" y="5004"/>
                  </a:lnTo>
                  <a:lnTo>
                    <a:pt x="358" y="5063"/>
                  </a:lnTo>
                  <a:lnTo>
                    <a:pt x="358" y="21"/>
                  </a:lnTo>
                  <a:lnTo>
                    <a:pt x="358" y="21"/>
                  </a:lnTo>
                  <a:lnTo>
                    <a:pt x="1" y="0"/>
                  </a:lnTo>
                  <a:close/>
                  <a:moveTo>
                    <a:pt x="2681" y="139"/>
                  </a:moveTo>
                  <a:lnTo>
                    <a:pt x="2681" y="5738"/>
                  </a:lnTo>
                  <a:lnTo>
                    <a:pt x="3039" y="5897"/>
                  </a:lnTo>
                  <a:lnTo>
                    <a:pt x="3039" y="159"/>
                  </a:lnTo>
                  <a:lnTo>
                    <a:pt x="4865" y="258"/>
                  </a:lnTo>
                  <a:lnTo>
                    <a:pt x="4865" y="258"/>
                  </a:lnTo>
                  <a:lnTo>
                    <a:pt x="2681" y="139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33"/>
            <p:cNvSpPr/>
            <p:nvPr/>
          </p:nvSpPr>
          <p:spPr>
            <a:xfrm flipH="1">
              <a:off x="8416425" y="3676350"/>
              <a:ext cx="54625" cy="143950"/>
            </a:xfrm>
            <a:custGeom>
              <a:avLst/>
              <a:gdLst/>
              <a:ahLst/>
              <a:cxnLst/>
              <a:rect l="l" t="t" r="r" b="b"/>
              <a:pathLst>
                <a:path w="2185" h="5758" fill="none" extrusionOk="0">
                  <a:moveTo>
                    <a:pt x="0" y="0"/>
                  </a:moveTo>
                  <a:lnTo>
                    <a:pt x="0" y="5599"/>
                  </a:lnTo>
                  <a:lnTo>
                    <a:pt x="0" y="5599"/>
                  </a:lnTo>
                  <a:lnTo>
                    <a:pt x="358" y="5758"/>
                  </a:lnTo>
                  <a:lnTo>
                    <a:pt x="358" y="20"/>
                  </a:lnTo>
                  <a:lnTo>
                    <a:pt x="2184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33"/>
            <p:cNvSpPr/>
            <p:nvPr/>
          </p:nvSpPr>
          <p:spPr>
            <a:xfrm flipH="1">
              <a:off x="8512725" y="3672875"/>
              <a:ext cx="25350" cy="126600"/>
            </a:xfrm>
            <a:custGeom>
              <a:avLst/>
              <a:gdLst/>
              <a:ahLst/>
              <a:cxnLst/>
              <a:rect l="l" t="t" r="r" b="b"/>
              <a:pathLst>
                <a:path w="1014" h="5064" fill="none" extrusionOk="0">
                  <a:moveTo>
                    <a:pt x="1" y="0"/>
                  </a:moveTo>
                  <a:lnTo>
                    <a:pt x="1" y="5004"/>
                  </a:lnTo>
                  <a:lnTo>
                    <a:pt x="1" y="5004"/>
                  </a:lnTo>
                  <a:lnTo>
                    <a:pt x="358" y="5063"/>
                  </a:lnTo>
                  <a:lnTo>
                    <a:pt x="358" y="20"/>
                  </a:lnTo>
                  <a:lnTo>
                    <a:pt x="1014" y="6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extrusionOk="0">
                  <a:moveTo>
                    <a:pt x="0" y="1"/>
                  </a:moveTo>
                  <a:lnTo>
                    <a:pt x="0" y="5044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fill="none" extrusionOk="0">
                  <a:moveTo>
                    <a:pt x="0" y="1"/>
                  </a:moveTo>
                  <a:lnTo>
                    <a:pt x="0" y="5044"/>
                  </a:lnTo>
                  <a:lnTo>
                    <a:pt x="0" y="5044"/>
                  </a:lnTo>
                  <a:lnTo>
                    <a:pt x="755" y="5163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extrusionOk="0">
                  <a:moveTo>
                    <a:pt x="357" y="20"/>
                  </a:moveTo>
                  <a:lnTo>
                    <a:pt x="357" y="21"/>
                  </a:lnTo>
                  <a:lnTo>
                    <a:pt x="357" y="21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357" y="20"/>
                  </a:lnTo>
                  <a:close/>
                  <a:moveTo>
                    <a:pt x="0" y="0"/>
                  </a:moveTo>
                  <a:lnTo>
                    <a:pt x="0" y="6969"/>
                  </a:lnTo>
                  <a:lnTo>
                    <a:pt x="357" y="7188"/>
                  </a:lnTo>
                  <a:lnTo>
                    <a:pt x="357" y="21"/>
                  </a:lnTo>
                  <a:lnTo>
                    <a:pt x="357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fill="none" extrusionOk="0">
                  <a:moveTo>
                    <a:pt x="0" y="0"/>
                  </a:moveTo>
                  <a:lnTo>
                    <a:pt x="0" y="6969"/>
                  </a:lnTo>
                  <a:lnTo>
                    <a:pt x="0" y="6969"/>
                  </a:lnTo>
                  <a:lnTo>
                    <a:pt x="357" y="7188"/>
                  </a:lnTo>
                  <a:lnTo>
                    <a:pt x="357" y="20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extrusionOk="0">
                  <a:moveTo>
                    <a:pt x="1" y="1"/>
                  </a:move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fill="none" extrusionOk="0">
                  <a:moveTo>
                    <a:pt x="1" y="1"/>
                  </a:moveTo>
                  <a:lnTo>
                    <a:pt x="1" y="5739"/>
                  </a:ln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3"/>
            <p:cNvSpPr/>
            <p:nvPr/>
          </p:nvSpPr>
          <p:spPr>
            <a:xfrm flipH="1">
              <a:off x="8347425" y="3680300"/>
              <a:ext cx="41725" cy="206525"/>
            </a:xfrm>
            <a:custGeom>
              <a:avLst/>
              <a:gdLst/>
              <a:ahLst/>
              <a:cxnLst/>
              <a:rect l="l" t="t" r="r" b="b"/>
              <a:pathLst>
                <a:path w="1669" h="8261" extrusionOk="0">
                  <a:moveTo>
                    <a:pt x="0" y="1"/>
                  </a:moveTo>
                  <a:lnTo>
                    <a:pt x="0" y="7169"/>
                  </a:lnTo>
                  <a:lnTo>
                    <a:pt x="934" y="7744"/>
                  </a:lnTo>
                  <a:lnTo>
                    <a:pt x="1331" y="8022"/>
                  </a:lnTo>
                  <a:lnTo>
                    <a:pt x="1648" y="8261"/>
                  </a:lnTo>
                  <a:lnTo>
                    <a:pt x="1668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extrusionOk="0">
                  <a:moveTo>
                    <a:pt x="1" y="1"/>
                  </a:move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865"/>
                  </a:ln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extrusionOk="0">
                  <a:moveTo>
                    <a:pt x="0" y="0"/>
                  </a:moveTo>
                  <a:lnTo>
                    <a:pt x="5441" y="16916"/>
                  </a:lnTo>
                  <a:lnTo>
                    <a:pt x="15924" y="16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fill="none" extrusionOk="0">
                  <a:moveTo>
                    <a:pt x="15924" y="16281"/>
                  </a:moveTo>
                  <a:lnTo>
                    <a:pt x="5441" y="16916"/>
                  </a:lnTo>
                  <a:lnTo>
                    <a:pt x="0" y="0"/>
                  </a:lnTo>
                  <a:lnTo>
                    <a:pt x="15924" y="162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extrusionOk="0">
                  <a:moveTo>
                    <a:pt x="17553" y="0"/>
                  </a:moveTo>
                  <a:lnTo>
                    <a:pt x="80" y="15229"/>
                  </a:lnTo>
                  <a:lnTo>
                    <a:pt x="1" y="40068"/>
                  </a:lnTo>
                  <a:lnTo>
                    <a:pt x="30458" y="35362"/>
                  </a:lnTo>
                  <a:lnTo>
                    <a:pt x="31948" y="13462"/>
                  </a:lnTo>
                  <a:lnTo>
                    <a:pt x="175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fill="none" extrusionOk="0">
                  <a:moveTo>
                    <a:pt x="30458" y="35362"/>
                  </a:moveTo>
                  <a:lnTo>
                    <a:pt x="1" y="40068"/>
                  </a:lnTo>
                  <a:lnTo>
                    <a:pt x="80" y="15229"/>
                  </a:lnTo>
                  <a:lnTo>
                    <a:pt x="17553" y="0"/>
                  </a:lnTo>
                  <a:lnTo>
                    <a:pt x="31948" y="13462"/>
                  </a:lnTo>
                  <a:lnTo>
                    <a:pt x="30458" y="3536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extrusionOk="0">
                  <a:moveTo>
                    <a:pt x="0" y="0"/>
                  </a:move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fill="none" extrusionOk="0">
                  <a:moveTo>
                    <a:pt x="2085" y="1946"/>
                  </a:moveTo>
                  <a:lnTo>
                    <a:pt x="0" y="0"/>
                  </a:ln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fill="none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fill="none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3"/>
            <p:cNvSpPr/>
            <p:nvPr/>
          </p:nvSpPr>
          <p:spPr>
            <a:xfrm flipH="1">
              <a:off x="7685275" y="3302075"/>
              <a:ext cx="458175" cy="969950"/>
            </a:xfrm>
            <a:custGeom>
              <a:avLst/>
              <a:gdLst/>
              <a:ahLst/>
              <a:cxnLst/>
              <a:rect l="l" t="t" r="r" b="b"/>
              <a:pathLst>
                <a:path w="18327" h="38798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27122"/>
                  </a:lnTo>
                  <a:lnTo>
                    <a:pt x="8260" y="27202"/>
                  </a:lnTo>
                  <a:lnTo>
                    <a:pt x="8221" y="27261"/>
                  </a:lnTo>
                  <a:lnTo>
                    <a:pt x="8161" y="27281"/>
                  </a:lnTo>
                  <a:lnTo>
                    <a:pt x="8101" y="27301"/>
                  </a:lnTo>
                  <a:lnTo>
                    <a:pt x="8022" y="27281"/>
                  </a:lnTo>
                  <a:lnTo>
                    <a:pt x="7963" y="27261"/>
                  </a:lnTo>
                  <a:lnTo>
                    <a:pt x="7923" y="27202"/>
                  </a:lnTo>
                  <a:lnTo>
                    <a:pt x="7923" y="27122"/>
                  </a:lnTo>
                  <a:lnTo>
                    <a:pt x="7923" y="1231"/>
                  </a:lnTo>
                  <a:lnTo>
                    <a:pt x="5639" y="3197"/>
                  </a:lnTo>
                  <a:lnTo>
                    <a:pt x="5639" y="24521"/>
                  </a:lnTo>
                  <a:lnTo>
                    <a:pt x="5639" y="24601"/>
                  </a:lnTo>
                  <a:lnTo>
                    <a:pt x="5580" y="24660"/>
                  </a:lnTo>
                  <a:lnTo>
                    <a:pt x="5520" y="24700"/>
                  </a:lnTo>
                  <a:lnTo>
                    <a:pt x="5401" y="24700"/>
                  </a:lnTo>
                  <a:lnTo>
                    <a:pt x="5342" y="24660"/>
                  </a:lnTo>
                  <a:lnTo>
                    <a:pt x="5282" y="24601"/>
                  </a:lnTo>
                  <a:lnTo>
                    <a:pt x="5282" y="24521"/>
                  </a:lnTo>
                  <a:lnTo>
                    <a:pt x="5282" y="3515"/>
                  </a:lnTo>
                  <a:lnTo>
                    <a:pt x="3058" y="5460"/>
                  </a:lnTo>
                  <a:lnTo>
                    <a:pt x="3058" y="28274"/>
                  </a:lnTo>
                  <a:lnTo>
                    <a:pt x="3038" y="28353"/>
                  </a:lnTo>
                  <a:lnTo>
                    <a:pt x="2999" y="28413"/>
                  </a:lnTo>
                  <a:lnTo>
                    <a:pt x="2939" y="28453"/>
                  </a:lnTo>
                  <a:lnTo>
                    <a:pt x="2800" y="28453"/>
                  </a:lnTo>
                  <a:lnTo>
                    <a:pt x="2741" y="28413"/>
                  </a:lnTo>
                  <a:lnTo>
                    <a:pt x="2701" y="28353"/>
                  </a:lnTo>
                  <a:lnTo>
                    <a:pt x="2681" y="28274"/>
                  </a:lnTo>
                  <a:lnTo>
                    <a:pt x="2681" y="5778"/>
                  </a:lnTo>
                  <a:lnTo>
                    <a:pt x="1" y="8121"/>
                  </a:lnTo>
                  <a:lnTo>
                    <a:pt x="1" y="38797"/>
                  </a:lnTo>
                  <a:lnTo>
                    <a:pt x="18327" y="35978"/>
                  </a:lnTo>
                  <a:lnTo>
                    <a:pt x="18327" y="8439"/>
                  </a:lnTo>
                  <a:lnTo>
                    <a:pt x="16103" y="6354"/>
                  </a:lnTo>
                  <a:lnTo>
                    <a:pt x="16103" y="21742"/>
                  </a:lnTo>
                  <a:lnTo>
                    <a:pt x="16103" y="21821"/>
                  </a:lnTo>
                  <a:lnTo>
                    <a:pt x="16044" y="21881"/>
                  </a:lnTo>
                  <a:lnTo>
                    <a:pt x="15984" y="21920"/>
                  </a:lnTo>
                  <a:lnTo>
                    <a:pt x="15865" y="21920"/>
                  </a:lnTo>
                  <a:lnTo>
                    <a:pt x="15805" y="21881"/>
                  </a:lnTo>
                  <a:lnTo>
                    <a:pt x="15746" y="21821"/>
                  </a:lnTo>
                  <a:lnTo>
                    <a:pt x="15746" y="21742"/>
                  </a:lnTo>
                  <a:lnTo>
                    <a:pt x="15746" y="5997"/>
                  </a:lnTo>
                  <a:lnTo>
                    <a:pt x="13740" y="4150"/>
                  </a:lnTo>
                  <a:lnTo>
                    <a:pt x="13740" y="24938"/>
                  </a:lnTo>
                  <a:lnTo>
                    <a:pt x="13740" y="25018"/>
                  </a:lnTo>
                  <a:lnTo>
                    <a:pt x="13681" y="25077"/>
                  </a:lnTo>
                  <a:lnTo>
                    <a:pt x="13641" y="25117"/>
                  </a:lnTo>
                  <a:lnTo>
                    <a:pt x="13502" y="25117"/>
                  </a:lnTo>
                  <a:lnTo>
                    <a:pt x="13442" y="25077"/>
                  </a:lnTo>
                  <a:lnTo>
                    <a:pt x="13403" y="25018"/>
                  </a:lnTo>
                  <a:lnTo>
                    <a:pt x="13383" y="24938"/>
                  </a:lnTo>
                  <a:lnTo>
                    <a:pt x="13383" y="3793"/>
                  </a:lnTo>
                  <a:lnTo>
                    <a:pt x="11060" y="1628"/>
                  </a:lnTo>
                  <a:lnTo>
                    <a:pt x="11060" y="24243"/>
                  </a:lnTo>
                  <a:lnTo>
                    <a:pt x="11040" y="24323"/>
                  </a:lnTo>
                  <a:lnTo>
                    <a:pt x="11000" y="24382"/>
                  </a:lnTo>
                  <a:lnTo>
                    <a:pt x="10941" y="24422"/>
                  </a:lnTo>
                  <a:lnTo>
                    <a:pt x="10802" y="24422"/>
                  </a:lnTo>
                  <a:lnTo>
                    <a:pt x="10742" y="24382"/>
                  </a:lnTo>
                  <a:lnTo>
                    <a:pt x="10703" y="24323"/>
                  </a:lnTo>
                  <a:lnTo>
                    <a:pt x="10703" y="24243"/>
                  </a:lnTo>
                  <a:lnTo>
                    <a:pt x="10703" y="1291"/>
                  </a:lnTo>
                  <a:lnTo>
                    <a:pt x="93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3"/>
            <p:cNvSpPr/>
            <p:nvPr/>
          </p:nvSpPr>
          <p:spPr>
            <a:xfrm flipH="1">
              <a:off x="8072925" y="3835675"/>
              <a:ext cx="3500" cy="173250"/>
            </a:xfrm>
            <a:custGeom>
              <a:avLst/>
              <a:gdLst/>
              <a:ahLst/>
              <a:cxnLst/>
              <a:rect l="l" t="t" r="r" b="b"/>
              <a:pathLst>
                <a:path w="140" h="6930" extrusionOk="0">
                  <a:moveTo>
                    <a:pt x="139" y="0"/>
                  </a:moveTo>
                  <a:lnTo>
                    <a:pt x="0" y="20"/>
                  </a:lnTo>
                  <a:lnTo>
                    <a:pt x="0" y="693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C55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3"/>
            <p:cNvSpPr/>
            <p:nvPr/>
          </p:nvSpPr>
          <p:spPr>
            <a:xfrm flipH="1">
              <a:off x="8066975" y="3835675"/>
              <a:ext cx="9450" cy="177725"/>
            </a:xfrm>
            <a:custGeom>
              <a:avLst/>
              <a:gdLst/>
              <a:ahLst/>
              <a:cxnLst/>
              <a:rect l="l" t="t" r="r" b="b"/>
              <a:pathLst>
                <a:path w="378" h="7109" fill="none" extrusionOk="0">
                  <a:moveTo>
                    <a:pt x="139" y="0"/>
                  </a:moveTo>
                  <a:lnTo>
                    <a:pt x="139" y="0"/>
                  </a:lnTo>
                  <a:lnTo>
                    <a:pt x="0" y="20"/>
                  </a:lnTo>
                  <a:lnTo>
                    <a:pt x="0" y="6930"/>
                  </a:lnTo>
                  <a:lnTo>
                    <a:pt x="0" y="6930"/>
                  </a:lnTo>
                  <a:lnTo>
                    <a:pt x="20" y="7009"/>
                  </a:lnTo>
                  <a:lnTo>
                    <a:pt x="60" y="7069"/>
                  </a:lnTo>
                  <a:lnTo>
                    <a:pt x="119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258" y="7109"/>
                  </a:lnTo>
                  <a:lnTo>
                    <a:pt x="318" y="7069"/>
                  </a:lnTo>
                  <a:lnTo>
                    <a:pt x="357" y="7009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57" y="7009"/>
                  </a:lnTo>
                  <a:lnTo>
                    <a:pt x="318" y="7069"/>
                  </a:lnTo>
                  <a:lnTo>
                    <a:pt x="258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119" y="7109"/>
                  </a:lnTo>
                  <a:lnTo>
                    <a:pt x="60" y="7069"/>
                  </a:lnTo>
                  <a:lnTo>
                    <a:pt x="20" y="7009"/>
                  </a:lnTo>
                  <a:lnTo>
                    <a:pt x="0" y="6930"/>
                  </a:lnTo>
                  <a:lnTo>
                    <a:pt x="1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extrusionOk="0">
                  <a:moveTo>
                    <a:pt x="4229" y="0"/>
                  </a:move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fill="none" extrusionOk="0">
                  <a:moveTo>
                    <a:pt x="4229" y="0"/>
                  </a:moveTo>
                  <a:lnTo>
                    <a:pt x="4229" y="0"/>
                  </a:ln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224" y="7228"/>
                  </a:lnTo>
                  <a:lnTo>
                    <a:pt x="2224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fill="none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3"/>
            <p:cNvSpPr/>
            <p:nvPr/>
          </p:nvSpPr>
          <p:spPr>
            <a:xfrm flipH="1">
              <a:off x="7866950" y="3302075"/>
              <a:ext cx="78450" cy="125100"/>
            </a:xfrm>
            <a:custGeom>
              <a:avLst/>
              <a:gdLst/>
              <a:ahLst/>
              <a:cxnLst/>
              <a:rect l="l" t="t" r="r" b="b"/>
              <a:pathLst>
                <a:path w="3138" h="5004" extrusionOk="0">
                  <a:moveTo>
                    <a:pt x="1391" y="0"/>
                  </a:moveTo>
                  <a:lnTo>
                    <a:pt x="358" y="894"/>
                  </a:lnTo>
                  <a:lnTo>
                    <a:pt x="358" y="915"/>
                  </a:lnTo>
                  <a:lnTo>
                    <a:pt x="358" y="915"/>
                  </a:lnTo>
                  <a:lnTo>
                    <a:pt x="1391" y="0"/>
                  </a:lnTo>
                  <a:close/>
                  <a:moveTo>
                    <a:pt x="1391" y="0"/>
                  </a:moveTo>
                  <a:lnTo>
                    <a:pt x="2781" y="1295"/>
                  </a:lnTo>
                  <a:lnTo>
                    <a:pt x="2781" y="1295"/>
                  </a:lnTo>
                  <a:lnTo>
                    <a:pt x="2781" y="1291"/>
                  </a:lnTo>
                  <a:lnTo>
                    <a:pt x="1391" y="0"/>
                  </a:lnTo>
                  <a:close/>
                  <a:moveTo>
                    <a:pt x="2781" y="1295"/>
                  </a:moveTo>
                  <a:lnTo>
                    <a:pt x="2781" y="4547"/>
                  </a:lnTo>
                  <a:lnTo>
                    <a:pt x="3138" y="4905"/>
                  </a:lnTo>
                  <a:lnTo>
                    <a:pt x="3138" y="1628"/>
                  </a:lnTo>
                  <a:lnTo>
                    <a:pt x="2781" y="1295"/>
                  </a:lnTo>
                  <a:close/>
                  <a:moveTo>
                    <a:pt x="358" y="915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915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3"/>
            <p:cNvSpPr/>
            <p:nvPr/>
          </p:nvSpPr>
          <p:spPr>
            <a:xfrm flipH="1">
              <a:off x="7910625" y="3302075"/>
              <a:ext cx="34775" cy="125100"/>
            </a:xfrm>
            <a:custGeom>
              <a:avLst/>
              <a:gdLst/>
              <a:ahLst/>
              <a:cxnLst/>
              <a:rect l="l" t="t" r="r" b="b"/>
              <a:pathLst>
                <a:path w="1391" h="5004" fill="none" extrusionOk="0">
                  <a:moveTo>
                    <a:pt x="1391" y="0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894"/>
                  </a:lnTo>
                  <a:lnTo>
                    <a:pt x="139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3"/>
            <p:cNvSpPr/>
            <p:nvPr/>
          </p:nvSpPr>
          <p:spPr>
            <a:xfrm flipH="1">
              <a:off x="7550750" y="3380500"/>
              <a:ext cx="276000" cy="283950"/>
            </a:xfrm>
            <a:custGeom>
              <a:avLst/>
              <a:gdLst/>
              <a:ahLst/>
              <a:cxnLst/>
              <a:rect l="l" t="t" r="r" b="b"/>
              <a:pathLst>
                <a:path w="11040" h="11358" extrusionOk="0">
                  <a:moveTo>
                    <a:pt x="0" y="0"/>
                  </a:moveTo>
                  <a:lnTo>
                    <a:pt x="715" y="668"/>
                  </a:lnTo>
                  <a:lnTo>
                    <a:pt x="715" y="668"/>
                  </a:lnTo>
                  <a:lnTo>
                    <a:pt x="715" y="656"/>
                  </a:lnTo>
                  <a:lnTo>
                    <a:pt x="0" y="0"/>
                  </a:lnTo>
                  <a:close/>
                  <a:moveTo>
                    <a:pt x="1890" y="1766"/>
                  </a:moveTo>
                  <a:lnTo>
                    <a:pt x="3078" y="2875"/>
                  </a:lnTo>
                  <a:lnTo>
                    <a:pt x="3078" y="2875"/>
                  </a:lnTo>
                  <a:lnTo>
                    <a:pt x="3078" y="2860"/>
                  </a:lnTo>
                  <a:lnTo>
                    <a:pt x="1890" y="1766"/>
                  </a:lnTo>
                  <a:close/>
                  <a:moveTo>
                    <a:pt x="715" y="668"/>
                  </a:move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1890" y="1766"/>
                  </a:lnTo>
                  <a:lnTo>
                    <a:pt x="1890" y="1766"/>
                  </a:lnTo>
                  <a:lnTo>
                    <a:pt x="715" y="668"/>
                  </a:lnTo>
                  <a:close/>
                  <a:moveTo>
                    <a:pt x="3078" y="2875"/>
                  </a:move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3078" y="2875"/>
                  </a:lnTo>
                  <a:close/>
                  <a:moveTo>
                    <a:pt x="6076" y="5659"/>
                  </a:moveTo>
                  <a:lnTo>
                    <a:pt x="8121" y="7585"/>
                  </a:lnTo>
                  <a:lnTo>
                    <a:pt x="8121" y="11000"/>
                  </a:lnTo>
                  <a:lnTo>
                    <a:pt x="8498" y="11358"/>
                  </a:lnTo>
                  <a:lnTo>
                    <a:pt x="8498" y="7942"/>
                  </a:lnTo>
                  <a:lnTo>
                    <a:pt x="11040" y="10325"/>
                  </a:lnTo>
                  <a:lnTo>
                    <a:pt x="6076" y="5659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3"/>
            <p:cNvSpPr/>
            <p:nvPr/>
          </p:nvSpPr>
          <p:spPr>
            <a:xfrm flipH="1">
              <a:off x="7675825" y="3380500"/>
              <a:ext cx="150925" cy="225875"/>
            </a:xfrm>
            <a:custGeom>
              <a:avLst/>
              <a:gdLst/>
              <a:ahLst/>
              <a:cxnLst/>
              <a:rect l="l" t="t" r="r" b="b"/>
              <a:pathLst>
                <a:path w="6037" h="9035" fill="none" extrusionOk="0">
                  <a:moveTo>
                    <a:pt x="0" y="0"/>
                  </a:moveTo>
                  <a:lnTo>
                    <a:pt x="715" y="656"/>
                  </a:ln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3078" y="2860"/>
                  </a:ln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3"/>
            <p:cNvSpPr/>
            <p:nvPr/>
          </p:nvSpPr>
          <p:spPr>
            <a:xfrm flipH="1">
              <a:off x="7623725" y="3521475"/>
              <a:ext cx="52125" cy="134050"/>
            </a:xfrm>
            <a:custGeom>
              <a:avLst/>
              <a:gdLst/>
              <a:ahLst/>
              <a:cxnLst/>
              <a:rect l="l" t="t" r="r" b="b"/>
              <a:pathLst>
                <a:path w="2085" h="5362" extrusionOk="0">
                  <a:moveTo>
                    <a:pt x="0" y="0"/>
                  </a:moveTo>
                  <a:lnTo>
                    <a:pt x="0" y="3395"/>
                  </a:lnTo>
                  <a:lnTo>
                    <a:pt x="2085" y="5361"/>
                  </a:lnTo>
                  <a:lnTo>
                    <a:pt x="2085" y="1946"/>
                  </a:lnTo>
                  <a:lnTo>
                    <a:pt x="4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3"/>
            <p:cNvSpPr/>
            <p:nvPr/>
          </p:nvSpPr>
          <p:spPr>
            <a:xfrm flipH="1">
              <a:off x="7550750" y="3579050"/>
              <a:ext cx="63550" cy="141000"/>
            </a:xfrm>
            <a:custGeom>
              <a:avLst/>
              <a:gdLst/>
              <a:ahLst/>
              <a:cxnLst/>
              <a:rect l="l" t="t" r="r" b="b"/>
              <a:pathLst>
                <a:path w="2542" h="5640" extrusionOk="0">
                  <a:moveTo>
                    <a:pt x="0" y="0"/>
                  </a:moveTo>
                  <a:lnTo>
                    <a:pt x="0" y="3416"/>
                  </a:lnTo>
                  <a:lnTo>
                    <a:pt x="2323" y="5639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BD5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fill="none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3"/>
            <p:cNvSpPr/>
            <p:nvPr/>
          </p:nvSpPr>
          <p:spPr>
            <a:xfrm flipH="1">
              <a:off x="8143425" y="3505100"/>
              <a:ext cx="136525" cy="237275"/>
            </a:xfrm>
            <a:custGeom>
              <a:avLst/>
              <a:gdLst/>
              <a:ahLst/>
              <a:cxnLst/>
              <a:rect l="l" t="t" r="r" b="b"/>
              <a:pathLst>
                <a:path w="5461" h="9491" extrusionOk="0">
                  <a:moveTo>
                    <a:pt x="5083" y="318"/>
                  </a:moveTo>
                  <a:lnTo>
                    <a:pt x="3833" y="1410"/>
                  </a:lnTo>
                  <a:lnTo>
                    <a:pt x="3833" y="1410"/>
                  </a:lnTo>
                  <a:lnTo>
                    <a:pt x="5083" y="327"/>
                  </a:lnTo>
                  <a:lnTo>
                    <a:pt x="5083" y="327"/>
                  </a:lnTo>
                  <a:lnTo>
                    <a:pt x="5083" y="318"/>
                  </a:lnTo>
                  <a:close/>
                  <a:moveTo>
                    <a:pt x="5461" y="0"/>
                  </a:moveTo>
                  <a:lnTo>
                    <a:pt x="5083" y="327"/>
                  </a:lnTo>
                  <a:lnTo>
                    <a:pt x="5083" y="327"/>
                  </a:lnTo>
                  <a:lnTo>
                    <a:pt x="5083" y="4686"/>
                  </a:lnTo>
                  <a:lnTo>
                    <a:pt x="5461" y="4348"/>
                  </a:lnTo>
                  <a:lnTo>
                    <a:pt x="5461" y="0"/>
                  </a:lnTo>
                  <a:close/>
                  <a:moveTo>
                    <a:pt x="2820" y="2303"/>
                  </a:moveTo>
                  <a:lnTo>
                    <a:pt x="2443" y="2621"/>
                  </a:lnTo>
                  <a:lnTo>
                    <a:pt x="2443" y="7168"/>
                  </a:lnTo>
                  <a:lnTo>
                    <a:pt x="2820" y="6830"/>
                  </a:lnTo>
                  <a:lnTo>
                    <a:pt x="2820" y="2303"/>
                  </a:lnTo>
                  <a:close/>
                  <a:moveTo>
                    <a:pt x="358" y="4448"/>
                  </a:moveTo>
                  <a:lnTo>
                    <a:pt x="1" y="4765"/>
                  </a:lnTo>
                  <a:lnTo>
                    <a:pt x="1" y="9491"/>
                  </a:lnTo>
                  <a:lnTo>
                    <a:pt x="358" y="9133"/>
                  </a:lnTo>
                  <a:lnTo>
                    <a:pt x="358" y="444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3"/>
            <p:cNvSpPr/>
            <p:nvPr/>
          </p:nvSpPr>
          <p:spPr>
            <a:xfrm flipH="1">
              <a:off x="8209450" y="3562675"/>
              <a:ext cx="9450" cy="121625"/>
            </a:xfrm>
            <a:custGeom>
              <a:avLst/>
              <a:gdLst/>
              <a:ahLst/>
              <a:cxnLst/>
              <a:rect l="l" t="t" r="r" b="b"/>
              <a:pathLst>
                <a:path w="378" h="4865" fill="none" extrusionOk="0">
                  <a:moveTo>
                    <a:pt x="378" y="0"/>
                  </a:moveTo>
                  <a:lnTo>
                    <a:pt x="1" y="318"/>
                  </a:lnTo>
                  <a:lnTo>
                    <a:pt x="1" y="4865"/>
                  </a:lnTo>
                  <a:lnTo>
                    <a:pt x="378" y="4527"/>
                  </a:lnTo>
                  <a:lnTo>
                    <a:pt x="3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3"/>
            <p:cNvSpPr/>
            <p:nvPr/>
          </p:nvSpPr>
          <p:spPr>
            <a:xfrm flipH="1">
              <a:off x="8143425" y="3505100"/>
              <a:ext cx="40725" cy="117150"/>
            </a:xfrm>
            <a:custGeom>
              <a:avLst/>
              <a:gdLst/>
              <a:ahLst/>
              <a:cxnLst/>
              <a:rect l="l" t="t" r="r" b="b"/>
              <a:pathLst>
                <a:path w="1629" h="4686" fill="none" extrusionOk="0">
                  <a:moveTo>
                    <a:pt x="1629" y="0"/>
                  </a:moveTo>
                  <a:lnTo>
                    <a:pt x="1" y="1410"/>
                  </a:lnTo>
                  <a:lnTo>
                    <a:pt x="1251" y="318"/>
                  </a:lnTo>
                  <a:lnTo>
                    <a:pt x="1251" y="4686"/>
                  </a:lnTo>
                  <a:lnTo>
                    <a:pt x="1629" y="4348"/>
                  </a:lnTo>
                  <a:lnTo>
                    <a:pt x="16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fill="none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3"/>
            <p:cNvSpPr/>
            <p:nvPr/>
          </p:nvSpPr>
          <p:spPr>
            <a:xfrm flipH="1">
              <a:off x="7685275" y="3302075"/>
              <a:ext cx="458175" cy="311750"/>
            </a:xfrm>
            <a:custGeom>
              <a:avLst/>
              <a:gdLst/>
              <a:ahLst/>
              <a:cxnLst/>
              <a:rect l="l" t="t" r="r" b="b"/>
              <a:pathLst>
                <a:path w="18327" h="12470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4646"/>
                  </a:lnTo>
                  <a:lnTo>
                    <a:pt x="9551" y="3455"/>
                  </a:lnTo>
                  <a:lnTo>
                    <a:pt x="10703" y="4547"/>
                  </a:lnTo>
                  <a:lnTo>
                    <a:pt x="10703" y="1291"/>
                  </a:lnTo>
                  <a:lnTo>
                    <a:pt x="9313" y="0"/>
                  </a:lnTo>
                  <a:close/>
                  <a:moveTo>
                    <a:pt x="11060" y="1628"/>
                  </a:moveTo>
                  <a:lnTo>
                    <a:pt x="11060" y="4905"/>
                  </a:lnTo>
                  <a:lnTo>
                    <a:pt x="13383" y="7108"/>
                  </a:lnTo>
                  <a:lnTo>
                    <a:pt x="13383" y="3793"/>
                  </a:lnTo>
                  <a:lnTo>
                    <a:pt x="12668" y="3137"/>
                  </a:lnTo>
                  <a:lnTo>
                    <a:pt x="11060" y="1628"/>
                  </a:lnTo>
                  <a:close/>
                  <a:moveTo>
                    <a:pt x="7923" y="1231"/>
                  </a:moveTo>
                  <a:lnTo>
                    <a:pt x="5639" y="3197"/>
                  </a:lnTo>
                  <a:lnTo>
                    <a:pt x="5639" y="7148"/>
                  </a:lnTo>
                  <a:lnTo>
                    <a:pt x="7923" y="5004"/>
                  </a:lnTo>
                  <a:lnTo>
                    <a:pt x="7923" y="1231"/>
                  </a:lnTo>
                  <a:close/>
                  <a:moveTo>
                    <a:pt x="13740" y="4150"/>
                  </a:moveTo>
                  <a:lnTo>
                    <a:pt x="13740" y="7446"/>
                  </a:lnTo>
                  <a:lnTo>
                    <a:pt x="15746" y="9352"/>
                  </a:lnTo>
                  <a:lnTo>
                    <a:pt x="15746" y="5997"/>
                  </a:lnTo>
                  <a:lnTo>
                    <a:pt x="13740" y="4150"/>
                  </a:lnTo>
                  <a:close/>
                  <a:moveTo>
                    <a:pt x="5282" y="3515"/>
                  </a:moveTo>
                  <a:lnTo>
                    <a:pt x="3058" y="5460"/>
                  </a:lnTo>
                  <a:lnTo>
                    <a:pt x="3058" y="9590"/>
                  </a:lnTo>
                  <a:lnTo>
                    <a:pt x="5282" y="7486"/>
                  </a:lnTo>
                  <a:lnTo>
                    <a:pt x="5282" y="3515"/>
                  </a:lnTo>
                  <a:close/>
                  <a:moveTo>
                    <a:pt x="16103" y="6354"/>
                  </a:moveTo>
                  <a:lnTo>
                    <a:pt x="16103" y="9690"/>
                  </a:lnTo>
                  <a:lnTo>
                    <a:pt x="18327" y="11814"/>
                  </a:lnTo>
                  <a:lnTo>
                    <a:pt x="18327" y="8439"/>
                  </a:lnTo>
                  <a:lnTo>
                    <a:pt x="16103" y="6354"/>
                  </a:lnTo>
                  <a:close/>
                  <a:moveTo>
                    <a:pt x="2681" y="5778"/>
                  </a:moveTo>
                  <a:lnTo>
                    <a:pt x="1" y="8121"/>
                  </a:lnTo>
                  <a:lnTo>
                    <a:pt x="1" y="12469"/>
                  </a:lnTo>
                  <a:lnTo>
                    <a:pt x="2681" y="9928"/>
                  </a:lnTo>
                  <a:lnTo>
                    <a:pt x="2681" y="577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3"/>
            <p:cNvSpPr/>
            <p:nvPr/>
          </p:nvSpPr>
          <p:spPr>
            <a:xfrm flipH="1">
              <a:off x="7685275" y="3460900"/>
              <a:ext cx="55600" cy="136550"/>
            </a:xfrm>
            <a:custGeom>
              <a:avLst/>
              <a:gdLst/>
              <a:ahLst/>
              <a:cxnLst/>
              <a:rect l="l" t="t" r="r" b="b"/>
              <a:pathLst>
                <a:path w="2224" h="5462" fill="none" extrusionOk="0">
                  <a:moveTo>
                    <a:pt x="0" y="1"/>
                  </a:moveTo>
                  <a:lnTo>
                    <a:pt x="0" y="3337"/>
                  </a:lnTo>
                  <a:lnTo>
                    <a:pt x="2224" y="5461"/>
                  </a:lnTo>
                  <a:lnTo>
                    <a:pt x="2224" y="20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3"/>
            <p:cNvSpPr/>
            <p:nvPr/>
          </p:nvSpPr>
          <p:spPr>
            <a:xfrm flipH="1">
              <a:off x="8076400" y="3446525"/>
              <a:ext cx="67050" cy="167300"/>
            </a:xfrm>
            <a:custGeom>
              <a:avLst/>
              <a:gdLst/>
              <a:ahLst/>
              <a:cxnLst/>
              <a:rect l="l" t="t" r="r" b="b"/>
              <a:pathLst>
                <a:path w="2682" h="6692" fill="none" extrusionOk="0">
                  <a:moveTo>
                    <a:pt x="2681" y="0"/>
                  </a:moveTo>
                  <a:lnTo>
                    <a:pt x="1" y="2343"/>
                  </a:lnTo>
                  <a:lnTo>
                    <a:pt x="1" y="2343"/>
                  </a:lnTo>
                  <a:lnTo>
                    <a:pt x="1" y="6691"/>
                  </a:lnTo>
                  <a:lnTo>
                    <a:pt x="2681" y="4150"/>
                  </a:lnTo>
                  <a:lnTo>
                    <a:pt x="26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3"/>
            <p:cNvSpPr/>
            <p:nvPr/>
          </p:nvSpPr>
          <p:spPr>
            <a:xfrm flipH="1">
              <a:off x="7749800" y="3405825"/>
              <a:ext cx="50150" cy="130075"/>
            </a:xfrm>
            <a:custGeom>
              <a:avLst/>
              <a:gdLst/>
              <a:ahLst/>
              <a:cxnLst/>
              <a:rect l="l" t="t" r="r" b="b"/>
              <a:pathLst>
                <a:path w="2006" h="5203" fill="none" extrusionOk="0">
                  <a:moveTo>
                    <a:pt x="0" y="0"/>
                  </a:moveTo>
                  <a:lnTo>
                    <a:pt x="0" y="3296"/>
                  </a:lnTo>
                  <a:lnTo>
                    <a:pt x="2006" y="5202"/>
                  </a:lnTo>
                  <a:lnTo>
                    <a:pt x="2006" y="184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3"/>
            <p:cNvSpPr/>
            <p:nvPr/>
          </p:nvSpPr>
          <p:spPr>
            <a:xfrm flipH="1">
              <a:off x="8011375" y="3389925"/>
              <a:ext cx="55625" cy="151925"/>
            </a:xfrm>
            <a:custGeom>
              <a:avLst/>
              <a:gdLst/>
              <a:ahLst/>
              <a:cxnLst/>
              <a:rect l="l" t="t" r="r" b="b"/>
              <a:pathLst>
                <a:path w="2225" h="6077" fill="none" extrusionOk="0">
                  <a:moveTo>
                    <a:pt x="2224" y="1"/>
                  </a:moveTo>
                  <a:lnTo>
                    <a:pt x="0" y="1946"/>
                  </a:lnTo>
                  <a:lnTo>
                    <a:pt x="0" y="6076"/>
                  </a:lnTo>
                  <a:lnTo>
                    <a:pt x="2224" y="3972"/>
                  </a:lnTo>
                  <a:lnTo>
                    <a:pt x="22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3"/>
            <p:cNvSpPr/>
            <p:nvPr/>
          </p:nvSpPr>
          <p:spPr>
            <a:xfrm flipH="1">
              <a:off x="7808875" y="3342775"/>
              <a:ext cx="58100" cy="137025"/>
            </a:xfrm>
            <a:custGeom>
              <a:avLst/>
              <a:gdLst/>
              <a:ahLst/>
              <a:cxnLst/>
              <a:rect l="l" t="t" r="r" b="b"/>
              <a:pathLst>
                <a:path w="2324" h="548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277"/>
                  </a:lnTo>
                  <a:lnTo>
                    <a:pt x="2324" y="5480"/>
                  </a:lnTo>
                  <a:lnTo>
                    <a:pt x="2324" y="2165"/>
                  </a:lnTo>
                  <a:lnTo>
                    <a:pt x="1609" y="150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3"/>
            <p:cNvSpPr/>
            <p:nvPr/>
          </p:nvSpPr>
          <p:spPr>
            <a:xfrm flipH="1">
              <a:off x="7945375" y="3332850"/>
              <a:ext cx="57100" cy="147950"/>
            </a:xfrm>
            <a:custGeom>
              <a:avLst/>
              <a:gdLst/>
              <a:ahLst/>
              <a:cxnLst/>
              <a:rect l="l" t="t" r="r" b="b"/>
              <a:pathLst>
                <a:path w="2284" h="5918" fill="none" extrusionOk="0">
                  <a:moveTo>
                    <a:pt x="2284" y="0"/>
                  </a:moveTo>
                  <a:lnTo>
                    <a:pt x="0" y="1966"/>
                  </a:lnTo>
                  <a:lnTo>
                    <a:pt x="0" y="1966"/>
                  </a:lnTo>
                  <a:lnTo>
                    <a:pt x="0" y="5917"/>
                  </a:lnTo>
                  <a:lnTo>
                    <a:pt x="2284" y="3773"/>
                  </a:lnTo>
                  <a:lnTo>
                    <a:pt x="22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3"/>
            <p:cNvSpPr/>
            <p:nvPr/>
          </p:nvSpPr>
          <p:spPr>
            <a:xfrm flipH="1">
              <a:off x="8279925" y="3624225"/>
              <a:ext cx="67525" cy="181700"/>
            </a:xfrm>
            <a:custGeom>
              <a:avLst/>
              <a:gdLst/>
              <a:ahLst/>
              <a:cxnLst/>
              <a:rect l="l" t="t" r="r" b="b"/>
              <a:pathLst>
                <a:path w="2701" h="7268" extrusionOk="0">
                  <a:moveTo>
                    <a:pt x="2701" y="0"/>
                  </a:moveTo>
                  <a:lnTo>
                    <a:pt x="0" y="2343"/>
                  </a:lnTo>
                  <a:lnTo>
                    <a:pt x="0" y="7267"/>
                  </a:lnTo>
                  <a:lnTo>
                    <a:pt x="2701" y="4726"/>
                  </a:lnTo>
                  <a:lnTo>
                    <a:pt x="27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3"/>
            <p:cNvSpPr/>
            <p:nvPr/>
          </p:nvSpPr>
          <p:spPr>
            <a:xfrm flipH="1">
              <a:off x="7473800" y="3289175"/>
              <a:ext cx="430900" cy="427900"/>
            </a:xfrm>
            <a:custGeom>
              <a:avLst/>
              <a:gdLst/>
              <a:ahLst/>
              <a:cxnLst/>
              <a:rect l="l" t="t" r="r" b="b"/>
              <a:pathLst>
                <a:path w="17236" h="17116" extrusionOk="0">
                  <a:moveTo>
                    <a:pt x="1589" y="0"/>
                  </a:moveTo>
                  <a:lnTo>
                    <a:pt x="1" y="1628"/>
                  </a:lnTo>
                  <a:lnTo>
                    <a:pt x="16679" y="17115"/>
                  </a:lnTo>
                  <a:lnTo>
                    <a:pt x="17235" y="17115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3"/>
            <p:cNvSpPr/>
            <p:nvPr/>
          </p:nvSpPr>
          <p:spPr>
            <a:xfrm flipH="1">
              <a:off x="7826250" y="3475300"/>
              <a:ext cx="156875" cy="139025"/>
            </a:xfrm>
            <a:custGeom>
              <a:avLst/>
              <a:gdLst/>
              <a:ahLst/>
              <a:cxnLst/>
              <a:rect l="l" t="t" r="r" b="b"/>
              <a:pathLst>
                <a:path w="6275" h="5561" extrusionOk="0">
                  <a:moveTo>
                    <a:pt x="4329" y="1"/>
                  </a:moveTo>
                  <a:lnTo>
                    <a:pt x="4170" y="40"/>
                  </a:lnTo>
                  <a:lnTo>
                    <a:pt x="3992" y="80"/>
                  </a:lnTo>
                  <a:lnTo>
                    <a:pt x="3853" y="160"/>
                  </a:lnTo>
                  <a:lnTo>
                    <a:pt x="3714" y="219"/>
                  </a:lnTo>
                  <a:lnTo>
                    <a:pt x="3456" y="378"/>
                  </a:lnTo>
                  <a:lnTo>
                    <a:pt x="3277" y="517"/>
                  </a:lnTo>
                  <a:lnTo>
                    <a:pt x="3118" y="676"/>
                  </a:lnTo>
                  <a:lnTo>
                    <a:pt x="3058" y="616"/>
                  </a:lnTo>
                  <a:lnTo>
                    <a:pt x="2920" y="477"/>
                  </a:lnTo>
                  <a:lnTo>
                    <a:pt x="2681" y="318"/>
                  </a:lnTo>
                  <a:lnTo>
                    <a:pt x="2542" y="239"/>
                  </a:lnTo>
                  <a:lnTo>
                    <a:pt x="2383" y="160"/>
                  </a:lnTo>
                  <a:lnTo>
                    <a:pt x="2205" y="100"/>
                  </a:lnTo>
                  <a:lnTo>
                    <a:pt x="2006" y="60"/>
                  </a:lnTo>
                  <a:lnTo>
                    <a:pt x="1808" y="40"/>
                  </a:lnTo>
                  <a:lnTo>
                    <a:pt x="1589" y="40"/>
                  </a:lnTo>
                  <a:lnTo>
                    <a:pt x="1351" y="100"/>
                  </a:lnTo>
                  <a:lnTo>
                    <a:pt x="1113" y="179"/>
                  </a:lnTo>
                  <a:lnTo>
                    <a:pt x="874" y="318"/>
                  </a:lnTo>
                  <a:lnTo>
                    <a:pt x="616" y="517"/>
                  </a:lnTo>
                  <a:lnTo>
                    <a:pt x="477" y="636"/>
                  </a:lnTo>
                  <a:lnTo>
                    <a:pt x="358" y="775"/>
                  </a:lnTo>
                  <a:lnTo>
                    <a:pt x="259" y="914"/>
                  </a:lnTo>
                  <a:lnTo>
                    <a:pt x="160" y="1053"/>
                  </a:lnTo>
                  <a:lnTo>
                    <a:pt x="100" y="1192"/>
                  </a:lnTo>
                  <a:lnTo>
                    <a:pt x="60" y="1331"/>
                  </a:lnTo>
                  <a:lnTo>
                    <a:pt x="21" y="1470"/>
                  </a:lnTo>
                  <a:lnTo>
                    <a:pt x="1" y="1609"/>
                  </a:lnTo>
                  <a:lnTo>
                    <a:pt x="1" y="1748"/>
                  </a:lnTo>
                  <a:lnTo>
                    <a:pt x="1" y="1887"/>
                  </a:lnTo>
                  <a:lnTo>
                    <a:pt x="60" y="2145"/>
                  </a:lnTo>
                  <a:lnTo>
                    <a:pt x="160" y="2423"/>
                  </a:lnTo>
                  <a:lnTo>
                    <a:pt x="279" y="2681"/>
                  </a:lnTo>
                  <a:lnTo>
                    <a:pt x="438" y="2919"/>
                  </a:lnTo>
                  <a:lnTo>
                    <a:pt x="616" y="3158"/>
                  </a:lnTo>
                  <a:lnTo>
                    <a:pt x="795" y="3356"/>
                  </a:lnTo>
                  <a:lnTo>
                    <a:pt x="994" y="3555"/>
                  </a:lnTo>
                  <a:lnTo>
                    <a:pt x="1172" y="3733"/>
                  </a:lnTo>
                  <a:lnTo>
                    <a:pt x="1351" y="3872"/>
                  </a:lnTo>
                  <a:lnTo>
                    <a:pt x="1649" y="4071"/>
                  </a:lnTo>
                  <a:lnTo>
                    <a:pt x="1927" y="4270"/>
                  </a:lnTo>
                  <a:lnTo>
                    <a:pt x="2205" y="4488"/>
                  </a:lnTo>
                  <a:lnTo>
                    <a:pt x="2781" y="4984"/>
                  </a:lnTo>
                  <a:lnTo>
                    <a:pt x="3217" y="5401"/>
                  </a:lnTo>
                  <a:lnTo>
                    <a:pt x="3396" y="5560"/>
                  </a:lnTo>
                  <a:lnTo>
                    <a:pt x="4111" y="4865"/>
                  </a:lnTo>
                  <a:lnTo>
                    <a:pt x="4726" y="4289"/>
                  </a:lnTo>
                  <a:lnTo>
                    <a:pt x="5223" y="3853"/>
                  </a:lnTo>
                  <a:lnTo>
                    <a:pt x="5421" y="3674"/>
                  </a:lnTo>
                  <a:lnTo>
                    <a:pt x="5600" y="3475"/>
                  </a:lnTo>
                  <a:lnTo>
                    <a:pt x="5779" y="3257"/>
                  </a:lnTo>
                  <a:lnTo>
                    <a:pt x="5937" y="3019"/>
                  </a:lnTo>
                  <a:lnTo>
                    <a:pt x="6057" y="2761"/>
                  </a:lnTo>
                  <a:lnTo>
                    <a:pt x="6156" y="2502"/>
                  </a:lnTo>
                  <a:lnTo>
                    <a:pt x="6235" y="2244"/>
                  </a:lnTo>
                  <a:lnTo>
                    <a:pt x="6275" y="1966"/>
                  </a:lnTo>
                  <a:lnTo>
                    <a:pt x="6275" y="1708"/>
                  </a:lnTo>
                  <a:lnTo>
                    <a:pt x="6255" y="1430"/>
                  </a:lnTo>
                  <a:lnTo>
                    <a:pt x="6176" y="1172"/>
                  </a:lnTo>
                  <a:lnTo>
                    <a:pt x="6057" y="934"/>
                  </a:lnTo>
                  <a:lnTo>
                    <a:pt x="5977" y="815"/>
                  </a:lnTo>
                  <a:lnTo>
                    <a:pt x="5898" y="696"/>
                  </a:lnTo>
                  <a:lnTo>
                    <a:pt x="5798" y="596"/>
                  </a:lnTo>
                  <a:lnTo>
                    <a:pt x="5679" y="477"/>
                  </a:lnTo>
                  <a:lnTo>
                    <a:pt x="5540" y="378"/>
                  </a:lnTo>
                  <a:lnTo>
                    <a:pt x="5401" y="299"/>
                  </a:lnTo>
                  <a:lnTo>
                    <a:pt x="5262" y="199"/>
                  </a:lnTo>
                  <a:lnTo>
                    <a:pt x="5084" y="120"/>
                  </a:lnTo>
                  <a:lnTo>
                    <a:pt x="4885" y="40"/>
                  </a:lnTo>
                  <a:lnTo>
                    <a:pt x="47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3"/>
            <p:cNvSpPr/>
            <p:nvPr/>
          </p:nvSpPr>
          <p:spPr>
            <a:xfrm flipH="1">
              <a:off x="7756250" y="3805900"/>
              <a:ext cx="331100" cy="457675"/>
            </a:xfrm>
            <a:custGeom>
              <a:avLst/>
              <a:gdLst/>
              <a:ahLst/>
              <a:cxnLst/>
              <a:rect l="l" t="t" r="r" b="b"/>
              <a:pathLst>
                <a:path w="13244" h="18307" extrusionOk="0">
                  <a:moveTo>
                    <a:pt x="13244" y="0"/>
                  </a:moveTo>
                  <a:lnTo>
                    <a:pt x="437" y="1608"/>
                  </a:lnTo>
                  <a:lnTo>
                    <a:pt x="0" y="18307"/>
                  </a:lnTo>
                  <a:lnTo>
                    <a:pt x="12509" y="16361"/>
                  </a:lnTo>
                  <a:lnTo>
                    <a:pt x="13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3"/>
            <p:cNvSpPr/>
            <p:nvPr/>
          </p:nvSpPr>
          <p:spPr>
            <a:xfrm flipH="1">
              <a:off x="7787525" y="4132000"/>
              <a:ext cx="299825" cy="131575"/>
            </a:xfrm>
            <a:custGeom>
              <a:avLst/>
              <a:gdLst/>
              <a:ahLst/>
              <a:cxnLst/>
              <a:rect l="l" t="t" r="r" b="b"/>
              <a:pathLst>
                <a:path w="11993" h="5263" extrusionOk="0">
                  <a:moveTo>
                    <a:pt x="3296" y="1"/>
                  </a:moveTo>
                  <a:lnTo>
                    <a:pt x="2661" y="41"/>
                  </a:lnTo>
                  <a:lnTo>
                    <a:pt x="2006" y="80"/>
                  </a:lnTo>
                  <a:lnTo>
                    <a:pt x="1370" y="160"/>
                  </a:lnTo>
                  <a:lnTo>
                    <a:pt x="735" y="279"/>
                  </a:lnTo>
                  <a:lnTo>
                    <a:pt x="119" y="438"/>
                  </a:lnTo>
                  <a:lnTo>
                    <a:pt x="0" y="5263"/>
                  </a:lnTo>
                  <a:lnTo>
                    <a:pt x="11993" y="3396"/>
                  </a:lnTo>
                  <a:lnTo>
                    <a:pt x="11218" y="2840"/>
                  </a:lnTo>
                  <a:lnTo>
                    <a:pt x="10424" y="2284"/>
                  </a:lnTo>
                  <a:lnTo>
                    <a:pt x="9630" y="1748"/>
                  </a:lnTo>
                  <a:lnTo>
                    <a:pt x="9213" y="1510"/>
                  </a:lnTo>
                  <a:lnTo>
                    <a:pt x="8796" y="1272"/>
                  </a:lnTo>
                  <a:lnTo>
                    <a:pt x="8379" y="1053"/>
                  </a:lnTo>
                  <a:lnTo>
                    <a:pt x="7942" y="835"/>
                  </a:lnTo>
                  <a:lnTo>
                    <a:pt x="7505" y="656"/>
                  </a:lnTo>
                  <a:lnTo>
                    <a:pt x="7049" y="477"/>
                  </a:lnTo>
                  <a:lnTo>
                    <a:pt x="6592" y="338"/>
                  </a:lnTo>
                  <a:lnTo>
                    <a:pt x="6135" y="219"/>
                  </a:lnTo>
                  <a:lnTo>
                    <a:pt x="5659" y="140"/>
                  </a:lnTo>
                  <a:lnTo>
                    <a:pt x="5182" y="80"/>
                  </a:lnTo>
                  <a:lnTo>
                    <a:pt x="4567" y="41"/>
                  </a:lnTo>
                  <a:lnTo>
                    <a:pt x="3932" y="21"/>
                  </a:lnTo>
                  <a:lnTo>
                    <a:pt x="32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3"/>
            <p:cNvSpPr/>
            <p:nvPr/>
          </p:nvSpPr>
          <p:spPr>
            <a:xfrm flipH="1">
              <a:off x="8054575" y="3864475"/>
              <a:ext cx="53625" cy="401575"/>
            </a:xfrm>
            <a:custGeom>
              <a:avLst/>
              <a:gdLst/>
              <a:ahLst/>
              <a:cxnLst/>
              <a:rect l="l" t="t" r="r" b="b"/>
              <a:pathLst>
                <a:path w="2145" h="16063" extrusionOk="0">
                  <a:moveTo>
                    <a:pt x="2145" y="0"/>
                  </a:moveTo>
                  <a:lnTo>
                    <a:pt x="576" y="318"/>
                  </a:lnTo>
                  <a:lnTo>
                    <a:pt x="0" y="16063"/>
                  </a:lnTo>
                  <a:lnTo>
                    <a:pt x="1708" y="15825"/>
                  </a:lnTo>
                  <a:lnTo>
                    <a:pt x="2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3"/>
            <p:cNvSpPr/>
            <p:nvPr/>
          </p:nvSpPr>
          <p:spPr>
            <a:xfrm flipH="1">
              <a:off x="8054575" y="3864475"/>
              <a:ext cx="41225" cy="50150"/>
            </a:xfrm>
            <a:custGeom>
              <a:avLst/>
              <a:gdLst/>
              <a:ahLst/>
              <a:cxnLst/>
              <a:rect l="l" t="t" r="r" b="b"/>
              <a:pathLst>
                <a:path w="1649" h="2006" extrusionOk="0">
                  <a:moveTo>
                    <a:pt x="1649" y="0"/>
                  </a:moveTo>
                  <a:lnTo>
                    <a:pt x="80" y="318"/>
                  </a:lnTo>
                  <a:lnTo>
                    <a:pt x="1" y="2005"/>
                  </a:lnTo>
                  <a:lnTo>
                    <a:pt x="1589" y="1747"/>
                  </a:lnTo>
                  <a:lnTo>
                    <a:pt x="164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3"/>
            <p:cNvSpPr/>
            <p:nvPr/>
          </p:nvSpPr>
          <p:spPr>
            <a:xfrm flipH="1">
              <a:off x="7740850" y="3818300"/>
              <a:ext cx="57625" cy="400600"/>
            </a:xfrm>
            <a:custGeom>
              <a:avLst/>
              <a:gdLst/>
              <a:ahLst/>
              <a:cxnLst/>
              <a:rect l="l" t="t" r="r" b="b"/>
              <a:pathLst>
                <a:path w="2305" h="16024" extrusionOk="0">
                  <a:moveTo>
                    <a:pt x="2304" y="1"/>
                  </a:moveTo>
                  <a:lnTo>
                    <a:pt x="855" y="457"/>
                  </a:lnTo>
                  <a:lnTo>
                    <a:pt x="1" y="16024"/>
                  </a:lnTo>
                  <a:lnTo>
                    <a:pt x="1569" y="15765"/>
                  </a:lnTo>
                  <a:lnTo>
                    <a:pt x="23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3"/>
            <p:cNvSpPr/>
            <p:nvPr/>
          </p:nvSpPr>
          <p:spPr>
            <a:xfrm flipH="1">
              <a:off x="7740850" y="3818300"/>
              <a:ext cx="38250" cy="51650"/>
            </a:xfrm>
            <a:custGeom>
              <a:avLst/>
              <a:gdLst/>
              <a:ahLst/>
              <a:cxnLst/>
              <a:rect l="l" t="t" r="r" b="b"/>
              <a:pathLst>
                <a:path w="1530" h="2066" extrusionOk="0">
                  <a:moveTo>
                    <a:pt x="1529" y="1"/>
                  </a:moveTo>
                  <a:lnTo>
                    <a:pt x="80" y="457"/>
                  </a:lnTo>
                  <a:lnTo>
                    <a:pt x="0" y="2065"/>
                  </a:lnTo>
                  <a:lnTo>
                    <a:pt x="0" y="2065"/>
                  </a:lnTo>
                  <a:lnTo>
                    <a:pt x="715" y="1926"/>
                  </a:lnTo>
                  <a:lnTo>
                    <a:pt x="1450" y="1807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3"/>
            <p:cNvSpPr/>
            <p:nvPr/>
          </p:nvSpPr>
          <p:spPr>
            <a:xfrm flipH="1">
              <a:off x="7727450" y="3780575"/>
              <a:ext cx="379750" cy="113700"/>
            </a:xfrm>
            <a:custGeom>
              <a:avLst/>
              <a:gdLst/>
              <a:ahLst/>
              <a:cxnLst/>
              <a:rect l="l" t="t" r="r" b="b"/>
              <a:pathLst>
                <a:path w="15190" h="4548" extrusionOk="0">
                  <a:moveTo>
                    <a:pt x="15189" y="1"/>
                  </a:moveTo>
                  <a:lnTo>
                    <a:pt x="99" y="2224"/>
                  </a:lnTo>
                  <a:lnTo>
                    <a:pt x="0" y="4547"/>
                  </a:lnTo>
                  <a:lnTo>
                    <a:pt x="0" y="4547"/>
                  </a:lnTo>
                  <a:lnTo>
                    <a:pt x="15189" y="2423"/>
                  </a:lnTo>
                  <a:lnTo>
                    <a:pt x="15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3"/>
            <p:cNvSpPr/>
            <p:nvPr/>
          </p:nvSpPr>
          <p:spPr>
            <a:xfrm flipH="1">
              <a:off x="7847075" y="3282225"/>
              <a:ext cx="39750" cy="41700"/>
            </a:xfrm>
            <a:custGeom>
              <a:avLst/>
              <a:gdLst/>
              <a:ahLst/>
              <a:cxnLst/>
              <a:rect l="l" t="t" r="r" b="b"/>
              <a:pathLst>
                <a:path w="1590" h="1668" extrusionOk="0">
                  <a:moveTo>
                    <a:pt x="715" y="0"/>
                  </a:moveTo>
                  <a:lnTo>
                    <a:pt x="576" y="40"/>
                  </a:lnTo>
                  <a:lnTo>
                    <a:pt x="418" y="119"/>
                  </a:lnTo>
                  <a:lnTo>
                    <a:pt x="338" y="179"/>
                  </a:lnTo>
                  <a:lnTo>
                    <a:pt x="279" y="238"/>
                  </a:lnTo>
                  <a:lnTo>
                    <a:pt x="199" y="318"/>
                  </a:lnTo>
                  <a:lnTo>
                    <a:pt x="140" y="417"/>
                  </a:lnTo>
                  <a:lnTo>
                    <a:pt x="80" y="536"/>
                  </a:lnTo>
                  <a:lnTo>
                    <a:pt x="40" y="675"/>
                  </a:lnTo>
                  <a:lnTo>
                    <a:pt x="1" y="874"/>
                  </a:lnTo>
                  <a:lnTo>
                    <a:pt x="1" y="1052"/>
                  </a:lnTo>
                  <a:lnTo>
                    <a:pt x="40" y="1231"/>
                  </a:lnTo>
                  <a:lnTo>
                    <a:pt x="100" y="1350"/>
                  </a:lnTo>
                  <a:lnTo>
                    <a:pt x="199" y="1469"/>
                  </a:lnTo>
                  <a:lnTo>
                    <a:pt x="318" y="1549"/>
                  </a:lnTo>
                  <a:lnTo>
                    <a:pt x="457" y="1628"/>
                  </a:lnTo>
                  <a:lnTo>
                    <a:pt x="596" y="1668"/>
                  </a:lnTo>
                  <a:lnTo>
                    <a:pt x="894" y="1668"/>
                  </a:lnTo>
                  <a:lnTo>
                    <a:pt x="1033" y="1628"/>
                  </a:lnTo>
                  <a:lnTo>
                    <a:pt x="1192" y="1549"/>
                  </a:lnTo>
                  <a:lnTo>
                    <a:pt x="1331" y="1450"/>
                  </a:lnTo>
                  <a:lnTo>
                    <a:pt x="1430" y="1311"/>
                  </a:lnTo>
                  <a:lnTo>
                    <a:pt x="1530" y="1132"/>
                  </a:lnTo>
                  <a:lnTo>
                    <a:pt x="1549" y="1013"/>
                  </a:lnTo>
                  <a:lnTo>
                    <a:pt x="1589" y="894"/>
                  </a:lnTo>
                  <a:lnTo>
                    <a:pt x="1589" y="794"/>
                  </a:lnTo>
                  <a:lnTo>
                    <a:pt x="1569" y="655"/>
                  </a:lnTo>
                  <a:lnTo>
                    <a:pt x="1530" y="516"/>
                  </a:lnTo>
                  <a:lnTo>
                    <a:pt x="1470" y="397"/>
                  </a:lnTo>
                  <a:lnTo>
                    <a:pt x="1371" y="258"/>
                  </a:lnTo>
                  <a:lnTo>
                    <a:pt x="1252" y="159"/>
                  </a:lnTo>
                  <a:lnTo>
                    <a:pt x="1113" y="60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1" name="Google Shape;2871;p33"/>
          <p:cNvGrpSpPr/>
          <p:nvPr/>
        </p:nvGrpSpPr>
        <p:grpSpPr>
          <a:xfrm>
            <a:off x="2925912" y="4215158"/>
            <a:ext cx="1495707" cy="748875"/>
            <a:chOff x="3640625" y="4512400"/>
            <a:chExt cx="1702375" cy="852350"/>
          </a:xfrm>
        </p:grpSpPr>
        <p:sp>
          <p:nvSpPr>
            <p:cNvPr id="2872" name="Google Shape;2872;p33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3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3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3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3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3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3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3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3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3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3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3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3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3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3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3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3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3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3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1" name="Google Shape;2891;p33"/>
          <p:cNvGrpSpPr/>
          <p:nvPr/>
        </p:nvGrpSpPr>
        <p:grpSpPr>
          <a:xfrm>
            <a:off x="7243814" y="3794246"/>
            <a:ext cx="269222" cy="377667"/>
            <a:chOff x="1988514" y="3567171"/>
            <a:chExt cx="269222" cy="377667"/>
          </a:xfrm>
        </p:grpSpPr>
        <p:sp>
          <p:nvSpPr>
            <p:cNvPr id="2892" name="Google Shape;289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6" name="Google Shape;2896;p33"/>
          <p:cNvGrpSpPr/>
          <p:nvPr/>
        </p:nvGrpSpPr>
        <p:grpSpPr>
          <a:xfrm>
            <a:off x="1985564" y="4001546"/>
            <a:ext cx="269222" cy="377667"/>
            <a:chOff x="1988514" y="3567171"/>
            <a:chExt cx="269222" cy="377667"/>
          </a:xfrm>
        </p:grpSpPr>
        <p:sp>
          <p:nvSpPr>
            <p:cNvPr id="2897" name="Google Shape;289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1" name="Google Shape;2901;p33"/>
          <p:cNvGrpSpPr/>
          <p:nvPr/>
        </p:nvGrpSpPr>
        <p:grpSpPr>
          <a:xfrm>
            <a:off x="2304664" y="4025346"/>
            <a:ext cx="269222" cy="377667"/>
            <a:chOff x="1988514" y="3567171"/>
            <a:chExt cx="269222" cy="377667"/>
          </a:xfrm>
        </p:grpSpPr>
        <p:sp>
          <p:nvSpPr>
            <p:cNvPr id="2902" name="Google Shape;290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6" name="Google Shape;2906;p33"/>
          <p:cNvGrpSpPr/>
          <p:nvPr/>
        </p:nvGrpSpPr>
        <p:grpSpPr>
          <a:xfrm>
            <a:off x="7513014" y="3794234"/>
            <a:ext cx="269222" cy="377667"/>
            <a:chOff x="1988514" y="3567171"/>
            <a:chExt cx="269222" cy="377667"/>
          </a:xfrm>
        </p:grpSpPr>
        <p:sp>
          <p:nvSpPr>
            <p:cNvPr id="2907" name="Google Shape;290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6" name="Picture 29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66" b="96117" l="974" r="100000">
                        <a14:foregroundMark x1="32425" y1="10291" x2="36222" y2="64466"/>
                        <a14:foregroundMark x1="57741" y1="12816" x2="58325" y2="58058"/>
                        <a14:foregroundMark x1="57254" y1="56505" x2="54236" y2="79417"/>
                        <a14:foregroundMark x1="56865" y1="9709" x2="60759" y2="11262"/>
                        <a14:foregroundMark x1="12171" y1="8350" x2="14119" y2="62330"/>
                        <a14:foregroundMark x1="19182" y1="64466" x2="24635" y2="61359"/>
                        <a14:foregroundMark x1="10029" y1="64660" x2="9153" y2="79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5406" y="2894277"/>
            <a:ext cx="4176147" cy="2094173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  <p:pic>
        <p:nvPicPr>
          <p:cNvPr id="150" name="Picture 149" descr="cartoon-1296497_960_72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-340255" y="114369"/>
            <a:ext cx="3003692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4" name="Down Ribbon 153"/>
          <p:cNvSpPr/>
          <p:nvPr/>
        </p:nvSpPr>
        <p:spPr>
          <a:xfrm>
            <a:off x="801401" y="2330430"/>
            <a:ext cx="7650188" cy="605062"/>
          </a:xfrm>
          <a:prstGeom prst="ribbon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>
                <a:solidFill>
                  <a:srgbClr val="FF0000"/>
                </a:solidFill>
                <a:latin typeface="Comic Sans MS" pitchFamily="66" charset="0"/>
              </a:rPr>
              <a:t>Your Technology</a:t>
            </a:r>
          </a:p>
        </p:txBody>
      </p:sp>
    </p:spTree>
    <p:extLst>
      <p:ext uri="{BB962C8B-B14F-4D97-AF65-F5344CB8AC3E}">
        <p14:creationId xmlns:p14="http://schemas.microsoft.com/office/powerpoint/2010/main" val="24353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3" name="camera.wav"/>
          </p:stSnd>
        </p:sndAc>
      </p:transition>
    </mc:Choice>
    <mc:Fallback xmlns="">
      <p:transition spd="slow">
        <p:fade/>
        <p:sndAc>
          <p:stSnd>
            <p:snd r:embed="rId10" name="camera.wav"/>
          </p:stSnd>
        </p:sndAc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Background, Flower, Vintage, Flor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90713"/>
            <a:ext cx="9144000" cy="6135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ập Nhật, Sơn, Mèo, Sáng Tạo, Nghệ Thuật"/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stelsSmooth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23" y="160338"/>
            <a:ext cx="8760177" cy="625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7085"/>
            <a:ext cx="5233182" cy="2352400"/>
          </a:xfrm>
        </p:spPr>
        <p:txBody>
          <a:bodyPr/>
          <a:lstStyle/>
          <a:p>
            <a:r>
              <a:rPr lang="en-US" sz="6000" dirty="0">
                <a:latin typeface="Comic Sans MS" pitchFamily="66" charset="0"/>
              </a:rPr>
              <a:t>Drawing and Presenting</a:t>
            </a:r>
          </a:p>
        </p:txBody>
      </p:sp>
      <p:sp>
        <p:nvSpPr>
          <p:cNvPr id="7" name="AutoShape 2" descr="Hình minh họa miễn phí về Mở sổ tay xoắn ố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C1B2FF-83EC-7F27-F159-86BDA9F976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  <p:pic>
        <p:nvPicPr>
          <p:cNvPr id="11" name="Picture 2" descr="Ảnh miễn phí của Học sinh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87" y="2696093"/>
            <a:ext cx="2872158" cy="18759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090587" y="2696093"/>
            <a:ext cx="442750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omic Sans MS" pitchFamily="66" charset="0"/>
              </a:rPr>
              <a:t>✔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14" name="Picture 4" descr="Ảnh miễn phí của Pokem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316" y="626796"/>
            <a:ext cx="2743036" cy="16761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7246613" y="1768425"/>
            <a:ext cx="543739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800" dirty="0"/>
              <a:t>✘</a:t>
            </a:r>
          </a:p>
        </p:txBody>
      </p:sp>
    </p:spTree>
    <p:extLst>
      <p:ext uri="{BB962C8B-B14F-4D97-AF65-F5344CB8AC3E}">
        <p14:creationId xmlns:p14="http://schemas.microsoft.com/office/powerpoint/2010/main" val="870627233"/>
      </p:ext>
    </p:extLst>
  </p:cSld>
  <p:clrMapOvr>
    <a:masterClrMapping/>
  </p:clrMapOvr>
  <p:transition spd="slow">
    <p:wipe/>
    <p:sndAc>
      <p:stSnd>
        <p:snd r:embed="rId2" name="voltage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4921956" cy="347417"/>
          </a:xfrm>
        </p:spPr>
        <p:txBody>
          <a:bodyPr/>
          <a:lstStyle/>
          <a:p>
            <a:r>
              <a:rPr lang="en-US" sz="2800" dirty="0">
                <a:latin typeface="Comic Sans MS" panose="030F0702030302020204" pitchFamily="66" charset="0"/>
              </a:rPr>
              <a:t>Song : A Robot Dance</a:t>
            </a:r>
          </a:p>
        </p:txBody>
      </p:sp>
      <p:sp>
        <p:nvSpPr>
          <p:cNvPr id="5" name="Right Arrow 4">
            <a:hlinkClick r:id="rId5" action="ppaction://hlinksldjump"/>
          </p:cNvPr>
          <p:cNvSpPr/>
          <p:nvPr/>
        </p:nvSpPr>
        <p:spPr>
          <a:xfrm>
            <a:off x="8267700" y="4486275"/>
            <a:ext cx="647700" cy="4381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echnology Song (The Robot Dance) - Rockin' English">
            <a:hlinkClick r:id="" action="ppaction://media"/>
            <a:extLst>
              <a:ext uri="{FF2B5EF4-FFF2-40B4-BE49-F238E27FC236}">
                <a16:creationId xmlns:a16="http://schemas.microsoft.com/office/drawing/2014/main" id="{67DA1FC5-2D67-C649-B3D6-FE19CB66992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703" end="61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26503" y="453006"/>
            <a:ext cx="9924176" cy="44047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91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push.wav"/>
          </p:stSnd>
        </p:sndAc>
      </p:transition>
    </mc:Choice>
    <mc:Fallback xmlns="">
      <p:transition spd="slow">
        <p:split orient="vert"/>
        <p:sndAc>
          <p:stSnd>
            <p:snd r:embed="rId8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8" name="Google Shape;2618;p33"/>
          <p:cNvSpPr/>
          <p:nvPr/>
        </p:nvSpPr>
        <p:spPr>
          <a:xfrm>
            <a:off x="4050001" y="190862"/>
            <a:ext cx="1223100" cy="12231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9" name="Google Shape;2619;p33"/>
          <p:cNvSpPr txBox="1">
            <a:spLocks noGrp="1"/>
          </p:cNvSpPr>
          <p:nvPr>
            <p:ph type="title"/>
          </p:nvPr>
        </p:nvSpPr>
        <p:spPr>
          <a:xfrm>
            <a:off x="257109" y="1661566"/>
            <a:ext cx="8808883" cy="168988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mic Sans MS" panose="030F0702030302020204" pitchFamily="66" charset="0"/>
              </a:rPr>
              <a:t>Fun time</a:t>
            </a: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2620" name="Google Shape;2620;p33"/>
          <p:cNvSpPr txBox="1">
            <a:spLocks noGrp="1"/>
          </p:cNvSpPr>
          <p:nvPr>
            <p:ph type="title" idx="2"/>
          </p:nvPr>
        </p:nvSpPr>
        <p:spPr>
          <a:xfrm>
            <a:off x="4204351" y="456962"/>
            <a:ext cx="9144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1</a:t>
            </a:r>
            <a:endParaRPr dirty="0">
              <a:latin typeface="Comic Sans MS" panose="030F0702030302020204" pitchFamily="66" charset="0"/>
            </a:endParaRPr>
          </a:p>
        </p:txBody>
      </p:sp>
      <p:grpSp>
        <p:nvGrpSpPr>
          <p:cNvPr id="2622" name="Google Shape;2622;p33"/>
          <p:cNvGrpSpPr/>
          <p:nvPr/>
        </p:nvGrpSpPr>
        <p:grpSpPr>
          <a:xfrm>
            <a:off x="7965591" y="3523648"/>
            <a:ext cx="914419" cy="918842"/>
            <a:chOff x="7473800" y="3282225"/>
            <a:chExt cx="1230050" cy="1236000"/>
          </a:xfrm>
        </p:grpSpPr>
        <p:sp>
          <p:nvSpPr>
            <p:cNvPr id="2623" name="Google Shape;2623;p33"/>
            <p:cNvSpPr/>
            <p:nvPr/>
          </p:nvSpPr>
          <p:spPr>
            <a:xfrm>
              <a:off x="7531975" y="4255400"/>
              <a:ext cx="1171800" cy="2259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extrusionOk="0">
                  <a:moveTo>
                    <a:pt x="10802" y="0"/>
                  </a:moveTo>
                  <a:lnTo>
                    <a:pt x="577" y="2264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fill="none" extrusionOk="0">
                  <a:moveTo>
                    <a:pt x="577" y="2264"/>
                  </a:moveTo>
                  <a:lnTo>
                    <a:pt x="1" y="3396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365" y="13581"/>
                  </a:lnTo>
                  <a:lnTo>
                    <a:pt x="10504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lnTo>
                    <a:pt x="577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3"/>
            <p:cNvSpPr/>
            <p:nvPr/>
          </p:nvSpPr>
          <p:spPr>
            <a:xfrm flipH="1">
              <a:off x="7861975" y="4179675"/>
              <a:ext cx="265100" cy="338550"/>
            </a:xfrm>
            <a:custGeom>
              <a:avLst/>
              <a:gdLst/>
              <a:ahLst/>
              <a:cxnLst/>
              <a:rect l="l" t="t" r="r" b="b"/>
              <a:pathLst>
                <a:path w="10604" h="13542" extrusionOk="0">
                  <a:moveTo>
                    <a:pt x="10603" y="0"/>
                  </a:moveTo>
                  <a:lnTo>
                    <a:pt x="577" y="2224"/>
                  </a:lnTo>
                  <a:lnTo>
                    <a:pt x="1" y="3356"/>
                  </a:lnTo>
                  <a:lnTo>
                    <a:pt x="1430" y="4904"/>
                  </a:lnTo>
                  <a:lnTo>
                    <a:pt x="2920" y="6512"/>
                  </a:lnTo>
                  <a:lnTo>
                    <a:pt x="4687" y="8379"/>
                  </a:lnTo>
                  <a:lnTo>
                    <a:pt x="5600" y="9312"/>
                  </a:lnTo>
                  <a:lnTo>
                    <a:pt x="6493" y="10225"/>
                  </a:lnTo>
                  <a:lnTo>
                    <a:pt x="7367" y="11079"/>
                  </a:lnTo>
                  <a:lnTo>
                    <a:pt x="8181" y="11873"/>
                  </a:lnTo>
                  <a:lnTo>
                    <a:pt x="8916" y="12529"/>
                  </a:lnTo>
                  <a:lnTo>
                    <a:pt x="9531" y="13045"/>
                  </a:lnTo>
                  <a:lnTo>
                    <a:pt x="9789" y="13243"/>
                  </a:lnTo>
                  <a:lnTo>
                    <a:pt x="10008" y="13402"/>
                  </a:lnTo>
                  <a:lnTo>
                    <a:pt x="10186" y="13501"/>
                  </a:lnTo>
                  <a:lnTo>
                    <a:pt x="10345" y="13541"/>
                  </a:lnTo>
                  <a:lnTo>
                    <a:pt x="10345" y="13402"/>
                  </a:lnTo>
                  <a:lnTo>
                    <a:pt x="10365" y="13243"/>
                  </a:lnTo>
                  <a:lnTo>
                    <a:pt x="10425" y="12965"/>
                  </a:lnTo>
                  <a:lnTo>
                    <a:pt x="10504" y="12668"/>
                  </a:lnTo>
                  <a:lnTo>
                    <a:pt x="10603" y="12390"/>
                  </a:lnTo>
                  <a:lnTo>
                    <a:pt x="106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33"/>
            <p:cNvSpPr/>
            <p:nvPr/>
          </p:nvSpPr>
          <p:spPr>
            <a:xfrm flipH="1">
              <a:off x="7617750" y="4167750"/>
              <a:ext cx="54625" cy="196600"/>
            </a:xfrm>
            <a:custGeom>
              <a:avLst/>
              <a:gdLst/>
              <a:ahLst/>
              <a:cxnLst/>
              <a:rect l="l" t="t" r="r" b="b"/>
              <a:pathLst>
                <a:path w="2185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549" y="7585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33"/>
            <p:cNvSpPr/>
            <p:nvPr/>
          </p:nvSpPr>
          <p:spPr>
            <a:xfrm flipH="1">
              <a:off x="7645050" y="4167750"/>
              <a:ext cx="27325" cy="196600"/>
            </a:xfrm>
            <a:custGeom>
              <a:avLst/>
              <a:gdLst/>
              <a:ahLst/>
              <a:cxnLst/>
              <a:rect l="l" t="t" r="r" b="b"/>
              <a:pathLst>
                <a:path w="1093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extrusionOk="0">
                  <a:moveTo>
                    <a:pt x="13740" y="1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fill="none" extrusionOk="0">
                  <a:moveTo>
                    <a:pt x="0" y="2264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lnTo>
                    <a:pt x="0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extrusionOk="0">
                  <a:moveTo>
                    <a:pt x="13740" y="1"/>
                  </a:moveTo>
                  <a:lnTo>
                    <a:pt x="0" y="2264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fill="none" extrusionOk="0">
                  <a:moveTo>
                    <a:pt x="7724" y="3257"/>
                  </a:move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5289" y="1748"/>
                  </a:lnTo>
                  <a:lnTo>
                    <a:pt x="13740" y="1"/>
                  </a:lnTo>
                  <a:lnTo>
                    <a:pt x="0" y="2264"/>
                  </a:lnTo>
                  <a:lnTo>
                    <a:pt x="0" y="2264"/>
                  </a:lnTo>
                  <a:lnTo>
                    <a:pt x="1688" y="4150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383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fill="none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4216" y="417"/>
                  </a:lnTo>
                  <a:lnTo>
                    <a:pt x="138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3"/>
            <p:cNvSpPr/>
            <p:nvPr/>
          </p:nvSpPr>
          <p:spPr>
            <a:xfrm flipH="1">
              <a:off x="7687750" y="4256600"/>
              <a:ext cx="370825" cy="101775"/>
            </a:xfrm>
            <a:custGeom>
              <a:avLst/>
              <a:gdLst/>
              <a:ahLst/>
              <a:cxnLst/>
              <a:rect l="l" t="t" r="r" b="b"/>
              <a:pathLst>
                <a:path w="14833" h="4071" extrusionOk="0">
                  <a:moveTo>
                    <a:pt x="13562" y="1"/>
                  </a:moveTo>
                  <a:lnTo>
                    <a:pt x="12569" y="259"/>
                  </a:lnTo>
                  <a:lnTo>
                    <a:pt x="11576" y="497"/>
                  </a:lnTo>
                  <a:lnTo>
                    <a:pt x="10564" y="715"/>
                  </a:lnTo>
                  <a:lnTo>
                    <a:pt x="9551" y="934"/>
                  </a:lnTo>
                  <a:lnTo>
                    <a:pt x="8519" y="1112"/>
                  </a:lnTo>
                  <a:lnTo>
                    <a:pt x="7506" y="1291"/>
                  </a:lnTo>
                  <a:lnTo>
                    <a:pt x="6493" y="1450"/>
                  </a:lnTo>
                  <a:lnTo>
                    <a:pt x="5481" y="1609"/>
                  </a:lnTo>
                  <a:lnTo>
                    <a:pt x="4111" y="1788"/>
                  </a:lnTo>
                  <a:lnTo>
                    <a:pt x="2741" y="1966"/>
                  </a:lnTo>
                  <a:lnTo>
                    <a:pt x="1371" y="2165"/>
                  </a:lnTo>
                  <a:lnTo>
                    <a:pt x="676" y="2264"/>
                  </a:lnTo>
                  <a:lnTo>
                    <a:pt x="1" y="2403"/>
                  </a:lnTo>
                  <a:lnTo>
                    <a:pt x="1530" y="4071"/>
                  </a:lnTo>
                  <a:lnTo>
                    <a:pt x="3178" y="3793"/>
                  </a:lnTo>
                  <a:lnTo>
                    <a:pt x="4806" y="3515"/>
                  </a:lnTo>
                  <a:lnTo>
                    <a:pt x="5620" y="3376"/>
                  </a:lnTo>
                  <a:lnTo>
                    <a:pt x="6434" y="3217"/>
                  </a:lnTo>
                  <a:lnTo>
                    <a:pt x="7248" y="3038"/>
                  </a:lnTo>
                  <a:lnTo>
                    <a:pt x="8062" y="2840"/>
                  </a:lnTo>
                  <a:lnTo>
                    <a:pt x="8539" y="2721"/>
                  </a:lnTo>
                  <a:lnTo>
                    <a:pt x="9015" y="2621"/>
                  </a:lnTo>
                  <a:lnTo>
                    <a:pt x="9968" y="2463"/>
                  </a:lnTo>
                  <a:lnTo>
                    <a:pt x="10921" y="2284"/>
                  </a:lnTo>
                  <a:lnTo>
                    <a:pt x="11398" y="2185"/>
                  </a:lnTo>
                  <a:lnTo>
                    <a:pt x="11854" y="2065"/>
                  </a:lnTo>
                  <a:lnTo>
                    <a:pt x="12589" y="1887"/>
                  </a:lnTo>
                  <a:lnTo>
                    <a:pt x="13324" y="1708"/>
                  </a:lnTo>
                  <a:lnTo>
                    <a:pt x="14078" y="1569"/>
                  </a:lnTo>
                  <a:lnTo>
                    <a:pt x="14833" y="1430"/>
                  </a:lnTo>
                  <a:lnTo>
                    <a:pt x="135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3"/>
            <p:cNvSpPr/>
            <p:nvPr/>
          </p:nvSpPr>
          <p:spPr>
            <a:xfrm flipH="1">
              <a:off x="7610325" y="4342475"/>
              <a:ext cx="352925" cy="119150"/>
            </a:xfrm>
            <a:custGeom>
              <a:avLst/>
              <a:gdLst/>
              <a:ahLst/>
              <a:cxnLst/>
              <a:rect l="l" t="t" r="r" b="b"/>
              <a:pathLst>
                <a:path w="14117" h="4766" extrusionOk="0">
                  <a:moveTo>
                    <a:pt x="12747" y="0"/>
                  </a:moveTo>
                  <a:lnTo>
                    <a:pt x="12290" y="100"/>
                  </a:lnTo>
                  <a:lnTo>
                    <a:pt x="11853" y="219"/>
                  </a:lnTo>
                  <a:lnTo>
                    <a:pt x="10960" y="477"/>
                  </a:lnTo>
                  <a:lnTo>
                    <a:pt x="10086" y="755"/>
                  </a:lnTo>
                  <a:lnTo>
                    <a:pt x="9630" y="874"/>
                  </a:lnTo>
                  <a:lnTo>
                    <a:pt x="9193" y="993"/>
                  </a:lnTo>
                  <a:lnTo>
                    <a:pt x="8240" y="1212"/>
                  </a:lnTo>
                  <a:lnTo>
                    <a:pt x="7267" y="1410"/>
                  </a:lnTo>
                  <a:lnTo>
                    <a:pt x="6294" y="1589"/>
                  </a:lnTo>
                  <a:lnTo>
                    <a:pt x="5321" y="1768"/>
                  </a:lnTo>
                  <a:lnTo>
                    <a:pt x="4408" y="1946"/>
                  </a:lnTo>
                  <a:lnTo>
                    <a:pt x="3475" y="2125"/>
                  </a:lnTo>
                  <a:lnTo>
                    <a:pt x="2561" y="2324"/>
                  </a:lnTo>
                  <a:lnTo>
                    <a:pt x="1648" y="2542"/>
                  </a:lnTo>
                  <a:lnTo>
                    <a:pt x="814" y="2780"/>
                  </a:lnTo>
                  <a:lnTo>
                    <a:pt x="0" y="3038"/>
                  </a:lnTo>
                  <a:lnTo>
                    <a:pt x="893" y="3952"/>
                  </a:lnTo>
                  <a:lnTo>
                    <a:pt x="1727" y="4766"/>
                  </a:lnTo>
                  <a:lnTo>
                    <a:pt x="2224" y="4627"/>
                  </a:lnTo>
                  <a:lnTo>
                    <a:pt x="2740" y="4488"/>
                  </a:lnTo>
                  <a:lnTo>
                    <a:pt x="3792" y="4289"/>
                  </a:lnTo>
                  <a:lnTo>
                    <a:pt x="4785" y="4071"/>
                  </a:lnTo>
                  <a:lnTo>
                    <a:pt x="5778" y="3852"/>
                  </a:lnTo>
                  <a:lnTo>
                    <a:pt x="6751" y="3614"/>
                  </a:lnTo>
                  <a:lnTo>
                    <a:pt x="7743" y="3356"/>
                  </a:lnTo>
                  <a:lnTo>
                    <a:pt x="8855" y="3098"/>
                  </a:lnTo>
                  <a:lnTo>
                    <a:pt x="9947" y="2840"/>
                  </a:lnTo>
                  <a:lnTo>
                    <a:pt x="11059" y="2582"/>
                  </a:lnTo>
                  <a:lnTo>
                    <a:pt x="12151" y="2284"/>
                  </a:lnTo>
                  <a:lnTo>
                    <a:pt x="12648" y="2145"/>
                  </a:lnTo>
                  <a:lnTo>
                    <a:pt x="13144" y="1966"/>
                  </a:lnTo>
                  <a:lnTo>
                    <a:pt x="14117" y="1609"/>
                  </a:lnTo>
                  <a:lnTo>
                    <a:pt x="127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3"/>
            <p:cNvSpPr/>
            <p:nvPr/>
          </p:nvSpPr>
          <p:spPr>
            <a:xfrm flipH="1">
              <a:off x="7573075" y="4390625"/>
              <a:ext cx="339550" cy="114675"/>
            </a:xfrm>
            <a:custGeom>
              <a:avLst/>
              <a:gdLst/>
              <a:ahLst/>
              <a:cxnLst/>
              <a:rect l="l" t="t" r="r" b="b"/>
              <a:pathLst>
                <a:path w="13582" h="4587" extrusionOk="0">
                  <a:moveTo>
                    <a:pt x="12350" y="0"/>
                  </a:moveTo>
                  <a:lnTo>
                    <a:pt x="11476" y="338"/>
                  </a:lnTo>
                  <a:lnTo>
                    <a:pt x="11020" y="497"/>
                  </a:lnTo>
                  <a:lnTo>
                    <a:pt x="10563" y="616"/>
                  </a:lnTo>
                  <a:lnTo>
                    <a:pt x="9550" y="894"/>
                  </a:lnTo>
                  <a:lnTo>
                    <a:pt x="8538" y="1152"/>
                  </a:lnTo>
                  <a:lnTo>
                    <a:pt x="6493" y="1629"/>
                  </a:lnTo>
                  <a:lnTo>
                    <a:pt x="4348" y="2165"/>
                  </a:lnTo>
                  <a:lnTo>
                    <a:pt x="3276" y="2423"/>
                  </a:lnTo>
                  <a:lnTo>
                    <a:pt x="2184" y="2641"/>
                  </a:lnTo>
                  <a:lnTo>
                    <a:pt x="1092" y="2860"/>
                  </a:lnTo>
                  <a:lnTo>
                    <a:pt x="536" y="2979"/>
                  </a:lnTo>
                  <a:lnTo>
                    <a:pt x="0" y="3138"/>
                  </a:lnTo>
                  <a:lnTo>
                    <a:pt x="655" y="3733"/>
                  </a:lnTo>
                  <a:lnTo>
                    <a:pt x="1231" y="4190"/>
                  </a:lnTo>
                  <a:lnTo>
                    <a:pt x="1450" y="4369"/>
                  </a:lnTo>
                  <a:lnTo>
                    <a:pt x="1648" y="4488"/>
                  </a:lnTo>
                  <a:lnTo>
                    <a:pt x="1827" y="4567"/>
                  </a:lnTo>
                  <a:lnTo>
                    <a:pt x="1946" y="4587"/>
                  </a:lnTo>
                  <a:lnTo>
                    <a:pt x="2244" y="4547"/>
                  </a:lnTo>
                  <a:lnTo>
                    <a:pt x="2740" y="4448"/>
                  </a:lnTo>
                  <a:lnTo>
                    <a:pt x="4209" y="4130"/>
                  </a:lnTo>
                  <a:lnTo>
                    <a:pt x="6096" y="3693"/>
                  </a:lnTo>
                  <a:lnTo>
                    <a:pt x="8180" y="3177"/>
                  </a:lnTo>
                  <a:lnTo>
                    <a:pt x="10186" y="2641"/>
                  </a:lnTo>
                  <a:lnTo>
                    <a:pt x="11913" y="2165"/>
                  </a:lnTo>
                  <a:lnTo>
                    <a:pt x="12608" y="1966"/>
                  </a:lnTo>
                  <a:lnTo>
                    <a:pt x="13124" y="1787"/>
                  </a:lnTo>
                  <a:lnTo>
                    <a:pt x="13462" y="1648"/>
                  </a:lnTo>
                  <a:lnTo>
                    <a:pt x="13541" y="1589"/>
                  </a:lnTo>
                  <a:lnTo>
                    <a:pt x="13581" y="1549"/>
                  </a:lnTo>
                  <a:lnTo>
                    <a:pt x="13541" y="1509"/>
                  </a:lnTo>
                  <a:lnTo>
                    <a:pt x="13482" y="1390"/>
                  </a:lnTo>
                  <a:lnTo>
                    <a:pt x="13224" y="1073"/>
                  </a:lnTo>
                  <a:lnTo>
                    <a:pt x="123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3"/>
            <p:cNvSpPr/>
            <p:nvPr/>
          </p:nvSpPr>
          <p:spPr>
            <a:xfrm flipH="1">
              <a:off x="7651525" y="4300775"/>
              <a:ext cx="360875" cy="110225"/>
            </a:xfrm>
            <a:custGeom>
              <a:avLst/>
              <a:gdLst/>
              <a:ahLst/>
              <a:cxnLst/>
              <a:rect l="l" t="t" r="r" b="b"/>
              <a:pathLst>
                <a:path w="14435" h="4409" extrusionOk="0">
                  <a:moveTo>
                    <a:pt x="13264" y="1"/>
                  </a:moveTo>
                  <a:lnTo>
                    <a:pt x="12390" y="159"/>
                  </a:lnTo>
                  <a:lnTo>
                    <a:pt x="11536" y="318"/>
                  </a:lnTo>
                  <a:lnTo>
                    <a:pt x="10663" y="517"/>
                  </a:lnTo>
                  <a:lnTo>
                    <a:pt x="9829" y="735"/>
                  </a:lnTo>
                  <a:lnTo>
                    <a:pt x="9352" y="854"/>
                  </a:lnTo>
                  <a:lnTo>
                    <a:pt x="8876" y="974"/>
                  </a:lnTo>
                  <a:lnTo>
                    <a:pt x="7903" y="1132"/>
                  </a:lnTo>
                  <a:lnTo>
                    <a:pt x="6950" y="1311"/>
                  </a:lnTo>
                  <a:lnTo>
                    <a:pt x="6453" y="1391"/>
                  </a:lnTo>
                  <a:lnTo>
                    <a:pt x="5977" y="1510"/>
                  </a:lnTo>
                  <a:lnTo>
                    <a:pt x="5242" y="1688"/>
                  </a:lnTo>
                  <a:lnTo>
                    <a:pt x="4507" y="1867"/>
                  </a:lnTo>
                  <a:lnTo>
                    <a:pt x="3753" y="2006"/>
                  </a:lnTo>
                  <a:lnTo>
                    <a:pt x="2998" y="2145"/>
                  </a:lnTo>
                  <a:lnTo>
                    <a:pt x="1489" y="2383"/>
                  </a:lnTo>
                  <a:lnTo>
                    <a:pt x="0" y="2641"/>
                  </a:lnTo>
                  <a:lnTo>
                    <a:pt x="1668" y="4408"/>
                  </a:lnTo>
                  <a:lnTo>
                    <a:pt x="2760" y="4071"/>
                  </a:lnTo>
                  <a:lnTo>
                    <a:pt x="3296" y="3912"/>
                  </a:lnTo>
                  <a:lnTo>
                    <a:pt x="3852" y="3773"/>
                  </a:lnTo>
                  <a:lnTo>
                    <a:pt x="4845" y="3535"/>
                  </a:lnTo>
                  <a:lnTo>
                    <a:pt x="5858" y="3336"/>
                  </a:lnTo>
                  <a:lnTo>
                    <a:pt x="7863" y="2979"/>
                  </a:lnTo>
                  <a:lnTo>
                    <a:pt x="8935" y="2761"/>
                  </a:lnTo>
                  <a:lnTo>
                    <a:pt x="10007" y="2542"/>
                  </a:lnTo>
                  <a:lnTo>
                    <a:pt x="11060" y="2304"/>
                  </a:lnTo>
                  <a:lnTo>
                    <a:pt x="12112" y="2046"/>
                  </a:lnTo>
                  <a:lnTo>
                    <a:pt x="12708" y="1867"/>
                  </a:lnTo>
                  <a:lnTo>
                    <a:pt x="13283" y="1688"/>
                  </a:lnTo>
                  <a:lnTo>
                    <a:pt x="13859" y="1510"/>
                  </a:lnTo>
                  <a:lnTo>
                    <a:pt x="14435" y="1351"/>
                  </a:lnTo>
                  <a:lnTo>
                    <a:pt x="132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33"/>
            <p:cNvSpPr/>
            <p:nvPr/>
          </p:nvSpPr>
          <p:spPr>
            <a:xfrm flipH="1">
              <a:off x="8311200" y="4266025"/>
              <a:ext cx="72000" cy="213975"/>
            </a:xfrm>
            <a:custGeom>
              <a:avLst/>
              <a:gdLst/>
              <a:ahLst/>
              <a:cxnLst/>
              <a:rect l="l" t="t" r="r" b="b"/>
              <a:pathLst>
                <a:path w="2880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2403" y="7824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33"/>
            <p:cNvSpPr/>
            <p:nvPr/>
          </p:nvSpPr>
          <p:spPr>
            <a:xfrm flipH="1">
              <a:off x="8347425" y="4266025"/>
              <a:ext cx="35775" cy="213975"/>
            </a:xfrm>
            <a:custGeom>
              <a:avLst/>
              <a:gdLst/>
              <a:ahLst/>
              <a:cxnLst/>
              <a:rect l="l" t="t" r="r" b="b"/>
              <a:pathLst>
                <a:path w="1431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14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33"/>
            <p:cNvSpPr/>
            <p:nvPr/>
          </p:nvSpPr>
          <p:spPr>
            <a:xfrm flipH="1">
              <a:off x="8576250" y="4146400"/>
              <a:ext cx="69525" cy="217950"/>
            </a:xfrm>
            <a:custGeom>
              <a:avLst/>
              <a:gdLst/>
              <a:ahLst/>
              <a:cxnLst/>
              <a:rect l="l" t="t" r="r" b="b"/>
              <a:pathLst>
                <a:path w="2781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2502" y="8300"/>
                  </a:lnTo>
                  <a:lnTo>
                    <a:pt x="2780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3"/>
            <p:cNvSpPr/>
            <p:nvPr/>
          </p:nvSpPr>
          <p:spPr>
            <a:xfrm flipH="1">
              <a:off x="8610025" y="4146400"/>
              <a:ext cx="35750" cy="217950"/>
            </a:xfrm>
            <a:custGeom>
              <a:avLst/>
              <a:gdLst/>
              <a:ahLst/>
              <a:cxnLst/>
              <a:rect l="l" t="t" r="r" b="b"/>
              <a:pathLst>
                <a:path w="1430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1430" y="8717"/>
                  </a:lnTo>
                  <a:lnTo>
                    <a:pt x="1192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fill="none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3"/>
            <p:cNvSpPr/>
            <p:nvPr/>
          </p:nvSpPr>
          <p:spPr>
            <a:xfrm flipH="1">
              <a:off x="8612500" y="3666400"/>
              <a:ext cx="68025" cy="517250"/>
            </a:xfrm>
            <a:custGeom>
              <a:avLst/>
              <a:gdLst/>
              <a:ahLst/>
              <a:cxnLst/>
              <a:rect l="l" t="t" r="r" b="b"/>
              <a:pathLst>
                <a:path w="2721" h="20690" extrusionOk="0">
                  <a:moveTo>
                    <a:pt x="417" y="1"/>
                  </a:moveTo>
                  <a:lnTo>
                    <a:pt x="1" y="19439"/>
                  </a:lnTo>
                  <a:lnTo>
                    <a:pt x="2721" y="20690"/>
                  </a:lnTo>
                  <a:lnTo>
                    <a:pt x="2721" y="120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extrusionOk="0">
                  <a:moveTo>
                    <a:pt x="0" y="1"/>
                  </a:move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fill="none" extrusionOk="0">
                  <a:moveTo>
                    <a:pt x="2323" y="120"/>
                  </a:moveTo>
                  <a:lnTo>
                    <a:pt x="0" y="1"/>
                  </a:ln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3"/>
            <p:cNvSpPr/>
            <p:nvPr/>
          </p:nvSpPr>
          <p:spPr>
            <a:xfrm flipH="1">
              <a:off x="8398050" y="3676825"/>
              <a:ext cx="64075" cy="604625"/>
            </a:xfrm>
            <a:custGeom>
              <a:avLst/>
              <a:gdLst/>
              <a:ahLst/>
              <a:cxnLst/>
              <a:rect l="l" t="t" r="r" b="b"/>
              <a:pathLst>
                <a:path w="2563" h="24185" extrusionOk="0">
                  <a:moveTo>
                    <a:pt x="1" y="1"/>
                  </a:moveTo>
                  <a:lnTo>
                    <a:pt x="1" y="23013"/>
                  </a:lnTo>
                  <a:lnTo>
                    <a:pt x="2562" y="24184"/>
                  </a:lnTo>
                  <a:lnTo>
                    <a:pt x="256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fill="none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3"/>
            <p:cNvSpPr/>
            <p:nvPr/>
          </p:nvSpPr>
          <p:spPr>
            <a:xfrm flipH="1">
              <a:off x="8538050" y="3669875"/>
              <a:ext cx="65050" cy="547525"/>
            </a:xfrm>
            <a:custGeom>
              <a:avLst/>
              <a:gdLst/>
              <a:ahLst/>
              <a:cxnLst/>
              <a:rect l="l" t="t" r="r" b="b"/>
              <a:pathLst>
                <a:path w="2602" h="21901" extrusionOk="0">
                  <a:moveTo>
                    <a:pt x="1" y="1"/>
                  </a:moveTo>
                  <a:lnTo>
                    <a:pt x="1" y="20710"/>
                  </a:lnTo>
                  <a:lnTo>
                    <a:pt x="2602" y="21901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120"/>
                  </a:lnTo>
                  <a:lnTo>
                    <a:pt x="2304" y="120"/>
                  </a:lnTo>
                  <a:lnTo>
                    <a:pt x="0" y="1"/>
                  </a:lnTo>
                  <a:close/>
                  <a:moveTo>
                    <a:pt x="2304" y="120"/>
                  </a:move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2304" y="12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fill="none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4985"/>
                  </a:ln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extrusionOk="0">
                  <a:moveTo>
                    <a:pt x="99" y="1"/>
                  </a:move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fill="none" extrusionOk="0">
                  <a:moveTo>
                    <a:pt x="99" y="1"/>
                  </a:moveTo>
                  <a:lnTo>
                    <a:pt x="99" y="1"/>
                  </a:ln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33"/>
            <p:cNvSpPr/>
            <p:nvPr/>
          </p:nvSpPr>
          <p:spPr>
            <a:xfrm flipH="1">
              <a:off x="8416425" y="3672875"/>
              <a:ext cx="121650" cy="147425"/>
            </a:xfrm>
            <a:custGeom>
              <a:avLst/>
              <a:gdLst/>
              <a:ahLst/>
              <a:cxnLst/>
              <a:rect l="l" t="t" r="r" b="b"/>
              <a:pathLst>
                <a:path w="4866" h="5897" extrusionOk="0">
                  <a:moveTo>
                    <a:pt x="358" y="20"/>
                  </a:moveTo>
                  <a:lnTo>
                    <a:pt x="358" y="21"/>
                  </a:lnTo>
                  <a:lnTo>
                    <a:pt x="358" y="21"/>
                  </a:lnTo>
                  <a:lnTo>
                    <a:pt x="1014" y="60"/>
                  </a:lnTo>
                  <a:lnTo>
                    <a:pt x="1014" y="60"/>
                  </a:lnTo>
                  <a:lnTo>
                    <a:pt x="358" y="20"/>
                  </a:lnTo>
                  <a:close/>
                  <a:moveTo>
                    <a:pt x="1" y="0"/>
                  </a:moveTo>
                  <a:lnTo>
                    <a:pt x="1" y="5004"/>
                  </a:lnTo>
                  <a:lnTo>
                    <a:pt x="358" y="5063"/>
                  </a:lnTo>
                  <a:lnTo>
                    <a:pt x="358" y="21"/>
                  </a:lnTo>
                  <a:lnTo>
                    <a:pt x="358" y="21"/>
                  </a:lnTo>
                  <a:lnTo>
                    <a:pt x="1" y="0"/>
                  </a:lnTo>
                  <a:close/>
                  <a:moveTo>
                    <a:pt x="2681" y="139"/>
                  </a:moveTo>
                  <a:lnTo>
                    <a:pt x="2681" y="5738"/>
                  </a:lnTo>
                  <a:lnTo>
                    <a:pt x="3039" y="5897"/>
                  </a:lnTo>
                  <a:lnTo>
                    <a:pt x="3039" y="159"/>
                  </a:lnTo>
                  <a:lnTo>
                    <a:pt x="4865" y="258"/>
                  </a:lnTo>
                  <a:lnTo>
                    <a:pt x="4865" y="258"/>
                  </a:lnTo>
                  <a:lnTo>
                    <a:pt x="2681" y="139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33"/>
            <p:cNvSpPr/>
            <p:nvPr/>
          </p:nvSpPr>
          <p:spPr>
            <a:xfrm flipH="1">
              <a:off x="8416425" y="3676350"/>
              <a:ext cx="54625" cy="143950"/>
            </a:xfrm>
            <a:custGeom>
              <a:avLst/>
              <a:gdLst/>
              <a:ahLst/>
              <a:cxnLst/>
              <a:rect l="l" t="t" r="r" b="b"/>
              <a:pathLst>
                <a:path w="2185" h="5758" fill="none" extrusionOk="0">
                  <a:moveTo>
                    <a:pt x="0" y="0"/>
                  </a:moveTo>
                  <a:lnTo>
                    <a:pt x="0" y="5599"/>
                  </a:lnTo>
                  <a:lnTo>
                    <a:pt x="0" y="5599"/>
                  </a:lnTo>
                  <a:lnTo>
                    <a:pt x="358" y="5758"/>
                  </a:lnTo>
                  <a:lnTo>
                    <a:pt x="358" y="20"/>
                  </a:lnTo>
                  <a:lnTo>
                    <a:pt x="2184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33"/>
            <p:cNvSpPr/>
            <p:nvPr/>
          </p:nvSpPr>
          <p:spPr>
            <a:xfrm flipH="1">
              <a:off x="8512725" y="3672875"/>
              <a:ext cx="25350" cy="126600"/>
            </a:xfrm>
            <a:custGeom>
              <a:avLst/>
              <a:gdLst/>
              <a:ahLst/>
              <a:cxnLst/>
              <a:rect l="l" t="t" r="r" b="b"/>
              <a:pathLst>
                <a:path w="1014" h="5064" fill="none" extrusionOk="0">
                  <a:moveTo>
                    <a:pt x="1" y="0"/>
                  </a:moveTo>
                  <a:lnTo>
                    <a:pt x="1" y="5004"/>
                  </a:lnTo>
                  <a:lnTo>
                    <a:pt x="1" y="5004"/>
                  </a:lnTo>
                  <a:lnTo>
                    <a:pt x="358" y="5063"/>
                  </a:lnTo>
                  <a:lnTo>
                    <a:pt x="358" y="20"/>
                  </a:lnTo>
                  <a:lnTo>
                    <a:pt x="1014" y="6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extrusionOk="0">
                  <a:moveTo>
                    <a:pt x="0" y="1"/>
                  </a:moveTo>
                  <a:lnTo>
                    <a:pt x="0" y="5044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fill="none" extrusionOk="0">
                  <a:moveTo>
                    <a:pt x="0" y="1"/>
                  </a:moveTo>
                  <a:lnTo>
                    <a:pt x="0" y="5044"/>
                  </a:lnTo>
                  <a:lnTo>
                    <a:pt x="0" y="5044"/>
                  </a:lnTo>
                  <a:lnTo>
                    <a:pt x="755" y="5163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extrusionOk="0">
                  <a:moveTo>
                    <a:pt x="357" y="20"/>
                  </a:moveTo>
                  <a:lnTo>
                    <a:pt x="357" y="21"/>
                  </a:lnTo>
                  <a:lnTo>
                    <a:pt x="357" y="21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357" y="20"/>
                  </a:lnTo>
                  <a:close/>
                  <a:moveTo>
                    <a:pt x="0" y="0"/>
                  </a:moveTo>
                  <a:lnTo>
                    <a:pt x="0" y="6969"/>
                  </a:lnTo>
                  <a:lnTo>
                    <a:pt x="357" y="7188"/>
                  </a:lnTo>
                  <a:lnTo>
                    <a:pt x="357" y="21"/>
                  </a:lnTo>
                  <a:lnTo>
                    <a:pt x="357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fill="none" extrusionOk="0">
                  <a:moveTo>
                    <a:pt x="0" y="0"/>
                  </a:moveTo>
                  <a:lnTo>
                    <a:pt x="0" y="6969"/>
                  </a:lnTo>
                  <a:lnTo>
                    <a:pt x="0" y="6969"/>
                  </a:lnTo>
                  <a:lnTo>
                    <a:pt x="357" y="7188"/>
                  </a:lnTo>
                  <a:lnTo>
                    <a:pt x="357" y="20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extrusionOk="0">
                  <a:moveTo>
                    <a:pt x="1" y="1"/>
                  </a:move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fill="none" extrusionOk="0">
                  <a:moveTo>
                    <a:pt x="1" y="1"/>
                  </a:moveTo>
                  <a:lnTo>
                    <a:pt x="1" y="5739"/>
                  </a:ln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3"/>
            <p:cNvSpPr/>
            <p:nvPr/>
          </p:nvSpPr>
          <p:spPr>
            <a:xfrm flipH="1">
              <a:off x="8347425" y="3680300"/>
              <a:ext cx="41725" cy="206525"/>
            </a:xfrm>
            <a:custGeom>
              <a:avLst/>
              <a:gdLst/>
              <a:ahLst/>
              <a:cxnLst/>
              <a:rect l="l" t="t" r="r" b="b"/>
              <a:pathLst>
                <a:path w="1669" h="8261" extrusionOk="0">
                  <a:moveTo>
                    <a:pt x="0" y="1"/>
                  </a:moveTo>
                  <a:lnTo>
                    <a:pt x="0" y="7169"/>
                  </a:lnTo>
                  <a:lnTo>
                    <a:pt x="934" y="7744"/>
                  </a:lnTo>
                  <a:lnTo>
                    <a:pt x="1331" y="8022"/>
                  </a:lnTo>
                  <a:lnTo>
                    <a:pt x="1648" y="8261"/>
                  </a:lnTo>
                  <a:lnTo>
                    <a:pt x="1668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extrusionOk="0">
                  <a:moveTo>
                    <a:pt x="1" y="1"/>
                  </a:move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865"/>
                  </a:ln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extrusionOk="0">
                  <a:moveTo>
                    <a:pt x="0" y="0"/>
                  </a:moveTo>
                  <a:lnTo>
                    <a:pt x="5441" y="16916"/>
                  </a:lnTo>
                  <a:lnTo>
                    <a:pt x="15924" y="16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fill="none" extrusionOk="0">
                  <a:moveTo>
                    <a:pt x="15924" y="16281"/>
                  </a:moveTo>
                  <a:lnTo>
                    <a:pt x="5441" y="16916"/>
                  </a:lnTo>
                  <a:lnTo>
                    <a:pt x="0" y="0"/>
                  </a:lnTo>
                  <a:lnTo>
                    <a:pt x="15924" y="162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extrusionOk="0">
                  <a:moveTo>
                    <a:pt x="17553" y="0"/>
                  </a:moveTo>
                  <a:lnTo>
                    <a:pt x="80" y="15229"/>
                  </a:lnTo>
                  <a:lnTo>
                    <a:pt x="1" y="40068"/>
                  </a:lnTo>
                  <a:lnTo>
                    <a:pt x="30458" y="35362"/>
                  </a:lnTo>
                  <a:lnTo>
                    <a:pt x="31948" y="13462"/>
                  </a:lnTo>
                  <a:lnTo>
                    <a:pt x="175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fill="none" extrusionOk="0">
                  <a:moveTo>
                    <a:pt x="30458" y="35362"/>
                  </a:moveTo>
                  <a:lnTo>
                    <a:pt x="1" y="40068"/>
                  </a:lnTo>
                  <a:lnTo>
                    <a:pt x="80" y="15229"/>
                  </a:lnTo>
                  <a:lnTo>
                    <a:pt x="17553" y="0"/>
                  </a:lnTo>
                  <a:lnTo>
                    <a:pt x="31948" y="13462"/>
                  </a:lnTo>
                  <a:lnTo>
                    <a:pt x="30458" y="3536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extrusionOk="0">
                  <a:moveTo>
                    <a:pt x="0" y="0"/>
                  </a:move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fill="none" extrusionOk="0">
                  <a:moveTo>
                    <a:pt x="2085" y="1946"/>
                  </a:moveTo>
                  <a:lnTo>
                    <a:pt x="0" y="0"/>
                  </a:ln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fill="none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fill="none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3"/>
            <p:cNvSpPr/>
            <p:nvPr/>
          </p:nvSpPr>
          <p:spPr>
            <a:xfrm flipH="1">
              <a:off x="7685275" y="3302075"/>
              <a:ext cx="458175" cy="969950"/>
            </a:xfrm>
            <a:custGeom>
              <a:avLst/>
              <a:gdLst/>
              <a:ahLst/>
              <a:cxnLst/>
              <a:rect l="l" t="t" r="r" b="b"/>
              <a:pathLst>
                <a:path w="18327" h="38798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27122"/>
                  </a:lnTo>
                  <a:lnTo>
                    <a:pt x="8260" y="27202"/>
                  </a:lnTo>
                  <a:lnTo>
                    <a:pt x="8221" y="27261"/>
                  </a:lnTo>
                  <a:lnTo>
                    <a:pt x="8161" y="27281"/>
                  </a:lnTo>
                  <a:lnTo>
                    <a:pt x="8101" y="27301"/>
                  </a:lnTo>
                  <a:lnTo>
                    <a:pt x="8022" y="27281"/>
                  </a:lnTo>
                  <a:lnTo>
                    <a:pt x="7963" y="27261"/>
                  </a:lnTo>
                  <a:lnTo>
                    <a:pt x="7923" y="27202"/>
                  </a:lnTo>
                  <a:lnTo>
                    <a:pt x="7923" y="27122"/>
                  </a:lnTo>
                  <a:lnTo>
                    <a:pt x="7923" y="1231"/>
                  </a:lnTo>
                  <a:lnTo>
                    <a:pt x="5639" y="3197"/>
                  </a:lnTo>
                  <a:lnTo>
                    <a:pt x="5639" y="24521"/>
                  </a:lnTo>
                  <a:lnTo>
                    <a:pt x="5639" y="24601"/>
                  </a:lnTo>
                  <a:lnTo>
                    <a:pt x="5580" y="24660"/>
                  </a:lnTo>
                  <a:lnTo>
                    <a:pt x="5520" y="24700"/>
                  </a:lnTo>
                  <a:lnTo>
                    <a:pt x="5401" y="24700"/>
                  </a:lnTo>
                  <a:lnTo>
                    <a:pt x="5342" y="24660"/>
                  </a:lnTo>
                  <a:lnTo>
                    <a:pt x="5282" y="24601"/>
                  </a:lnTo>
                  <a:lnTo>
                    <a:pt x="5282" y="24521"/>
                  </a:lnTo>
                  <a:lnTo>
                    <a:pt x="5282" y="3515"/>
                  </a:lnTo>
                  <a:lnTo>
                    <a:pt x="3058" y="5460"/>
                  </a:lnTo>
                  <a:lnTo>
                    <a:pt x="3058" y="28274"/>
                  </a:lnTo>
                  <a:lnTo>
                    <a:pt x="3038" y="28353"/>
                  </a:lnTo>
                  <a:lnTo>
                    <a:pt x="2999" y="28413"/>
                  </a:lnTo>
                  <a:lnTo>
                    <a:pt x="2939" y="28453"/>
                  </a:lnTo>
                  <a:lnTo>
                    <a:pt x="2800" y="28453"/>
                  </a:lnTo>
                  <a:lnTo>
                    <a:pt x="2741" y="28413"/>
                  </a:lnTo>
                  <a:lnTo>
                    <a:pt x="2701" y="28353"/>
                  </a:lnTo>
                  <a:lnTo>
                    <a:pt x="2681" y="28274"/>
                  </a:lnTo>
                  <a:lnTo>
                    <a:pt x="2681" y="5778"/>
                  </a:lnTo>
                  <a:lnTo>
                    <a:pt x="1" y="8121"/>
                  </a:lnTo>
                  <a:lnTo>
                    <a:pt x="1" y="38797"/>
                  </a:lnTo>
                  <a:lnTo>
                    <a:pt x="18327" y="35978"/>
                  </a:lnTo>
                  <a:lnTo>
                    <a:pt x="18327" y="8439"/>
                  </a:lnTo>
                  <a:lnTo>
                    <a:pt x="16103" y="6354"/>
                  </a:lnTo>
                  <a:lnTo>
                    <a:pt x="16103" y="21742"/>
                  </a:lnTo>
                  <a:lnTo>
                    <a:pt x="16103" y="21821"/>
                  </a:lnTo>
                  <a:lnTo>
                    <a:pt x="16044" y="21881"/>
                  </a:lnTo>
                  <a:lnTo>
                    <a:pt x="15984" y="21920"/>
                  </a:lnTo>
                  <a:lnTo>
                    <a:pt x="15865" y="21920"/>
                  </a:lnTo>
                  <a:lnTo>
                    <a:pt x="15805" y="21881"/>
                  </a:lnTo>
                  <a:lnTo>
                    <a:pt x="15746" y="21821"/>
                  </a:lnTo>
                  <a:lnTo>
                    <a:pt x="15746" y="21742"/>
                  </a:lnTo>
                  <a:lnTo>
                    <a:pt x="15746" y="5997"/>
                  </a:lnTo>
                  <a:lnTo>
                    <a:pt x="13740" y="4150"/>
                  </a:lnTo>
                  <a:lnTo>
                    <a:pt x="13740" y="24938"/>
                  </a:lnTo>
                  <a:lnTo>
                    <a:pt x="13740" y="25018"/>
                  </a:lnTo>
                  <a:lnTo>
                    <a:pt x="13681" y="25077"/>
                  </a:lnTo>
                  <a:lnTo>
                    <a:pt x="13641" y="25117"/>
                  </a:lnTo>
                  <a:lnTo>
                    <a:pt x="13502" y="25117"/>
                  </a:lnTo>
                  <a:lnTo>
                    <a:pt x="13442" y="25077"/>
                  </a:lnTo>
                  <a:lnTo>
                    <a:pt x="13403" y="25018"/>
                  </a:lnTo>
                  <a:lnTo>
                    <a:pt x="13383" y="24938"/>
                  </a:lnTo>
                  <a:lnTo>
                    <a:pt x="13383" y="3793"/>
                  </a:lnTo>
                  <a:lnTo>
                    <a:pt x="11060" y="1628"/>
                  </a:lnTo>
                  <a:lnTo>
                    <a:pt x="11060" y="24243"/>
                  </a:lnTo>
                  <a:lnTo>
                    <a:pt x="11040" y="24323"/>
                  </a:lnTo>
                  <a:lnTo>
                    <a:pt x="11000" y="24382"/>
                  </a:lnTo>
                  <a:lnTo>
                    <a:pt x="10941" y="24422"/>
                  </a:lnTo>
                  <a:lnTo>
                    <a:pt x="10802" y="24422"/>
                  </a:lnTo>
                  <a:lnTo>
                    <a:pt x="10742" y="24382"/>
                  </a:lnTo>
                  <a:lnTo>
                    <a:pt x="10703" y="24323"/>
                  </a:lnTo>
                  <a:lnTo>
                    <a:pt x="10703" y="24243"/>
                  </a:lnTo>
                  <a:lnTo>
                    <a:pt x="10703" y="1291"/>
                  </a:lnTo>
                  <a:lnTo>
                    <a:pt x="93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3"/>
            <p:cNvSpPr/>
            <p:nvPr/>
          </p:nvSpPr>
          <p:spPr>
            <a:xfrm flipH="1">
              <a:off x="8072925" y="3835675"/>
              <a:ext cx="3500" cy="173250"/>
            </a:xfrm>
            <a:custGeom>
              <a:avLst/>
              <a:gdLst/>
              <a:ahLst/>
              <a:cxnLst/>
              <a:rect l="l" t="t" r="r" b="b"/>
              <a:pathLst>
                <a:path w="140" h="6930" extrusionOk="0">
                  <a:moveTo>
                    <a:pt x="139" y="0"/>
                  </a:moveTo>
                  <a:lnTo>
                    <a:pt x="0" y="20"/>
                  </a:lnTo>
                  <a:lnTo>
                    <a:pt x="0" y="693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C55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3"/>
            <p:cNvSpPr/>
            <p:nvPr/>
          </p:nvSpPr>
          <p:spPr>
            <a:xfrm flipH="1">
              <a:off x="8066975" y="3835675"/>
              <a:ext cx="9450" cy="177725"/>
            </a:xfrm>
            <a:custGeom>
              <a:avLst/>
              <a:gdLst/>
              <a:ahLst/>
              <a:cxnLst/>
              <a:rect l="l" t="t" r="r" b="b"/>
              <a:pathLst>
                <a:path w="378" h="7109" fill="none" extrusionOk="0">
                  <a:moveTo>
                    <a:pt x="139" y="0"/>
                  </a:moveTo>
                  <a:lnTo>
                    <a:pt x="139" y="0"/>
                  </a:lnTo>
                  <a:lnTo>
                    <a:pt x="0" y="20"/>
                  </a:lnTo>
                  <a:lnTo>
                    <a:pt x="0" y="6930"/>
                  </a:lnTo>
                  <a:lnTo>
                    <a:pt x="0" y="6930"/>
                  </a:lnTo>
                  <a:lnTo>
                    <a:pt x="20" y="7009"/>
                  </a:lnTo>
                  <a:lnTo>
                    <a:pt x="60" y="7069"/>
                  </a:lnTo>
                  <a:lnTo>
                    <a:pt x="119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258" y="7109"/>
                  </a:lnTo>
                  <a:lnTo>
                    <a:pt x="318" y="7069"/>
                  </a:lnTo>
                  <a:lnTo>
                    <a:pt x="357" y="7009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57" y="7009"/>
                  </a:lnTo>
                  <a:lnTo>
                    <a:pt x="318" y="7069"/>
                  </a:lnTo>
                  <a:lnTo>
                    <a:pt x="258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119" y="7109"/>
                  </a:lnTo>
                  <a:lnTo>
                    <a:pt x="60" y="7069"/>
                  </a:lnTo>
                  <a:lnTo>
                    <a:pt x="20" y="7009"/>
                  </a:lnTo>
                  <a:lnTo>
                    <a:pt x="0" y="6930"/>
                  </a:lnTo>
                  <a:lnTo>
                    <a:pt x="1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extrusionOk="0">
                  <a:moveTo>
                    <a:pt x="4229" y="0"/>
                  </a:move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fill="none" extrusionOk="0">
                  <a:moveTo>
                    <a:pt x="4229" y="0"/>
                  </a:moveTo>
                  <a:lnTo>
                    <a:pt x="4229" y="0"/>
                  </a:ln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224" y="7228"/>
                  </a:lnTo>
                  <a:lnTo>
                    <a:pt x="2224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fill="none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3"/>
            <p:cNvSpPr/>
            <p:nvPr/>
          </p:nvSpPr>
          <p:spPr>
            <a:xfrm flipH="1">
              <a:off x="7866950" y="3302075"/>
              <a:ext cx="78450" cy="125100"/>
            </a:xfrm>
            <a:custGeom>
              <a:avLst/>
              <a:gdLst/>
              <a:ahLst/>
              <a:cxnLst/>
              <a:rect l="l" t="t" r="r" b="b"/>
              <a:pathLst>
                <a:path w="3138" h="5004" extrusionOk="0">
                  <a:moveTo>
                    <a:pt x="1391" y="0"/>
                  </a:moveTo>
                  <a:lnTo>
                    <a:pt x="358" y="894"/>
                  </a:lnTo>
                  <a:lnTo>
                    <a:pt x="358" y="915"/>
                  </a:lnTo>
                  <a:lnTo>
                    <a:pt x="358" y="915"/>
                  </a:lnTo>
                  <a:lnTo>
                    <a:pt x="1391" y="0"/>
                  </a:lnTo>
                  <a:close/>
                  <a:moveTo>
                    <a:pt x="1391" y="0"/>
                  </a:moveTo>
                  <a:lnTo>
                    <a:pt x="2781" y="1295"/>
                  </a:lnTo>
                  <a:lnTo>
                    <a:pt x="2781" y="1295"/>
                  </a:lnTo>
                  <a:lnTo>
                    <a:pt x="2781" y="1291"/>
                  </a:lnTo>
                  <a:lnTo>
                    <a:pt x="1391" y="0"/>
                  </a:lnTo>
                  <a:close/>
                  <a:moveTo>
                    <a:pt x="2781" y="1295"/>
                  </a:moveTo>
                  <a:lnTo>
                    <a:pt x="2781" y="4547"/>
                  </a:lnTo>
                  <a:lnTo>
                    <a:pt x="3138" y="4905"/>
                  </a:lnTo>
                  <a:lnTo>
                    <a:pt x="3138" y="1628"/>
                  </a:lnTo>
                  <a:lnTo>
                    <a:pt x="2781" y="1295"/>
                  </a:lnTo>
                  <a:close/>
                  <a:moveTo>
                    <a:pt x="358" y="915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915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3"/>
            <p:cNvSpPr/>
            <p:nvPr/>
          </p:nvSpPr>
          <p:spPr>
            <a:xfrm flipH="1">
              <a:off x="7910625" y="3302075"/>
              <a:ext cx="34775" cy="125100"/>
            </a:xfrm>
            <a:custGeom>
              <a:avLst/>
              <a:gdLst/>
              <a:ahLst/>
              <a:cxnLst/>
              <a:rect l="l" t="t" r="r" b="b"/>
              <a:pathLst>
                <a:path w="1391" h="5004" fill="none" extrusionOk="0">
                  <a:moveTo>
                    <a:pt x="1391" y="0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894"/>
                  </a:lnTo>
                  <a:lnTo>
                    <a:pt x="139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3"/>
            <p:cNvSpPr/>
            <p:nvPr/>
          </p:nvSpPr>
          <p:spPr>
            <a:xfrm flipH="1">
              <a:off x="7550750" y="3380500"/>
              <a:ext cx="276000" cy="283950"/>
            </a:xfrm>
            <a:custGeom>
              <a:avLst/>
              <a:gdLst/>
              <a:ahLst/>
              <a:cxnLst/>
              <a:rect l="l" t="t" r="r" b="b"/>
              <a:pathLst>
                <a:path w="11040" h="11358" extrusionOk="0">
                  <a:moveTo>
                    <a:pt x="0" y="0"/>
                  </a:moveTo>
                  <a:lnTo>
                    <a:pt x="715" y="668"/>
                  </a:lnTo>
                  <a:lnTo>
                    <a:pt x="715" y="668"/>
                  </a:lnTo>
                  <a:lnTo>
                    <a:pt x="715" y="656"/>
                  </a:lnTo>
                  <a:lnTo>
                    <a:pt x="0" y="0"/>
                  </a:lnTo>
                  <a:close/>
                  <a:moveTo>
                    <a:pt x="1890" y="1766"/>
                  </a:moveTo>
                  <a:lnTo>
                    <a:pt x="3078" y="2875"/>
                  </a:lnTo>
                  <a:lnTo>
                    <a:pt x="3078" y="2875"/>
                  </a:lnTo>
                  <a:lnTo>
                    <a:pt x="3078" y="2860"/>
                  </a:lnTo>
                  <a:lnTo>
                    <a:pt x="1890" y="1766"/>
                  </a:lnTo>
                  <a:close/>
                  <a:moveTo>
                    <a:pt x="715" y="668"/>
                  </a:move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1890" y="1766"/>
                  </a:lnTo>
                  <a:lnTo>
                    <a:pt x="1890" y="1766"/>
                  </a:lnTo>
                  <a:lnTo>
                    <a:pt x="715" y="668"/>
                  </a:lnTo>
                  <a:close/>
                  <a:moveTo>
                    <a:pt x="3078" y="2875"/>
                  </a:move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3078" y="2875"/>
                  </a:lnTo>
                  <a:close/>
                  <a:moveTo>
                    <a:pt x="6076" y="5659"/>
                  </a:moveTo>
                  <a:lnTo>
                    <a:pt x="8121" y="7585"/>
                  </a:lnTo>
                  <a:lnTo>
                    <a:pt x="8121" y="11000"/>
                  </a:lnTo>
                  <a:lnTo>
                    <a:pt x="8498" y="11358"/>
                  </a:lnTo>
                  <a:lnTo>
                    <a:pt x="8498" y="7942"/>
                  </a:lnTo>
                  <a:lnTo>
                    <a:pt x="11040" y="10325"/>
                  </a:lnTo>
                  <a:lnTo>
                    <a:pt x="6076" y="5659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3"/>
            <p:cNvSpPr/>
            <p:nvPr/>
          </p:nvSpPr>
          <p:spPr>
            <a:xfrm flipH="1">
              <a:off x="7675825" y="3380500"/>
              <a:ext cx="150925" cy="225875"/>
            </a:xfrm>
            <a:custGeom>
              <a:avLst/>
              <a:gdLst/>
              <a:ahLst/>
              <a:cxnLst/>
              <a:rect l="l" t="t" r="r" b="b"/>
              <a:pathLst>
                <a:path w="6037" h="9035" fill="none" extrusionOk="0">
                  <a:moveTo>
                    <a:pt x="0" y="0"/>
                  </a:moveTo>
                  <a:lnTo>
                    <a:pt x="715" y="656"/>
                  </a:ln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3078" y="2860"/>
                  </a:ln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3"/>
            <p:cNvSpPr/>
            <p:nvPr/>
          </p:nvSpPr>
          <p:spPr>
            <a:xfrm flipH="1">
              <a:off x="7623725" y="3521475"/>
              <a:ext cx="52125" cy="134050"/>
            </a:xfrm>
            <a:custGeom>
              <a:avLst/>
              <a:gdLst/>
              <a:ahLst/>
              <a:cxnLst/>
              <a:rect l="l" t="t" r="r" b="b"/>
              <a:pathLst>
                <a:path w="2085" h="5362" extrusionOk="0">
                  <a:moveTo>
                    <a:pt x="0" y="0"/>
                  </a:moveTo>
                  <a:lnTo>
                    <a:pt x="0" y="3395"/>
                  </a:lnTo>
                  <a:lnTo>
                    <a:pt x="2085" y="5361"/>
                  </a:lnTo>
                  <a:lnTo>
                    <a:pt x="2085" y="1946"/>
                  </a:lnTo>
                  <a:lnTo>
                    <a:pt x="4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3"/>
            <p:cNvSpPr/>
            <p:nvPr/>
          </p:nvSpPr>
          <p:spPr>
            <a:xfrm flipH="1">
              <a:off x="7550750" y="3579050"/>
              <a:ext cx="63550" cy="141000"/>
            </a:xfrm>
            <a:custGeom>
              <a:avLst/>
              <a:gdLst/>
              <a:ahLst/>
              <a:cxnLst/>
              <a:rect l="l" t="t" r="r" b="b"/>
              <a:pathLst>
                <a:path w="2542" h="5640" extrusionOk="0">
                  <a:moveTo>
                    <a:pt x="0" y="0"/>
                  </a:moveTo>
                  <a:lnTo>
                    <a:pt x="0" y="3416"/>
                  </a:lnTo>
                  <a:lnTo>
                    <a:pt x="2323" y="5639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BD5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fill="none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3"/>
            <p:cNvSpPr/>
            <p:nvPr/>
          </p:nvSpPr>
          <p:spPr>
            <a:xfrm flipH="1">
              <a:off x="8143425" y="3505100"/>
              <a:ext cx="136525" cy="237275"/>
            </a:xfrm>
            <a:custGeom>
              <a:avLst/>
              <a:gdLst/>
              <a:ahLst/>
              <a:cxnLst/>
              <a:rect l="l" t="t" r="r" b="b"/>
              <a:pathLst>
                <a:path w="5461" h="9491" extrusionOk="0">
                  <a:moveTo>
                    <a:pt x="5083" y="318"/>
                  </a:moveTo>
                  <a:lnTo>
                    <a:pt x="3833" y="1410"/>
                  </a:lnTo>
                  <a:lnTo>
                    <a:pt x="3833" y="1410"/>
                  </a:lnTo>
                  <a:lnTo>
                    <a:pt x="5083" y="327"/>
                  </a:lnTo>
                  <a:lnTo>
                    <a:pt x="5083" y="327"/>
                  </a:lnTo>
                  <a:lnTo>
                    <a:pt x="5083" y="318"/>
                  </a:lnTo>
                  <a:close/>
                  <a:moveTo>
                    <a:pt x="5461" y="0"/>
                  </a:moveTo>
                  <a:lnTo>
                    <a:pt x="5083" y="327"/>
                  </a:lnTo>
                  <a:lnTo>
                    <a:pt x="5083" y="327"/>
                  </a:lnTo>
                  <a:lnTo>
                    <a:pt x="5083" y="4686"/>
                  </a:lnTo>
                  <a:lnTo>
                    <a:pt x="5461" y="4348"/>
                  </a:lnTo>
                  <a:lnTo>
                    <a:pt x="5461" y="0"/>
                  </a:lnTo>
                  <a:close/>
                  <a:moveTo>
                    <a:pt x="2820" y="2303"/>
                  </a:moveTo>
                  <a:lnTo>
                    <a:pt x="2443" y="2621"/>
                  </a:lnTo>
                  <a:lnTo>
                    <a:pt x="2443" y="7168"/>
                  </a:lnTo>
                  <a:lnTo>
                    <a:pt x="2820" y="6830"/>
                  </a:lnTo>
                  <a:lnTo>
                    <a:pt x="2820" y="2303"/>
                  </a:lnTo>
                  <a:close/>
                  <a:moveTo>
                    <a:pt x="358" y="4448"/>
                  </a:moveTo>
                  <a:lnTo>
                    <a:pt x="1" y="4765"/>
                  </a:lnTo>
                  <a:lnTo>
                    <a:pt x="1" y="9491"/>
                  </a:lnTo>
                  <a:lnTo>
                    <a:pt x="358" y="9133"/>
                  </a:lnTo>
                  <a:lnTo>
                    <a:pt x="358" y="444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3"/>
            <p:cNvSpPr/>
            <p:nvPr/>
          </p:nvSpPr>
          <p:spPr>
            <a:xfrm flipH="1">
              <a:off x="8209450" y="3562675"/>
              <a:ext cx="9450" cy="121625"/>
            </a:xfrm>
            <a:custGeom>
              <a:avLst/>
              <a:gdLst/>
              <a:ahLst/>
              <a:cxnLst/>
              <a:rect l="l" t="t" r="r" b="b"/>
              <a:pathLst>
                <a:path w="378" h="4865" fill="none" extrusionOk="0">
                  <a:moveTo>
                    <a:pt x="378" y="0"/>
                  </a:moveTo>
                  <a:lnTo>
                    <a:pt x="1" y="318"/>
                  </a:lnTo>
                  <a:lnTo>
                    <a:pt x="1" y="4865"/>
                  </a:lnTo>
                  <a:lnTo>
                    <a:pt x="378" y="4527"/>
                  </a:lnTo>
                  <a:lnTo>
                    <a:pt x="3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3"/>
            <p:cNvSpPr/>
            <p:nvPr/>
          </p:nvSpPr>
          <p:spPr>
            <a:xfrm flipH="1">
              <a:off x="8143425" y="3505100"/>
              <a:ext cx="40725" cy="117150"/>
            </a:xfrm>
            <a:custGeom>
              <a:avLst/>
              <a:gdLst/>
              <a:ahLst/>
              <a:cxnLst/>
              <a:rect l="l" t="t" r="r" b="b"/>
              <a:pathLst>
                <a:path w="1629" h="4686" fill="none" extrusionOk="0">
                  <a:moveTo>
                    <a:pt x="1629" y="0"/>
                  </a:moveTo>
                  <a:lnTo>
                    <a:pt x="1" y="1410"/>
                  </a:lnTo>
                  <a:lnTo>
                    <a:pt x="1251" y="318"/>
                  </a:lnTo>
                  <a:lnTo>
                    <a:pt x="1251" y="4686"/>
                  </a:lnTo>
                  <a:lnTo>
                    <a:pt x="1629" y="4348"/>
                  </a:lnTo>
                  <a:lnTo>
                    <a:pt x="16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fill="none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3"/>
            <p:cNvSpPr/>
            <p:nvPr/>
          </p:nvSpPr>
          <p:spPr>
            <a:xfrm flipH="1">
              <a:off x="7685275" y="3302075"/>
              <a:ext cx="458175" cy="311750"/>
            </a:xfrm>
            <a:custGeom>
              <a:avLst/>
              <a:gdLst/>
              <a:ahLst/>
              <a:cxnLst/>
              <a:rect l="l" t="t" r="r" b="b"/>
              <a:pathLst>
                <a:path w="18327" h="12470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4646"/>
                  </a:lnTo>
                  <a:lnTo>
                    <a:pt x="9551" y="3455"/>
                  </a:lnTo>
                  <a:lnTo>
                    <a:pt x="10703" y="4547"/>
                  </a:lnTo>
                  <a:lnTo>
                    <a:pt x="10703" y="1291"/>
                  </a:lnTo>
                  <a:lnTo>
                    <a:pt x="9313" y="0"/>
                  </a:lnTo>
                  <a:close/>
                  <a:moveTo>
                    <a:pt x="11060" y="1628"/>
                  </a:moveTo>
                  <a:lnTo>
                    <a:pt x="11060" y="4905"/>
                  </a:lnTo>
                  <a:lnTo>
                    <a:pt x="13383" y="7108"/>
                  </a:lnTo>
                  <a:lnTo>
                    <a:pt x="13383" y="3793"/>
                  </a:lnTo>
                  <a:lnTo>
                    <a:pt x="12668" y="3137"/>
                  </a:lnTo>
                  <a:lnTo>
                    <a:pt x="11060" y="1628"/>
                  </a:lnTo>
                  <a:close/>
                  <a:moveTo>
                    <a:pt x="7923" y="1231"/>
                  </a:moveTo>
                  <a:lnTo>
                    <a:pt x="5639" y="3197"/>
                  </a:lnTo>
                  <a:lnTo>
                    <a:pt x="5639" y="7148"/>
                  </a:lnTo>
                  <a:lnTo>
                    <a:pt x="7923" y="5004"/>
                  </a:lnTo>
                  <a:lnTo>
                    <a:pt x="7923" y="1231"/>
                  </a:lnTo>
                  <a:close/>
                  <a:moveTo>
                    <a:pt x="13740" y="4150"/>
                  </a:moveTo>
                  <a:lnTo>
                    <a:pt x="13740" y="7446"/>
                  </a:lnTo>
                  <a:lnTo>
                    <a:pt x="15746" y="9352"/>
                  </a:lnTo>
                  <a:lnTo>
                    <a:pt x="15746" y="5997"/>
                  </a:lnTo>
                  <a:lnTo>
                    <a:pt x="13740" y="4150"/>
                  </a:lnTo>
                  <a:close/>
                  <a:moveTo>
                    <a:pt x="5282" y="3515"/>
                  </a:moveTo>
                  <a:lnTo>
                    <a:pt x="3058" y="5460"/>
                  </a:lnTo>
                  <a:lnTo>
                    <a:pt x="3058" y="9590"/>
                  </a:lnTo>
                  <a:lnTo>
                    <a:pt x="5282" y="7486"/>
                  </a:lnTo>
                  <a:lnTo>
                    <a:pt x="5282" y="3515"/>
                  </a:lnTo>
                  <a:close/>
                  <a:moveTo>
                    <a:pt x="16103" y="6354"/>
                  </a:moveTo>
                  <a:lnTo>
                    <a:pt x="16103" y="9690"/>
                  </a:lnTo>
                  <a:lnTo>
                    <a:pt x="18327" y="11814"/>
                  </a:lnTo>
                  <a:lnTo>
                    <a:pt x="18327" y="8439"/>
                  </a:lnTo>
                  <a:lnTo>
                    <a:pt x="16103" y="6354"/>
                  </a:lnTo>
                  <a:close/>
                  <a:moveTo>
                    <a:pt x="2681" y="5778"/>
                  </a:moveTo>
                  <a:lnTo>
                    <a:pt x="1" y="8121"/>
                  </a:lnTo>
                  <a:lnTo>
                    <a:pt x="1" y="12469"/>
                  </a:lnTo>
                  <a:lnTo>
                    <a:pt x="2681" y="9928"/>
                  </a:lnTo>
                  <a:lnTo>
                    <a:pt x="2681" y="577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3"/>
            <p:cNvSpPr/>
            <p:nvPr/>
          </p:nvSpPr>
          <p:spPr>
            <a:xfrm flipH="1">
              <a:off x="7685275" y="3460900"/>
              <a:ext cx="55600" cy="136550"/>
            </a:xfrm>
            <a:custGeom>
              <a:avLst/>
              <a:gdLst/>
              <a:ahLst/>
              <a:cxnLst/>
              <a:rect l="l" t="t" r="r" b="b"/>
              <a:pathLst>
                <a:path w="2224" h="5462" fill="none" extrusionOk="0">
                  <a:moveTo>
                    <a:pt x="0" y="1"/>
                  </a:moveTo>
                  <a:lnTo>
                    <a:pt x="0" y="3337"/>
                  </a:lnTo>
                  <a:lnTo>
                    <a:pt x="2224" y="5461"/>
                  </a:lnTo>
                  <a:lnTo>
                    <a:pt x="2224" y="20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3"/>
            <p:cNvSpPr/>
            <p:nvPr/>
          </p:nvSpPr>
          <p:spPr>
            <a:xfrm flipH="1">
              <a:off x="8076400" y="3446525"/>
              <a:ext cx="67050" cy="167300"/>
            </a:xfrm>
            <a:custGeom>
              <a:avLst/>
              <a:gdLst/>
              <a:ahLst/>
              <a:cxnLst/>
              <a:rect l="l" t="t" r="r" b="b"/>
              <a:pathLst>
                <a:path w="2682" h="6692" fill="none" extrusionOk="0">
                  <a:moveTo>
                    <a:pt x="2681" y="0"/>
                  </a:moveTo>
                  <a:lnTo>
                    <a:pt x="1" y="2343"/>
                  </a:lnTo>
                  <a:lnTo>
                    <a:pt x="1" y="2343"/>
                  </a:lnTo>
                  <a:lnTo>
                    <a:pt x="1" y="6691"/>
                  </a:lnTo>
                  <a:lnTo>
                    <a:pt x="2681" y="4150"/>
                  </a:lnTo>
                  <a:lnTo>
                    <a:pt x="26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3"/>
            <p:cNvSpPr/>
            <p:nvPr/>
          </p:nvSpPr>
          <p:spPr>
            <a:xfrm flipH="1">
              <a:off x="7749800" y="3405825"/>
              <a:ext cx="50150" cy="130075"/>
            </a:xfrm>
            <a:custGeom>
              <a:avLst/>
              <a:gdLst/>
              <a:ahLst/>
              <a:cxnLst/>
              <a:rect l="l" t="t" r="r" b="b"/>
              <a:pathLst>
                <a:path w="2006" h="5203" fill="none" extrusionOk="0">
                  <a:moveTo>
                    <a:pt x="0" y="0"/>
                  </a:moveTo>
                  <a:lnTo>
                    <a:pt x="0" y="3296"/>
                  </a:lnTo>
                  <a:lnTo>
                    <a:pt x="2006" y="5202"/>
                  </a:lnTo>
                  <a:lnTo>
                    <a:pt x="2006" y="184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3"/>
            <p:cNvSpPr/>
            <p:nvPr/>
          </p:nvSpPr>
          <p:spPr>
            <a:xfrm flipH="1">
              <a:off x="8011375" y="3389925"/>
              <a:ext cx="55625" cy="151925"/>
            </a:xfrm>
            <a:custGeom>
              <a:avLst/>
              <a:gdLst/>
              <a:ahLst/>
              <a:cxnLst/>
              <a:rect l="l" t="t" r="r" b="b"/>
              <a:pathLst>
                <a:path w="2225" h="6077" fill="none" extrusionOk="0">
                  <a:moveTo>
                    <a:pt x="2224" y="1"/>
                  </a:moveTo>
                  <a:lnTo>
                    <a:pt x="0" y="1946"/>
                  </a:lnTo>
                  <a:lnTo>
                    <a:pt x="0" y="6076"/>
                  </a:lnTo>
                  <a:lnTo>
                    <a:pt x="2224" y="3972"/>
                  </a:lnTo>
                  <a:lnTo>
                    <a:pt x="22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3"/>
            <p:cNvSpPr/>
            <p:nvPr/>
          </p:nvSpPr>
          <p:spPr>
            <a:xfrm flipH="1">
              <a:off x="7808875" y="3342775"/>
              <a:ext cx="58100" cy="137025"/>
            </a:xfrm>
            <a:custGeom>
              <a:avLst/>
              <a:gdLst/>
              <a:ahLst/>
              <a:cxnLst/>
              <a:rect l="l" t="t" r="r" b="b"/>
              <a:pathLst>
                <a:path w="2324" h="548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277"/>
                  </a:lnTo>
                  <a:lnTo>
                    <a:pt x="2324" y="5480"/>
                  </a:lnTo>
                  <a:lnTo>
                    <a:pt x="2324" y="2165"/>
                  </a:lnTo>
                  <a:lnTo>
                    <a:pt x="1609" y="150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3"/>
            <p:cNvSpPr/>
            <p:nvPr/>
          </p:nvSpPr>
          <p:spPr>
            <a:xfrm flipH="1">
              <a:off x="7945375" y="3332850"/>
              <a:ext cx="57100" cy="147950"/>
            </a:xfrm>
            <a:custGeom>
              <a:avLst/>
              <a:gdLst/>
              <a:ahLst/>
              <a:cxnLst/>
              <a:rect l="l" t="t" r="r" b="b"/>
              <a:pathLst>
                <a:path w="2284" h="5918" fill="none" extrusionOk="0">
                  <a:moveTo>
                    <a:pt x="2284" y="0"/>
                  </a:moveTo>
                  <a:lnTo>
                    <a:pt x="0" y="1966"/>
                  </a:lnTo>
                  <a:lnTo>
                    <a:pt x="0" y="1966"/>
                  </a:lnTo>
                  <a:lnTo>
                    <a:pt x="0" y="5917"/>
                  </a:lnTo>
                  <a:lnTo>
                    <a:pt x="2284" y="3773"/>
                  </a:lnTo>
                  <a:lnTo>
                    <a:pt x="22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3"/>
            <p:cNvSpPr/>
            <p:nvPr/>
          </p:nvSpPr>
          <p:spPr>
            <a:xfrm flipH="1">
              <a:off x="8279925" y="3624225"/>
              <a:ext cx="67525" cy="181700"/>
            </a:xfrm>
            <a:custGeom>
              <a:avLst/>
              <a:gdLst/>
              <a:ahLst/>
              <a:cxnLst/>
              <a:rect l="l" t="t" r="r" b="b"/>
              <a:pathLst>
                <a:path w="2701" h="7268" extrusionOk="0">
                  <a:moveTo>
                    <a:pt x="2701" y="0"/>
                  </a:moveTo>
                  <a:lnTo>
                    <a:pt x="0" y="2343"/>
                  </a:lnTo>
                  <a:lnTo>
                    <a:pt x="0" y="7267"/>
                  </a:lnTo>
                  <a:lnTo>
                    <a:pt x="2701" y="4726"/>
                  </a:lnTo>
                  <a:lnTo>
                    <a:pt x="27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3"/>
            <p:cNvSpPr/>
            <p:nvPr/>
          </p:nvSpPr>
          <p:spPr>
            <a:xfrm flipH="1">
              <a:off x="7473800" y="3289175"/>
              <a:ext cx="430900" cy="427900"/>
            </a:xfrm>
            <a:custGeom>
              <a:avLst/>
              <a:gdLst/>
              <a:ahLst/>
              <a:cxnLst/>
              <a:rect l="l" t="t" r="r" b="b"/>
              <a:pathLst>
                <a:path w="17236" h="17116" extrusionOk="0">
                  <a:moveTo>
                    <a:pt x="1589" y="0"/>
                  </a:moveTo>
                  <a:lnTo>
                    <a:pt x="1" y="1628"/>
                  </a:lnTo>
                  <a:lnTo>
                    <a:pt x="16679" y="17115"/>
                  </a:lnTo>
                  <a:lnTo>
                    <a:pt x="17235" y="17115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3"/>
            <p:cNvSpPr/>
            <p:nvPr/>
          </p:nvSpPr>
          <p:spPr>
            <a:xfrm flipH="1">
              <a:off x="7826250" y="3475300"/>
              <a:ext cx="156875" cy="139025"/>
            </a:xfrm>
            <a:custGeom>
              <a:avLst/>
              <a:gdLst/>
              <a:ahLst/>
              <a:cxnLst/>
              <a:rect l="l" t="t" r="r" b="b"/>
              <a:pathLst>
                <a:path w="6275" h="5561" extrusionOk="0">
                  <a:moveTo>
                    <a:pt x="4329" y="1"/>
                  </a:moveTo>
                  <a:lnTo>
                    <a:pt x="4170" y="40"/>
                  </a:lnTo>
                  <a:lnTo>
                    <a:pt x="3992" y="80"/>
                  </a:lnTo>
                  <a:lnTo>
                    <a:pt x="3853" y="160"/>
                  </a:lnTo>
                  <a:lnTo>
                    <a:pt x="3714" y="219"/>
                  </a:lnTo>
                  <a:lnTo>
                    <a:pt x="3456" y="378"/>
                  </a:lnTo>
                  <a:lnTo>
                    <a:pt x="3277" y="517"/>
                  </a:lnTo>
                  <a:lnTo>
                    <a:pt x="3118" y="676"/>
                  </a:lnTo>
                  <a:lnTo>
                    <a:pt x="3058" y="616"/>
                  </a:lnTo>
                  <a:lnTo>
                    <a:pt x="2920" y="477"/>
                  </a:lnTo>
                  <a:lnTo>
                    <a:pt x="2681" y="318"/>
                  </a:lnTo>
                  <a:lnTo>
                    <a:pt x="2542" y="239"/>
                  </a:lnTo>
                  <a:lnTo>
                    <a:pt x="2383" y="160"/>
                  </a:lnTo>
                  <a:lnTo>
                    <a:pt x="2205" y="100"/>
                  </a:lnTo>
                  <a:lnTo>
                    <a:pt x="2006" y="60"/>
                  </a:lnTo>
                  <a:lnTo>
                    <a:pt x="1808" y="40"/>
                  </a:lnTo>
                  <a:lnTo>
                    <a:pt x="1589" y="40"/>
                  </a:lnTo>
                  <a:lnTo>
                    <a:pt x="1351" y="100"/>
                  </a:lnTo>
                  <a:lnTo>
                    <a:pt x="1113" y="179"/>
                  </a:lnTo>
                  <a:lnTo>
                    <a:pt x="874" y="318"/>
                  </a:lnTo>
                  <a:lnTo>
                    <a:pt x="616" y="517"/>
                  </a:lnTo>
                  <a:lnTo>
                    <a:pt x="477" y="636"/>
                  </a:lnTo>
                  <a:lnTo>
                    <a:pt x="358" y="775"/>
                  </a:lnTo>
                  <a:lnTo>
                    <a:pt x="259" y="914"/>
                  </a:lnTo>
                  <a:lnTo>
                    <a:pt x="160" y="1053"/>
                  </a:lnTo>
                  <a:lnTo>
                    <a:pt x="100" y="1192"/>
                  </a:lnTo>
                  <a:lnTo>
                    <a:pt x="60" y="1331"/>
                  </a:lnTo>
                  <a:lnTo>
                    <a:pt x="21" y="1470"/>
                  </a:lnTo>
                  <a:lnTo>
                    <a:pt x="1" y="1609"/>
                  </a:lnTo>
                  <a:lnTo>
                    <a:pt x="1" y="1748"/>
                  </a:lnTo>
                  <a:lnTo>
                    <a:pt x="1" y="1887"/>
                  </a:lnTo>
                  <a:lnTo>
                    <a:pt x="60" y="2145"/>
                  </a:lnTo>
                  <a:lnTo>
                    <a:pt x="160" y="2423"/>
                  </a:lnTo>
                  <a:lnTo>
                    <a:pt x="279" y="2681"/>
                  </a:lnTo>
                  <a:lnTo>
                    <a:pt x="438" y="2919"/>
                  </a:lnTo>
                  <a:lnTo>
                    <a:pt x="616" y="3158"/>
                  </a:lnTo>
                  <a:lnTo>
                    <a:pt x="795" y="3356"/>
                  </a:lnTo>
                  <a:lnTo>
                    <a:pt x="994" y="3555"/>
                  </a:lnTo>
                  <a:lnTo>
                    <a:pt x="1172" y="3733"/>
                  </a:lnTo>
                  <a:lnTo>
                    <a:pt x="1351" y="3872"/>
                  </a:lnTo>
                  <a:lnTo>
                    <a:pt x="1649" y="4071"/>
                  </a:lnTo>
                  <a:lnTo>
                    <a:pt x="1927" y="4270"/>
                  </a:lnTo>
                  <a:lnTo>
                    <a:pt x="2205" y="4488"/>
                  </a:lnTo>
                  <a:lnTo>
                    <a:pt x="2781" y="4984"/>
                  </a:lnTo>
                  <a:lnTo>
                    <a:pt x="3217" y="5401"/>
                  </a:lnTo>
                  <a:lnTo>
                    <a:pt x="3396" y="5560"/>
                  </a:lnTo>
                  <a:lnTo>
                    <a:pt x="4111" y="4865"/>
                  </a:lnTo>
                  <a:lnTo>
                    <a:pt x="4726" y="4289"/>
                  </a:lnTo>
                  <a:lnTo>
                    <a:pt x="5223" y="3853"/>
                  </a:lnTo>
                  <a:lnTo>
                    <a:pt x="5421" y="3674"/>
                  </a:lnTo>
                  <a:lnTo>
                    <a:pt x="5600" y="3475"/>
                  </a:lnTo>
                  <a:lnTo>
                    <a:pt x="5779" y="3257"/>
                  </a:lnTo>
                  <a:lnTo>
                    <a:pt x="5937" y="3019"/>
                  </a:lnTo>
                  <a:lnTo>
                    <a:pt x="6057" y="2761"/>
                  </a:lnTo>
                  <a:lnTo>
                    <a:pt x="6156" y="2502"/>
                  </a:lnTo>
                  <a:lnTo>
                    <a:pt x="6235" y="2244"/>
                  </a:lnTo>
                  <a:lnTo>
                    <a:pt x="6275" y="1966"/>
                  </a:lnTo>
                  <a:lnTo>
                    <a:pt x="6275" y="1708"/>
                  </a:lnTo>
                  <a:lnTo>
                    <a:pt x="6255" y="1430"/>
                  </a:lnTo>
                  <a:lnTo>
                    <a:pt x="6176" y="1172"/>
                  </a:lnTo>
                  <a:lnTo>
                    <a:pt x="6057" y="934"/>
                  </a:lnTo>
                  <a:lnTo>
                    <a:pt x="5977" y="815"/>
                  </a:lnTo>
                  <a:lnTo>
                    <a:pt x="5898" y="696"/>
                  </a:lnTo>
                  <a:lnTo>
                    <a:pt x="5798" y="596"/>
                  </a:lnTo>
                  <a:lnTo>
                    <a:pt x="5679" y="477"/>
                  </a:lnTo>
                  <a:lnTo>
                    <a:pt x="5540" y="378"/>
                  </a:lnTo>
                  <a:lnTo>
                    <a:pt x="5401" y="299"/>
                  </a:lnTo>
                  <a:lnTo>
                    <a:pt x="5262" y="199"/>
                  </a:lnTo>
                  <a:lnTo>
                    <a:pt x="5084" y="120"/>
                  </a:lnTo>
                  <a:lnTo>
                    <a:pt x="4885" y="40"/>
                  </a:lnTo>
                  <a:lnTo>
                    <a:pt x="47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3"/>
            <p:cNvSpPr/>
            <p:nvPr/>
          </p:nvSpPr>
          <p:spPr>
            <a:xfrm flipH="1">
              <a:off x="7756250" y="3805900"/>
              <a:ext cx="331100" cy="457675"/>
            </a:xfrm>
            <a:custGeom>
              <a:avLst/>
              <a:gdLst/>
              <a:ahLst/>
              <a:cxnLst/>
              <a:rect l="l" t="t" r="r" b="b"/>
              <a:pathLst>
                <a:path w="13244" h="18307" extrusionOk="0">
                  <a:moveTo>
                    <a:pt x="13244" y="0"/>
                  </a:moveTo>
                  <a:lnTo>
                    <a:pt x="437" y="1608"/>
                  </a:lnTo>
                  <a:lnTo>
                    <a:pt x="0" y="18307"/>
                  </a:lnTo>
                  <a:lnTo>
                    <a:pt x="12509" y="16361"/>
                  </a:lnTo>
                  <a:lnTo>
                    <a:pt x="13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3"/>
            <p:cNvSpPr/>
            <p:nvPr/>
          </p:nvSpPr>
          <p:spPr>
            <a:xfrm flipH="1">
              <a:off x="7787525" y="4132000"/>
              <a:ext cx="299825" cy="131575"/>
            </a:xfrm>
            <a:custGeom>
              <a:avLst/>
              <a:gdLst/>
              <a:ahLst/>
              <a:cxnLst/>
              <a:rect l="l" t="t" r="r" b="b"/>
              <a:pathLst>
                <a:path w="11993" h="5263" extrusionOk="0">
                  <a:moveTo>
                    <a:pt x="3296" y="1"/>
                  </a:moveTo>
                  <a:lnTo>
                    <a:pt x="2661" y="41"/>
                  </a:lnTo>
                  <a:lnTo>
                    <a:pt x="2006" y="80"/>
                  </a:lnTo>
                  <a:lnTo>
                    <a:pt x="1370" y="160"/>
                  </a:lnTo>
                  <a:lnTo>
                    <a:pt x="735" y="279"/>
                  </a:lnTo>
                  <a:lnTo>
                    <a:pt x="119" y="438"/>
                  </a:lnTo>
                  <a:lnTo>
                    <a:pt x="0" y="5263"/>
                  </a:lnTo>
                  <a:lnTo>
                    <a:pt x="11993" y="3396"/>
                  </a:lnTo>
                  <a:lnTo>
                    <a:pt x="11218" y="2840"/>
                  </a:lnTo>
                  <a:lnTo>
                    <a:pt x="10424" y="2284"/>
                  </a:lnTo>
                  <a:lnTo>
                    <a:pt x="9630" y="1748"/>
                  </a:lnTo>
                  <a:lnTo>
                    <a:pt x="9213" y="1510"/>
                  </a:lnTo>
                  <a:lnTo>
                    <a:pt x="8796" y="1272"/>
                  </a:lnTo>
                  <a:lnTo>
                    <a:pt x="8379" y="1053"/>
                  </a:lnTo>
                  <a:lnTo>
                    <a:pt x="7942" y="835"/>
                  </a:lnTo>
                  <a:lnTo>
                    <a:pt x="7505" y="656"/>
                  </a:lnTo>
                  <a:lnTo>
                    <a:pt x="7049" y="477"/>
                  </a:lnTo>
                  <a:lnTo>
                    <a:pt x="6592" y="338"/>
                  </a:lnTo>
                  <a:lnTo>
                    <a:pt x="6135" y="219"/>
                  </a:lnTo>
                  <a:lnTo>
                    <a:pt x="5659" y="140"/>
                  </a:lnTo>
                  <a:lnTo>
                    <a:pt x="5182" y="80"/>
                  </a:lnTo>
                  <a:lnTo>
                    <a:pt x="4567" y="41"/>
                  </a:lnTo>
                  <a:lnTo>
                    <a:pt x="3932" y="21"/>
                  </a:lnTo>
                  <a:lnTo>
                    <a:pt x="32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3"/>
            <p:cNvSpPr/>
            <p:nvPr/>
          </p:nvSpPr>
          <p:spPr>
            <a:xfrm flipH="1">
              <a:off x="8054575" y="3864475"/>
              <a:ext cx="53625" cy="401575"/>
            </a:xfrm>
            <a:custGeom>
              <a:avLst/>
              <a:gdLst/>
              <a:ahLst/>
              <a:cxnLst/>
              <a:rect l="l" t="t" r="r" b="b"/>
              <a:pathLst>
                <a:path w="2145" h="16063" extrusionOk="0">
                  <a:moveTo>
                    <a:pt x="2145" y="0"/>
                  </a:moveTo>
                  <a:lnTo>
                    <a:pt x="576" y="318"/>
                  </a:lnTo>
                  <a:lnTo>
                    <a:pt x="0" y="16063"/>
                  </a:lnTo>
                  <a:lnTo>
                    <a:pt x="1708" y="15825"/>
                  </a:lnTo>
                  <a:lnTo>
                    <a:pt x="2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3"/>
            <p:cNvSpPr/>
            <p:nvPr/>
          </p:nvSpPr>
          <p:spPr>
            <a:xfrm flipH="1">
              <a:off x="8054575" y="3864475"/>
              <a:ext cx="41225" cy="50150"/>
            </a:xfrm>
            <a:custGeom>
              <a:avLst/>
              <a:gdLst/>
              <a:ahLst/>
              <a:cxnLst/>
              <a:rect l="l" t="t" r="r" b="b"/>
              <a:pathLst>
                <a:path w="1649" h="2006" extrusionOk="0">
                  <a:moveTo>
                    <a:pt x="1649" y="0"/>
                  </a:moveTo>
                  <a:lnTo>
                    <a:pt x="80" y="318"/>
                  </a:lnTo>
                  <a:lnTo>
                    <a:pt x="1" y="2005"/>
                  </a:lnTo>
                  <a:lnTo>
                    <a:pt x="1589" y="1747"/>
                  </a:lnTo>
                  <a:lnTo>
                    <a:pt x="164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3"/>
            <p:cNvSpPr/>
            <p:nvPr/>
          </p:nvSpPr>
          <p:spPr>
            <a:xfrm flipH="1">
              <a:off x="7740850" y="3818300"/>
              <a:ext cx="57625" cy="400600"/>
            </a:xfrm>
            <a:custGeom>
              <a:avLst/>
              <a:gdLst/>
              <a:ahLst/>
              <a:cxnLst/>
              <a:rect l="l" t="t" r="r" b="b"/>
              <a:pathLst>
                <a:path w="2305" h="16024" extrusionOk="0">
                  <a:moveTo>
                    <a:pt x="2304" y="1"/>
                  </a:moveTo>
                  <a:lnTo>
                    <a:pt x="855" y="457"/>
                  </a:lnTo>
                  <a:lnTo>
                    <a:pt x="1" y="16024"/>
                  </a:lnTo>
                  <a:lnTo>
                    <a:pt x="1569" y="15765"/>
                  </a:lnTo>
                  <a:lnTo>
                    <a:pt x="23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3"/>
            <p:cNvSpPr/>
            <p:nvPr/>
          </p:nvSpPr>
          <p:spPr>
            <a:xfrm flipH="1">
              <a:off x="7740850" y="3818300"/>
              <a:ext cx="38250" cy="51650"/>
            </a:xfrm>
            <a:custGeom>
              <a:avLst/>
              <a:gdLst/>
              <a:ahLst/>
              <a:cxnLst/>
              <a:rect l="l" t="t" r="r" b="b"/>
              <a:pathLst>
                <a:path w="1530" h="2066" extrusionOk="0">
                  <a:moveTo>
                    <a:pt x="1529" y="1"/>
                  </a:moveTo>
                  <a:lnTo>
                    <a:pt x="80" y="457"/>
                  </a:lnTo>
                  <a:lnTo>
                    <a:pt x="0" y="2065"/>
                  </a:lnTo>
                  <a:lnTo>
                    <a:pt x="0" y="2065"/>
                  </a:lnTo>
                  <a:lnTo>
                    <a:pt x="715" y="1926"/>
                  </a:lnTo>
                  <a:lnTo>
                    <a:pt x="1450" y="1807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3"/>
            <p:cNvSpPr/>
            <p:nvPr/>
          </p:nvSpPr>
          <p:spPr>
            <a:xfrm flipH="1">
              <a:off x="7727450" y="3780575"/>
              <a:ext cx="379750" cy="113700"/>
            </a:xfrm>
            <a:custGeom>
              <a:avLst/>
              <a:gdLst/>
              <a:ahLst/>
              <a:cxnLst/>
              <a:rect l="l" t="t" r="r" b="b"/>
              <a:pathLst>
                <a:path w="15190" h="4548" extrusionOk="0">
                  <a:moveTo>
                    <a:pt x="15189" y="1"/>
                  </a:moveTo>
                  <a:lnTo>
                    <a:pt x="99" y="2224"/>
                  </a:lnTo>
                  <a:lnTo>
                    <a:pt x="0" y="4547"/>
                  </a:lnTo>
                  <a:lnTo>
                    <a:pt x="0" y="4547"/>
                  </a:lnTo>
                  <a:lnTo>
                    <a:pt x="15189" y="2423"/>
                  </a:lnTo>
                  <a:lnTo>
                    <a:pt x="15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3"/>
            <p:cNvSpPr/>
            <p:nvPr/>
          </p:nvSpPr>
          <p:spPr>
            <a:xfrm flipH="1">
              <a:off x="7847075" y="3282225"/>
              <a:ext cx="39750" cy="41700"/>
            </a:xfrm>
            <a:custGeom>
              <a:avLst/>
              <a:gdLst/>
              <a:ahLst/>
              <a:cxnLst/>
              <a:rect l="l" t="t" r="r" b="b"/>
              <a:pathLst>
                <a:path w="1590" h="1668" extrusionOk="0">
                  <a:moveTo>
                    <a:pt x="715" y="0"/>
                  </a:moveTo>
                  <a:lnTo>
                    <a:pt x="576" y="40"/>
                  </a:lnTo>
                  <a:lnTo>
                    <a:pt x="418" y="119"/>
                  </a:lnTo>
                  <a:lnTo>
                    <a:pt x="338" y="179"/>
                  </a:lnTo>
                  <a:lnTo>
                    <a:pt x="279" y="238"/>
                  </a:lnTo>
                  <a:lnTo>
                    <a:pt x="199" y="318"/>
                  </a:lnTo>
                  <a:lnTo>
                    <a:pt x="140" y="417"/>
                  </a:lnTo>
                  <a:lnTo>
                    <a:pt x="80" y="536"/>
                  </a:lnTo>
                  <a:lnTo>
                    <a:pt x="40" y="675"/>
                  </a:lnTo>
                  <a:lnTo>
                    <a:pt x="1" y="874"/>
                  </a:lnTo>
                  <a:lnTo>
                    <a:pt x="1" y="1052"/>
                  </a:lnTo>
                  <a:lnTo>
                    <a:pt x="40" y="1231"/>
                  </a:lnTo>
                  <a:lnTo>
                    <a:pt x="100" y="1350"/>
                  </a:lnTo>
                  <a:lnTo>
                    <a:pt x="199" y="1469"/>
                  </a:lnTo>
                  <a:lnTo>
                    <a:pt x="318" y="1549"/>
                  </a:lnTo>
                  <a:lnTo>
                    <a:pt x="457" y="1628"/>
                  </a:lnTo>
                  <a:lnTo>
                    <a:pt x="596" y="1668"/>
                  </a:lnTo>
                  <a:lnTo>
                    <a:pt x="894" y="1668"/>
                  </a:lnTo>
                  <a:lnTo>
                    <a:pt x="1033" y="1628"/>
                  </a:lnTo>
                  <a:lnTo>
                    <a:pt x="1192" y="1549"/>
                  </a:lnTo>
                  <a:lnTo>
                    <a:pt x="1331" y="1450"/>
                  </a:lnTo>
                  <a:lnTo>
                    <a:pt x="1430" y="1311"/>
                  </a:lnTo>
                  <a:lnTo>
                    <a:pt x="1530" y="1132"/>
                  </a:lnTo>
                  <a:lnTo>
                    <a:pt x="1549" y="1013"/>
                  </a:lnTo>
                  <a:lnTo>
                    <a:pt x="1589" y="894"/>
                  </a:lnTo>
                  <a:lnTo>
                    <a:pt x="1589" y="794"/>
                  </a:lnTo>
                  <a:lnTo>
                    <a:pt x="1569" y="655"/>
                  </a:lnTo>
                  <a:lnTo>
                    <a:pt x="1530" y="516"/>
                  </a:lnTo>
                  <a:lnTo>
                    <a:pt x="1470" y="397"/>
                  </a:lnTo>
                  <a:lnTo>
                    <a:pt x="1371" y="258"/>
                  </a:lnTo>
                  <a:lnTo>
                    <a:pt x="1252" y="159"/>
                  </a:lnTo>
                  <a:lnTo>
                    <a:pt x="1113" y="60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1" name="Google Shape;2871;p33"/>
          <p:cNvGrpSpPr/>
          <p:nvPr/>
        </p:nvGrpSpPr>
        <p:grpSpPr>
          <a:xfrm>
            <a:off x="2925912" y="4215158"/>
            <a:ext cx="1495707" cy="748875"/>
            <a:chOff x="3640625" y="4512400"/>
            <a:chExt cx="1702375" cy="852350"/>
          </a:xfrm>
        </p:grpSpPr>
        <p:sp>
          <p:nvSpPr>
            <p:cNvPr id="2872" name="Google Shape;2872;p33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3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3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3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3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3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3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3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3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3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3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3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3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3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3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3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3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3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3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1" name="Google Shape;2891;p33"/>
          <p:cNvGrpSpPr/>
          <p:nvPr/>
        </p:nvGrpSpPr>
        <p:grpSpPr>
          <a:xfrm>
            <a:off x="7243814" y="3794246"/>
            <a:ext cx="269222" cy="377667"/>
            <a:chOff x="1988514" y="3567171"/>
            <a:chExt cx="269222" cy="377667"/>
          </a:xfrm>
        </p:grpSpPr>
        <p:sp>
          <p:nvSpPr>
            <p:cNvPr id="2892" name="Google Shape;289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6" name="Google Shape;2896;p33"/>
          <p:cNvGrpSpPr/>
          <p:nvPr/>
        </p:nvGrpSpPr>
        <p:grpSpPr>
          <a:xfrm>
            <a:off x="1985564" y="4001546"/>
            <a:ext cx="269222" cy="377667"/>
            <a:chOff x="1988514" y="3567171"/>
            <a:chExt cx="269222" cy="377667"/>
          </a:xfrm>
        </p:grpSpPr>
        <p:sp>
          <p:nvSpPr>
            <p:cNvPr id="2897" name="Google Shape;289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1" name="Google Shape;2901;p33"/>
          <p:cNvGrpSpPr/>
          <p:nvPr/>
        </p:nvGrpSpPr>
        <p:grpSpPr>
          <a:xfrm>
            <a:off x="2304664" y="4025346"/>
            <a:ext cx="269222" cy="377667"/>
            <a:chOff x="1988514" y="3567171"/>
            <a:chExt cx="269222" cy="377667"/>
          </a:xfrm>
        </p:grpSpPr>
        <p:sp>
          <p:nvSpPr>
            <p:cNvPr id="2902" name="Google Shape;290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6" name="Google Shape;2906;p33"/>
          <p:cNvGrpSpPr/>
          <p:nvPr/>
        </p:nvGrpSpPr>
        <p:grpSpPr>
          <a:xfrm>
            <a:off x="7513014" y="3794234"/>
            <a:ext cx="269222" cy="377667"/>
            <a:chOff x="1988514" y="3567171"/>
            <a:chExt cx="269222" cy="377667"/>
          </a:xfrm>
        </p:grpSpPr>
        <p:sp>
          <p:nvSpPr>
            <p:cNvPr id="2907" name="Google Shape;290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6" name="Picture 29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66" b="96117" l="974" r="100000">
                        <a14:foregroundMark x1="32425" y1="10291" x2="36222" y2="64466"/>
                        <a14:foregroundMark x1="57741" y1="12816" x2="58325" y2="58058"/>
                        <a14:foregroundMark x1="57254" y1="56505" x2="54236" y2="79417"/>
                        <a14:foregroundMark x1="56865" y1="9709" x2="60759" y2="11262"/>
                        <a14:foregroundMark x1="12171" y1="8350" x2="14119" y2="62330"/>
                        <a14:foregroundMark x1="19182" y1="64466" x2="24635" y2="61359"/>
                        <a14:foregroundMark x1="10029" y1="64660" x2="9153" y2="79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57118" y="3020117"/>
            <a:ext cx="4176147" cy="2094173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091" l="0" r="100000">
                        <a14:backgroundMark x1="51111" y1="56818" x2="51778" y2="576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158" y="-520035"/>
            <a:ext cx="3757884" cy="5663535"/>
          </a:xfrm>
          <a:prstGeom prst="rect">
            <a:avLst/>
          </a:prstGeom>
        </p:spPr>
      </p:pic>
      <p:pic>
        <p:nvPicPr>
          <p:cNvPr id="150" name="Picture 149" descr="cartoon-1296497_960_72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-340255" y="114369"/>
            <a:ext cx="3003692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7345" y="15240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64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3" name="suction.wav"/>
          </p:stSnd>
        </p:sndAc>
      </p:transition>
    </mc:Choice>
    <mc:Fallback xmlns="">
      <p:transition spd="slow">
        <p:circle/>
        <p:sndAc>
          <p:stSnd>
            <p:snd r:embed="rId11" name="suction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567838" y="369843"/>
            <a:ext cx="5784484" cy="4946544"/>
          </a:xfrm>
          <a:prstGeom prst="rect">
            <a:avLst/>
          </a:prstGeom>
        </p:spPr>
      </p:pic>
      <p:pic>
        <p:nvPicPr>
          <p:cNvPr id="57" name="Picture 5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1727" y="1878807"/>
            <a:ext cx="789623" cy="773906"/>
          </a:xfrm>
          <a:prstGeom prst="rect">
            <a:avLst/>
          </a:prstGeom>
        </p:spPr>
      </p:pic>
      <p:sp>
        <p:nvSpPr>
          <p:cNvPr id="58" name="Text Box 18">
            <a:hlinkClick r:id="rId7" action="ppaction://hlinksldjump"/>
          </p:cNvPr>
          <p:cNvSpPr txBox="1"/>
          <p:nvPr/>
        </p:nvSpPr>
        <p:spPr>
          <a:xfrm>
            <a:off x="2528887" y="2065497"/>
            <a:ext cx="504825" cy="507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rgbClr val="FFFF00"/>
                </a:solidFill>
                <a:latin typeface="Comic Sans MS" panose="030F0702030302020204" charset="0"/>
                <a:cs typeface="Comic Sans MS" panose="030F0702030302020204" charset="0"/>
              </a:rPr>
              <a:t>1</a:t>
            </a: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5926" y="886539"/>
            <a:ext cx="789623" cy="773906"/>
          </a:xfrm>
          <a:prstGeom prst="rect">
            <a:avLst/>
          </a:prstGeom>
        </p:spPr>
      </p:pic>
      <p:sp>
        <p:nvSpPr>
          <p:cNvPr id="61" name="Text Box 20">
            <a:hlinkClick r:id="rId8" action="ppaction://hlinksldjump"/>
          </p:cNvPr>
          <p:cNvSpPr txBox="1"/>
          <p:nvPr/>
        </p:nvSpPr>
        <p:spPr>
          <a:xfrm>
            <a:off x="5573719" y="1081820"/>
            <a:ext cx="593408" cy="507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  <a:latin typeface="Comic Sans MS" panose="030F0702030302020204" charset="0"/>
                <a:cs typeface="Comic Sans MS" panose="030F0702030302020204" charset="0"/>
              </a:rPr>
              <a:t> 3</a:t>
            </a:r>
          </a:p>
        </p:txBody>
      </p:sp>
      <p:pic>
        <p:nvPicPr>
          <p:cNvPr id="63" name="Picture 6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9589" y="695325"/>
            <a:ext cx="789623" cy="773906"/>
          </a:xfrm>
          <a:prstGeom prst="rect">
            <a:avLst/>
          </a:prstGeom>
        </p:spPr>
      </p:pic>
      <p:sp>
        <p:nvSpPr>
          <p:cNvPr id="64" name="Text Box 21">
            <a:hlinkClick r:id="rId9" action="ppaction://hlinksldjump"/>
          </p:cNvPr>
          <p:cNvSpPr txBox="1"/>
          <p:nvPr/>
        </p:nvSpPr>
        <p:spPr>
          <a:xfrm>
            <a:off x="4519613" y="870109"/>
            <a:ext cx="534829" cy="507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  <a:latin typeface="Comic Sans MS" panose="030F0702030302020204" charset="0"/>
                <a:cs typeface="Comic Sans MS" panose="030F0702030302020204" charset="0"/>
              </a:rPr>
              <a:t>5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4705" y="2351343"/>
            <a:ext cx="789623" cy="773906"/>
          </a:xfrm>
          <a:prstGeom prst="rect">
            <a:avLst/>
          </a:prstGeom>
        </p:spPr>
      </p:pic>
      <p:sp>
        <p:nvSpPr>
          <p:cNvPr id="67" name="Text Box 22">
            <a:hlinkClick r:id="rId10" action="ppaction://hlinksldjump"/>
          </p:cNvPr>
          <p:cNvSpPr txBox="1"/>
          <p:nvPr/>
        </p:nvSpPr>
        <p:spPr>
          <a:xfrm>
            <a:off x="5515683" y="2494694"/>
            <a:ext cx="444342" cy="507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  <a:latin typeface="Comic Sans MS" panose="030F0702030302020204" charset="0"/>
                <a:cs typeface="Comic Sans MS" panose="030F0702030302020204" charset="0"/>
              </a:rPr>
              <a:t>4</a:t>
            </a:r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0457" y="2131470"/>
            <a:ext cx="789623" cy="773906"/>
          </a:xfrm>
          <a:prstGeom prst="rect">
            <a:avLst/>
          </a:prstGeom>
        </p:spPr>
      </p:pic>
      <p:sp>
        <p:nvSpPr>
          <p:cNvPr id="70" name="Text Box 23">
            <a:hlinkClick r:id="rId11" action="ppaction://hlinksldjump"/>
          </p:cNvPr>
          <p:cNvSpPr txBox="1"/>
          <p:nvPr/>
        </p:nvSpPr>
        <p:spPr>
          <a:xfrm>
            <a:off x="3735703" y="2276726"/>
            <a:ext cx="593884" cy="507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  <a:latin typeface="Comic Sans MS" panose="030F0702030302020204" charset="0"/>
                <a:cs typeface="Comic Sans MS" panose="030F0702030302020204" charset="0"/>
              </a:rPr>
              <a:t> 6</a:t>
            </a:r>
          </a:p>
        </p:txBody>
      </p:sp>
      <p:pic>
        <p:nvPicPr>
          <p:cNvPr id="72" name="Picture 7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9368" y="884122"/>
            <a:ext cx="789623" cy="773906"/>
          </a:xfrm>
          <a:prstGeom prst="rect">
            <a:avLst/>
          </a:prstGeom>
        </p:spPr>
      </p:pic>
      <p:sp>
        <p:nvSpPr>
          <p:cNvPr id="73" name="Text Box 26">
            <a:hlinkClick r:id="rId13" action="ppaction://hlinksldjump"/>
          </p:cNvPr>
          <p:cNvSpPr txBox="1"/>
          <p:nvPr/>
        </p:nvSpPr>
        <p:spPr>
          <a:xfrm>
            <a:off x="3435906" y="1017234"/>
            <a:ext cx="65913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  <a:latin typeface="Comic Sans MS" panose="030F0702030302020204" charset="0"/>
                <a:cs typeface="Comic Sans MS" panose="030F0702030302020204" charset="0"/>
              </a:rPr>
              <a:t> 2</a:t>
            </a: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4653" y="1643818"/>
            <a:ext cx="789623" cy="773906"/>
          </a:xfrm>
          <a:prstGeom prst="rect">
            <a:avLst/>
          </a:prstGeom>
        </p:spPr>
      </p:pic>
      <p:sp>
        <p:nvSpPr>
          <p:cNvPr id="76" name="Text Box 23">
            <a:hlinkClick r:id="rId14" action="ppaction://hlinksldjump"/>
          </p:cNvPr>
          <p:cNvSpPr txBox="1"/>
          <p:nvPr/>
        </p:nvSpPr>
        <p:spPr>
          <a:xfrm>
            <a:off x="4715132" y="1789074"/>
            <a:ext cx="718662" cy="507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  <a:latin typeface="Comic Sans MS" panose="030F0702030302020204" charset="0"/>
                <a:cs typeface="Comic Sans MS" panose="030F0702030302020204" charset="0"/>
              </a:rPr>
              <a:t> 7</a:t>
            </a:r>
          </a:p>
        </p:txBody>
      </p:sp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7847187" y="250843"/>
            <a:ext cx="1187103" cy="110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375" b="8928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28" y="3466798"/>
            <a:ext cx="1758991" cy="192435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375" b="8928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56" y="3915057"/>
            <a:ext cx="1451014" cy="145101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375" b="8928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349" y="3617850"/>
            <a:ext cx="1620918" cy="177329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375" b="8928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738" y="3543088"/>
            <a:ext cx="1620918" cy="177329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375" b="8928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662" y="3543088"/>
            <a:ext cx="1620918" cy="177329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375" b="8928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334" y="3575084"/>
            <a:ext cx="1620918" cy="177329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375" b="8928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598" y="3602827"/>
            <a:ext cx="1620918" cy="177329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  <p:sp>
        <p:nvSpPr>
          <p:cNvPr id="2" name="Right Arrow 1">
            <a:hlinkClick r:id="rId19" action="ppaction://hlinksldjump"/>
          </p:cNvPr>
          <p:cNvSpPr/>
          <p:nvPr/>
        </p:nvSpPr>
        <p:spPr>
          <a:xfrm>
            <a:off x="8175798" y="4609823"/>
            <a:ext cx="869411" cy="5042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919365242"/>
      </p:ext>
    </p:extLst>
  </p:cSld>
  <p:clrMapOvr>
    <a:masterClrMapping/>
  </p:clrMapOvr>
  <p:transition>
    <p:wipe/>
    <p:sndAc>
      <p:stSnd>
        <p:snd r:embed="rId2" name="voltag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  <p:bldLst>
      <p:bldP spid="58" grpId="0"/>
      <p:bldP spid="61" grpId="0"/>
      <p:bldP spid="64" grpId="0"/>
      <p:bldP spid="67" grpId="0"/>
      <p:bldP spid="70" grpId="0"/>
      <p:bldP spid="73" grpId="0"/>
      <p:bldP spid="7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BANG"/>
          <p:cNvGrpSpPr/>
          <p:nvPr/>
        </p:nvGrpSpPr>
        <p:grpSpPr>
          <a:xfrm>
            <a:off x="445223" y="146707"/>
            <a:ext cx="4335434" cy="5306960"/>
            <a:chOff x="3897375" y="906065"/>
            <a:chExt cx="3722639" cy="4556845"/>
          </a:xfrm>
        </p:grpSpPr>
        <p:pic>
          <p:nvPicPr>
            <p:cNvPr id="3" name="图片 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7375" y="906065"/>
              <a:ext cx="3722639" cy="4556845"/>
            </a:xfrm>
            <a:prstGeom prst="rect">
              <a:avLst/>
            </a:prstGeom>
          </p:spPr>
        </p:pic>
        <p:sp>
          <p:nvSpPr>
            <p:cNvPr id="4" name="Rectangle 1"/>
            <p:cNvSpPr/>
            <p:nvPr/>
          </p:nvSpPr>
          <p:spPr>
            <a:xfrm>
              <a:off x="4149579" y="1726965"/>
              <a:ext cx="3291175" cy="2369726"/>
            </a:xfrm>
            <a:custGeom>
              <a:avLst/>
              <a:gdLst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0 w 5110592"/>
                <a:gd name="connsiteY3" fmla="*/ 3693400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109182 w 5110592"/>
                <a:gd name="connsiteY3" fmla="*/ 3611513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95535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81887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79751"/>
                <a:gd name="connsiteX1" fmla="*/ 5110592 w 5110592"/>
                <a:gd name="connsiteY1" fmla="*/ 0 h 3679751"/>
                <a:gd name="connsiteX2" fmla="*/ 5069649 w 5110592"/>
                <a:gd name="connsiteY2" fmla="*/ 3406797 h 3679751"/>
                <a:gd name="connsiteX3" fmla="*/ 81887 w 5110592"/>
                <a:gd name="connsiteY3" fmla="*/ 3679751 h 3679751"/>
                <a:gd name="connsiteX4" fmla="*/ 0 w 5110592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81887 w 5110593"/>
                <a:gd name="connsiteY3" fmla="*/ 3679751 h 3679751"/>
                <a:gd name="connsiteX4" fmla="*/ 0 w 5110593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54592 w 5110593"/>
                <a:gd name="connsiteY3" fmla="*/ 3679751 h 3679751"/>
                <a:gd name="connsiteX4" fmla="*/ 0 w 5110593"/>
                <a:gd name="connsiteY4" fmla="*/ 0 h 3679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10593" h="3679751">
                  <a:moveTo>
                    <a:pt x="0" y="0"/>
                  </a:moveTo>
                  <a:lnTo>
                    <a:pt x="5110592" y="0"/>
                  </a:lnTo>
                  <a:cubicBezTo>
                    <a:pt x="5110592" y="1117402"/>
                    <a:pt x="5110593" y="2234804"/>
                    <a:pt x="5110593" y="3352206"/>
                  </a:cubicBezTo>
                  <a:lnTo>
                    <a:pt x="54592" y="36797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76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50"/>
            </a:p>
          </p:txBody>
        </p:sp>
      </p:grp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-30701" y="-79713"/>
            <a:ext cx="1187103" cy="110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SAI1"/>
          <p:cNvGrpSpPr/>
          <p:nvPr/>
        </p:nvGrpSpPr>
        <p:grpSpPr>
          <a:xfrm>
            <a:off x="5062682" y="357964"/>
            <a:ext cx="3729626" cy="1523628"/>
            <a:chOff x="2120889" y="4993482"/>
            <a:chExt cx="1474239" cy="892785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0889" y="4993482"/>
              <a:ext cx="1474239" cy="892785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2516307" y="5368288"/>
              <a:ext cx="807240" cy="270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1" dirty="0">
                  <a:solidFill>
                    <a:schemeClr val="tx1"/>
                  </a:solidFill>
                  <a:latin typeface="Comic Sans MS" pitchFamily="66" charset="0"/>
                  <a:ea typeface="Cambria" pitchFamily="18" charset="0"/>
                </a:rPr>
                <a:t>Take photos</a:t>
              </a:r>
            </a:p>
          </p:txBody>
        </p:sp>
      </p:grpSp>
      <p:grpSp>
        <p:nvGrpSpPr>
          <p:cNvPr id="32" name="DUNG"/>
          <p:cNvGrpSpPr/>
          <p:nvPr/>
        </p:nvGrpSpPr>
        <p:grpSpPr>
          <a:xfrm>
            <a:off x="-89920690" y="3429865"/>
            <a:ext cx="98712998" cy="1523629"/>
            <a:chOff x="-28229011" y="5026829"/>
            <a:chExt cx="35132563" cy="892785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1650" y="5026829"/>
              <a:ext cx="1451902" cy="892785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-28229011" y="5375595"/>
              <a:ext cx="34993531" cy="306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>
                  <a:latin typeface="Cambria" pitchFamily="18" charset="0"/>
                  <a:ea typeface="Cambria" pitchFamily="18" charset="0"/>
                </a:rPr>
                <a:t>Bowl</a:t>
              </a:r>
              <a:endParaRPr lang="en-US" sz="2800" b="1" dirty="0">
                <a:latin typeface="Cambria" pitchFamily="18" charset="0"/>
                <a:ea typeface="Cambria" pitchFamily="18" charset="0"/>
              </a:endParaRPr>
            </a:p>
          </p:txBody>
        </p:sp>
      </p:grpSp>
      <p:grpSp>
        <p:nvGrpSpPr>
          <p:cNvPr id="35" name="SAI2"/>
          <p:cNvGrpSpPr/>
          <p:nvPr/>
        </p:nvGrpSpPr>
        <p:grpSpPr>
          <a:xfrm>
            <a:off x="4844158" y="1973809"/>
            <a:ext cx="3948150" cy="1523627"/>
            <a:chOff x="8668624" y="4993479"/>
            <a:chExt cx="1497131" cy="892785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8624" y="4993479"/>
              <a:ext cx="1497131" cy="892785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9071395" y="5351890"/>
              <a:ext cx="832975" cy="270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1" dirty="0">
                  <a:solidFill>
                    <a:schemeClr val="tx1"/>
                  </a:solidFill>
                  <a:latin typeface="Comic Sans MS" pitchFamily="66" charset="0"/>
                  <a:ea typeface="Cambria" pitchFamily="18" charset="0"/>
                </a:rPr>
                <a:t>Make videos</a:t>
              </a:r>
            </a:p>
          </p:txBody>
        </p:sp>
      </p:grpSp>
      <p:pic>
        <p:nvPicPr>
          <p:cNvPr id="38" name="tick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997" y="3942591"/>
            <a:ext cx="582404" cy="605699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989397" y="3235833"/>
            <a:ext cx="3247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omic Sans MS" pitchFamily="66" charset="0"/>
                <a:ea typeface="Cambria" pitchFamily="18" charset="0"/>
              </a:rPr>
              <a:t>Make phone calls</a:t>
            </a:r>
          </a:p>
        </p:txBody>
      </p:sp>
      <p:pic>
        <p:nvPicPr>
          <p:cNvPr id="43" name="2 Imagen">
            <a:extLst>
              <a:ext uri="{FF2B5EF4-FFF2-40B4-BE49-F238E27FC236}">
                <a16:creationId xmlns:a16="http://schemas.microsoft.com/office/drawing/2014/main" id="{205A2C2A-4C4B-4A74-819A-5B4CD035C36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639" y="1457837"/>
            <a:ext cx="1268740" cy="1268740"/>
          </a:xfrm>
          <a:prstGeom prst="rect">
            <a:avLst/>
          </a:prstGeom>
          <a:effectLst>
            <a:outerShdw blurRad="457200" dist="152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Left Arrow 4">
            <a:hlinkClick r:id="rId15" action="ppaction://hlinksldjump"/>
          </p:cNvPr>
          <p:cNvSpPr/>
          <p:nvPr/>
        </p:nvSpPr>
        <p:spPr>
          <a:xfrm>
            <a:off x="213756" y="4405745"/>
            <a:ext cx="1187532" cy="737755"/>
          </a:xfrm>
          <a:prstGeom prst="leftArrow">
            <a:avLst/>
          </a:prstGeom>
          <a:solidFill>
            <a:srgbClr val="FFDE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itchFamily="66" charset="0"/>
                <a:ea typeface="Cambria" pitchFamily="18" charset="0"/>
              </a:rPr>
              <a:t>Back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592491" y="4089394"/>
            <a:ext cx="3427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tx1"/>
                </a:solidFill>
                <a:latin typeface="Comic Sans MS" pitchFamily="66" charset="0"/>
                <a:ea typeface="Cambria" pitchFamily="18" charset="0"/>
              </a:rPr>
              <a:t>Make phone calls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F9D17D-546C-ED23-15B9-6EBBED91385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  <p:pic>
        <p:nvPicPr>
          <p:cNvPr id="22" name="Picture 2" descr="Ảnh miễn phí của Di độ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303" y="1228439"/>
            <a:ext cx="2968224" cy="1987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26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magic-chime-06.wav"/>
          </p:stSnd>
        </p:sndAc>
      </p:transition>
    </mc:Choice>
    <mc:Fallback xmlns="">
      <p:transition spd="slow">
        <p:sndAc>
          <p:stSnd>
            <p:snd r:embed="rId19" name="magic-chime-06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836 0.12458 C -0.33958 0.13414 -0.34114 0.14339 -0.34253 0.15264 C -0.34288 0.1548 -0.34323 0.15727 -0.3434 0.15942 C -0.34392 0.16251 -0.34444 0.17176 -0.34444 0.16867 C -0.34444 0.16559 -0.34218 0.13568 -0.34045 0.13198 C -0.33871 0.12766 -0.33437 0.12242 -0.33437 0.12273 C -0.33003 0.1252 -0.32864 0.12951 -0.32725 0.13876 C -0.32777 0.14709 -0.32639 0.1585 -0.32916 0.16405 C -0.33107 0.16775 -0.33316 0.15788 -0.33524 0.1548 C -0.33871 0.14956 -0.34548 0.14801 -0.3493 0.14555 C -0.34132 0.14493 -0.33316 0.14277 -0.325 0.14339 C -0.31649 0.14401 -0.31875 0.14678 -0.32118 0.1548 C -0.31614 0.1659 -0.31614 0.16713 -0.30885 0.16405 C -0.3085 0.16189 -0.30885 0.15819 -0.30798 0.15727 C -0.30347 0.15264 -0.30486 0.17022 -0.30069 0.1733 C -0.29965 0.17423 -0.29861 0.17484 -0.29774 0.17577 C -0.29392 0.17022 -0.29409 0.16652 -0.29253 0.15727 C -0.2901 0.16559 -0.29027 0.17022 -0.28645 0.17577 C -0.28194 0.17207 -0.2809 0.17515 -0.27934 0.16405 C -0.28038 0.16251 -0.28402 0.15449 -0.28541 0.16189 C -0.28576 0.16405 -0.28264 0.17546 -0.28229 0.17577 C -0.28073 0.17823 -0.27639 0.18039 -0.27639 0.1807 C -0.26892 0.17823 -0.26684 0.17947 -0.26319 0.16652 C -0.26423 0.15326 -0.26458 0.15079 -0.27014 0.1548 C -0.2684 0.17515 -0.26614 0.17361 -0.25816 0.17793 C -0.25555 0.19427 -0.25816 0.19334 -0.25295 0.18964 C -0.24878 0.18317 -0.24826 0.1733 -0.24375 0.16652 C -0.23611 0.16867 -0.23593 0.16775 -0.23368 0.18255 C -0.23211 0.17176 -0.22777 0.17052 -0.23368 0.16652 C -0.23941 0.17052 -0.23958 0.18286 -0.23368 0.18718 C -0.23194 0.18656 -0.22986 0.18718 -0.22864 0.18502 C -0.2276 0.18348 -0.22743 0.17546 -0.22743 0.17793 C -0.22864 0.21832 -0.22482 0.2103 -0.23246 0.22171 C -0.23593 0.21154 -0.24236 0.20044 -0.23368 0.19427 C -0.23038 0.18933 -0.22691 0.18656 -0.22343 0.18255 C -0.22187 0.17145 -0.21666 0.16282 -0.22448 0.15727 C -0.22534 0.15881 -0.22725 0.15912 -0.22743 0.16189 C -0.22864 0.17176 -0.22482 0.1844 -0.22135 0.18964 C -0.21944 0.19242 -0.21753 0.19273 -0.21545 0.19427 C -0.21163 0.19334 -0.20764 0.19458 -0.20399 0.1918 C -0.20173 0.19026 -0.20382 0.17638 -0.20399 0.17577 C -0.20468 0.17392 -0.20607 0.17423 -0.20729 0.1733 C -0.21389 0.20444 -0.20468 0.19365 -0.19288 0.1918 C -0.19166 0.18348 -0.19253 0.18718 -0.19062 0.18039 " pathEditMode="relative" rAng="0" ptsTypes="fffffffffffffffffffffffffffffffffffffffffffA">
                                      <p:cBhvr>
                                        <p:cTn id="51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40" y="47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40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BANG"/>
          <p:cNvGrpSpPr/>
          <p:nvPr/>
        </p:nvGrpSpPr>
        <p:grpSpPr>
          <a:xfrm>
            <a:off x="445223" y="146707"/>
            <a:ext cx="4335434" cy="5306960"/>
            <a:chOff x="3897375" y="906065"/>
            <a:chExt cx="3722639" cy="4556845"/>
          </a:xfrm>
        </p:grpSpPr>
        <p:pic>
          <p:nvPicPr>
            <p:cNvPr id="3" name="图片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7375" y="906065"/>
              <a:ext cx="3722639" cy="4556845"/>
            </a:xfrm>
            <a:prstGeom prst="rect">
              <a:avLst/>
            </a:prstGeom>
          </p:spPr>
        </p:pic>
        <p:sp>
          <p:nvSpPr>
            <p:cNvPr id="4" name="Rectangle 1"/>
            <p:cNvSpPr/>
            <p:nvPr/>
          </p:nvSpPr>
          <p:spPr>
            <a:xfrm>
              <a:off x="4149579" y="1726965"/>
              <a:ext cx="3291175" cy="2369726"/>
            </a:xfrm>
            <a:custGeom>
              <a:avLst/>
              <a:gdLst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0 w 5110592"/>
                <a:gd name="connsiteY3" fmla="*/ 3693400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109182 w 5110592"/>
                <a:gd name="connsiteY3" fmla="*/ 3611513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95535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81887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79751"/>
                <a:gd name="connsiteX1" fmla="*/ 5110592 w 5110592"/>
                <a:gd name="connsiteY1" fmla="*/ 0 h 3679751"/>
                <a:gd name="connsiteX2" fmla="*/ 5069649 w 5110592"/>
                <a:gd name="connsiteY2" fmla="*/ 3406797 h 3679751"/>
                <a:gd name="connsiteX3" fmla="*/ 81887 w 5110592"/>
                <a:gd name="connsiteY3" fmla="*/ 3679751 h 3679751"/>
                <a:gd name="connsiteX4" fmla="*/ 0 w 5110592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81887 w 5110593"/>
                <a:gd name="connsiteY3" fmla="*/ 3679751 h 3679751"/>
                <a:gd name="connsiteX4" fmla="*/ 0 w 5110593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54592 w 5110593"/>
                <a:gd name="connsiteY3" fmla="*/ 3679751 h 3679751"/>
                <a:gd name="connsiteX4" fmla="*/ 0 w 5110593"/>
                <a:gd name="connsiteY4" fmla="*/ 0 h 3679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10593" h="3679751">
                  <a:moveTo>
                    <a:pt x="0" y="0"/>
                  </a:moveTo>
                  <a:lnTo>
                    <a:pt x="5110592" y="0"/>
                  </a:lnTo>
                  <a:cubicBezTo>
                    <a:pt x="5110592" y="1117402"/>
                    <a:pt x="5110593" y="2234804"/>
                    <a:pt x="5110593" y="3352206"/>
                  </a:cubicBezTo>
                  <a:lnTo>
                    <a:pt x="54592" y="36797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76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50"/>
            </a:p>
          </p:txBody>
        </p:sp>
      </p:grp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30492" y="11750"/>
            <a:ext cx="994924" cy="92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SAI1"/>
          <p:cNvGrpSpPr/>
          <p:nvPr/>
        </p:nvGrpSpPr>
        <p:grpSpPr>
          <a:xfrm>
            <a:off x="4944190" y="497686"/>
            <a:ext cx="3824103" cy="1523629"/>
            <a:chOff x="2120889" y="4993482"/>
            <a:chExt cx="1360354" cy="892785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0889" y="4993482"/>
              <a:ext cx="1278462" cy="892785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2435260" y="5210723"/>
              <a:ext cx="1045983" cy="559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>
                  <a:latin typeface="Comic Sans MS" pitchFamily="66" charset="0"/>
                  <a:ea typeface="Cambria" pitchFamily="18" charset="0"/>
                </a:rPr>
                <a:t>Change the password</a:t>
              </a:r>
              <a:endParaRPr lang="en-US" sz="2800" b="1" dirty="0">
                <a:latin typeface="Comic Sans MS" pitchFamily="66" charset="0"/>
                <a:ea typeface="Cambria" pitchFamily="18" charset="0"/>
              </a:endParaRPr>
            </a:p>
          </p:txBody>
        </p:sp>
      </p:grpSp>
      <p:grpSp>
        <p:nvGrpSpPr>
          <p:cNvPr id="36" name="DUNG"/>
          <p:cNvGrpSpPr/>
          <p:nvPr/>
        </p:nvGrpSpPr>
        <p:grpSpPr>
          <a:xfrm>
            <a:off x="4844158" y="3429865"/>
            <a:ext cx="3830816" cy="1523629"/>
            <a:chOff x="5451650" y="5026829"/>
            <a:chExt cx="1451902" cy="892785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1650" y="5026829"/>
              <a:ext cx="1451902" cy="892785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5824502" y="5375595"/>
              <a:ext cx="940018" cy="306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>
                  <a:latin typeface="Comic Sans MS" pitchFamily="66" charset="0"/>
                  <a:ea typeface="Cambria" pitchFamily="18" charset="0"/>
                </a:rPr>
                <a:t>Write emails</a:t>
              </a:r>
            </a:p>
          </p:txBody>
        </p:sp>
      </p:grpSp>
      <p:grpSp>
        <p:nvGrpSpPr>
          <p:cNvPr id="39" name="SAI2"/>
          <p:cNvGrpSpPr/>
          <p:nvPr/>
        </p:nvGrpSpPr>
        <p:grpSpPr>
          <a:xfrm>
            <a:off x="4844158" y="1973815"/>
            <a:ext cx="3693928" cy="1523628"/>
            <a:chOff x="8668624" y="4993479"/>
            <a:chExt cx="1303000" cy="892785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8624" y="4993479"/>
              <a:ext cx="1303000" cy="892785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8867825" y="5351890"/>
              <a:ext cx="1082917" cy="306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>
                  <a:latin typeface="Comic Sans MS" pitchFamily="66" charset="0"/>
                  <a:ea typeface="Cambria" pitchFamily="18" charset="0"/>
                </a:rPr>
                <a:t>Do homework</a:t>
              </a:r>
            </a:p>
          </p:txBody>
        </p:sp>
      </p:grpSp>
      <p:pic>
        <p:nvPicPr>
          <p:cNvPr id="20" name="tick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049" y="1236314"/>
            <a:ext cx="653851" cy="680004"/>
          </a:xfrm>
          <a:prstGeom prst="rect">
            <a:avLst/>
          </a:prstGeom>
        </p:spPr>
      </p:pic>
      <p:pic>
        <p:nvPicPr>
          <p:cNvPr id="21" name="2 Imagen">
            <a:extLst>
              <a:ext uri="{FF2B5EF4-FFF2-40B4-BE49-F238E27FC236}">
                <a16:creationId xmlns:a16="http://schemas.microsoft.com/office/drawing/2014/main" id="{205A2C2A-4C4B-4A74-819A-5B4CD035C36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4112">
            <a:off x="4749540" y="1273677"/>
            <a:ext cx="1318679" cy="1318679"/>
          </a:xfrm>
          <a:prstGeom prst="rect">
            <a:avLst/>
          </a:prstGeom>
          <a:effectLst>
            <a:outerShdw blurRad="457200" dist="152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21"/>
          <p:cNvSpPr txBox="1"/>
          <p:nvPr/>
        </p:nvSpPr>
        <p:spPr>
          <a:xfrm>
            <a:off x="807522" y="3308755"/>
            <a:ext cx="2893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  <a:latin typeface="Comic Sans MS" pitchFamily="66" charset="0"/>
                <a:ea typeface="Cambria" pitchFamily="18" charset="0"/>
              </a:rPr>
              <a:t>Change the password</a:t>
            </a:r>
            <a:endParaRPr lang="en-US" sz="2000" b="1" dirty="0">
              <a:solidFill>
                <a:schemeClr val="bg1"/>
              </a:solidFill>
              <a:latin typeface="Comic Sans MS" pitchFamily="66" charset="0"/>
              <a:ea typeface="Cambria" pitchFamily="18" charset="0"/>
            </a:endParaRPr>
          </a:p>
        </p:txBody>
      </p:sp>
      <p:sp>
        <p:nvSpPr>
          <p:cNvPr id="25" name="Left Arrow 24">
            <a:hlinkClick r:id="rId14" action="ppaction://hlinksldjump"/>
          </p:cNvPr>
          <p:cNvSpPr/>
          <p:nvPr/>
        </p:nvSpPr>
        <p:spPr>
          <a:xfrm>
            <a:off x="213756" y="4405745"/>
            <a:ext cx="1187532" cy="737755"/>
          </a:xfrm>
          <a:prstGeom prst="leftArrow">
            <a:avLst/>
          </a:prstGeom>
          <a:solidFill>
            <a:srgbClr val="FFDE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itchFamily="66" charset="0"/>
                <a:ea typeface="Cambria" pitchFamily="18" charset="0"/>
              </a:rPr>
              <a:t>Back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8A2F77-67C8-7FF7-3731-E294C9C29E2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  <p:pic>
        <p:nvPicPr>
          <p:cNvPr id="26" name="Picture 2" descr="Ảnh miễn phí của Gọi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836" y="1102738"/>
            <a:ext cx="3093157" cy="2232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363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899 0.14585 C -0.38038 0.1551 -0.38194 0.16435 -0.3835 0.1736 C -0.38385 0.17576 -0.3842 0.17823 -0.38455 0.18039 C -0.38489 0.18347 -0.38559 0.19272 -0.38559 0.18964 C -0.38559 0.18656 -0.38316 0.15664 -0.38125 0.15294 C -0.37934 0.14894 -0.37465 0.14369 -0.37465 0.144 C -0.36996 0.14647 -0.3684 0.15048 -0.36666 0.15973 C -0.36753 0.16805 -0.3658 0.17946 -0.36892 0.18501 C -0.371 0.18871 -0.37343 0.17885 -0.37569 0.17576 C -0.37934 0.17052 -0.3868 0.16898 -0.39097 0.16651 C -0.38229 0.1659 -0.37343 0.16374 -0.36441 0.16435 C -0.35521 0.16497 -0.35764 0.16775 -0.36024 0.17576 C -0.35503 0.18686 -0.35503 0.1881 -0.34687 0.18501 C -0.34652 0.18286 -0.34687 0.17915 -0.34583 0.17823 C -0.34114 0.1736 -0.34253 0.19118 -0.33819 0.19426 C -0.33698 0.19519 -0.33593 0.19581 -0.33472 0.19673 C -0.33073 0.19118 -0.3309 0.18748 -0.32916 0.17823 C -0.32656 0.18656 -0.32673 0.19118 -0.32239 0.19673 C -0.31771 0.19303 -0.31649 0.19611 -0.31475 0.18501 C -0.31597 0.18347 -0.31979 0.17545 -0.32152 0.18286 C -0.32187 0.18501 -0.3184 0.19642 -0.31805 0.19673 C -0.31614 0.1992 -0.31146 0.20136 -0.31146 0.20166 C -0.30347 0.1992 -0.30121 0.20043 -0.29722 0.18748 C -0.29843 0.17422 -0.29861 0.17175 -0.30486 0.17576 C -0.30295 0.19611 -0.30052 0.19457 -0.29166 0.19889 C -0.28906 0.21523 -0.29166 0.21431 -0.28593 0.21061 C -0.28142 0.20413 -0.28107 0.19426 -0.27604 0.18748 C -0.26788 0.18964 -0.26753 0.18871 -0.2651 0.20352 C -0.26336 0.19272 -0.25885 0.19149 -0.2651 0.18748 C -0.27118 0.19149 -0.27152 0.20382 -0.2651 0.20814 C -0.26319 0.20752 -0.26093 0.20814 -0.25955 0.20598 C -0.2585 0.20444 -0.25833 0.19642 -0.25833 0.19889 C -0.25972 0.23928 -0.25555 0.23127 -0.26406 0.24268 C -0.26753 0.2325 -0.27448 0.2214 -0.2651 0.21523 C -0.26146 0.2103 -0.25764 0.20752 -0.25382 0.20352 C -0.25225 0.19241 -0.24652 0.18378 -0.25521 0.17823 C -0.25607 0.17977 -0.25816 0.18008 -0.25833 0.18286 C -0.25955 0.19272 -0.25538 0.20537 -0.25173 0.21061 C -0.24982 0.21338 -0.24739 0.21369 -0.24531 0.21523 C -0.24097 0.21431 -0.2368 0.21554 -0.23298 0.21277 C -0.23055 0.21122 -0.23264 0.19735 -0.23298 0.19673 C -0.23368 0.19488 -0.23524 0.19519 -0.23628 0.19426 C -0.24375 0.22541 -0.23368 0.21462 -0.22066 0.21277 C -0.21944 0.20444 -0.22048 0.20814 -0.2184 0.20136 " pathEditMode="relative" rAng="0" ptsTypes="fffffffffffffffffffffffffffffffffffffffffffA">
                                      <p:cBhvr>
                                        <p:cTn id="39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31" y="4718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BANG"/>
          <p:cNvGrpSpPr/>
          <p:nvPr/>
        </p:nvGrpSpPr>
        <p:grpSpPr>
          <a:xfrm>
            <a:off x="445223" y="146707"/>
            <a:ext cx="4335434" cy="5306960"/>
            <a:chOff x="3897375" y="906065"/>
            <a:chExt cx="3722639" cy="4556845"/>
          </a:xfrm>
        </p:grpSpPr>
        <p:pic>
          <p:nvPicPr>
            <p:cNvPr id="3" name="图片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7375" y="906065"/>
              <a:ext cx="3722639" cy="4556845"/>
            </a:xfrm>
            <a:prstGeom prst="rect">
              <a:avLst/>
            </a:prstGeom>
          </p:spPr>
        </p:pic>
        <p:sp>
          <p:nvSpPr>
            <p:cNvPr id="4" name="Rectangle 1"/>
            <p:cNvSpPr/>
            <p:nvPr/>
          </p:nvSpPr>
          <p:spPr>
            <a:xfrm>
              <a:off x="4149579" y="1726965"/>
              <a:ext cx="3291175" cy="2369726"/>
            </a:xfrm>
            <a:custGeom>
              <a:avLst/>
              <a:gdLst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0 w 5110592"/>
                <a:gd name="connsiteY3" fmla="*/ 3693400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109182 w 5110592"/>
                <a:gd name="connsiteY3" fmla="*/ 3611513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95535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81887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79751"/>
                <a:gd name="connsiteX1" fmla="*/ 5110592 w 5110592"/>
                <a:gd name="connsiteY1" fmla="*/ 0 h 3679751"/>
                <a:gd name="connsiteX2" fmla="*/ 5069649 w 5110592"/>
                <a:gd name="connsiteY2" fmla="*/ 3406797 h 3679751"/>
                <a:gd name="connsiteX3" fmla="*/ 81887 w 5110592"/>
                <a:gd name="connsiteY3" fmla="*/ 3679751 h 3679751"/>
                <a:gd name="connsiteX4" fmla="*/ 0 w 5110592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81887 w 5110593"/>
                <a:gd name="connsiteY3" fmla="*/ 3679751 h 3679751"/>
                <a:gd name="connsiteX4" fmla="*/ 0 w 5110593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54592 w 5110593"/>
                <a:gd name="connsiteY3" fmla="*/ 3679751 h 3679751"/>
                <a:gd name="connsiteX4" fmla="*/ 0 w 5110593"/>
                <a:gd name="connsiteY4" fmla="*/ 0 h 3679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10593" h="3679751">
                  <a:moveTo>
                    <a:pt x="0" y="0"/>
                  </a:moveTo>
                  <a:lnTo>
                    <a:pt x="5110592" y="0"/>
                  </a:lnTo>
                  <a:cubicBezTo>
                    <a:pt x="5110592" y="1117402"/>
                    <a:pt x="5110593" y="2234804"/>
                    <a:pt x="5110593" y="3352206"/>
                  </a:cubicBezTo>
                  <a:lnTo>
                    <a:pt x="54592" y="36797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76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50"/>
            </a:p>
          </p:txBody>
        </p:sp>
      </p:grp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-14797" y="-57044"/>
            <a:ext cx="1187103" cy="110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0" name="SAI1"/>
          <p:cNvGrpSpPr/>
          <p:nvPr/>
        </p:nvGrpSpPr>
        <p:grpSpPr>
          <a:xfrm>
            <a:off x="4944190" y="497686"/>
            <a:ext cx="4144246" cy="1523629"/>
            <a:chOff x="2120889" y="4993482"/>
            <a:chExt cx="1474239" cy="892785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0889" y="4993482"/>
              <a:ext cx="1474239" cy="892785"/>
            </a:xfrm>
            <a:prstGeom prst="rect">
              <a:avLst/>
            </a:prstGeom>
          </p:spPr>
        </p:pic>
        <p:sp>
          <p:nvSpPr>
            <p:cNvPr id="52" name="TextBox 51"/>
            <p:cNvSpPr txBox="1"/>
            <p:nvPr/>
          </p:nvSpPr>
          <p:spPr>
            <a:xfrm>
              <a:off x="2553977" y="5238979"/>
              <a:ext cx="924290" cy="559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>
                  <a:latin typeface="Comic Sans MS" pitchFamily="66" charset="0"/>
                  <a:ea typeface="Cambria" pitchFamily="18" charset="0"/>
                </a:rPr>
                <a:t>Surf the Internet</a:t>
              </a:r>
              <a:endParaRPr lang="en-US" sz="2800" b="1" dirty="0">
                <a:latin typeface="Comic Sans MS" pitchFamily="66" charset="0"/>
                <a:ea typeface="Cambria" pitchFamily="18" charset="0"/>
              </a:endParaRPr>
            </a:p>
          </p:txBody>
        </p:sp>
      </p:grpSp>
      <p:grpSp>
        <p:nvGrpSpPr>
          <p:cNvPr id="53" name="DUNG"/>
          <p:cNvGrpSpPr/>
          <p:nvPr/>
        </p:nvGrpSpPr>
        <p:grpSpPr>
          <a:xfrm>
            <a:off x="4844158" y="3462187"/>
            <a:ext cx="4085112" cy="1523629"/>
            <a:chOff x="5451650" y="5026829"/>
            <a:chExt cx="1451902" cy="892785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1650" y="5026829"/>
              <a:ext cx="1451902" cy="892785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5919903" y="5375595"/>
              <a:ext cx="844617" cy="306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>
                  <a:latin typeface="Comic Sans MS" pitchFamily="66" charset="0"/>
                  <a:ea typeface="Cambria" pitchFamily="18" charset="0"/>
                </a:rPr>
                <a:t>Read books</a:t>
              </a:r>
            </a:p>
          </p:txBody>
        </p:sp>
      </p:grpSp>
      <p:grpSp>
        <p:nvGrpSpPr>
          <p:cNvPr id="56" name="SAI2"/>
          <p:cNvGrpSpPr/>
          <p:nvPr/>
        </p:nvGrpSpPr>
        <p:grpSpPr>
          <a:xfrm>
            <a:off x="4844158" y="1973815"/>
            <a:ext cx="4244278" cy="1523628"/>
            <a:chOff x="8668624" y="4993479"/>
            <a:chExt cx="1497131" cy="892785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8624" y="4993479"/>
              <a:ext cx="1497131" cy="892785"/>
            </a:xfrm>
            <a:prstGeom prst="rect">
              <a:avLst/>
            </a:prstGeom>
          </p:spPr>
        </p:pic>
        <p:sp>
          <p:nvSpPr>
            <p:cNvPr id="58" name="TextBox 57"/>
            <p:cNvSpPr txBox="1"/>
            <p:nvPr/>
          </p:nvSpPr>
          <p:spPr>
            <a:xfrm>
              <a:off x="9184006" y="5351890"/>
              <a:ext cx="977216" cy="306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>
                  <a:latin typeface="Comic Sans MS" pitchFamily="66" charset="0"/>
                  <a:ea typeface="Cambria" pitchFamily="18" charset="0"/>
                </a:rPr>
                <a:t>Watch TV</a:t>
              </a:r>
              <a:endParaRPr lang="en-US" sz="2800" b="1" dirty="0">
                <a:latin typeface="Comic Sans MS" pitchFamily="66" charset="0"/>
                <a:ea typeface="Cambria" pitchFamily="18" charset="0"/>
              </a:endParaRPr>
            </a:p>
          </p:txBody>
        </p:sp>
      </p:grpSp>
      <p:pic>
        <p:nvPicPr>
          <p:cNvPr id="22" name="tick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160" y="919498"/>
            <a:ext cx="653851" cy="68000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922987" y="3339071"/>
            <a:ext cx="2700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  <a:latin typeface="Comic Sans MS" pitchFamily="66" charset="0"/>
                <a:ea typeface="Cambria" pitchFamily="18" charset="0"/>
              </a:rPr>
              <a:t>Surf the Internet</a:t>
            </a:r>
            <a:endParaRPr lang="en-US" sz="2000" b="1" dirty="0">
              <a:solidFill>
                <a:schemeClr val="bg1"/>
              </a:solidFill>
              <a:latin typeface="Comic Sans MS" pitchFamily="66" charset="0"/>
              <a:ea typeface="Cambria" pitchFamily="18" charset="0"/>
            </a:endParaRPr>
          </a:p>
        </p:txBody>
      </p:sp>
      <p:sp>
        <p:nvSpPr>
          <p:cNvPr id="27" name="Left Arrow 26">
            <a:hlinkClick r:id="rId13" action="ppaction://hlinksldjump"/>
          </p:cNvPr>
          <p:cNvSpPr/>
          <p:nvPr/>
        </p:nvSpPr>
        <p:spPr>
          <a:xfrm>
            <a:off x="213756" y="4405745"/>
            <a:ext cx="1187532" cy="737755"/>
          </a:xfrm>
          <a:prstGeom prst="leftArrow">
            <a:avLst/>
          </a:prstGeom>
          <a:solidFill>
            <a:srgbClr val="FFDE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itchFamily="66" charset="0"/>
                <a:ea typeface="Cambria" pitchFamily="18" charset="0"/>
              </a:rPr>
              <a:t>Back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0D81D8-5EF3-5379-94A1-0698825105F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  <p:pic>
        <p:nvPicPr>
          <p:cNvPr id="23" name="2 Imagen">
            <a:extLst>
              <a:ext uri="{FF2B5EF4-FFF2-40B4-BE49-F238E27FC236}">
                <a16:creationId xmlns:a16="http://schemas.microsoft.com/office/drawing/2014/main" id="{205A2C2A-4C4B-4A74-819A-5B4CD035C36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411">
            <a:off x="2644585" y="2296589"/>
            <a:ext cx="1441949" cy="1441949"/>
          </a:xfrm>
          <a:prstGeom prst="rect">
            <a:avLst/>
          </a:prstGeom>
          <a:effectLst>
            <a:outerShdw blurRad="457200" dist="152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4" descr="Ảnh miễn phí của Khởi độ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87" y="1234110"/>
            <a:ext cx="3433855" cy="20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9975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181 0.14215 C -0.2632 0.1514 -0.26476 0.16065 -0.26632 0.1699 C -0.26667 0.17206 -0.26702 0.17453 -0.26737 0.17668 C -0.26789 0.17977 -0.26858 0.18902 -0.26858 0.18593 C -0.26858 0.18285 -0.2658 0.15294 -0.26407 0.14924 C -0.26198 0.14523 -0.25712 0.13999 -0.25712 0.1403 C -0.25243 0.14276 -0.25087 0.14677 -0.24914 0.15602 C -0.24983 0.16435 -0.24827 0.17576 -0.25139 0.18131 C -0.25365 0.18501 -0.25591 0.17514 -0.25834 0.17206 C -0.26198 0.16682 -0.26962 0.16527 -0.27396 0.16281 C -0.26511 0.16219 -0.25591 0.16003 -0.24688 0.16065 C -0.23733 0.16127 -0.23976 0.16404 -0.24254 0.17206 C -0.23698 0.18316 -0.23698 0.18439 -0.22865 0.18131 C -0.2283 0.17915 -0.22865 0.17545 -0.22761 0.17453 C -0.22292 0.1699 -0.22431 0.18748 -0.2198 0.19056 C -0.21841 0.19148 -0.21737 0.1921 -0.21615 0.19303 C -0.21198 0.18748 -0.21216 0.18378 -0.21042 0.17453 C -0.20782 0.18285 -0.20782 0.18748 -0.20365 0.19303 C -0.19862 0.18933 -0.1974 0.19241 -0.19584 0.18131 C -0.19705 0.17977 -0.2007 0.17175 -0.20261 0.17915 C -0.20313 0.18131 -0.19931 0.19272 -0.19914 0.19303 C -0.19723 0.19549 -0.19237 0.19765 -0.19237 0.19796 C -0.18403 0.19549 -0.18178 0.19673 -0.17761 0.18378 C -0.17882 0.17052 -0.17917 0.16805 -0.18559 0.17206 C -0.18334 0.19241 -0.18091 0.19087 -0.17188 0.19519 C -0.1691 0.21153 -0.17188 0.2106 -0.16615 0.2069 C -0.16146 0.20043 -0.16094 0.19056 -0.15573 0.18378 C -0.1474 0.18593 -0.14723 0.18501 -0.14462 0.19981 C -0.14289 0.18902 -0.13803 0.18778 -0.14462 0.18378 C -0.15105 0.18778 -0.15122 0.20012 -0.14462 0.20444 C -0.14271 0.20382 -0.14046 0.20444 -0.13889 0.20228 C -0.13785 0.20074 -0.1375 0.19272 -0.13768 0.19519 C -0.13907 0.23558 -0.13473 0.22756 -0.14341 0.23897 C -0.14723 0.2288 -0.15434 0.2177 -0.14462 0.21153 C -0.1408 0.20659 -0.13698 0.20382 -0.13316 0.19981 C -0.13125 0.18871 -0.12553 0.18008 -0.13438 0.17453 C -0.13542 0.17607 -0.1375 0.17638 -0.13768 0.17915 C -0.13889 0.18902 -0.13455 0.20166 -0.13091 0.2069 C -0.12882 0.20968 -0.12639 0.20999 -0.12414 0.21153 C -0.11997 0.2106 -0.11563 0.21184 -0.11146 0.20906 C -0.10903 0.20752 -0.11129 0.19364 -0.11146 0.19303 C -0.11216 0.19118 -0.11389 0.19148 -0.11493 0.19056 C -0.12275 0.2217 -0.11216 0.21091 -0.09896 0.20906 C -0.09775 0.20074 -0.09862 0.20444 -0.09653 0.19765 " pathEditMode="relative" rAng="0" ptsTypes="fffffffffffffffffffffffffffffffffffffffffffA">
                                      <p:cBhvr>
                                        <p:cTn id="39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56" y="4718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BANG"/>
          <p:cNvGrpSpPr/>
          <p:nvPr/>
        </p:nvGrpSpPr>
        <p:grpSpPr>
          <a:xfrm>
            <a:off x="445223" y="146707"/>
            <a:ext cx="4335434" cy="5306960"/>
            <a:chOff x="3897375" y="906065"/>
            <a:chExt cx="3722639" cy="4556845"/>
          </a:xfrm>
        </p:grpSpPr>
        <p:pic>
          <p:nvPicPr>
            <p:cNvPr id="3" name="图片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7375" y="906065"/>
              <a:ext cx="3722639" cy="4556845"/>
            </a:xfrm>
            <a:prstGeom prst="rect">
              <a:avLst/>
            </a:prstGeom>
          </p:spPr>
        </p:pic>
        <p:sp>
          <p:nvSpPr>
            <p:cNvPr id="4" name="Rectangle 1"/>
            <p:cNvSpPr/>
            <p:nvPr/>
          </p:nvSpPr>
          <p:spPr>
            <a:xfrm>
              <a:off x="4149579" y="1726965"/>
              <a:ext cx="3291175" cy="2369726"/>
            </a:xfrm>
            <a:custGeom>
              <a:avLst/>
              <a:gdLst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0 w 5110592"/>
                <a:gd name="connsiteY3" fmla="*/ 3693400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109182 w 5110592"/>
                <a:gd name="connsiteY3" fmla="*/ 3611513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95535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81887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79751"/>
                <a:gd name="connsiteX1" fmla="*/ 5110592 w 5110592"/>
                <a:gd name="connsiteY1" fmla="*/ 0 h 3679751"/>
                <a:gd name="connsiteX2" fmla="*/ 5069649 w 5110592"/>
                <a:gd name="connsiteY2" fmla="*/ 3406797 h 3679751"/>
                <a:gd name="connsiteX3" fmla="*/ 81887 w 5110592"/>
                <a:gd name="connsiteY3" fmla="*/ 3679751 h 3679751"/>
                <a:gd name="connsiteX4" fmla="*/ 0 w 5110592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81887 w 5110593"/>
                <a:gd name="connsiteY3" fmla="*/ 3679751 h 3679751"/>
                <a:gd name="connsiteX4" fmla="*/ 0 w 5110593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54592 w 5110593"/>
                <a:gd name="connsiteY3" fmla="*/ 3679751 h 3679751"/>
                <a:gd name="connsiteX4" fmla="*/ 0 w 5110593"/>
                <a:gd name="connsiteY4" fmla="*/ 0 h 3679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10593" h="3679751">
                  <a:moveTo>
                    <a:pt x="0" y="0"/>
                  </a:moveTo>
                  <a:lnTo>
                    <a:pt x="5110592" y="0"/>
                  </a:lnTo>
                  <a:cubicBezTo>
                    <a:pt x="5110592" y="1117402"/>
                    <a:pt x="5110593" y="2234804"/>
                    <a:pt x="5110593" y="3352206"/>
                  </a:cubicBezTo>
                  <a:lnTo>
                    <a:pt x="54592" y="36797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76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50"/>
            </a:p>
          </p:txBody>
        </p:sp>
      </p:grp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-30701" y="-79713"/>
            <a:ext cx="1187103" cy="110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SAI1"/>
          <p:cNvGrpSpPr/>
          <p:nvPr/>
        </p:nvGrpSpPr>
        <p:grpSpPr>
          <a:xfrm>
            <a:off x="5062682" y="357964"/>
            <a:ext cx="3729626" cy="1523628"/>
            <a:chOff x="2120889" y="4993482"/>
            <a:chExt cx="1474239" cy="892785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0889" y="4993482"/>
              <a:ext cx="1474239" cy="892785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2593743" y="5160340"/>
              <a:ext cx="986622" cy="559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>
                  <a:latin typeface="Comic Sans MS" pitchFamily="66" charset="0"/>
                  <a:ea typeface="Cambria" pitchFamily="18" charset="0"/>
                </a:rPr>
                <a:t>Use the computer</a:t>
              </a:r>
              <a:endParaRPr lang="en-US" sz="2800" b="1" dirty="0">
                <a:latin typeface="Comic Sans MS" pitchFamily="66" charset="0"/>
                <a:ea typeface="Cambria" pitchFamily="18" charset="0"/>
              </a:endParaRPr>
            </a:p>
          </p:txBody>
        </p:sp>
      </p:grpSp>
      <p:grpSp>
        <p:nvGrpSpPr>
          <p:cNvPr id="32" name="DUNG"/>
          <p:cNvGrpSpPr/>
          <p:nvPr/>
        </p:nvGrpSpPr>
        <p:grpSpPr>
          <a:xfrm>
            <a:off x="-89920690" y="3429865"/>
            <a:ext cx="98712998" cy="1523629"/>
            <a:chOff x="-28229011" y="5026829"/>
            <a:chExt cx="35132563" cy="892785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1650" y="5026829"/>
              <a:ext cx="1451902" cy="892785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-28229011" y="5375595"/>
              <a:ext cx="34993531" cy="306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>
                  <a:latin typeface="Cambria" pitchFamily="18" charset="0"/>
                  <a:ea typeface="Cambria" pitchFamily="18" charset="0"/>
                </a:rPr>
                <a:t>Bowl</a:t>
              </a:r>
              <a:endParaRPr lang="en-US" sz="2800" b="1" dirty="0">
                <a:latin typeface="Cambria" pitchFamily="18" charset="0"/>
                <a:ea typeface="Cambria" pitchFamily="18" charset="0"/>
              </a:endParaRPr>
            </a:p>
          </p:txBody>
        </p:sp>
      </p:grpSp>
      <p:grpSp>
        <p:nvGrpSpPr>
          <p:cNvPr id="35" name="SAI2"/>
          <p:cNvGrpSpPr/>
          <p:nvPr/>
        </p:nvGrpSpPr>
        <p:grpSpPr>
          <a:xfrm>
            <a:off x="4844158" y="1973815"/>
            <a:ext cx="3948150" cy="1523628"/>
            <a:chOff x="8668624" y="4993479"/>
            <a:chExt cx="1497131" cy="892785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8624" y="4993479"/>
              <a:ext cx="1497131" cy="892785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9119701" y="5207373"/>
              <a:ext cx="832975" cy="559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>
                  <a:latin typeface="Comic Sans MS" pitchFamily="66" charset="0"/>
                  <a:ea typeface="Cambria" pitchFamily="18" charset="0"/>
                </a:rPr>
                <a:t>Use the phone</a:t>
              </a:r>
            </a:p>
          </p:txBody>
        </p:sp>
      </p:grpSp>
      <p:pic>
        <p:nvPicPr>
          <p:cNvPr id="38" name="tick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997" y="3942591"/>
            <a:ext cx="582404" cy="605699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807522" y="3266610"/>
            <a:ext cx="2409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  <a:latin typeface="Comic Sans MS" pitchFamily="66" charset="0"/>
                <a:ea typeface="Cambria" pitchFamily="18" charset="0"/>
              </a:rPr>
              <a:t>Use the tablet</a:t>
            </a:r>
          </a:p>
        </p:txBody>
      </p:sp>
      <p:pic>
        <p:nvPicPr>
          <p:cNvPr id="43" name="2 Imagen">
            <a:extLst>
              <a:ext uri="{FF2B5EF4-FFF2-40B4-BE49-F238E27FC236}">
                <a16:creationId xmlns:a16="http://schemas.microsoft.com/office/drawing/2014/main" id="{205A2C2A-4C4B-4A74-819A-5B4CD035C36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639" y="1457837"/>
            <a:ext cx="1268740" cy="1268740"/>
          </a:xfrm>
          <a:prstGeom prst="rect">
            <a:avLst/>
          </a:prstGeom>
          <a:effectLst>
            <a:outerShdw blurRad="457200" dist="152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TextBox 23"/>
          <p:cNvSpPr txBox="1"/>
          <p:nvPr/>
        </p:nvSpPr>
        <p:spPr>
          <a:xfrm>
            <a:off x="6061986" y="3768386"/>
            <a:ext cx="21684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latin typeface="Comic Sans MS" pitchFamily="66" charset="0"/>
                <a:ea typeface="Cambria" pitchFamily="18" charset="0"/>
              </a:rPr>
              <a:t>Use the tablet</a:t>
            </a:r>
          </a:p>
        </p:txBody>
      </p:sp>
      <p:sp>
        <p:nvSpPr>
          <p:cNvPr id="21" name="Left Arrow 20">
            <a:hlinkClick r:id="rId14" action="ppaction://hlinksldjump"/>
          </p:cNvPr>
          <p:cNvSpPr/>
          <p:nvPr/>
        </p:nvSpPr>
        <p:spPr>
          <a:xfrm>
            <a:off x="213756" y="4405745"/>
            <a:ext cx="1187532" cy="737755"/>
          </a:xfrm>
          <a:prstGeom prst="leftArrow">
            <a:avLst/>
          </a:prstGeom>
          <a:solidFill>
            <a:srgbClr val="FFDE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itchFamily="66" charset="0"/>
                <a:ea typeface="Cambria" pitchFamily="18" charset="0"/>
              </a:rPr>
              <a:t>Back</a:t>
            </a:r>
          </a:p>
        </p:txBody>
      </p:sp>
      <p:sp>
        <p:nvSpPr>
          <p:cNvPr id="5" name="AutoShape 2" descr="Đồ hoạ vector miễn phí của Tủ sác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7795A0-43B9-4960-EFF4-2EF46622892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  <p:pic>
        <p:nvPicPr>
          <p:cNvPr id="23" name="Picture 2" descr="Ảnh miễn phí của Tay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78" y="1125990"/>
            <a:ext cx="3656074" cy="214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22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385 0.12473 C -0.33559 0.13399 -0.33767 0.14325 -0.33958 0.15251 C -0.3401 0.15467 -0.34062 0.15714 -0.34097 0.1593 C -0.34149 0.16239 -0.34236 0.17165 -0.34236 0.16857 C -0.34236 0.16548 -0.33906 0.13553 -0.33663 0.13183 C -0.3342 0.12781 -0.32812 0.12256 -0.32812 0.12287 C -0.32204 0.12534 -0.32014 0.12936 -0.31805 0.13862 C -0.31892 0.14695 -0.31701 0.15838 -0.32083 0.16394 C -0.32343 0.16764 -0.32656 0.15776 -0.32951 0.15467 C -0.3342 0.14942 -0.34392 0.14788 -0.3493 0.14541 C -0.33802 0.14479 -0.32656 0.14263 -0.3151 0.14325 C -0.30295 0.14387 -0.30607 0.14665 -0.30954 0.15467 C -0.3026 0.16579 -0.3026 0.16702 -0.29236 0.16394 C -0.29184 0.16177 -0.29218 0.15807 -0.29097 0.15714 C -0.28472 0.15251 -0.28663 0.17011 -0.2809 0.1732 C -0.27934 0.17412 -0.27795 0.17474 -0.27656 0.17567 C -0.27135 0.17011 -0.27152 0.16641 -0.26927 0.15714 C -0.26597 0.16548 -0.26614 0.17011 -0.26076 0.17567 C -0.25451 0.17196 -0.25295 0.17505 -0.25069 0.16394 C -0.25225 0.16239 -0.25729 0.15436 -0.25937 0.16177 C -0.25989 0.16394 -0.25538 0.17536 -0.25486 0.17567 C -0.2526 0.17814 -0.24652 0.1803 -0.24652 0.18061 C -0.23611 0.17814 -0.23316 0.17937 -0.22795 0.16641 C -0.22951 0.15313 -0.23003 0.15066 -0.23784 0.15467 C -0.23524 0.17505 -0.23229 0.17351 -0.22083 0.17783 C -0.21736 0.19419 -0.22083 0.19327 -0.21354 0.18956 C -0.20764 0.18308 -0.20694 0.1732 -0.20069 0.16641 C -0.18993 0.16857 -0.18975 0.16764 -0.18645 0.18246 C -0.1842 0.17165 -0.17812 0.17042 -0.18645 0.16641 C -0.19444 0.17042 -0.19479 0.18277 -0.18645 0.18709 C -0.18402 0.18647 -0.18107 0.18709 -0.17934 0.18493 C -0.17795 0.18339 -0.1776 0.17536 -0.17777 0.17783 C -0.17934 0.21827 -0.17413 0.21025 -0.18489 0.22167 C -0.18975 0.21148 -0.19861 0.20037 -0.18645 0.19419 C -0.18177 0.18925 -0.17691 0.18647 -0.17204 0.18246 C -0.16979 0.17134 -0.1625 0.1627 -0.17361 0.15714 C -0.17482 0.15869 -0.17743 0.159 -0.17777 0.16177 C -0.17934 0.17165 -0.17395 0.18431 -0.16909 0.18956 C -0.16649 0.19234 -0.16371 0.19265 -0.16076 0.19419 C -0.15538 0.19327 -0.14982 0.1945 -0.14479 0.19172 C -0.14166 0.19018 -0.14444 0.17628 -0.14479 0.17567 C -0.14566 0.17381 -0.14774 0.17412 -0.1493 0.1732 C -0.15868 0.20438 -0.14566 0.19357 -0.12899 0.19172 C -0.12743 0.18339 -0.12864 0.18709 -0.12604 0.1803 " pathEditMode="relative" rAng="0" ptsTypes="fffffffffffffffffffffffffffffffffffffffffffA">
                                      <p:cBhvr>
                                        <p:cTn id="51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18" y="47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40" grpId="0"/>
      <p:bldP spid="24" grpId="0"/>
    </p:bldLst>
  </p:timing>
</p:sld>
</file>

<file path=ppt/theme/theme1.xml><?xml version="1.0" encoding="utf-8"?>
<a:theme xmlns:a="http://schemas.openxmlformats.org/drawingml/2006/main" name="Organic Poultry Farm MK Campaign by Slidesgo">
  <a:themeElements>
    <a:clrScheme name="Simple Light">
      <a:dk1>
        <a:srgbClr val="083A52"/>
      </a:dk1>
      <a:lt1>
        <a:srgbClr val="FFFFFF"/>
      </a:lt1>
      <a:dk2>
        <a:srgbClr val="004F7A"/>
      </a:dk2>
      <a:lt2>
        <a:srgbClr val="DF3129"/>
      </a:lt2>
      <a:accent1>
        <a:srgbClr val="FFC200"/>
      </a:accent1>
      <a:accent2>
        <a:srgbClr val="964618"/>
      </a:accent2>
      <a:accent3>
        <a:srgbClr val="FDED00"/>
      </a:accent3>
      <a:accent4>
        <a:srgbClr val="B6E5EC"/>
      </a:accent4>
      <a:accent5>
        <a:srgbClr val="F17D13"/>
      </a:accent5>
      <a:accent6>
        <a:srgbClr val="A2CE40"/>
      </a:accent6>
      <a:hlink>
        <a:srgbClr val="042F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6704</TotalTime>
  <Words>223</Words>
  <Application>Microsoft Office PowerPoint</Application>
  <PresentationFormat>On-screen Show (16:9)</PresentationFormat>
  <Paragraphs>107</Paragraphs>
  <Slides>22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Cambria</vt:lpstr>
      <vt:lpstr>Life Savers ExtraBold</vt:lpstr>
      <vt:lpstr>Orelega One</vt:lpstr>
      <vt:lpstr>Arial</vt:lpstr>
      <vt:lpstr>Life Savers</vt:lpstr>
      <vt:lpstr>Quicksand SemiBold</vt:lpstr>
      <vt:lpstr>Inter</vt:lpstr>
      <vt:lpstr>Bebas Neue</vt:lpstr>
      <vt:lpstr>Comic Sans MS</vt:lpstr>
      <vt:lpstr>Quicksand</vt:lpstr>
      <vt:lpstr>Organic Poultry Farm MK Campaign by Slidesgo</vt:lpstr>
      <vt:lpstr>2_Science Subject for Elementary - 3rd Grade: Physical, Life, and Earth by Slidesgo</vt:lpstr>
      <vt:lpstr>PowerPoint Presentation</vt:lpstr>
      <vt:lpstr>Fun time</vt:lpstr>
      <vt:lpstr>Song : A Robot Dance</vt:lpstr>
      <vt:lpstr>Fun time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</vt:lpstr>
      <vt:lpstr> GAME TIME </vt:lpstr>
      <vt:lpstr>PowerPoint Presentation</vt:lpstr>
      <vt:lpstr>Project</vt:lpstr>
      <vt:lpstr>PowerPoint Presentation</vt:lpstr>
      <vt:lpstr>PowerPoint Presentation</vt:lpstr>
      <vt:lpstr>PowerPoint Presentation</vt:lpstr>
      <vt:lpstr>PowerPoint Presentation</vt:lpstr>
      <vt:lpstr>Project</vt:lpstr>
      <vt:lpstr>Drawing and Presenting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Organic Poultry Farm MK Campaign</dc:title>
  <dc:creator>Admin</dc:creator>
  <cp:lastModifiedBy>Admin</cp:lastModifiedBy>
  <cp:revision>207</cp:revision>
  <dcterms:modified xsi:type="dcterms:W3CDTF">2026-02-24T05:13:15Z</dcterms:modified>
</cp:coreProperties>
</file>