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media/media1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0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26" r:id="rId3"/>
  </p:sldMasterIdLst>
  <p:notesMasterIdLst>
    <p:notesMasterId r:id="rId24"/>
  </p:notesMasterIdLst>
  <p:sldIdLst>
    <p:sldId id="257" r:id="rId4"/>
    <p:sldId id="325" r:id="rId5"/>
    <p:sldId id="326" r:id="rId6"/>
    <p:sldId id="327" r:id="rId7"/>
    <p:sldId id="328" r:id="rId8"/>
    <p:sldId id="329" r:id="rId9"/>
    <p:sldId id="263" r:id="rId10"/>
    <p:sldId id="302" r:id="rId11"/>
    <p:sldId id="343" r:id="rId12"/>
    <p:sldId id="344" r:id="rId13"/>
    <p:sldId id="345" r:id="rId14"/>
    <p:sldId id="264" r:id="rId15"/>
    <p:sldId id="309" r:id="rId16"/>
    <p:sldId id="352" r:id="rId17"/>
    <p:sldId id="346" r:id="rId18"/>
    <p:sldId id="316" r:id="rId19"/>
    <p:sldId id="312" r:id="rId20"/>
    <p:sldId id="318" r:id="rId21"/>
    <p:sldId id="304" r:id="rId22"/>
    <p:sldId id="3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06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B86-856F-40DE-8DAE-C4D3965228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1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cấuu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We can/ can’t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E916F89-77CA-43AA-A711-569EC5F3A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9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745" r:id="rId6"/>
    <p:sldLayoutId id="214748374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5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microsoft.com/office/2007/relationships/hdphoto" Target="../media/hdphoto8.wdp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24" Type="http://schemas.microsoft.com/office/2007/relationships/hdphoto" Target="../media/hdphoto11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1.png"/><Relationship Id="rId22" Type="http://schemas.openxmlformats.org/officeDocument/2006/relationships/image" Target="../media/image15.emf"/><Relationship Id="rId27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5.wa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microsoft.com/office/2007/relationships/hdphoto" Target="../media/hdphoto14.wdp"/><Relationship Id="rId12" Type="http://schemas.microsoft.com/office/2007/relationships/hdphoto" Target="../media/hdphoto16.wdp"/><Relationship Id="rId17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5" Type="http://schemas.openxmlformats.org/officeDocument/2006/relationships/image" Target="../media/image38.jpeg"/><Relationship Id="rId10" Type="http://schemas.openxmlformats.org/officeDocument/2006/relationships/image" Target="../media/image21.png"/><Relationship Id="rId4" Type="http://schemas.openxmlformats.org/officeDocument/2006/relationships/audio" Target="../media/audio10.wav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42.gif"/><Relationship Id="rId5" Type="http://schemas.microsoft.com/office/2007/relationships/hdphoto" Target="../media/hdphoto14.wdp"/><Relationship Id="rId10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openxmlformats.org/officeDocument/2006/relationships/image" Target="../media/image43.png"/><Relationship Id="rId12" Type="http://schemas.microsoft.com/office/2007/relationships/hdphoto" Target="../media/hdphoto16.wdp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14.wdp"/><Relationship Id="rId11" Type="http://schemas.openxmlformats.org/officeDocument/2006/relationships/image" Target="../media/image36.png"/><Relationship Id="rId5" Type="http://schemas.openxmlformats.org/officeDocument/2006/relationships/image" Target="../media/image34.jpeg"/><Relationship Id="rId15" Type="http://schemas.openxmlformats.org/officeDocument/2006/relationships/image" Target="../media/image45.jpeg"/><Relationship Id="rId10" Type="http://schemas.openxmlformats.org/officeDocument/2006/relationships/image" Target="../media/image21.png"/><Relationship Id="rId4" Type="http://schemas.openxmlformats.org/officeDocument/2006/relationships/audio" Target="../media/audio10.wav"/><Relationship Id="rId9" Type="http://schemas.openxmlformats.org/officeDocument/2006/relationships/image" Target="../media/image44.jpeg"/><Relationship Id="rId1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6.wa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openxmlformats.org/officeDocument/2006/relationships/image" Target="../media/image48.png"/><Relationship Id="rId2" Type="http://schemas.openxmlformats.org/officeDocument/2006/relationships/audio" Target="../media/audio12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microsoft.com/office/2007/relationships/hdphoto" Target="../media/hdphoto16.wdp"/><Relationship Id="rId5" Type="http://schemas.openxmlformats.org/officeDocument/2006/relationships/audio" Target="../media/audio10.wav"/><Relationship Id="rId15" Type="http://schemas.openxmlformats.org/officeDocument/2006/relationships/image" Target="../media/image49.png"/><Relationship Id="rId10" Type="http://schemas.openxmlformats.org/officeDocument/2006/relationships/image" Target="../media/image36.png"/><Relationship Id="rId4" Type="http://schemas.openxmlformats.org/officeDocument/2006/relationships/audio" Target="../media/audio13.wav"/><Relationship Id="rId9" Type="http://schemas.microsoft.com/office/2007/relationships/hdphoto" Target="../media/hdphoto19.wdp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audio" Target="../media/audio5.wa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2.wa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9.wa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jpeg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361278" y="-10870"/>
            <a:ext cx="7457983" cy="3247331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10555261" y="444275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6A7496-98A8-D9B1-70F3-F98547C65B42}"/>
              </a:ext>
            </a:extLst>
          </p:cNvPr>
          <p:cNvSpPr txBox="1"/>
          <p:nvPr/>
        </p:nvSpPr>
        <p:spPr>
          <a:xfrm>
            <a:off x="3278037" y="3055698"/>
            <a:ext cx="605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2 – Period 3</a:t>
            </a:r>
          </a:p>
        </p:txBody>
      </p:sp>
      <p:pic>
        <p:nvPicPr>
          <p:cNvPr id="5" name="Picture 6" descr="Word design for technology with kids and gadgets Vector Image">
            <a:extLst>
              <a:ext uri="{FF2B5EF4-FFF2-40B4-BE49-F238E27FC236}">
                <a16:creationId xmlns:a16="http://schemas.microsoft.com/office/drawing/2014/main" id="{81D51184-3628-7BC2-5690-907FA81EF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430237" y="3857988"/>
            <a:ext cx="7353645" cy="28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40" y="-1607601"/>
            <a:ext cx="1227284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45394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3. There are nice photos and ____ in the units.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lessons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9235" y="1346949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</a:t>
            </a:r>
            <a:r>
              <a:rPr lang="en-US" sz="3600" b="1" dirty="0" err="1">
                <a:latin typeface="Comic Sans MS" pitchFamily="66" charset="0"/>
              </a:rPr>
              <a:t>colour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37390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Comic Sans MS" pitchFamily="66" charset="0"/>
              </a:rPr>
              <a:t>C. videos</a:t>
            </a:r>
          </a:p>
        </p:txBody>
      </p:sp>
      <p:pic>
        <p:nvPicPr>
          <p:cNvPr id="1026" name="Picture 2" descr="Đồ hoạ vector miễn phí của  bản mẫ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79" y="2170967"/>
            <a:ext cx="8748049" cy="456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8619565" y="130885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68.4448" end="10277.9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71412"/>
            <a:ext cx="1211115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itchFamily="66" charset="0"/>
              </a:rPr>
              <a:t>4. They sometimes use the computer or ____,too.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tablet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306" y="1346949"/>
            <a:ext cx="383854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smartphone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65988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book</a:t>
            </a:r>
          </a:p>
        </p:txBody>
      </p:sp>
      <p:pic>
        <p:nvPicPr>
          <p:cNvPr id="14" name="Picture 2" descr="Ảnh miễn phí của 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38" y="2170967"/>
            <a:ext cx="7605557" cy="44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021977" y="1299149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18.6048" end="218.68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8 Point and say.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79448" y="4306259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592937" y="1868919"/>
            <a:ext cx="5729082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We can’t use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the tablet in class.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193" y="57239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Point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31026" y="5317348"/>
            <a:ext cx="525290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2. We can work in groups in class.</a:t>
            </a:r>
          </a:p>
        </p:txBody>
      </p:sp>
      <p:pic>
        <p:nvPicPr>
          <p:cNvPr id="17" name="Picture 2" descr="Ảnh miễn phí của Mọi ngườ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5" y="4015973"/>
            <a:ext cx="3743862" cy="276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Ảnh miễn phí của Quán b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3" y="703570"/>
            <a:ext cx="3743862" cy="24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585380" y="2449696"/>
            <a:ext cx="605915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60150" y="6260815"/>
            <a:ext cx="58398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61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shreg.wav"/>
          </p:stSnd>
        </p:sndAc>
      </p:transition>
    </mc:Choice>
    <mc:Fallback xmlns="">
      <p:transition spd="slow">
        <p:circle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193" y="57239"/>
            <a:ext cx="3962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Look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5763" y="2039399"/>
            <a:ext cx="7240400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3. We can work in pairs.</a:t>
            </a:r>
          </a:p>
        </p:txBody>
      </p:sp>
      <p:pic>
        <p:nvPicPr>
          <p:cNvPr id="13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5520906" y="2329684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465862" y="975719"/>
            <a:ext cx="3916355" cy="27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7183" y="3215009"/>
            <a:ext cx="58398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9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24735" r="5830" b="20729"/>
          <a:stretch/>
        </p:blipFill>
        <p:spPr bwMode="auto">
          <a:xfrm>
            <a:off x="6797615" y="3942921"/>
            <a:ext cx="4188502" cy="291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5862" y="5283369"/>
            <a:ext cx="5929485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4. We can’t use the phone in class.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80202" y="6101972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2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5" y="5068824"/>
            <a:ext cx="1818051" cy="181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30967"/>
      </p:ext>
    </p:extLst>
  </p:cSld>
  <p:clrMapOvr>
    <a:masterClrMapping/>
  </p:clrMapOvr>
  <p:transition spd="slow">
    <p:cover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700" y="-2097542"/>
            <a:ext cx="6603496" cy="60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Học s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6" y="842159"/>
            <a:ext cx="4333692" cy="29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79448" y="4306259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1193" y="57239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Point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66531" y="2207751"/>
            <a:ext cx="6719632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5. We can’t surf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the Internet.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2375" y="5175550"/>
            <a:ext cx="6189239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6. We can’t play the video games on phone.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7638" y="3183797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2052" name="Picture 4" descr="Ảnh miễn phí của Pokem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47" y="3921627"/>
            <a:ext cx="3946428" cy="27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0086560" y="6047767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8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92" y="2207751"/>
            <a:ext cx="2454786" cy="24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hoosh.wav"/>
          </p:stSnd>
        </p:sndAc>
      </p:transition>
    </mc:Choice>
    <mc:Fallback xmlns="">
      <p:transition spd="slow">
        <p:sndAc>
          <p:stSnd>
            <p:snd r:embed="rId1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4 Production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9 Let’s play.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àn Ông, Đồng Cỏ, Bức Vẽ, Một M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4229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397650" y="3593984"/>
            <a:ext cx="2068408" cy="3303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676965" y="4453560"/>
            <a:ext cx="1685453" cy="24044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2708112" cy="707886"/>
            <a:chOff x="397164" y="360218"/>
            <a:chExt cx="2708112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Comic Sans MS" pitchFamily="66" charset="0"/>
                </a:rPr>
                <a:t>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2701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Let’s play.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4589" y="984329"/>
            <a:ext cx="2887829" cy="1653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828136" y="1156494"/>
            <a:ext cx="23342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Teacher, can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work in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groups?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64" y="1236943"/>
            <a:ext cx="3016353" cy="941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7719" y="1398967"/>
            <a:ext cx="2307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6" y="2458570"/>
            <a:ext cx="2688173" cy="9031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503704" y="2664415"/>
            <a:ext cx="241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230" y="2664415"/>
            <a:ext cx="3299048" cy="16207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344312" y="2782273"/>
            <a:ext cx="2847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Teacher, can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play video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games in class?</a:t>
            </a:r>
          </a:p>
        </p:txBody>
      </p:sp>
      <p:pic>
        <p:nvPicPr>
          <p:cNvPr id="3074" name="Picture 2" descr="Đồ hoạ vector miễn phí của Điện thoại di động chơi gam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40" y="225071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ồ hoạ vector miễn phí của Lớp họ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25" y="1097508"/>
            <a:ext cx="7723564" cy="57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242669" y="1337411"/>
            <a:ext cx="604712" cy="830997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30504" y="1549713"/>
            <a:ext cx="583987" cy="52322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  <p:bldP spid="19" grpId="0"/>
      <p:bldP spid="20" grpId="0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4077953" y="1805411"/>
            <a:ext cx="489589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5 </a:t>
            </a:r>
          </a:p>
          <a:p>
            <a:r>
              <a:rPr lang="en-US" sz="6600" b="1" dirty="0">
                <a:latin typeface="Comic Sans MS" panose="030F0702030302020204" pitchFamily="66" charset="0"/>
              </a:rPr>
              <a:t>Assessment</a:t>
            </a:r>
          </a:p>
          <a:p>
            <a:r>
              <a:rPr lang="en-US" sz="6600" b="1" dirty="0">
                <a:latin typeface="Comic Sans MS" panose="030F0702030302020204" pitchFamily="66" charset="0"/>
              </a:rPr>
              <a:t>&amp; Wrap up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1302" y="402178"/>
            <a:ext cx="5596216" cy="63518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Matching Game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5873325" y="1360818"/>
            <a:ext cx="6237835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a.the</a:t>
            </a:r>
            <a:r>
              <a:rPr lang="en-US" sz="4800" b="1" dirty="0">
                <a:latin typeface="Comic Sans MS" pitchFamily="66" charset="0"/>
              </a:rPr>
              <a:t> Internet.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84" y="1376448"/>
            <a:ext cx="5553636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1.We can surf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77809" y="2429803"/>
            <a:ext cx="6233351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b.the</a:t>
            </a:r>
            <a:r>
              <a:rPr lang="en-US" sz="4800" b="1" dirty="0">
                <a:latin typeface="Comic Sans MS" pitchFamily="66" charset="0"/>
              </a:rPr>
              <a:t> tablet?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83" y="2429801"/>
            <a:ext cx="555363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2.He can’t take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77809" y="3492120"/>
            <a:ext cx="6233351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c.English</a:t>
            </a:r>
            <a:r>
              <a:rPr lang="en-US" sz="4800" b="1" dirty="0">
                <a:latin typeface="Comic Sans MS" pitchFamily="66" charset="0"/>
              </a:rPr>
              <a:t> with </a:t>
            </a:r>
            <a:r>
              <a:rPr lang="en-US" sz="4800" b="1" dirty="0" err="1">
                <a:latin typeface="Comic Sans MS" pitchFamily="66" charset="0"/>
              </a:rPr>
              <a:t>Lan</a:t>
            </a:r>
            <a:r>
              <a:rPr lang="en-US" sz="4800" b="1" dirty="0">
                <a:latin typeface="Comic Sans MS" pitchFamily="66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83" y="3492118"/>
            <a:ext cx="5553637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3.Can we use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77809" y="4554438"/>
            <a:ext cx="6233352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Comic Sans MS" pitchFamily="66" charset="0"/>
              </a:rPr>
              <a:t>d.photos</a:t>
            </a:r>
            <a:r>
              <a:rPr lang="en-US" sz="4800" b="1" dirty="0">
                <a:latin typeface="Comic Sans MS" pitchFamily="66" charset="0"/>
              </a:rPr>
              <a:t> on phone.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84" y="4554436"/>
            <a:ext cx="5553636" cy="82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omic Sans MS" pitchFamily="66" charset="0"/>
              </a:rPr>
              <a:t>4.I always learn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40106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65254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12106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8833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241426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57703" y="6055658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19904" y="6024282"/>
            <a:ext cx="692866" cy="60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5706" y="1303441"/>
            <a:ext cx="5822529" cy="1231104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omic Sans MS" pitchFamily="66" charset="0"/>
              </a:rPr>
              <a:t>1 WARM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31259" y="2526121"/>
            <a:ext cx="11026587" cy="1528571"/>
            <a:chOff x="2067957" y="1919959"/>
            <a:chExt cx="6661210" cy="114642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81" b="39007" l="283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t="19933" r="6968" b="59573"/>
            <a:stretch/>
          </p:blipFill>
          <p:spPr bwMode="auto">
            <a:xfrm>
              <a:off x="2067957" y="1919959"/>
              <a:ext cx="6084293" cy="1146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350982" y="2170008"/>
              <a:ext cx="6378185" cy="750204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r>
                <a:rPr lang="en-US" sz="5900" b="1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Choose correct 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119619"/>
      </p:ext>
    </p:extLst>
  </p:cSld>
  <p:clrMapOvr>
    <a:masterClrMapping/>
  </p:clrMapOvr>
  <p:transition spd="slow">
    <p:wipe/>
    <p:sndAc>
      <p:stSnd>
        <p:snd r:embed="rId3" name="bomb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71700" y="2114550"/>
            <a:ext cx="8507802" cy="264723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Teacher, can we </a:t>
            </a:r>
            <a:r>
              <a:rPr lang="en-US" sz="3200" u="sng" dirty="0">
                <a:latin typeface="Comic Sans MS" pitchFamily="66" charset="0"/>
              </a:rPr>
              <a:t>use the tablet</a:t>
            </a:r>
            <a:r>
              <a:rPr lang="en-US" sz="3200" dirty="0">
                <a:latin typeface="Comic Sans MS" pitchFamily="66" charset="0"/>
              </a:rPr>
              <a:t>?</a:t>
            </a:r>
          </a:p>
          <a:p>
            <a:r>
              <a:rPr lang="en-US" sz="3200" dirty="0">
                <a:latin typeface="Comic Sans MS" pitchFamily="66" charset="0"/>
              </a:rPr>
              <a:t>-Yes, you can.</a:t>
            </a:r>
          </a:p>
          <a:p>
            <a:r>
              <a:rPr lang="en-US" sz="3200" dirty="0">
                <a:latin typeface="Comic Sans MS" pitchFamily="66" charset="0"/>
              </a:rPr>
              <a:t>-No, you can’t.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902188" y="787401"/>
            <a:ext cx="8183105" cy="697627"/>
            <a:chOff x="2590800" y="590550"/>
            <a:chExt cx="3850717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739037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mic Sans MS" pitchFamily="66" charset="0"/>
                </a:rPr>
                <a:t>I ____ learn English on computer.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000" y="2732999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always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sometimes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10" name="Picture 4" descr="Ảnh miễn phí của Khởi độ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24" y="1805330"/>
            <a:ext cx="6392762" cy="38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5014163" y="6049496"/>
            <a:ext cx="2163669" cy="285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105522" y="5899477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91510" y="5899477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63572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8" y="273137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We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10304" y="272116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He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8035" y="706306"/>
            <a:ext cx="8861611" cy="697627"/>
            <a:chOff x="2590800" y="590550"/>
            <a:chExt cx="3850717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02480" y="590550"/>
              <a:ext cx="3739037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__ work in groups and do homework.</a:t>
              </a:r>
            </a:p>
          </p:txBody>
        </p:sp>
      </p:grpSp>
      <p:pic>
        <p:nvPicPr>
          <p:cNvPr id="10" name="Picture 2" descr="Ảnh miễn phí của Sinh viê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04" y="1559859"/>
            <a:ext cx="5804244" cy="424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33718" y="787401"/>
            <a:ext cx="9251575" cy="697627"/>
            <a:chOff x="2590800" y="590550"/>
            <a:chExt cx="3850717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739037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mic Sans MS" pitchFamily="66" charset="0"/>
                </a:rPr>
                <a:t>Teacher, can we use the ___ in class?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6090" y="2710960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phone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tablet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10" name="Picture 4" descr="Ảnh miễn phí của Quán b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29" y="1632946"/>
            <a:ext cx="6620538" cy="41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09353"/>
      </p:ext>
    </p:extLst>
  </p:cSld>
  <p:clrMapOvr>
    <a:masterClrMapping/>
  </p:clrMapOvr>
  <p:transition spd="slow">
    <p:push dir="u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8" y="273137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can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10304" y="272116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can’t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46413" y="706306"/>
            <a:ext cx="8473234" cy="1200329"/>
            <a:chOff x="2590800" y="590550"/>
            <a:chExt cx="3850717" cy="900246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02480" y="590550"/>
              <a:ext cx="3739037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mic Sans MS" pitchFamily="66" charset="0"/>
                </a:rPr>
                <a:t>They ____ take photos on phones.</a:t>
              </a:r>
            </a:p>
          </p:txBody>
        </p:sp>
      </p:grpSp>
      <p:pic>
        <p:nvPicPr>
          <p:cNvPr id="10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3671048" y="1749031"/>
            <a:ext cx="5334018" cy="429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uction.wav"/>
          </p:stSnd>
        </p:sndAc>
      </p:transition>
    </mc:Choice>
    <mc:Fallback xmlns="">
      <p:transition spd="slow">
        <p:circle/>
        <p:sndAc>
          <p:stSnd>
            <p:snd r:embed="rId9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-484093" y="1121099"/>
            <a:ext cx="12898192" cy="4894690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4173522"/>
            <a:ext cx="2636328" cy="2712095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2358164" y="1902088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174679" y="3158214"/>
            <a:ext cx="7709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7 Listen and circle.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4775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circle.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3754" y="657403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1. Laura and her friends ____ learn English together.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3113" y="148142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sometimes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7800" y="1481420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always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31519" y="1467920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don’t</a:t>
            </a:r>
          </a:p>
        </p:txBody>
      </p:sp>
      <p:sp>
        <p:nvSpPr>
          <p:cNvPr id="3" name="Oval 2"/>
          <p:cNvSpPr/>
          <p:nvPr/>
        </p:nvSpPr>
        <p:spPr>
          <a:xfrm>
            <a:off x="5432612" y="148142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2225489" y="2426408"/>
            <a:ext cx="7117684" cy="42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503.58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67836" y="147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ransition spd="slow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45394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2. They work ______ and do their homework.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in class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9235" y="1346949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in pairs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37390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in groups</a:t>
            </a:r>
          </a:p>
        </p:txBody>
      </p:sp>
      <p:sp>
        <p:nvSpPr>
          <p:cNvPr id="12" name="Oval 11"/>
          <p:cNvSpPr/>
          <p:nvPr/>
        </p:nvSpPr>
        <p:spPr>
          <a:xfrm>
            <a:off x="8633012" y="129915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Ảnh miễn phí của Mọi ngườ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82" y="2109667"/>
            <a:ext cx="7092642" cy="449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47.2192" end="16546.82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8427</TotalTime>
  <Words>405</Words>
  <Application>Microsoft Office PowerPoint</Application>
  <PresentationFormat>Widescreen</PresentationFormat>
  <Paragraphs>106</Paragraphs>
  <Slides>20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Quicksand</vt:lpstr>
      <vt:lpstr>Quicksand SemiBold</vt:lpstr>
      <vt:lpstr>Sriracha</vt:lpstr>
      <vt:lpstr>Science Subject for Elementary - 3rd Grade: Physical, Life, and Earth by Slidesgo</vt:lpstr>
      <vt:lpstr>Who's Who Game by Slidesgo</vt:lpstr>
      <vt:lpstr>1_Who's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198</cp:revision>
  <dcterms:created xsi:type="dcterms:W3CDTF">2022-06-04T05:30:59Z</dcterms:created>
  <dcterms:modified xsi:type="dcterms:W3CDTF">2026-02-24T05:09:14Z</dcterms:modified>
</cp:coreProperties>
</file>