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wav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wav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media/audio6.wav" ContentType="audio/wav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media/audio7.wav" ContentType="audio/wav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media/audio8.wav" ContentType="audio/wav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media/audio9.wav" ContentType="audio/wav"/>
  <Override PartName="/ppt/media/audio10.wav" ContentType="audio/wav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media/audio11.wav" ContentType="audio/wav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media/audio12.wav" ContentType="audio/wav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0"/>
  </p:notesMasterIdLst>
  <p:sldIdLst>
    <p:sldId id="376" r:id="rId3"/>
    <p:sldId id="289" r:id="rId4"/>
    <p:sldId id="395" r:id="rId5"/>
    <p:sldId id="362" r:id="rId6"/>
    <p:sldId id="363" r:id="rId7"/>
    <p:sldId id="364" r:id="rId8"/>
    <p:sldId id="365" r:id="rId9"/>
    <p:sldId id="366" r:id="rId10"/>
    <p:sldId id="396" r:id="rId11"/>
    <p:sldId id="290" r:id="rId12"/>
    <p:sldId id="387" r:id="rId13"/>
    <p:sldId id="388" r:id="rId14"/>
    <p:sldId id="389" r:id="rId15"/>
    <p:sldId id="401" r:id="rId16"/>
    <p:sldId id="296" r:id="rId17"/>
    <p:sldId id="377" r:id="rId18"/>
    <p:sldId id="306" r:id="rId19"/>
    <p:sldId id="378" r:id="rId20"/>
    <p:sldId id="379" r:id="rId21"/>
    <p:sldId id="374" r:id="rId22"/>
    <p:sldId id="299" r:id="rId23"/>
    <p:sldId id="398" r:id="rId24"/>
    <p:sldId id="300" r:id="rId25"/>
    <p:sldId id="309" r:id="rId26"/>
    <p:sldId id="399" r:id="rId27"/>
    <p:sldId id="400" r:id="rId28"/>
    <p:sldId id="39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0214" autoAdjust="0"/>
  </p:normalViewPr>
  <p:slideViewPr>
    <p:cSldViewPr snapToGrid="0">
      <p:cViewPr>
        <p:scale>
          <a:sx n="50" d="100"/>
          <a:sy n="50" d="100"/>
        </p:scale>
        <p:origin x="1412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số</a:t>
            </a:r>
            <a:r>
              <a:rPr lang="en-US" baseline="0" dirty="0"/>
              <a:t> 7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key </a:t>
            </a:r>
            <a:r>
              <a:rPr lang="en-US" baseline="0" dirty="0" err="1"/>
              <a:t>của</a:t>
            </a:r>
            <a:r>
              <a:rPr lang="en-US" baseline="0" dirty="0"/>
              <a:t> crossword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5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emf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27.jpeg"/><Relationship Id="rId5" Type="http://schemas.openxmlformats.org/officeDocument/2006/relationships/image" Target="../media/image14.jp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microsoft.com/office/2007/relationships/hdphoto" Target="../media/hdphoto14.wdp"/><Relationship Id="rId3" Type="http://schemas.microsoft.com/office/2007/relationships/media" Target="../media/media1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8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7.wav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7.wav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36.jpeg"/><Relationship Id="rId5" Type="http://schemas.openxmlformats.org/officeDocument/2006/relationships/image" Target="../media/image14.jpg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jpe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37.jpe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6.wav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37.jpeg"/><Relationship Id="rId11" Type="http://schemas.openxmlformats.org/officeDocument/2006/relationships/image" Target="../media/image40.JP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11" Type="http://schemas.openxmlformats.org/officeDocument/2006/relationships/audio" Target="../media/audio10.wav"/><Relationship Id="rId5" Type="http://schemas.openxmlformats.org/officeDocument/2006/relationships/image" Target="../media/image43.jpeg"/><Relationship Id="rId10" Type="http://schemas.openxmlformats.org/officeDocument/2006/relationships/image" Target="../media/image39.png"/><Relationship Id="rId4" Type="http://schemas.openxmlformats.org/officeDocument/2006/relationships/image" Target="../media/image37.jpe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37.jpeg"/><Relationship Id="rId4" Type="http://schemas.openxmlformats.org/officeDocument/2006/relationships/audio" Target="../media/audio11.wav"/><Relationship Id="rId9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46.jpeg"/><Relationship Id="rId5" Type="http://schemas.openxmlformats.org/officeDocument/2006/relationships/image" Target="../media/image14.jp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5" Type="http://schemas.openxmlformats.org/officeDocument/2006/relationships/image" Target="../media/image14.jpg"/><Relationship Id="rId4" Type="http://schemas.openxmlformats.org/officeDocument/2006/relationships/audio" Target="../media/audio1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23.jpeg"/><Relationship Id="rId5" Type="http://schemas.openxmlformats.org/officeDocument/2006/relationships/image" Target="../media/image51.jpeg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0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11" Type="http://schemas.openxmlformats.org/officeDocument/2006/relationships/audio" Target="../media/audio5.wav"/><Relationship Id="rId5" Type="http://schemas.openxmlformats.org/officeDocument/2006/relationships/image" Target="../media/image23.jpeg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1.wav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1.wdp"/><Relationship Id="rId11" Type="http://schemas.openxmlformats.org/officeDocument/2006/relationships/slide" Target="slide8.xml"/><Relationship Id="rId5" Type="http://schemas.openxmlformats.org/officeDocument/2006/relationships/image" Target="../media/image17.jpeg"/><Relationship Id="rId1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microsoft.com/office/2007/relationships/hdphoto" Target="../media/hdphoto12.wdp"/><Relationship Id="rId5" Type="http://schemas.openxmlformats.org/officeDocument/2006/relationships/image" Target="../media/image22.jpeg"/><Relationship Id="rId4" Type="http://schemas.openxmlformats.org/officeDocument/2006/relationships/audio" Target="../media/audio8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349137" y="66280"/>
            <a:ext cx="7619750" cy="33177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4558A7-3FB8-3CA3-6859-0BEEECF75907}"/>
              </a:ext>
            </a:extLst>
          </p:cNvPr>
          <p:cNvSpPr txBox="1"/>
          <p:nvPr/>
        </p:nvSpPr>
        <p:spPr>
          <a:xfrm>
            <a:off x="2974832" y="3150569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1– Period 2</a:t>
            </a:r>
          </a:p>
        </p:txBody>
      </p:sp>
      <p:pic>
        <p:nvPicPr>
          <p:cNvPr id="3" name="Picture 6" descr="Word design for technology with kids and gadgets Vector Image">
            <a:extLst>
              <a:ext uri="{FF2B5EF4-FFF2-40B4-BE49-F238E27FC236}">
                <a16:creationId xmlns:a16="http://schemas.microsoft.com/office/drawing/2014/main" id="{248A7214-D7AE-C3EA-6561-CD55F2601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1888067" y="3766298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976089" cy="769441"/>
            <a:chOff x="397164" y="323274"/>
            <a:chExt cx="397608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3414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53281" y="1316511"/>
            <a:ext cx="43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Frequency Adverbs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2209723"/>
            <a:ext cx="30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itchFamily="66" charset="0"/>
              </a:rPr>
              <a:t>Always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3219297"/>
            <a:ext cx="122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72213" y="2443163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72213" y="36168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629400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43811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94416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53573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29399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643811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wipe/>
    <p:sndAc>
      <p:stSnd>
        <p:snd r:embed="rId3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35341"/>
            <a:ext cx="4700326" cy="871625"/>
            <a:chOff x="238580" y="313388"/>
            <a:chExt cx="4700326" cy="8716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313388"/>
              <a:ext cx="4700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What can she do?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She can make videos.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She can write emails.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She can learn English.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____ learns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sometimes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never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 always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77431" y="918377"/>
            <a:ext cx="4028366" cy="2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Ảnh miễn phí của Trực tuy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5" y="903557"/>
            <a:ext cx="4564583" cy="2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629400" y="3284353"/>
            <a:ext cx="4129087" cy="142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986587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00998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51603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910760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6022" y="200163"/>
            <a:ext cx="4599632" cy="769441"/>
            <a:chOff x="26022" y="200163"/>
            <a:chExt cx="4599632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6022" y="200163"/>
              <a:ext cx="4153568" cy="769441"/>
              <a:chOff x="26022" y="200163"/>
              <a:chExt cx="4153568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6022" y="200163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14" y="501885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764872" y="5149401"/>
            <a:ext cx="24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0" y="5149401"/>
            <a:ext cx="118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makes videos on her smartphone.</a:t>
            </a:r>
          </a:p>
        </p:txBody>
      </p:sp>
      <p:pic>
        <p:nvPicPr>
          <p:cNvPr id="2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5083651" y="488718"/>
            <a:ext cx="6323060" cy="4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977430" y="2854098"/>
            <a:ext cx="3888218" cy="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11193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25605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2.2672" end="6317.4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5654" y="406665"/>
            <a:ext cx="609600" cy="609600"/>
          </a:xfrm>
          <a:prstGeom prst="rect">
            <a:avLst/>
          </a:prstGeom>
        </p:spPr>
      </p:pic>
      <p:pic>
        <p:nvPicPr>
          <p:cNvPr id="4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 flipH="1">
            <a:off x="10233603" y="4251312"/>
            <a:ext cx="1393042" cy="15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p:transition spd="slow">
    <p:push dir="u"/>
    <p:sndAc>
      <p:stSnd>
        <p:snd r:embed="rId6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103120" y="4970371"/>
            <a:ext cx="1017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always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learns English on his computer.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58560" y="3117532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8031953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55878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941714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956126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Ảnh miễn phí của Trực tuyế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31" y="646966"/>
            <a:ext cx="6354679" cy="40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1678004" y="497037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1438" y="3325281"/>
            <a:ext cx="1831151" cy="2612290"/>
          </a:xfrm>
          <a:prstGeom prst="rect">
            <a:avLst/>
          </a:prstGeom>
        </p:spPr>
      </p:pic>
      <p:pic>
        <p:nvPicPr>
          <p:cNvPr id="17" name="track 8.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09.4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1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hoosh.wav"/>
          </p:stSnd>
        </p:sndAc>
      </p:transition>
    </mc:Choice>
    <mc:Fallback xmlns="">
      <p:transition spd="slow">
        <p:split orient="vert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3082502" cy="769441"/>
            <a:chOff x="342882" y="323273"/>
            <a:chExt cx="3082502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3" y="1018827"/>
            <a:ext cx="6271797" cy="4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404294" y="2995308"/>
            <a:ext cx="2698938" cy="400826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948688" y="5494062"/>
            <a:ext cx="7552625" cy="1231187"/>
            <a:chOff x="3377015" y="565375"/>
            <a:chExt cx="3247189" cy="632608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5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Linda sometimes writes emails on her computer.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77849" y="1325209"/>
            <a:ext cx="37718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Linda/write emails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77850" y="2490510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035036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49448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34978" y="3070901"/>
            <a:ext cx="2840285" cy="39436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300100" y="179303"/>
            <a:ext cx="52435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My brother/ make videos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52755" y="1270808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076996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53348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077238" y="102894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77024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outube, Trang Mạng, Trang, Bố Trí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2" b="97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0" y="1236050"/>
            <a:ext cx="7046921" cy="48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492520" y="5472113"/>
            <a:ext cx="7051093" cy="1385886"/>
            <a:chOff x="2521855" y="468167"/>
            <a:chExt cx="4154545" cy="565378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468167"/>
              <a:ext cx="4154545" cy="5653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359298" y="531128"/>
              <a:ext cx="3035548" cy="43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brother always makes videos on his computer.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laser.wav"/>
          </p:stSnd>
        </p:sndAc>
      </p:transition>
    </mc:Choice>
    <mc:Fallback xmlns="">
      <p:transition spd="slow">
        <p:random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Ảnh miễn phí của Candy cru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55" y="1316071"/>
            <a:ext cx="7334251" cy="55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35552" y="369259"/>
            <a:ext cx="41226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Richard/ play games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214563" y="5171442"/>
            <a:ext cx="8186736" cy="1622114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4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Richard sometimes plays games on his smartphone.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281308" y="1314239"/>
            <a:ext cx="3261511" cy="142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23506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82511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DE098-6C2C-A274-34D6-9277BC04B5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404294" y="3429000"/>
            <a:ext cx="2406914" cy="35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Ảnh miễn phí của Kêu gọ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267"/>
          <a:stretch/>
        </p:blipFill>
        <p:spPr bwMode="auto">
          <a:xfrm>
            <a:off x="2955109" y="1017553"/>
            <a:ext cx="7495513" cy="4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25233" y="0"/>
            <a:ext cx="3727474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Uncle Mark/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74116" y="5268747"/>
            <a:ext cx="7976506" cy="1571983"/>
            <a:chOff x="2521856" y="334541"/>
            <a:chExt cx="4154545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1750"/>
              <a:ext cx="3709635" cy="42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Uncle Mark sometimes makes phone calls on his smartphone.</a:t>
              </a:r>
            </a:p>
          </p:txBody>
        </p:sp>
      </p:grpSp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07" y="557384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41474" y="684275"/>
            <a:ext cx="3383759" cy="1695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55109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879034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CBF77-0CA8-31B0-9C59-611FA980AD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34978" y="3070901"/>
            <a:ext cx="2840285" cy="394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15835" y="2379837"/>
            <a:ext cx="7900843" cy="2098323"/>
            <a:chOff x="-12332131" y="5947268"/>
            <a:chExt cx="2009992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414358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+mj-ea"/>
                <a:cs typeface="+mj-cs"/>
              </a:rPr>
              <a:t>Frequency adverbs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186978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always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49" y="1443190"/>
            <a:ext cx="1837789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usually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816036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often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2638590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sometimes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never</a:t>
            </a:r>
          </a:p>
        </p:txBody>
      </p:sp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9728" y="1407129"/>
            <a:ext cx="3708496" cy="24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3962705"/>
            <a:ext cx="3482618" cy="2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parkle Unicorn Sticker by Pusheen for iOS &amp;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1" y="4284295"/>
            <a:ext cx="2589983" cy="25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987924" cy="769441"/>
            <a:chOff x="342882" y="323273"/>
            <a:chExt cx="2987924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24961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omic Sans MS" pitchFamily="66" charset="0"/>
                </a:rPr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áy Tính Xách Tay, Máy Vi Tính, Cầm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32" y="-2148351"/>
            <a:ext cx="12192000" cy="101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10282436" y="1876954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86993" y="599041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Let’s talk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27708" y="1079640"/>
            <a:ext cx="5594157" cy="142424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8227" y="1155841"/>
            <a:ext cx="5058603" cy="1161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always learn English on my smartphone.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5573968" y="1762398"/>
            <a:ext cx="5725924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6868" y="2019254"/>
            <a:ext cx="5268724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cool! I sometimes play video games on my smart phone.</a:t>
            </a:r>
          </a:p>
        </p:txBody>
      </p:sp>
    </p:spTree>
    <p:extLst>
      <p:ext uri="{BB962C8B-B14F-4D97-AF65-F5344CB8AC3E}">
        <p14:creationId xmlns:p14="http://schemas.microsoft.com/office/powerpoint/2010/main" val="30907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87" y="-361326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7101" y="692752"/>
            <a:ext cx="69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Choose the correct answers.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1225190"/>
            <a:ext cx="92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I ______ learn English on my smartphone.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6" y="1874895"/>
            <a:ext cx="22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always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2" y="1854576"/>
            <a:ext cx="165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1888799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awway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2524600"/>
            <a:ext cx="909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They can ________emails on their computer.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3174305"/>
            <a:ext cx="184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1" y="3153986"/>
            <a:ext cx="16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hit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3156124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8101" y="3697525"/>
            <a:ext cx="678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What can you do on your _______?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4473715"/>
            <a:ext cx="161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9841" y="445339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we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4482933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1586" y="5006153"/>
            <a:ext cx="87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Aunt </a:t>
            </a:r>
            <a:r>
              <a:rPr lang="en-US" sz="2800" dirty="0" err="1">
                <a:latin typeface="Comic Sans MS" panose="030F0702030302020204" pitchFamily="66" charset="0"/>
              </a:rPr>
              <a:t>Trang</a:t>
            </a:r>
            <a:r>
              <a:rPr lang="en-US" sz="2800" dirty="0">
                <a:latin typeface="Comic Sans MS" panose="030F0702030302020204" pitchFamily="66" charset="0"/>
              </a:rPr>
              <a:t> sometimes ____ phone calls.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5655858"/>
            <a:ext cx="178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made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17054" y="5635539"/>
            <a:ext cx="27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makes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5554345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makees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30" y="1858032"/>
            <a:ext cx="212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allways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29" y="3157442"/>
            <a:ext cx="177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leave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8" y="4456852"/>
            <a:ext cx="244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phone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5638995"/>
            <a:ext cx="282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make</a:t>
            </a:r>
          </a:p>
        </p:txBody>
      </p:sp>
      <p:pic>
        <p:nvPicPr>
          <p:cNvPr id="3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649" flipH="1">
            <a:off x="9228006" y="5266601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1032" y="33223"/>
            <a:ext cx="3439984" cy="169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1748410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1806" y="2960211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77944" y="429975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80725" y="549334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5557"/>
      </p:ext>
    </p:extLst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2650267" y="1743842"/>
            <a:ext cx="5712338" cy="2247358"/>
            <a:chOff x="-15349353" y="4282005"/>
            <a:chExt cx="14532323" cy="4352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0919244" y="4282005"/>
              <a:ext cx="1010221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Wrap up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5349353" y="4314589"/>
              <a:ext cx="4975327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1960562"/>
            <a:ext cx="6696076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89931"/>
            <a:ext cx="561975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4588" y="5953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Sometimes: </a:t>
            </a:r>
            <a:r>
              <a:rPr lang="en-US" sz="3600" dirty="0" err="1">
                <a:latin typeface="Comic Sans MS" pitchFamily="66" charset="0"/>
              </a:rPr>
              <a:t>đôi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khi</a:t>
            </a:r>
            <a:endParaRPr lang="en-US" sz="36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Always: </a:t>
            </a:r>
            <a:r>
              <a:rPr lang="en-US" sz="3600" dirty="0" err="1">
                <a:latin typeface="Comic Sans MS" pitchFamily="66" charset="0"/>
              </a:rPr>
              <a:t>luôn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luôn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0838" y="2114550"/>
            <a:ext cx="5014912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5" name="suction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3095"/>
              </p:ext>
            </p:extLst>
          </p:nvPr>
        </p:nvGraphicFramePr>
        <p:xfrm>
          <a:off x="4329113" y="1809647"/>
          <a:ext cx="2726056" cy="65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  <a:latin typeface="Comic Sans MS" pitchFamily="66" charset="0"/>
              </a:rPr>
              <a:t>Do a crossword in </a:t>
            </a:r>
            <a:r>
              <a:rPr lang="en-AU" b="1" dirty="0">
                <a:solidFill>
                  <a:srgbClr val="FF0000"/>
                </a:solidFill>
                <a:latin typeface="Comic Sans MS" pitchFamily="66" charset="0"/>
              </a:rPr>
              <a:t>red?</a:t>
            </a:r>
            <a:endParaRPr lang="en-US" sz="44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6" name="1">
            <a:hlinkClick r:id="rId7" action="ppaction://hlinksldjump"/>
            <a:extLst>
              <a:ext uri="{FF2B5EF4-FFF2-40B4-BE49-F238E27FC236}">
                <a16:creationId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3">
            <a:hlinkClick r:id="rId9" action="ppaction://hlinksldjump"/>
            <a:extLst>
              <a:ext uri="{FF2B5EF4-FFF2-40B4-BE49-F238E27FC236}">
                <a16:creationId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5">
            <a:hlinkClick r:id="rId11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aphicFrame>
        <p:nvGraphicFramePr>
          <p:cNvPr id="1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095634"/>
              </p:ext>
            </p:extLst>
          </p:nvPr>
        </p:nvGraphicFramePr>
        <p:xfrm>
          <a:off x="2946755" y="2484335"/>
          <a:ext cx="4800516" cy="67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302386"/>
              </p:ext>
            </p:extLst>
          </p:nvPr>
        </p:nvGraphicFramePr>
        <p:xfrm>
          <a:off x="5003875" y="3153866"/>
          <a:ext cx="3407570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11934"/>
              </p:ext>
            </p:extLst>
          </p:nvPr>
        </p:nvGraphicFramePr>
        <p:xfrm>
          <a:off x="3638551" y="3845894"/>
          <a:ext cx="6815140" cy="711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1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734292"/>
              </p:ext>
            </p:extLst>
          </p:nvPr>
        </p:nvGraphicFramePr>
        <p:xfrm>
          <a:off x="2974609" y="4576447"/>
          <a:ext cx="6096870" cy="62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6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6636" y="523944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6</a:t>
            </a:r>
          </a:p>
        </p:txBody>
      </p:sp>
      <p:graphicFrame>
        <p:nvGraphicFramePr>
          <p:cNvPr id="18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434600"/>
              </p:ext>
            </p:extLst>
          </p:nvPr>
        </p:nvGraphicFramePr>
        <p:xfrm>
          <a:off x="1602679" y="5204319"/>
          <a:ext cx="4089084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182880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181314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248433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317932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38459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449225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518007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86439" y="1838004"/>
            <a:ext cx="55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40037" y="18223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18264" y="45191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448812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384591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7475" y="450071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449885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449225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451606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47274" y="45286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442599" y="453817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4807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761811" y="382565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28594" y="38697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391156" y="385559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105161" y="388309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31957" y="317932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94519" y="31793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1932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76793" y="31898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1612394" y="520510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279720" y="518007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7121" y="516545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513891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518450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91763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 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5084908" y="1295907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2509788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19131" y="247591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67299" y="246342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093092" y="5411486"/>
            <a:ext cx="1423586" cy="7298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12245" y="1295907"/>
            <a:ext cx="589899" cy="51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44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7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2184181" y="130269"/>
            <a:ext cx="8069917" cy="52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17320" y="5849875"/>
            <a:ext cx="90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 videos on a smart phone.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9" name="Picture 4" descr="Ảnh miễn phí của Điện thoạ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7" y="297210"/>
            <a:ext cx="8986836" cy="51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69794" y="5649821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 can learn 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0" y="1149408"/>
            <a:ext cx="8793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______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emails on the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smart phone.</a:t>
            </a:r>
          </a:p>
        </p:txBody>
      </p:sp>
      <p:pic>
        <p:nvPicPr>
          <p:cNvPr id="10242" name="Picture 2" descr="Ảnh miễn phí của E-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77" y="744830"/>
            <a:ext cx="7456039" cy="54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aser.wav"/>
          </p:stSnd>
        </p:sndAc>
      </p:transition>
    </mc:Choice>
    <mc:Fallback xmlns="">
      <p:transition spd="slow">
        <p:sndAc>
          <p:stSnd>
            <p:snd r:embed="rId8" name="laser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Right Arrow 15">
            <a:hlinkClick r:id="rId6" action="ppaction://hlinksldjump"/>
          </p:cNvPr>
          <p:cNvSpPr/>
          <p:nvPr/>
        </p:nvSpPr>
        <p:spPr>
          <a:xfrm>
            <a:off x="10811450" y="6264876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642939" y="308155"/>
            <a:ext cx="6540230" cy="57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3775" y="1745940"/>
            <a:ext cx="584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It’s a 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Máy chơi ga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0" y="1135099"/>
            <a:ext cx="9413844" cy="55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493169" y="488768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He can 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9" name="pu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33" y="1500187"/>
            <a:ext cx="4690767" cy="557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Người Máy, Cỗ Máy, Công Nghệ, Khoa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5"/>
            <a:ext cx="6122727" cy="72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Nhện, Người Máy, Loài Nhện,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2" y="3246437"/>
            <a:ext cx="7449601" cy="49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285892" y="980041"/>
            <a:ext cx="8793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They are ______.</a:t>
            </a: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877970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2D0B1-923B-4E43-A335-A4E2C46DC815}:3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11615</TotalTime>
  <Words>504</Words>
  <Application>Microsoft Office PowerPoint</Application>
  <PresentationFormat>Widescreen</PresentationFormat>
  <Paragraphs>176</Paragraphs>
  <Slides>27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.VnBlack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142</cp:revision>
  <dcterms:created xsi:type="dcterms:W3CDTF">2022-02-22T14:44:02Z</dcterms:created>
  <dcterms:modified xsi:type="dcterms:W3CDTF">2026-02-24T05:05:54Z</dcterms:modified>
</cp:coreProperties>
</file>