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x-wav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audio5.wav" ContentType="audio/x-wav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media/audio6.wav" ContentType="audio/x-wav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media/audio7.wav" ContentType="audio/x-wav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</p:sldMasterIdLst>
  <p:notesMasterIdLst>
    <p:notesMasterId r:id="rId31"/>
  </p:notesMasterIdLst>
  <p:sldIdLst>
    <p:sldId id="282" r:id="rId5"/>
    <p:sldId id="275" r:id="rId6"/>
    <p:sldId id="285" r:id="rId7"/>
    <p:sldId id="260" r:id="rId8"/>
    <p:sldId id="277" r:id="rId9"/>
    <p:sldId id="276" r:id="rId10"/>
    <p:sldId id="262" r:id="rId11"/>
    <p:sldId id="264" r:id="rId12"/>
    <p:sldId id="268" r:id="rId13"/>
    <p:sldId id="265" r:id="rId14"/>
    <p:sldId id="278" r:id="rId15"/>
    <p:sldId id="288" r:id="rId16"/>
    <p:sldId id="289" r:id="rId17"/>
    <p:sldId id="290" r:id="rId18"/>
    <p:sldId id="291" r:id="rId19"/>
    <p:sldId id="292" r:id="rId20"/>
    <p:sldId id="287" r:id="rId21"/>
    <p:sldId id="267" r:id="rId22"/>
    <p:sldId id="279" r:id="rId23"/>
    <p:sldId id="280" r:id="rId24"/>
    <p:sldId id="270" r:id="rId25"/>
    <p:sldId id="271" r:id="rId26"/>
    <p:sldId id="272" r:id="rId27"/>
    <p:sldId id="273" r:id="rId28"/>
    <p:sldId id="274" r:id="rId29"/>
    <p:sldId id="28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7E7E"/>
    <a:srgbClr val="A80044"/>
    <a:srgbClr val="1D9899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65" autoAdjust="0"/>
  </p:normalViewPr>
  <p:slideViewPr>
    <p:cSldViewPr snapToGrid="0">
      <p:cViewPr varScale="1">
        <p:scale>
          <a:sx n="74" d="100"/>
          <a:sy n="74" d="100"/>
        </p:scale>
        <p:origin x="3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8EAC-80FC-4126-B2D2-00FAAFF9B61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AEBA-5299-484D-AF35-96958BE0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18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5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5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8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5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6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3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2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7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3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7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+Revise 9 vocabulary (the </a:t>
            </a:r>
            <a:r>
              <a:rPr lang="en-A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zoo, the museum, a toy shop, a playground, a pool, a park , a market, the library, the theater)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Cut a picture into 4 parts and disorder them( the names of those small pieces are a,b,c,d)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Show a empty table and ask students to choose which parts will be appropriate those positions.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clicks to the numbers to</a:t>
            </a:r>
            <a:r>
              <a:rPr lang="en-US" baseline="0" dirty="0"/>
              <a:t> put the pieces of the picture to the right places, clicks the white callout box to show the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9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78954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60625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59129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4630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3688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86783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3034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1769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44784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886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57967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945" y="-554740"/>
            <a:ext cx="4520193" cy="31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3398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35514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88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646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31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1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141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0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2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700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93" name="Google Shape;593;p1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1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 rot="-66132">
            <a:off x="2803936" y="1974958"/>
            <a:ext cx="2682496" cy="184347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 rot="-66132">
            <a:off x="6705553" y="4047759"/>
            <a:ext cx="2682496" cy="184347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5502184" y="222249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2788200" y="4295297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072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693" name="Google Shape;693;p1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7" name="Google Shape;737;p15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 rot="-2406">
            <a:off x="2402349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9" name="Google Shape;739;p15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653903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0" name="Google Shape;740;p15"/>
          <p:cNvSpPr txBox="1">
            <a:spLocks noGrp="1"/>
          </p:cNvSpPr>
          <p:nvPr>
            <p:ph type="subTitle" idx="1"/>
          </p:nvPr>
        </p:nvSpPr>
        <p:spPr>
          <a:xfrm rot="-29710">
            <a:off x="2478595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5"/>
          <p:cNvGrpSpPr/>
          <p:nvPr/>
        </p:nvGrpSpPr>
        <p:grpSpPr>
          <a:xfrm flipH="1">
            <a:off x="9884449" y="5137419"/>
            <a:ext cx="1782303" cy="920160"/>
            <a:chOff x="157977" y="4282239"/>
            <a:chExt cx="1336727" cy="690120"/>
          </a:xfrm>
        </p:grpSpPr>
        <p:sp>
          <p:nvSpPr>
            <p:cNvPr id="742" name="Google Shape;742;p15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44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638816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9584737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3370072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536134" y="5194012"/>
            <a:ext cx="1782303" cy="92016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98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9600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2030178" y="1630581"/>
            <a:ext cx="975407" cy="975407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9600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45384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5608385" y="1630785"/>
            <a:ext cx="975393" cy="97539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45384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81168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9186785" y="1630785"/>
            <a:ext cx="975393" cy="97539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81168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9600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2029985" y="4013352"/>
            <a:ext cx="975393" cy="97539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9600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45384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5608385" y="4013352"/>
            <a:ext cx="975393" cy="97539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45384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81168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9186785" y="4013352"/>
            <a:ext cx="975393" cy="975393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81168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957745" y="595317"/>
            <a:ext cx="627663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674177" y="491868"/>
            <a:ext cx="1782303" cy="739649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44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3053408" y="4506019"/>
            <a:ext cx="6085323" cy="7089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609600" y="1913849"/>
            <a:ext cx="10972800" cy="292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926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980" name="Google Shape;980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0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2682200" y="5650400"/>
            <a:ext cx="682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 rot="-30077">
            <a:off x="2621268" y="595658"/>
            <a:ext cx="694946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670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29" name="Google Shape;1029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3" name="Google Shape;1073;p21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960000" y="2664367"/>
            <a:ext cx="35100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 rot="-30035">
            <a:off x="943107" y="617815"/>
            <a:ext cx="51277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41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7943433" y="2666900"/>
            <a:ext cx="3288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6092174" y="572706"/>
            <a:ext cx="51225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320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8336933" y="2206433"/>
            <a:ext cx="2895200" cy="31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963085" y="568917"/>
            <a:ext cx="600262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7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959919" y="4419817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9600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4538207" y="4419933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45384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8116860" y="4419784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81168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94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2221953" y="2212435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5344400" y="2217497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6854763" y="3403158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2214791" y="3408220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2221960" y="4593875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5344605" y="4599141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69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1079277" y="3431074"/>
            <a:ext cx="2194736" cy="6161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957445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6301655" y="3431076"/>
            <a:ext cx="2194736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617982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3690465" y="3431076"/>
            <a:ext cx="2194736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356863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8915405" y="3433070"/>
            <a:ext cx="2194736" cy="60971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879357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949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536047" y="2602294"/>
            <a:ext cx="3949787" cy="61626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1317637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6669485" y="2602303"/>
            <a:ext cx="3948987" cy="60984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6451140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536187" y="4650431"/>
            <a:ext cx="3949787" cy="6098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1317617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6669196" y="4652426"/>
            <a:ext cx="3948987" cy="60986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6451171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943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826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960080" y="2699629"/>
            <a:ext cx="3048064" cy="60969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960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4572080" y="2699629"/>
            <a:ext cx="3048064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4572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960080" y="4910365"/>
            <a:ext cx="3048064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960000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4572080" y="4910365"/>
            <a:ext cx="3048064" cy="60969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4571997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8184075" y="2699629"/>
            <a:ext cx="3048064" cy="60969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8183993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8184075" y="4910365"/>
            <a:ext cx="3048064" cy="60969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8183993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2560264" y="595381"/>
            <a:ext cx="7071472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82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926107" y="720000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926021" y="1824709"/>
            <a:ext cx="6340168" cy="36565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926107" y="2693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926021" y="3798381"/>
            <a:ext cx="6340168" cy="3656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926107" y="4667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926021" y="5772092"/>
            <a:ext cx="6340168" cy="36565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116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1264800" y="2396443"/>
            <a:ext cx="2926000" cy="170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508698" y="3900121"/>
            <a:ext cx="2438369" cy="13410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4633000" y="2396417"/>
            <a:ext cx="2926000" cy="170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48768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8001200" y="2396417"/>
            <a:ext cx="2926000" cy="1706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82450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704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3168917" y="720000"/>
            <a:ext cx="5852000" cy="2194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927353" y="2769421"/>
            <a:ext cx="8534491" cy="97535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948267" y="5039800"/>
            <a:ext cx="62956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10107798" y="5727612"/>
            <a:ext cx="1782303" cy="841249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256003" y="354238"/>
            <a:ext cx="1463047" cy="731535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28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628" name="Google Shape;1628;p3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05397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3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5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445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3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6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549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6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1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583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6" y="5791601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1" y="453727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098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4" y="3187581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4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695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5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165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3" y="2413563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5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79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79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1CF2E77-4E87-4338-A6B2-93E833A84A3C}" type="datetimeFigureOut">
              <a:rPr lang="en-US" sz="1867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2/12/2026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796E19DA-92E0-4635-8627-DEB5FDE3EBA8}" type="slidenum">
              <a:rPr lang="en-US" sz="1867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6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8324-F42E-4E6F-82D1-E77FB7FAECD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8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ndAc>
      <p:stSnd>
        <p:snd r:embed="rId14" name="magic-chime-06.wav"/>
      </p:stSnd>
    </p:sndAc>
  </p:transition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07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060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audio" Target="../media/media1.mp3"/><Relationship Id="rId21" Type="http://schemas.microsoft.com/office/2007/relationships/hdphoto" Target="../media/hdphoto7.wdp"/><Relationship Id="rId34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openxmlformats.org/officeDocument/2006/relationships/image" Target="../media/image18.emf"/><Relationship Id="rId38" Type="http://schemas.openxmlformats.org/officeDocument/2006/relationships/image" Target="../media/image21.jpe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1.wdp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13.png"/><Relationship Id="rId32" Type="http://schemas.microsoft.com/office/2007/relationships/hdphoto" Target="../media/hdphoto12.wdp"/><Relationship Id="rId37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5.png"/><Relationship Id="rId36" Type="http://schemas.microsoft.com/office/2007/relationships/hdphoto" Target="../media/hdphoto13.wdp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0.wdp"/><Relationship Id="rId30" Type="http://schemas.openxmlformats.org/officeDocument/2006/relationships/image" Target="../media/image16.png"/><Relationship Id="rId35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2.png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18" Type="http://schemas.openxmlformats.org/officeDocument/2006/relationships/audio" Target="../media/audio2.wav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12" Type="http://schemas.microsoft.com/office/2007/relationships/hdphoto" Target="../media/hdphoto1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jpeg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7.jpeg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png"/><Relationship Id="rId12" Type="http://schemas.microsoft.com/office/2007/relationships/hdphoto" Target="../media/hdphoto1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audio" Target="../media/audio6.wav"/><Relationship Id="rId10" Type="http://schemas.openxmlformats.org/officeDocument/2006/relationships/image" Target="../media/image60.png"/><Relationship Id="rId4" Type="http://schemas.openxmlformats.org/officeDocument/2006/relationships/audio" Target="../media/audio1.wav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7.gif"/><Relationship Id="rId18" Type="http://schemas.openxmlformats.org/officeDocument/2006/relationships/audio" Target="../media/audio2.wav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12" Type="http://schemas.openxmlformats.org/officeDocument/2006/relationships/image" Target="../media/image66.gif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9.png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11" Type="http://schemas.openxmlformats.org/officeDocument/2006/relationships/image" Target="../media/image65.gif"/><Relationship Id="rId5" Type="http://schemas.openxmlformats.org/officeDocument/2006/relationships/image" Target="../media/image22.jpeg"/><Relationship Id="rId15" Type="http://schemas.microsoft.com/office/2007/relationships/hdphoto" Target="../media/hdphoto14.wdp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64.gif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18" Type="http://schemas.openxmlformats.org/officeDocument/2006/relationships/audio" Target="NUL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microsoft.com/office/2007/relationships/hdphoto" Target="../media/hdphoto1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jpeg"/><Relationship Id="rId1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67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10" Type="http://schemas.openxmlformats.org/officeDocument/2006/relationships/image" Target="../media/image36.jpeg"/><Relationship Id="rId4" Type="http://schemas.openxmlformats.org/officeDocument/2006/relationships/audio" Target="../media/audio1.wav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18" Type="http://schemas.openxmlformats.org/officeDocument/2006/relationships/audio" Target="../media/audio2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12" Type="http://schemas.microsoft.com/office/2007/relationships/hdphoto" Target="../media/hdphoto1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jpe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jpeg"/><Relationship Id="rId11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1.wav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9.jpeg"/><Relationship Id="rId11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47.jpeg"/><Relationship Id="rId4" Type="http://schemas.openxmlformats.org/officeDocument/2006/relationships/audio" Target="../media/audio1.wav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jpeg"/><Relationship Id="rId11" Type="http://schemas.openxmlformats.org/officeDocument/2006/relationships/image" Target="../media/image51.jpeg"/><Relationship Id="rId5" Type="http://schemas.openxmlformats.org/officeDocument/2006/relationships/audio" Target="../media/audio4.wav"/><Relationship Id="rId10" Type="http://schemas.openxmlformats.org/officeDocument/2006/relationships/image" Target="../media/image50.jpeg"/><Relationship Id="rId4" Type="http://schemas.openxmlformats.org/officeDocument/2006/relationships/audio" Target="../media/audio1.wav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315" y="2110699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565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09" y="483026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908" y="4503088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452" y1="71038" x2="19032" y2="7650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2618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2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117" y="4542758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223" y="3964867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583" b="100000" l="3268" r="98203">
                        <a14:foregroundMark x1="69281" y1="26834" x2="84641" y2="64672"/>
                        <a14:foregroundMark x1="81863" y1="45174" x2="69935" y2="81467"/>
                        <a14:foregroundMark x1="67974" y1="46332" x2="91830" y2="37259"/>
                        <a14:foregroundMark x1="70098" y1="69498" x2="66176" y2="86873"/>
                        <a14:foregroundMark x1="75490" y1="92664" x2="75490" y2="88417"/>
                        <a14:foregroundMark x1="20425" y1="92278" x2="21732" y2="91313"/>
                        <a14:foregroundMark x1="17810" y1="49807" x2="33007" y2="46718"/>
                        <a14:foregroundMark x1="58170" y1="59073" x2="59314" y2="60425"/>
                        <a14:foregroundMark x1="76307" y1="89189" x2="76797" y2="91313"/>
                        <a14:foregroundMark x1="76634" y1="90734" x2="76634" y2="91892"/>
                        <a14:backgroundMark x1="30392" y1="90734" x2="30392" y2="90734"/>
                        <a14:backgroundMark x1="25817" y1="92278" x2="25817" y2="92278"/>
                        <a14:backgroundMark x1="68464" y1="92664" x2="68464" y2="92664"/>
                        <a14:backgroundMark x1="64542" y1="89575" x2="64542" y2="89575"/>
                        <a14:backgroundMark x1="69444" y1="91506" x2="69444" y2="91506"/>
                        <a14:backgroundMark x1="69444" y1="91506" x2="69444" y2="91506"/>
                        <a14:backgroundMark x1="69444" y1="91506" x2="69444" y2="91506"/>
                        <a14:backgroundMark x1="27451" y1="93436" x2="27451" y2="93436"/>
                        <a14:backgroundMark x1="23366" y1="65444" x2="23366" y2="65444"/>
                        <a14:backgroundMark x1="27941" y1="65058" x2="27941" y2="6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511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040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524" b="97619" l="0" r="9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103" y="2338594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239" b="962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02055">
            <a:off x="11593248" y="1968539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596" b="95955" l="9976" r="95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850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图片 2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463" y="368300"/>
            <a:ext cx="8329112" cy="382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backgroundMark x1="2128" y1="16058" x2="2128" y2="16058"/>
                        <a14:backgroundMark x1="91489" y1="6569" x2="95213" y2="18978"/>
                        <a14:backgroundMark x1="90426" y1="97080" x2="95745" y2="94891"/>
                        <a14:backgroundMark x1="4255" y1="91241" x2="18085" y2="97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0214" y="4228441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3" y="6301475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grpSp>
        <p:nvGrpSpPr>
          <p:cNvPr id="147" name="Google Shape;1248;p47"/>
          <p:cNvGrpSpPr/>
          <p:nvPr/>
        </p:nvGrpSpPr>
        <p:grpSpPr>
          <a:xfrm>
            <a:off x="4660328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4800313" y="1243047"/>
            <a:ext cx="31951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58303">
              <a:buClr>
                <a:srgbClr val="000000"/>
              </a:buClr>
              <a:defRPr/>
            </a:pPr>
            <a:r>
              <a:rPr lang="en-US" sz="4000" b="1" kern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  <a:cs typeface="Arial"/>
                <a:sym typeface="Arial"/>
              </a:rPr>
              <a:t>Unit 8</a:t>
            </a:r>
            <a:endParaRPr lang="en-US" sz="44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  <a:cs typeface="Arial"/>
              <a:sym typeface="Arial"/>
            </a:endParaRPr>
          </a:p>
          <a:p>
            <a:pPr algn="ctr" defTabSz="1258303">
              <a:buClr>
                <a:srgbClr val="000000"/>
              </a:buClr>
              <a:defRPr/>
            </a:pPr>
            <a:r>
              <a:rPr lang="en-US" sz="4400" b="1" kern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  <a:cs typeface="Arial"/>
                <a:sym typeface="Arial"/>
              </a:rPr>
              <a:t>My Town</a:t>
            </a:r>
            <a:endParaRPr lang="en-US" sz="4000" b="1" kern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  <a:cs typeface="Arial"/>
              <a:sym typeface="Arial"/>
            </a:endParaRPr>
          </a:p>
        </p:txBody>
      </p: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78" y="513508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726344" y="2618555"/>
            <a:ext cx="318067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667" b="1" kern="0" dirty="0" err="1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  <a:cs typeface="Arial"/>
                <a:sym typeface="Arial"/>
              </a:rPr>
              <a:t>Funtime</a:t>
            </a:r>
            <a:r>
              <a:rPr lang="en-US" sz="2667" b="1" kern="0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  <a:cs typeface="Arial"/>
                <a:sym typeface="Arial"/>
              </a:rPr>
              <a:t> &amp; Project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402C3C3-A481-2BAC-C3C3-CD7C3D4B4533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5360">
            <a:off x="9961207" y="5038090"/>
            <a:ext cx="1159052" cy="16161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7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2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27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  <p:bldLst>
      <p:bldP spid="198" grpId="0"/>
      <p:bldP spid="198" grpId="1"/>
      <p:bldP spid="60" grpId="0"/>
      <p:bldP spid="6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90" y="174170"/>
            <a:ext cx="7764798" cy="6857999"/>
          </a:xfrm>
          <a:prstGeom prst="rect">
            <a:avLst/>
          </a:prstGeom>
          <a:ln w="28575">
            <a:solidFill>
              <a:srgbClr val="1D98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6572" y="218508"/>
            <a:ext cx="4630058" cy="553998"/>
          </a:xfrm>
          <a:prstGeom prst="rect">
            <a:avLst/>
          </a:prstGeom>
          <a:solidFill>
            <a:srgbClr val="FFFFD5"/>
          </a:solidFill>
          <a:ln w="28575">
            <a:solidFill>
              <a:srgbClr val="1D98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1D9899"/>
                </a:solidFill>
                <a:latin typeface="Comic Sans MS" panose="030F0702030302020204" pitchFamily="66" charset="0"/>
              </a:rPr>
              <a:t>Task 1. </a:t>
            </a:r>
            <a:r>
              <a:rPr lang="en-US" sz="3000" dirty="0">
                <a:solidFill>
                  <a:srgbClr val="1D9899"/>
                </a:solidFill>
                <a:latin typeface="Comic Sans MS" panose="030F0702030302020204" pitchFamily="66" charset="0"/>
              </a:rPr>
              <a:t>Look and match</a:t>
            </a:r>
          </a:p>
        </p:txBody>
      </p:sp>
      <p:sp>
        <p:nvSpPr>
          <p:cNvPr id="8" name="Freeform 7"/>
          <p:cNvSpPr/>
          <p:nvPr/>
        </p:nvSpPr>
        <p:spPr>
          <a:xfrm>
            <a:off x="3186724" y="1803020"/>
            <a:ext cx="4781619" cy="2452913"/>
          </a:xfrm>
          <a:custGeom>
            <a:avLst/>
            <a:gdLst>
              <a:gd name="connsiteX0" fmla="*/ 0 w 4731657"/>
              <a:gd name="connsiteY0" fmla="*/ 0 h 2438400"/>
              <a:gd name="connsiteX1" fmla="*/ 1756228 w 4731657"/>
              <a:gd name="connsiteY1" fmla="*/ 1698171 h 2438400"/>
              <a:gd name="connsiteX2" fmla="*/ 3367314 w 4731657"/>
              <a:gd name="connsiteY2" fmla="*/ 1741714 h 2438400"/>
              <a:gd name="connsiteX3" fmla="*/ 4397828 w 4731657"/>
              <a:gd name="connsiteY3" fmla="*/ 1799771 h 2438400"/>
              <a:gd name="connsiteX4" fmla="*/ 4731657 w 4731657"/>
              <a:gd name="connsiteY4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657" h="2438400">
                <a:moveTo>
                  <a:pt x="0" y="0"/>
                </a:moveTo>
                <a:cubicBezTo>
                  <a:pt x="597504" y="703942"/>
                  <a:pt x="1195009" y="1407885"/>
                  <a:pt x="1756228" y="1698171"/>
                </a:cubicBezTo>
                <a:cubicBezTo>
                  <a:pt x="2317447" y="1988457"/>
                  <a:pt x="2927047" y="1724781"/>
                  <a:pt x="3367314" y="1741714"/>
                </a:cubicBezTo>
                <a:cubicBezTo>
                  <a:pt x="3807581" y="1758647"/>
                  <a:pt x="4170438" y="1683657"/>
                  <a:pt x="4397828" y="1799771"/>
                </a:cubicBezTo>
                <a:cubicBezTo>
                  <a:pt x="4625218" y="1915885"/>
                  <a:pt x="4668762" y="2329543"/>
                  <a:pt x="4731657" y="24384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30286" y="2644849"/>
            <a:ext cx="2917372" cy="1480457"/>
          </a:xfrm>
          <a:custGeom>
            <a:avLst/>
            <a:gdLst>
              <a:gd name="connsiteX0" fmla="*/ 0 w 2917372"/>
              <a:gd name="connsiteY0" fmla="*/ 0 h 1480457"/>
              <a:gd name="connsiteX1" fmla="*/ 566057 w 2917372"/>
              <a:gd name="connsiteY1" fmla="*/ 638629 h 1480457"/>
              <a:gd name="connsiteX2" fmla="*/ 1016000 w 2917372"/>
              <a:gd name="connsiteY2" fmla="*/ 986971 h 1480457"/>
              <a:gd name="connsiteX3" fmla="*/ 1669143 w 2917372"/>
              <a:gd name="connsiteY3" fmla="*/ 1335314 h 1480457"/>
              <a:gd name="connsiteX4" fmla="*/ 2917372 w 2917372"/>
              <a:gd name="connsiteY4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372" h="1480457">
                <a:moveTo>
                  <a:pt x="0" y="0"/>
                </a:moveTo>
                <a:cubicBezTo>
                  <a:pt x="198362" y="237067"/>
                  <a:pt x="396724" y="474134"/>
                  <a:pt x="566057" y="638629"/>
                </a:cubicBezTo>
                <a:cubicBezTo>
                  <a:pt x="735390" y="803124"/>
                  <a:pt x="832152" y="870857"/>
                  <a:pt x="1016000" y="986971"/>
                </a:cubicBezTo>
                <a:cubicBezTo>
                  <a:pt x="1199848" y="1103085"/>
                  <a:pt x="1352248" y="1253066"/>
                  <a:pt x="1669143" y="1335314"/>
                </a:cubicBezTo>
                <a:cubicBezTo>
                  <a:pt x="1986038" y="1417562"/>
                  <a:pt x="2451705" y="1449009"/>
                  <a:pt x="2917372" y="14804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51180" y="1049187"/>
            <a:ext cx="4383314" cy="3033486"/>
          </a:xfrm>
          <a:custGeom>
            <a:avLst/>
            <a:gdLst>
              <a:gd name="connsiteX0" fmla="*/ 0 w 4383314"/>
              <a:gd name="connsiteY0" fmla="*/ 3033486 h 3033486"/>
              <a:gd name="connsiteX1" fmla="*/ 1175657 w 4383314"/>
              <a:gd name="connsiteY1" fmla="*/ 2728686 h 3033486"/>
              <a:gd name="connsiteX2" fmla="*/ 1248228 w 4383314"/>
              <a:gd name="connsiteY2" fmla="*/ 2191657 h 3033486"/>
              <a:gd name="connsiteX3" fmla="*/ 1596571 w 4383314"/>
              <a:gd name="connsiteY3" fmla="*/ 1074057 h 3033486"/>
              <a:gd name="connsiteX4" fmla="*/ 3309257 w 4383314"/>
              <a:gd name="connsiteY4" fmla="*/ 856343 h 3033486"/>
              <a:gd name="connsiteX5" fmla="*/ 4122057 w 4383314"/>
              <a:gd name="connsiteY5" fmla="*/ 885371 h 3033486"/>
              <a:gd name="connsiteX6" fmla="*/ 4252686 w 4383314"/>
              <a:gd name="connsiteY6" fmla="*/ 203200 h 3033486"/>
              <a:gd name="connsiteX7" fmla="*/ 4383314 w 4383314"/>
              <a:gd name="connsiteY7" fmla="*/ 0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314" h="3033486">
                <a:moveTo>
                  <a:pt x="0" y="3033486"/>
                </a:moveTo>
                <a:cubicBezTo>
                  <a:pt x="483809" y="2951238"/>
                  <a:pt x="967619" y="2868991"/>
                  <a:pt x="1175657" y="2728686"/>
                </a:cubicBezTo>
                <a:cubicBezTo>
                  <a:pt x="1383695" y="2588381"/>
                  <a:pt x="1178076" y="2467428"/>
                  <a:pt x="1248228" y="2191657"/>
                </a:cubicBezTo>
                <a:cubicBezTo>
                  <a:pt x="1318380" y="1915886"/>
                  <a:pt x="1253066" y="1296609"/>
                  <a:pt x="1596571" y="1074057"/>
                </a:cubicBezTo>
                <a:cubicBezTo>
                  <a:pt x="1940076" y="851505"/>
                  <a:pt x="2888343" y="887791"/>
                  <a:pt x="3309257" y="856343"/>
                </a:cubicBezTo>
                <a:cubicBezTo>
                  <a:pt x="3730171" y="824895"/>
                  <a:pt x="3964819" y="994228"/>
                  <a:pt x="4122057" y="885371"/>
                </a:cubicBezTo>
                <a:cubicBezTo>
                  <a:pt x="4279295" y="776514"/>
                  <a:pt x="4209143" y="350762"/>
                  <a:pt x="4252686" y="203200"/>
                </a:cubicBezTo>
                <a:cubicBezTo>
                  <a:pt x="4296229" y="55638"/>
                  <a:pt x="4339771" y="27819"/>
                  <a:pt x="438331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26333" y="4694753"/>
            <a:ext cx="3048000" cy="1193163"/>
          </a:xfrm>
          <a:custGeom>
            <a:avLst/>
            <a:gdLst>
              <a:gd name="connsiteX0" fmla="*/ 0 w 3048000"/>
              <a:gd name="connsiteY0" fmla="*/ 70384 h 1193163"/>
              <a:gd name="connsiteX1" fmla="*/ 899885 w 3048000"/>
              <a:gd name="connsiteY1" fmla="*/ 99413 h 1193163"/>
              <a:gd name="connsiteX2" fmla="*/ 1828800 w 3048000"/>
              <a:gd name="connsiteY2" fmla="*/ 1028327 h 1193163"/>
              <a:gd name="connsiteX3" fmla="*/ 3048000 w 3048000"/>
              <a:gd name="connsiteY3" fmla="*/ 1187984 h 11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193163">
                <a:moveTo>
                  <a:pt x="0" y="70384"/>
                </a:moveTo>
                <a:cubicBezTo>
                  <a:pt x="297542" y="5070"/>
                  <a:pt x="595085" y="-60244"/>
                  <a:pt x="899885" y="99413"/>
                </a:cubicBezTo>
                <a:cubicBezTo>
                  <a:pt x="1204685" y="259070"/>
                  <a:pt x="1470781" y="846899"/>
                  <a:pt x="1828800" y="1028327"/>
                </a:cubicBezTo>
                <a:cubicBezTo>
                  <a:pt x="2186819" y="1209755"/>
                  <a:pt x="2617409" y="1198869"/>
                  <a:pt x="3048000" y="118798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41601" y="1396620"/>
            <a:ext cx="3120571" cy="4433007"/>
          </a:xfrm>
          <a:custGeom>
            <a:avLst/>
            <a:gdLst>
              <a:gd name="connsiteX0" fmla="*/ 0 w 3120571"/>
              <a:gd name="connsiteY0" fmla="*/ 4281715 h 4433007"/>
              <a:gd name="connsiteX1" fmla="*/ 972457 w 3120571"/>
              <a:gd name="connsiteY1" fmla="*/ 4049486 h 4433007"/>
              <a:gd name="connsiteX2" fmla="*/ 1872342 w 3120571"/>
              <a:gd name="connsiteY2" fmla="*/ 972458 h 4433007"/>
              <a:gd name="connsiteX3" fmla="*/ 3120571 w 3120571"/>
              <a:gd name="connsiteY3" fmla="*/ 0 h 4433007"/>
              <a:gd name="connsiteX4" fmla="*/ 3120571 w 3120571"/>
              <a:gd name="connsiteY4" fmla="*/ 0 h 44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571" h="4433007">
                <a:moveTo>
                  <a:pt x="0" y="4281715"/>
                </a:moveTo>
                <a:cubicBezTo>
                  <a:pt x="330200" y="4441372"/>
                  <a:pt x="660400" y="4601029"/>
                  <a:pt x="972457" y="4049486"/>
                </a:cubicBezTo>
                <a:cubicBezTo>
                  <a:pt x="1284514" y="3497943"/>
                  <a:pt x="1514323" y="1647372"/>
                  <a:pt x="1872342" y="972458"/>
                </a:cubicBezTo>
                <a:cubicBezTo>
                  <a:pt x="2230361" y="297544"/>
                  <a:pt x="3120571" y="0"/>
                  <a:pt x="3120571" y="0"/>
                </a:cubicBezTo>
                <a:lnTo>
                  <a:pt x="3120571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99636" l="0" r="99277">
                        <a14:foregroundMark x1="46384" y1="31777" x2="46384" y2="31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57299" y="3385077"/>
            <a:ext cx="2080443" cy="328818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3173506" y="2541494"/>
            <a:ext cx="2232212" cy="699247"/>
          </a:xfrm>
          <a:custGeom>
            <a:avLst/>
            <a:gdLst>
              <a:gd name="connsiteX0" fmla="*/ 0 w 2232212"/>
              <a:gd name="connsiteY0" fmla="*/ 699247 h 699247"/>
              <a:gd name="connsiteX1" fmla="*/ 1021976 w 2232212"/>
              <a:gd name="connsiteY1" fmla="*/ 564777 h 699247"/>
              <a:gd name="connsiteX2" fmla="*/ 2232212 w 2232212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2212" h="699247">
                <a:moveTo>
                  <a:pt x="0" y="699247"/>
                </a:moveTo>
                <a:cubicBezTo>
                  <a:pt x="324970" y="690282"/>
                  <a:pt x="649941" y="681318"/>
                  <a:pt x="1021976" y="564777"/>
                </a:cubicBezTo>
                <a:cubicBezTo>
                  <a:pt x="1394011" y="448236"/>
                  <a:pt x="1813111" y="224118"/>
                  <a:pt x="2232212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33420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"/>
            <a:ext cx="12192000" cy="6681259"/>
          </a:xfrm>
          <a:prstGeom prst="rect">
            <a:avLst/>
          </a:prstGeom>
        </p:spPr>
      </p:pic>
      <p:pic>
        <p:nvPicPr>
          <p:cNvPr id="159" name="Picture 158" descr="Untitled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" y="1005877"/>
            <a:ext cx="12191999" cy="5852123"/>
          </a:xfrm>
          <a:prstGeom prst="rect">
            <a:avLst/>
          </a:prstGeom>
        </p:spPr>
      </p:pic>
      <p:pic>
        <p:nvPicPr>
          <p:cNvPr id="164" name="图片 6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55" y="3995781"/>
            <a:ext cx="4839995" cy="1525561"/>
          </a:xfrm>
          <a:prstGeom prst="rect">
            <a:avLst/>
          </a:prstGeom>
        </p:spPr>
      </p:pic>
      <p:pic>
        <p:nvPicPr>
          <p:cNvPr id="166" name="Picture 165" descr="2415545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4993" y="1801817"/>
            <a:ext cx="3005328" cy="2946400"/>
          </a:xfrm>
          <a:prstGeom prst="rect">
            <a:avLst/>
          </a:prstGeom>
        </p:spPr>
      </p:pic>
      <p:pic>
        <p:nvPicPr>
          <p:cNvPr id="171" name="Picture 170" descr="2415545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6800" y="3225800"/>
            <a:ext cx="1625600" cy="1593725"/>
          </a:xfrm>
          <a:prstGeom prst="rect">
            <a:avLst/>
          </a:prstGeom>
        </p:spPr>
      </p:pic>
      <p:pic>
        <p:nvPicPr>
          <p:cNvPr id="176" name="Picture 175" descr="sunflower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5375189"/>
            <a:ext cx="1828800" cy="1482811"/>
          </a:xfrm>
          <a:prstGeom prst="rect">
            <a:avLst/>
          </a:prstGeom>
        </p:spPr>
      </p:pic>
      <p:grpSp>
        <p:nvGrpSpPr>
          <p:cNvPr id="10" name="组合 5"/>
          <p:cNvGrpSpPr/>
          <p:nvPr/>
        </p:nvGrpSpPr>
        <p:grpSpPr>
          <a:xfrm>
            <a:off x="-6351" y="4314827"/>
            <a:ext cx="12204701" cy="2527300"/>
            <a:chOff x="-6350" y="6061075"/>
            <a:chExt cx="12204701" cy="2527300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644650" y="7799388"/>
              <a:ext cx="184151" cy="782639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16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281" y="213552"/>
            <a:ext cx="5185392" cy="371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Picture 5" descr="C:\Users\Administrator\Desktop\小鸟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531" y="1478981"/>
            <a:ext cx="1434357" cy="152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文本框 4"/>
          <p:cNvSpPr txBox="1">
            <a:spLocks noChangeArrowheads="1"/>
          </p:cNvSpPr>
          <p:nvPr/>
        </p:nvSpPr>
        <p:spPr bwMode="auto">
          <a:xfrm rot="21302815">
            <a:off x="4046845" y="2226104"/>
            <a:ext cx="44783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charset="-122"/>
                <a:cs typeface="Arial" panose="020B0604020202020204" pitchFamily="34" charset="0"/>
                <a:sym typeface="+mn-lt"/>
              </a:rPr>
              <a:t>3 Project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E41911AB-39BE-4444-B4F5-03BC086B739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1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 p14:presetBounceEnd="430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 p14:bounceEnd="43000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6" y="-437010"/>
            <a:ext cx="10066340" cy="472850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294311" y="3278375"/>
            <a:ext cx="6607717" cy="1555490"/>
          </a:xfrm>
          <a:prstGeom prst="wedgeRoundRectCallout">
            <a:avLst>
              <a:gd name="adj1" fmla="val -73287"/>
              <a:gd name="adj2" fmla="val 452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go to the ______ and swim.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2320"/>
            <a:ext cx="3239075" cy="3110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659" y="3817784"/>
            <a:ext cx="7858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476" y="1268712"/>
            <a:ext cx="785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Look and fill.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900725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6" y="-437010"/>
            <a:ext cx="10066340" cy="472850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284705" y="2904575"/>
            <a:ext cx="7402690" cy="1555490"/>
          </a:xfrm>
          <a:prstGeom prst="wedgeRoundRectCallout">
            <a:avLst>
              <a:gd name="adj1" fmla="val -63548"/>
              <a:gd name="adj2" fmla="val 58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go to the ______ and read books.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2320"/>
            <a:ext cx="3239075" cy="3110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207" y="3405321"/>
            <a:ext cx="2088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476" y="1268712"/>
            <a:ext cx="785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Look and fill.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269156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6" y="-437010"/>
            <a:ext cx="10066340" cy="472850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39075" y="2870709"/>
            <a:ext cx="8448320" cy="1555490"/>
          </a:xfrm>
          <a:prstGeom prst="wedgeRoundRectCallout">
            <a:avLst>
              <a:gd name="adj1" fmla="val -63548"/>
              <a:gd name="adj2" fmla="val 58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go to the market and _____________.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2320"/>
            <a:ext cx="3239075" cy="3110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8476" y="1268712"/>
            <a:ext cx="785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6617" y="3388388"/>
            <a:ext cx="3590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buy some apples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128000" y="5080000"/>
            <a:ext cx="3559395" cy="1428462"/>
          </a:xfrm>
          <a:prstGeom prst="wedgeRoundRectCallout">
            <a:avLst>
              <a:gd name="adj1" fmla="val -46511"/>
              <a:gd name="adj2" fmla="val 467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1 buy some apples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2 dance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3 read books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609096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6" y="-437010"/>
            <a:ext cx="10066340" cy="472850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39075" y="2904575"/>
            <a:ext cx="8448320" cy="1555490"/>
          </a:xfrm>
          <a:prstGeom prst="wedgeRoundRectCallout">
            <a:avLst>
              <a:gd name="adj1" fmla="val -63548"/>
              <a:gd name="adj2" fmla="val 58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go to the theater and ___________.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2320"/>
            <a:ext cx="3239075" cy="3110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4955" y="3388388"/>
            <a:ext cx="2938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476" y="1268712"/>
            <a:ext cx="785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28000" y="5080000"/>
            <a:ext cx="3559395" cy="1428462"/>
          </a:xfrm>
          <a:prstGeom prst="wedgeRoundRectCallout">
            <a:avLst>
              <a:gd name="adj1" fmla="val -46511"/>
              <a:gd name="adj2" fmla="val 467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1 listen to music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2 jump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3 run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266840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6" y="-437010"/>
            <a:ext cx="10066340" cy="472850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39075" y="2904575"/>
            <a:ext cx="8448320" cy="1555490"/>
          </a:xfrm>
          <a:prstGeom prst="wedgeRoundRectCallout">
            <a:avLst>
              <a:gd name="adj1" fmla="val -63548"/>
              <a:gd name="adj2" fmla="val 58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go to the museum and ___________.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2320"/>
            <a:ext cx="3239075" cy="3110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3921" y="3405321"/>
            <a:ext cx="373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watch pictures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476" y="1268712"/>
            <a:ext cx="785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28000" y="5080000"/>
            <a:ext cx="3559395" cy="1428462"/>
          </a:xfrm>
          <a:prstGeom prst="wedgeRoundRectCallout">
            <a:avLst>
              <a:gd name="adj1" fmla="val -46511"/>
              <a:gd name="adj2" fmla="val 467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1 eat ice cream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2 sing</a:t>
            </a:r>
          </a:p>
          <a:p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3 watch pictures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381006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9189" y="-592666"/>
            <a:ext cx="10066340" cy="4728504"/>
            <a:chOff x="987269" y="982980"/>
            <a:chExt cx="10066340" cy="4728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269" y="982980"/>
              <a:ext cx="10066340" cy="4728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91048" y="2371016"/>
              <a:ext cx="78587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omic Sans MS" panose="030F0702030302020204" pitchFamily="66" charset="0"/>
                </a:rPr>
                <a:t>Task 2. Project</a:t>
              </a:r>
            </a:p>
            <a:p>
              <a:pPr algn="ctr"/>
              <a:r>
                <a:rPr lang="en-US" sz="4000" b="1" dirty="0">
                  <a:latin typeface="Comic Sans MS" panose="030F0702030302020204" pitchFamily="66" charset="0"/>
                </a:rPr>
                <a:t>our dream place</a:t>
              </a:r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6549483" y="2904575"/>
            <a:ext cx="4626046" cy="1555490"/>
          </a:xfrm>
          <a:prstGeom prst="wedgeRoundRectCallout">
            <a:avLst>
              <a:gd name="adj1" fmla="val -73287"/>
              <a:gd name="adj2" fmla="val 452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Draw </a:t>
            </a:r>
            <a:r>
              <a:rPr lang="en-US" sz="3000">
                <a:solidFill>
                  <a:srgbClr val="00B0F0"/>
                </a:solidFill>
                <a:latin typeface="Comic Sans MS" panose="030F0702030302020204" pitchFamily="66" charset="0"/>
              </a:rPr>
              <a:t>a place </a:t>
            </a:r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you like. Tell your class about it. 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598" y1="45122" x2="40598" y2="45122"/>
                        <a14:foregroundMark x1="75395" y1="42886" x2="75395" y2="42886"/>
                        <a14:foregroundMark x1="59754" y1="61382" x2="59754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22" y="3747019"/>
            <a:ext cx="3239075" cy="3110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70283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09058" y="935243"/>
            <a:ext cx="5408813" cy="3096254"/>
            <a:chOff x="-400301" y="51492"/>
            <a:chExt cx="12192000" cy="5143501"/>
          </a:xfrm>
        </p:grpSpPr>
        <p:pic>
          <p:nvPicPr>
            <p:cNvPr id="1028" name="Picture 4" descr="Kawaii, Cartoon, Sun, Nature, City, Buildings, Earth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0301" y="51492"/>
              <a:ext cx="12192000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Toyshop, Toy, Shop, Childr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377" y="1623059"/>
              <a:ext cx="3390157" cy="253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wning, Store, Shop, Retail, Business, Market, Icon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6" y="2217420"/>
              <a:ext cx="3870036" cy="199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7872" y="1460550"/>
              <a:ext cx="2621280" cy="27637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8" b="100000" l="0" r="99160">
                        <a14:foregroundMark x1="46387" y1="44494" x2="46387" y2="4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-3129"/>
          <a:stretch/>
        </p:blipFill>
        <p:spPr>
          <a:xfrm>
            <a:off x="2589239" y="3404536"/>
            <a:ext cx="1941149" cy="21235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2268" y="351533"/>
            <a:ext cx="5589872" cy="2438270"/>
            <a:chOff x="102268" y="351533"/>
            <a:chExt cx="5589872" cy="2438270"/>
          </a:xfrm>
        </p:grpSpPr>
        <p:sp>
          <p:nvSpPr>
            <p:cNvPr id="5" name="Oval Callout 4"/>
            <p:cNvSpPr/>
            <p:nvPr/>
          </p:nvSpPr>
          <p:spPr>
            <a:xfrm>
              <a:off x="102268" y="351533"/>
              <a:ext cx="5589872" cy="2352626"/>
            </a:xfrm>
            <a:prstGeom prst="wedgeEllipseCallout">
              <a:avLst>
                <a:gd name="adj1" fmla="val 10428"/>
                <a:gd name="adj2" fmla="val 6497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3593" y="696922"/>
              <a:ext cx="468510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This is my dream city. There’s a toy shop. Let’s go to the toy shop and buy a teddy bear there.</a:t>
              </a:r>
            </a:p>
            <a:p>
              <a:endParaRPr lang="en-US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1565" y="3071930"/>
            <a:ext cx="3249442" cy="2395776"/>
          </a:xfrm>
          <a:prstGeom prst="rect">
            <a:avLst/>
          </a:prstGeom>
        </p:spPr>
      </p:pic>
      <p:pic>
        <p:nvPicPr>
          <p:cNvPr id="10" name="Picture 4" descr="Image result for cartoon girl | Easy cartoon drawings, Girl cartoon,  Cartoon girl drawi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962" y="3260085"/>
            <a:ext cx="3446324" cy="22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344024"/>
      </p:ext>
    </p:extLst>
  </p:cSld>
  <p:clrMapOvr>
    <a:masterClrMapping/>
  </p:clrMapOvr>
  <p:transition spd="slow">
    <p:push dir="d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"/>
            <a:ext cx="12192000" cy="6681259"/>
          </a:xfrm>
          <a:prstGeom prst="rect">
            <a:avLst/>
          </a:prstGeom>
        </p:spPr>
      </p:pic>
      <p:pic>
        <p:nvPicPr>
          <p:cNvPr id="159" name="Picture 158" descr="Untitled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" y="1005877"/>
            <a:ext cx="12191999" cy="5852123"/>
          </a:xfrm>
          <a:prstGeom prst="rect">
            <a:avLst/>
          </a:prstGeom>
        </p:spPr>
      </p:pic>
      <p:pic>
        <p:nvPicPr>
          <p:cNvPr id="164" name="图片 6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55" y="3995781"/>
            <a:ext cx="4839995" cy="1525561"/>
          </a:xfrm>
          <a:prstGeom prst="rect">
            <a:avLst/>
          </a:prstGeom>
        </p:spPr>
      </p:pic>
      <p:pic>
        <p:nvPicPr>
          <p:cNvPr id="166" name="Picture 165" descr="2415545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4993" y="1801817"/>
            <a:ext cx="3005328" cy="2946400"/>
          </a:xfrm>
          <a:prstGeom prst="rect">
            <a:avLst/>
          </a:prstGeom>
        </p:spPr>
      </p:pic>
      <p:pic>
        <p:nvPicPr>
          <p:cNvPr id="167" name="Picture 166" descr="200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3200" y="685804"/>
            <a:ext cx="1320800" cy="1361649"/>
          </a:xfrm>
          <a:prstGeom prst="rect">
            <a:avLst/>
          </a:prstGeom>
        </p:spPr>
      </p:pic>
      <p:pic>
        <p:nvPicPr>
          <p:cNvPr id="171" name="Picture 170" descr="24155454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6800" y="3225800"/>
            <a:ext cx="1625600" cy="1593725"/>
          </a:xfrm>
          <a:prstGeom prst="rect">
            <a:avLst/>
          </a:prstGeom>
        </p:spPr>
      </p:pic>
      <p:pic>
        <p:nvPicPr>
          <p:cNvPr id="172" name="Picture 171" descr="Bee_inkinch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2" y="4713189"/>
            <a:ext cx="4097335" cy="2144815"/>
          </a:xfrm>
          <a:prstGeom prst="rect">
            <a:avLst/>
          </a:prstGeom>
        </p:spPr>
      </p:pic>
      <p:pic>
        <p:nvPicPr>
          <p:cNvPr id="173" name="Picture 172" descr="Bee_inkinch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86" y="4547935"/>
            <a:ext cx="4470615" cy="2340212"/>
          </a:xfrm>
          <a:prstGeom prst="rect">
            <a:avLst/>
          </a:prstGeom>
        </p:spPr>
      </p:pic>
      <p:pic>
        <p:nvPicPr>
          <p:cNvPr id="174" name="Picture 173" descr="sunflower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772" y="5320274"/>
            <a:ext cx="1896529" cy="1537727"/>
          </a:xfrm>
          <a:prstGeom prst="rect">
            <a:avLst/>
          </a:prstGeom>
        </p:spPr>
      </p:pic>
      <p:pic>
        <p:nvPicPr>
          <p:cNvPr id="175" name="Picture 174" descr="sunflower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2" y="5156200"/>
            <a:ext cx="2098887" cy="1701800"/>
          </a:xfrm>
          <a:prstGeom prst="rect">
            <a:avLst/>
          </a:prstGeom>
        </p:spPr>
      </p:pic>
      <p:pic>
        <p:nvPicPr>
          <p:cNvPr id="176" name="Picture 175" descr="sunflower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5375189"/>
            <a:ext cx="1828800" cy="1482811"/>
          </a:xfrm>
          <a:prstGeom prst="rect">
            <a:avLst/>
          </a:prstGeom>
        </p:spPr>
      </p:pic>
      <p:grpSp>
        <p:nvGrpSpPr>
          <p:cNvPr id="10" name="组合 5"/>
          <p:cNvGrpSpPr/>
          <p:nvPr/>
        </p:nvGrpSpPr>
        <p:grpSpPr>
          <a:xfrm>
            <a:off x="-6351" y="4314827"/>
            <a:ext cx="12204701" cy="2527300"/>
            <a:chOff x="-6350" y="6061075"/>
            <a:chExt cx="12204701" cy="2527300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644650" y="7799388"/>
              <a:ext cx="184151" cy="782639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16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261">
            <a:off x="3667755" y="-74984"/>
            <a:ext cx="5839346" cy="417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Picture 5" descr="C:\Users\Administrator\Desktop\小鸟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531" y="1478981"/>
            <a:ext cx="1434357" cy="152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文本框 4"/>
          <p:cNvSpPr txBox="1">
            <a:spLocks noChangeArrowheads="1"/>
          </p:cNvSpPr>
          <p:nvPr/>
        </p:nvSpPr>
        <p:spPr bwMode="auto">
          <a:xfrm>
            <a:off x="4230953" y="2268277"/>
            <a:ext cx="44783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charset="-122"/>
                <a:cs typeface="Arial" panose="020B0604020202020204" pitchFamily="34" charset="0"/>
                <a:sym typeface="+mn-lt"/>
              </a:rPr>
              <a:t>4 Assessment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E41911AB-39BE-4444-B4F5-03BC086B739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4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 p14:presetBounceEnd="430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 p14:bounceEnd="43000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"/>
            <a:ext cx="12192000" cy="6681259"/>
          </a:xfrm>
          <a:prstGeom prst="rect">
            <a:avLst/>
          </a:prstGeom>
        </p:spPr>
      </p:pic>
      <p:pic>
        <p:nvPicPr>
          <p:cNvPr id="159" name="Picture 158" descr="Untitled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" y="1005877"/>
            <a:ext cx="12191999" cy="5852123"/>
          </a:xfrm>
          <a:prstGeom prst="rect">
            <a:avLst/>
          </a:prstGeom>
        </p:spPr>
      </p:pic>
      <p:pic>
        <p:nvPicPr>
          <p:cNvPr id="164" name="图片 6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55" y="3995781"/>
            <a:ext cx="4839995" cy="1525561"/>
          </a:xfrm>
          <a:prstGeom prst="rect">
            <a:avLst/>
          </a:prstGeom>
        </p:spPr>
      </p:pic>
      <p:pic>
        <p:nvPicPr>
          <p:cNvPr id="166" name="Picture 165" descr="2415545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4993" y="1801817"/>
            <a:ext cx="3005328" cy="2946400"/>
          </a:xfrm>
          <a:prstGeom prst="rect">
            <a:avLst/>
          </a:prstGeom>
        </p:spPr>
      </p:pic>
      <p:pic>
        <p:nvPicPr>
          <p:cNvPr id="171" name="Picture 170" descr="2415545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6800" y="3225800"/>
            <a:ext cx="1625600" cy="1593725"/>
          </a:xfrm>
          <a:prstGeom prst="rect">
            <a:avLst/>
          </a:prstGeom>
        </p:spPr>
      </p:pic>
      <p:pic>
        <p:nvPicPr>
          <p:cNvPr id="176" name="Picture 175" descr="sunflower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5375189"/>
            <a:ext cx="1828800" cy="1482811"/>
          </a:xfrm>
          <a:prstGeom prst="rect">
            <a:avLst/>
          </a:prstGeom>
        </p:spPr>
      </p:pic>
      <p:grpSp>
        <p:nvGrpSpPr>
          <p:cNvPr id="10" name="组合 5"/>
          <p:cNvGrpSpPr/>
          <p:nvPr/>
        </p:nvGrpSpPr>
        <p:grpSpPr>
          <a:xfrm>
            <a:off x="-6351" y="4314827"/>
            <a:ext cx="12204701" cy="2527300"/>
            <a:chOff x="-6350" y="6061075"/>
            <a:chExt cx="12204701" cy="2527300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644650" y="7799388"/>
              <a:ext cx="184151" cy="782639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16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281" y="213552"/>
            <a:ext cx="5185392" cy="371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Picture 5" descr="C:\Users\Administrator\Desktop\小鸟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531" y="1478981"/>
            <a:ext cx="1434357" cy="152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文本框 4"/>
          <p:cNvSpPr txBox="1">
            <a:spLocks noChangeArrowheads="1"/>
          </p:cNvSpPr>
          <p:nvPr/>
        </p:nvSpPr>
        <p:spPr bwMode="auto">
          <a:xfrm rot="21302815">
            <a:off x="4046845" y="2226104"/>
            <a:ext cx="44783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charset="-122"/>
                <a:cs typeface="Arial" panose="020B0604020202020204" pitchFamily="34" charset="0"/>
                <a:sym typeface="+mn-lt"/>
              </a:rPr>
              <a:t>1 Warm up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E41911AB-39BE-4444-B4F5-03BC086B739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 p14:presetBounceEnd="430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 p14:bounceEnd="43000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80149" y="1040130"/>
            <a:ext cx="9838296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Example: Write the full </a:t>
            </a:r>
            <a:r>
              <a:rPr lang="en-US" sz="3500">
                <a:solidFill>
                  <a:schemeClr val="tx1"/>
                </a:solidFill>
                <a:latin typeface="Comic Sans MS" panose="030F0702030302020204" pitchFamily="66" charset="0"/>
              </a:rPr>
              <a:t>sentence with “ let’s”:</a:t>
            </a:r>
            <a:endParaRPr lang="en-US" sz="3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playground/have fun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4500" y="3840480"/>
            <a:ext cx="9103945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Let’s go to the playground and have fun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507415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104901" y="1013460"/>
            <a:ext cx="9643008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1.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full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sentence with “ let’s” :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park/ride a bike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85899" y="3680460"/>
            <a:ext cx="9669780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0070C0"/>
                </a:solidFill>
                <a:latin typeface="Comic Sans MS" panose="030F0702030302020204" pitchFamily="66" charset="0"/>
              </a:rPr>
              <a:t>Let’s go to the park and ride a bike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62374"/>
      </p:ext>
    </p:extLst>
  </p:cSld>
  <p:clrMapOvr>
    <a:masterClrMapping/>
  </p:clrMapOvr>
  <p:transition spd="slow">
    <p:push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485899" y="979170"/>
            <a:ext cx="9727533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full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sentence with “ let’s” :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theater/listen opera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5861" y="3680460"/>
            <a:ext cx="11198087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Let’s go to the theater and listen to the opera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01900"/>
      </p:ext>
    </p:extLst>
  </p:cSld>
  <p:clrMapOvr>
    <a:masterClrMapping/>
  </p:clrMapOvr>
  <p:transition spd="slow">
    <p:pu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314450" y="948690"/>
            <a:ext cx="9578139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3.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full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sentence with “ let’s”: 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toy shop/buy robots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85899" y="3680460"/>
            <a:ext cx="9669780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A80044"/>
                </a:solidFill>
                <a:latin typeface="Comic Sans MS" panose="030F0702030302020204" pitchFamily="66" charset="0"/>
              </a:rPr>
              <a:t>Let’s go to the toy shop and buy robots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15619"/>
      </p:ext>
    </p:extLst>
  </p:cSld>
  <p:clrMapOvr>
    <a:masterClrMapping/>
  </p:clrMapOvr>
  <p:transition spd="slow">
    <p:push dir="d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76350" y="899160"/>
            <a:ext cx="9879329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4.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full sentence with “ let’s” :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zoo/watch the lions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85899" y="3680460"/>
            <a:ext cx="9669780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Let’s go to the zoo and watch the lions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901475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14400" y="1143000"/>
            <a:ext cx="9753600" cy="231925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5.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Write the full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sentence with “ let’s” :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market/buy foods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85899" y="3771900"/>
            <a:ext cx="9669780" cy="1165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go to the market and buy foods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531803"/>
      </p:ext>
    </p:extLst>
  </p:cSld>
  <p:clrMapOvr>
    <a:masterClrMapping/>
  </p:clrMapOvr>
  <p:transition spd="slow">
    <p:push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" y="700852"/>
            <a:ext cx="1693532" cy="788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513332" y="3261769"/>
            <a:ext cx="6786995" cy="23083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85912">
              <a:spcBef>
                <a:spcPct val="50000"/>
              </a:spcBef>
            </a:pPr>
            <a:r>
              <a:rPr lang="en-US" altLang="zh-CN" sz="7200" b="1" dirty="0"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Thank you &amp; goodbye!</a:t>
            </a:r>
            <a:endParaRPr lang="zh-CN" altLang="en-US" sz="7200" b="1" dirty="0"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228463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438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playground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959429"/>
          </a:xfrm>
          <a:prstGeom prst="rect">
            <a:avLst/>
          </a:prstGeom>
          <a:solidFill>
            <a:srgbClr val="1D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3002483" y="338580"/>
            <a:ext cx="6187034" cy="86053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Quick look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5646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45455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park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33" y="2096128"/>
            <a:ext cx="3145039" cy="2348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973" y="2096127"/>
            <a:ext cx="3168745" cy="234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119" y="2096127"/>
            <a:ext cx="3153163" cy="2348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438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6991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2346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775856"/>
      </p:ext>
    </p:extLst>
  </p:cSld>
  <p:clrMapOvr>
    <a:masterClrMapping/>
  </p:clrMapOvr>
  <p:transition spd="slow">
    <p:pu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3" grpId="0" animBg="1"/>
      <p:bldP spid="12" grpId="0" animBg="1"/>
      <p:bldP spid="12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438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market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959429"/>
          </a:xfrm>
          <a:prstGeom prst="rect">
            <a:avLst/>
          </a:prstGeom>
          <a:solidFill>
            <a:srgbClr val="1D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3002483" y="338580"/>
            <a:ext cx="6187034" cy="860535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Quick look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5646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45455" y="4896066"/>
            <a:ext cx="3440708" cy="608646"/>
          </a:xfrm>
          <a:prstGeom prst="rect">
            <a:avLst/>
          </a:prstGeom>
          <a:solidFill>
            <a:srgbClr val="FEE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toy shop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12" name="Picture 4" descr="Market, Market Stall, Seller, Foo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21" y="2099733"/>
            <a:ext cx="3138312" cy="23416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986" y="2099732"/>
            <a:ext cx="3151170" cy="23416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409" y="2099732"/>
            <a:ext cx="3162458" cy="23416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438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6991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14996" y="1959428"/>
            <a:ext cx="3440708" cy="152883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357616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13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"/>
            <a:ext cx="12192000" cy="6681259"/>
          </a:xfrm>
          <a:prstGeom prst="rect">
            <a:avLst/>
          </a:prstGeom>
        </p:spPr>
      </p:pic>
      <p:pic>
        <p:nvPicPr>
          <p:cNvPr id="159" name="Picture 158" descr="Untitled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" y="1005877"/>
            <a:ext cx="12191999" cy="5852123"/>
          </a:xfrm>
          <a:prstGeom prst="rect">
            <a:avLst/>
          </a:prstGeom>
        </p:spPr>
      </p:pic>
      <p:pic>
        <p:nvPicPr>
          <p:cNvPr id="164" name="图片 6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55" y="3995781"/>
            <a:ext cx="4839995" cy="1525561"/>
          </a:xfrm>
          <a:prstGeom prst="rect">
            <a:avLst/>
          </a:prstGeom>
        </p:spPr>
      </p:pic>
      <p:pic>
        <p:nvPicPr>
          <p:cNvPr id="166" name="Picture 165" descr="2415545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4993" y="1801817"/>
            <a:ext cx="3005328" cy="2946400"/>
          </a:xfrm>
          <a:prstGeom prst="rect">
            <a:avLst/>
          </a:prstGeom>
        </p:spPr>
      </p:pic>
      <p:pic>
        <p:nvPicPr>
          <p:cNvPr id="171" name="Picture 170" descr="2415545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6800" y="3225800"/>
            <a:ext cx="1625600" cy="1593725"/>
          </a:xfrm>
          <a:prstGeom prst="rect">
            <a:avLst/>
          </a:prstGeom>
        </p:spPr>
      </p:pic>
      <p:pic>
        <p:nvPicPr>
          <p:cNvPr id="176" name="Picture 175" descr="sunflower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5375189"/>
            <a:ext cx="1828800" cy="1482811"/>
          </a:xfrm>
          <a:prstGeom prst="rect">
            <a:avLst/>
          </a:prstGeom>
        </p:spPr>
      </p:pic>
      <p:grpSp>
        <p:nvGrpSpPr>
          <p:cNvPr id="10" name="组合 5"/>
          <p:cNvGrpSpPr/>
          <p:nvPr/>
        </p:nvGrpSpPr>
        <p:grpSpPr>
          <a:xfrm>
            <a:off x="-6351" y="4314827"/>
            <a:ext cx="12204701" cy="2527300"/>
            <a:chOff x="-6350" y="6061075"/>
            <a:chExt cx="12204701" cy="2527300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644650" y="7799388"/>
              <a:ext cx="184151" cy="782639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16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281" y="213552"/>
            <a:ext cx="5185392" cy="371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Picture 5" descr="C:\Users\Administrator\Desktop\小鸟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531" y="1478981"/>
            <a:ext cx="1434357" cy="152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文本框 4"/>
          <p:cNvSpPr txBox="1">
            <a:spLocks noChangeArrowheads="1"/>
          </p:cNvSpPr>
          <p:nvPr/>
        </p:nvSpPr>
        <p:spPr bwMode="auto">
          <a:xfrm rot="21302815">
            <a:off x="4046845" y="2226104"/>
            <a:ext cx="44783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charset="-122"/>
                <a:cs typeface="Arial" panose="020B0604020202020204" pitchFamily="34" charset="0"/>
                <a:sym typeface="+mn-lt"/>
              </a:rPr>
              <a:t>2 Practice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E41911AB-39BE-4444-B4F5-03BC086B739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5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 p14:presetBounceEnd="43000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 p14:bounceEnd="43000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16" dur="6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9927" y="1548348"/>
            <a:ext cx="10066340" cy="4728504"/>
            <a:chOff x="987269" y="1136868"/>
            <a:chExt cx="10066340" cy="4728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269" y="1136868"/>
              <a:ext cx="10066340" cy="4728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91048" y="2639346"/>
              <a:ext cx="78587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latin typeface="Comic Sans MS" panose="030F0702030302020204" pitchFamily="66" charset="0"/>
                </a:rPr>
                <a:t>Jigsaw puzzle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0628730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76870" y="540976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1251" y="62564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26105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2564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141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142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143" y="4410781"/>
            <a:ext cx="2602402" cy="1693240"/>
          </a:xfrm>
          <a:custGeom>
            <a:avLst/>
            <a:gdLst>
              <a:gd name="connsiteX0" fmla="*/ 0 w 2602402"/>
              <a:gd name="connsiteY0" fmla="*/ 0 h 1693240"/>
              <a:gd name="connsiteX1" fmla="*/ 2602402 w 2602402"/>
              <a:gd name="connsiteY1" fmla="*/ 0 h 1693240"/>
              <a:gd name="connsiteX2" fmla="*/ 2602402 w 2602402"/>
              <a:gd name="connsiteY2" fmla="*/ 1693240 h 1693240"/>
              <a:gd name="connsiteX3" fmla="*/ 0 w 2602402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02" h="1693240">
                <a:moveTo>
                  <a:pt x="0" y="0"/>
                </a:moveTo>
                <a:lnTo>
                  <a:pt x="2602402" y="0"/>
                </a:lnTo>
                <a:lnTo>
                  <a:pt x="2602402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3990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28133" y="625642"/>
            <a:ext cx="2692400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library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07313"/>
      </p:ext>
    </p:extLst>
  </p:cSld>
  <p:clrMapOvr>
    <a:masterClrMapping/>
  </p:clrMapOvr>
  <p:transition spd="slow">
    <p:push dir="d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28594 -0.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2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3828 -0.301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1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00456 -0.5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24349 -0.3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1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1251" y="633409"/>
            <a:ext cx="2606556" cy="169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13912"/>
            <a:ext cx="2606556" cy="1698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33409"/>
            <a:ext cx="2606556" cy="1678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1"/>
            <a:ext cx="2606556" cy="169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143" y="4450869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141" y="4450869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8144" y="4419108"/>
            <a:ext cx="2606556" cy="1684913"/>
          </a:xfrm>
          <a:custGeom>
            <a:avLst/>
            <a:gdLst>
              <a:gd name="connsiteX0" fmla="*/ 0 w 2606556"/>
              <a:gd name="connsiteY0" fmla="*/ 0 h 1684913"/>
              <a:gd name="connsiteX1" fmla="*/ 2606556 w 2606556"/>
              <a:gd name="connsiteY1" fmla="*/ 0 h 1684913"/>
              <a:gd name="connsiteX2" fmla="*/ 2606556 w 2606556"/>
              <a:gd name="connsiteY2" fmla="*/ 1684913 h 1684913"/>
              <a:gd name="connsiteX3" fmla="*/ 0 w 2606556"/>
              <a:gd name="connsiteY3" fmla="*/ 1684913 h 16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84913">
                <a:moveTo>
                  <a:pt x="0" y="0"/>
                </a:moveTo>
                <a:lnTo>
                  <a:pt x="2606556" y="0"/>
                </a:lnTo>
                <a:lnTo>
                  <a:pt x="2606556" y="1684913"/>
                </a:lnTo>
                <a:lnTo>
                  <a:pt x="0" y="1684913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142" y="4450869"/>
            <a:ext cx="2606556" cy="1693239"/>
          </a:xfrm>
          <a:custGeom>
            <a:avLst/>
            <a:gdLst>
              <a:gd name="connsiteX0" fmla="*/ 0 w 2606556"/>
              <a:gd name="connsiteY0" fmla="*/ 0 h 1693239"/>
              <a:gd name="connsiteX1" fmla="*/ 2606556 w 2606556"/>
              <a:gd name="connsiteY1" fmla="*/ 0 h 1693239"/>
              <a:gd name="connsiteX2" fmla="*/ 2606556 w 2606556"/>
              <a:gd name="connsiteY2" fmla="*/ 1693239 h 1693239"/>
              <a:gd name="connsiteX3" fmla="*/ 0 w 2606556"/>
              <a:gd name="connsiteY3" fmla="*/ 1693239 h 169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39">
                <a:moveTo>
                  <a:pt x="0" y="0"/>
                </a:moveTo>
                <a:lnTo>
                  <a:pt x="2606556" y="0"/>
                </a:lnTo>
                <a:lnTo>
                  <a:pt x="2606556" y="1693239"/>
                </a:lnTo>
                <a:lnTo>
                  <a:pt x="0" y="1693239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79503" y="557909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17141" y="625642"/>
            <a:ext cx="3203392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playground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737719"/>
      </p:ext>
    </p:extLst>
  </p:cSld>
  <p:clrMapOvr>
    <a:masterClrMapping/>
  </p:clrMapOvr>
  <p:transition spd="slow">
    <p:push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L 0.00365 -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49961 -0.5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2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45729 -0.3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3828 -0.55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1251" y="646856"/>
            <a:ext cx="2606556" cy="16932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13912"/>
            <a:ext cx="2606556" cy="169820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42295"/>
            <a:ext cx="2606556" cy="16782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2"/>
            <a:ext cx="2606556" cy="16932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1251" y="4441880"/>
            <a:ext cx="2606556" cy="1669364"/>
          </a:xfrm>
          <a:custGeom>
            <a:avLst/>
            <a:gdLst>
              <a:gd name="connsiteX0" fmla="*/ 0 w 2606556"/>
              <a:gd name="connsiteY0" fmla="*/ 0 h 1669364"/>
              <a:gd name="connsiteX1" fmla="*/ 2606556 w 2606556"/>
              <a:gd name="connsiteY1" fmla="*/ 0 h 1669364"/>
              <a:gd name="connsiteX2" fmla="*/ 2606556 w 2606556"/>
              <a:gd name="connsiteY2" fmla="*/ 1669364 h 1669364"/>
              <a:gd name="connsiteX3" fmla="*/ 0 w 2606556"/>
              <a:gd name="connsiteY3" fmla="*/ 1669364 h 166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69364">
                <a:moveTo>
                  <a:pt x="0" y="0"/>
                </a:moveTo>
                <a:lnTo>
                  <a:pt x="2606556" y="0"/>
                </a:lnTo>
                <a:lnTo>
                  <a:pt x="2606556" y="1669364"/>
                </a:lnTo>
                <a:lnTo>
                  <a:pt x="0" y="166936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142" y="4419668"/>
            <a:ext cx="2606556" cy="1666190"/>
          </a:xfrm>
          <a:custGeom>
            <a:avLst/>
            <a:gdLst>
              <a:gd name="connsiteX0" fmla="*/ 0 w 2606556"/>
              <a:gd name="connsiteY0" fmla="*/ 0 h 1666190"/>
              <a:gd name="connsiteX1" fmla="*/ 2606556 w 2606556"/>
              <a:gd name="connsiteY1" fmla="*/ 0 h 1666190"/>
              <a:gd name="connsiteX2" fmla="*/ 2606556 w 2606556"/>
              <a:gd name="connsiteY2" fmla="*/ 1666190 h 1666190"/>
              <a:gd name="connsiteX3" fmla="*/ 0 w 2606556"/>
              <a:gd name="connsiteY3" fmla="*/ 1666190 h 16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66190">
                <a:moveTo>
                  <a:pt x="0" y="0"/>
                </a:moveTo>
                <a:lnTo>
                  <a:pt x="2606556" y="0"/>
                </a:lnTo>
                <a:lnTo>
                  <a:pt x="2606556" y="1666190"/>
                </a:lnTo>
                <a:lnTo>
                  <a:pt x="0" y="166619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141" y="4432994"/>
            <a:ext cx="2606556" cy="1678250"/>
          </a:xfrm>
          <a:custGeom>
            <a:avLst/>
            <a:gdLst>
              <a:gd name="connsiteX0" fmla="*/ 0 w 2606556"/>
              <a:gd name="connsiteY0" fmla="*/ 0 h 1678250"/>
              <a:gd name="connsiteX1" fmla="*/ 2606556 w 2606556"/>
              <a:gd name="connsiteY1" fmla="*/ 0 h 1678250"/>
              <a:gd name="connsiteX2" fmla="*/ 2606556 w 2606556"/>
              <a:gd name="connsiteY2" fmla="*/ 1678250 h 1678250"/>
              <a:gd name="connsiteX3" fmla="*/ 0 w 2606556"/>
              <a:gd name="connsiteY3" fmla="*/ 1678250 h 16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78250">
                <a:moveTo>
                  <a:pt x="0" y="0"/>
                </a:moveTo>
                <a:lnTo>
                  <a:pt x="2606556" y="0"/>
                </a:lnTo>
                <a:lnTo>
                  <a:pt x="2606556" y="1678250"/>
                </a:lnTo>
                <a:lnTo>
                  <a:pt x="0" y="1678250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0895" y="4443194"/>
            <a:ext cx="2602403" cy="1678250"/>
          </a:xfrm>
          <a:custGeom>
            <a:avLst/>
            <a:gdLst>
              <a:gd name="connsiteX0" fmla="*/ 0 w 2602403"/>
              <a:gd name="connsiteY0" fmla="*/ 0 h 1678250"/>
              <a:gd name="connsiteX1" fmla="*/ 2602403 w 2602403"/>
              <a:gd name="connsiteY1" fmla="*/ 0 h 1678250"/>
              <a:gd name="connsiteX2" fmla="*/ 2602403 w 2602403"/>
              <a:gd name="connsiteY2" fmla="*/ 1678250 h 1678250"/>
              <a:gd name="connsiteX3" fmla="*/ 0 w 2602403"/>
              <a:gd name="connsiteY3" fmla="*/ 1678250 h 16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03" h="1678250">
                <a:moveTo>
                  <a:pt x="0" y="0"/>
                </a:moveTo>
                <a:lnTo>
                  <a:pt x="2602403" y="0"/>
                </a:lnTo>
                <a:lnTo>
                  <a:pt x="2602403" y="1678250"/>
                </a:lnTo>
                <a:lnTo>
                  <a:pt x="0" y="1678250"/>
                </a:lnTo>
                <a:close/>
              </a:path>
            </a:pathLst>
          </a:custGeom>
        </p:spPr>
      </p:pic>
      <p:sp>
        <p:nvSpPr>
          <p:cNvPr id="15" name="Rounded Rectangular Callout 14"/>
          <p:cNvSpPr/>
          <p:nvPr/>
        </p:nvSpPr>
        <p:spPr>
          <a:xfrm>
            <a:off x="676870" y="540976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28133" y="625642"/>
            <a:ext cx="2692400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zoo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186675"/>
      </p:ext>
    </p:extLst>
  </p:cSld>
  <p:clrMapOvr>
    <a:masterClrMapping/>
  </p:clrMapOvr>
  <p:transition spd="slow">
    <p:pu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28555 -0.3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5104 -0.5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44444E-6 L -0.00039 -0.30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5846 -0.55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01.Unit 8 - Fun time &amp; Project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7ayl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HtrK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2sp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7ayl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HtrK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e2sp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HtrKVXahn1hYAAAAGIAAAAcAAAAdW5pdmVyc2FsL2xvY2FsX3NldHRpbmdzLnhtbLOxr8jNUShLLSrOzM+zVTLUM1BSSM1Lzk/JzEu3VQoNcdO1UFIoLknMS0nMyc9LtVXKy1dSsLfjssnJT07MCU4tKQEqLFYoyEmsTC0KSc0FMkpS/RJzgSrDw42V9O24AFBLAwQUAAIACAB8ayl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8aylVPMoRpUsAAABqAAAAGwAAAHVuaXZlcnNhbC91bml2ZXJzYWwucG5nLnhtbLOxr8jNUShLLSrOzM+zVTLUM1Cyt+PlsikoSi3LTC1XqACKGekZQICSQqWtkgkStzwzpSTDVsnCwBAhlpGamZ5RYqtkhiSoDzQSAFBLAQIAABQAAgAIAOOGAlPDxJh2RwMAAOEJAAAUAAAAAAAAAAEAAAAAAAAAAAB1bml2ZXJzYWwvcGxheWVyLnhtbFBLAQIAABQAAgAIAHtrKVXKowNubAYAACgZAAAdAAAAAAAAAAEAAAAAAHkDAAB1bml2ZXJzYWwvY29tbW9uX21lc3NhZ2VzLmxuZ1BLAQIAABQAAgAIAHtrKVUVHmAbowAAAH8BAAAuAAAAAAAAAAEAAAAAACAKAAB1bml2ZXJzYWwvcGxheWJhY2tfYW5kX25hdmlnYXRpb25fc2V0dGluZ3MueG1sUEsBAgAAFAACAAgAe2spVaenV+h8BAAAbxcAACcAAAAAAAAAAQAAAAAADwsAAHVuaXZlcnNhbC9mbGFzaF9wdWJsaXNoaW5nX3NldHRpbmdzLnhtbFBLAQIAABQAAgAIAHtrKVW86VOGdwMAAOgMAAAhAAAAAAAAAAEAAAAAANAPAAB1bml2ZXJzYWwvZmxhc2hfc2tpbl9zZXR0aW5ncy54bWxQSwECAAAUAAIACAB7aylVF9vd2HcEAAD5FgAAJgAAAAAAAAABAAAAAACGEwAAdW5pdmVyc2FsL2h0bWxfcHVibGlzaGluZ19zZXR0aW5ncy54bWxQSwECAAAUAAIACAB7aylVVHMZhbABAACBBgAAHwAAAAAAAAABAAAAAABBGAAAdW5pdmVyc2FsL2h0bWxfc2tpbl9zZXR0aW5ncy5qc1BLAQIAABQAAgAIAHtrKVXahn1hYAAAAGIAAAAcAAAAAAAAAAEAAAAAAC4aAAB1bml2ZXJzYWwvbG9jYWxfc2V0dGluZ3MueG1sUEsBAgAAFAACAAgAfGspVYPsCm8cBgAARxMAABcAAAAAAAAAAAAAAAAAyBoAAHVuaXZlcnNhbC91bml2ZXJzYWwucG5nUEsBAgAAFAACAAgAfGspVTzKEaVLAAAAagAAABsAAAAAAAAAAQAAAAAAGSEAAHVuaXZlcnNhbC91bml2ZXJzYWwucG5nLnhtbFBLBQYAAAAACgAKAAYDAACdIQAAAAA="/>
  <p:tag name="ISPRING_LMS_API_VERSION" val="SCORM 2004 (2nd edition)"/>
  <p:tag name="ISPRING_ULTRA_SCORM_COURSE_ID" val="E73ED6E8-24A9-4C79-82E7-A5F8A4D2C24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|x{7070F873-55FB-4E49-8DA2-6F658BF36F6A}&quot;,&quot;C:\\Users\\Admin\\Desktop\\BAI GIANG PPT WW3 CHUAN 08-9-2022\\Unit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101.Unit 8 - Fun time &amp; Projec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F6C4E-3158-4151-8855-644912EA0AAF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326481-2BE5-464F-8B56-23A6B0880C27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CF684B-F8B0-401B-AAF5-9D3057CE7B20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59A25-8F03-4A55-8AFE-01E0436BC85A}:2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3E0A6E-34D3-44BA-A649-51D70EDA3B51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A49EE8-86F9-414D-9FE7-0CFC6F722D5F}:28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FE3311-F7AA-4E0A-BF4F-3CE6EA38DB1A}:2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EB3331-283B-47D0-AE30-D762B5570831}:2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8259C4-80EC-4034-8C33-2A88EDB76B1F}:2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07AC2C-E66A-451C-89D9-9299F49A06EC}:2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E7646D-5223-4BB8-94B0-C0295E09AB89}:2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F5839F-32CE-42B8-9C02-62DB80042B1A}:2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83024-FF1E-4278-940C-1E8C46360376}: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E560EC-2A6B-4950-AACF-F1F5162E1A31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BD43A4-4F91-43AC-98AC-E9783809A9B5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3F776C-102C-4361-8180-9CBFB3874F88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68850-0830-4DCB-B17C-24F4900DB23D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B521CB-11C6-4BC7-BCB4-132949DD7E16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20007-77E2-4418-ACFA-E3F200E7A158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97ECAD-F1B9-4D42-9E66-12F19C3F207B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0E6DF0-1BEE-4DB1-AC67-DE117A72575C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492</Words>
  <Application>Microsoft Office PowerPoint</Application>
  <PresentationFormat>Widescreen</PresentationFormat>
  <Paragraphs>119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Bebas Neue</vt:lpstr>
      <vt:lpstr>Calibri</vt:lpstr>
      <vt:lpstr>Calibri Light</vt:lpstr>
      <vt:lpstr>Comic Sans MS</vt:lpstr>
      <vt:lpstr>Gill Sans Ultra Bold</vt:lpstr>
      <vt:lpstr>Life Savers</vt:lpstr>
      <vt:lpstr>Life Savers ExtraBold</vt:lpstr>
      <vt:lpstr>Nunito</vt:lpstr>
      <vt:lpstr>PT Sans</vt:lpstr>
      <vt:lpstr>Quicksand</vt:lpstr>
      <vt:lpstr>Quicksand SemiBold</vt:lpstr>
      <vt:lpstr>Roboto</vt:lpstr>
      <vt:lpstr>Roboto Condensed Light</vt:lpstr>
      <vt:lpstr>Office Theme</vt:lpstr>
      <vt:lpstr>8_Office Theme</vt:lpstr>
      <vt:lpstr>P.E. Subject for Middle School - 6th Grade: Sports &amp; Games by Slidesgo</vt:lpstr>
      <vt:lpstr>1_Science Subject for Elementary - 3rd Grade: Physical, Life, and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101.Unit 8 - Fun time &amp; Project</dc:title>
  <dc:creator>DELL 7240</dc:creator>
  <cp:lastModifiedBy>PC</cp:lastModifiedBy>
  <cp:revision>93</cp:revision>
  <dcterms:created xsi:type="dcterms:W3CDTF">2022-03-25T11:34:40Z</dcterms:created>
  <dcterms:modified xsi:type="dcterms:W3CDTF">2026-02-12T08:00:52Z</dcterms:modified>
</cp:coreProperties>
</file>