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"/>
  </p:notesMasterIdLst>
  <p:sldIdLst>
    <p:sldId id="627" r:id="rId2"/>
    <p:sldId id="618" r:id="rId3"/>
    <p:sldId id="630" r:id="rId4"/>
    <p:sldId id="614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72" y="2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3.wdp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850" y="764705"/>
            <a:ext cx="2053302" cy="26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5375714" y="-1902"/>
            <a:ext cx="6816286" cy="20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326374" y="1492088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07" b="99415" l="0" r="100000">
                        <a14:foregroundMark x1="94514" y1="23002" x2="94514" y2="23002"/>
                        <a14:foregroundMark x1="93455" y1="25926" x2="93455" y2="25926"/>
                        <a14:foregroundMark x1="95380" y1="26316" x2="95380" y2="26316"/>
                        <a14:foregroundMark x1="94514" y1="24756" x2="94514" y2="24756"/>
                        <a14:foregroundMark x1="92974" y1="24951" x2="92974" y2="24951"/>
                        <a14:foregroundMark x1="90857" y1="25926" x2="90857" y2="25926"/>
                        <a14:foregroundMark x1="71222" y1="26316" x2="71222" y2="26316"/>
                        <a14:foregroundMark x1="75361" y1="24366" x2="75361" y2="24366"/>
                        <a14:foregroundMark x1="72185" y1="23782" x2="72185" y2="23782"/>
                        <a14:foregroundMark x1="68912" y1="25731" x2="68912" y2="25731"/>
                        <a14:foregroundMark x1="66218" y1="26706" x2="66218" y2="26706"/>
                        <a14:foregroundMark x1="58807" y1="26901" x2="58807" y2="26901"/>
                        <a14:foregroundMark x1="56015" y1="26901" x2="56015" y2="26901"/>
                        <a14:foregroundMark x1="52551" y1="27485" x2="52551" y2="27485"/>
                        <a14:foregroundMark x1="34745" y1="25926" x2="34745" y2="25926"/>
                        <a14:foregroundMark x1="31858" y1="25926" x2="31858" y2="25926"/>
                        <a14:foregroundMark x1="30991" y1="27485" x2="34937" y2="27290"/>
                        <a14:foregroundMark x1="35322" y1="26706" x2="35804" y2="26706"/>
                        <a14:foregroundMark x1="96343" y1="22222" x2="96343" y2="22222"/>
                        <a14:foregroundMark x1="93263" y1="22222" x2="93263" y2="22222"/>
                        <a14:foregroundMark x1="94321" y1="21442" x2="94321" y2="21442"/>
                        <a14:foregroundMark x1="98749" y1="23782" x2="98749" y2="23782"/>
                        <a14:foregroundMark x1="94033" y1="90253" x2="94033" y2="90253"/>
                        <a14:foregroundMark x1="96631" y1="84211" x2="96631" y2="84211"/>
                        <a14:foregroundMark x1="93263" y1="83821" x2="93263" y2="83821"/>
                        <a14:foregroundMark x1="90375" y1="92788" x2="89894" y2="94347"/>
                        <a14:foregroundMark x1="95861" y1="91813" x2="95861" y2="91813"/>
                        <a14:foregroundMark x1="98460" y1="95127" x2="98749" y2="95906"/>
                        <a14:foregroundMark x1="90375" y1="71930" x2="90375" y2="71930"/>
                        <a14:foregroundMark x1="85948" y1="71345" x2="85948" y2="71345"/>
                        <a14:foregroundMark x1="88835" y1="69201" x2="88835" y2="69201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645024"/>
            <a:ext cx="6744071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340768"/>
            <a:ext cx="11233248" cy="46911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4" r="37565" b="71412"/>
          <a:stretch/>
        </p:blipFill>
        <p:spPr bwMode="auto">
          <a:xfrm>
            <a:off x="426256" y="332656"/>
            <a:ext cx="765900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9139" r="1677" b="5389"/>
          <a:stretch/>
        </p:blipFill>
        <p:spPr bwMode="auto">
          <a:xfrm>
            <a:off x="839416" y="2433384"/>
            <a:ext cx="10578253" cy="229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976320" y="2717386"/>
            <a:ext cx="0" cy="470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280576" y="2717386"/>
            <a:ext cx="0" cy="470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56040" y="2704687"/>
            <a:ext cx="0" cy="470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51784" y="2700454"/>
            <a:ext cx="0" cy="470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39816" y="3941522"/>
            <a:ext cx="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28048" y="3941522"/>
            <a:ext cx="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336360" y="3941522"/>
            <a:ext cx="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299369" y="3941522"/>
            <a:ext cx="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267877" y="3941522"/>
            <a:ext cx="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63230" y="2132856"/>
            <a:ext cx="11249394" cy="38990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5" b="77440"/>
          <a:stretch/>
        </p:blipFill>
        <p:spPr bwMode="auto">
          <a:xfrm>
            <a:off x="463230" y="361473"/>
            <a:ext cx="8448028" cy="9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7" t="22137" r="51054"/>
          <a:stretch/>
        </p:blipFill>
        <p:spPr bwMode="auto">
          <a:xfrm>
            <a:off x="7248128" y="2502679"/>
            <a:ext cx="4206870" cy="308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911257" y="980728"/>
            <a:ext cx="2873374" cy="9075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264352" y="11798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33" y="2317086"/>
            <a:ext cx="6608176" cy="233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28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92538" y="1268760"/>
            <a:ext cx="11233248" cy="476316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07" b="99415" l="0" r="100000">
                        <a14:foregroundMark x1="94514" y1="23002" x2="94514" y2="23002"/>
                        <a14:foregroundMark x1="93455" y1="25926" x2="93455" y2="25926"/>
                        <a14:foregroundMark x1="95380" y1="26316" x2="95380" y2="26316"/>
                        <a14:foregroundMark x1="94514" y1="24756" x2="94514" y2="24756"/>
                        <a14:foregroundMark x1="92974" y1="24951" x2="92974" y2="24951"/>
                        <a14:foregroundMark x1="90857" y1="25926" x2="90857" y2="25926"/>
                        <a14:foregroundMark x1="71222" y1="26316" x2="71222" y2="26316"/>
                        <a14:foregroundMark x1="75361" y1="24366" x2="75361" y2="24366"/>
                        <a14:foregroundMark x1="72185" y1="23782" x2="72185" y2="23782"/>
                        <a14:foregroundMark x1="68912" y1="25731" x2="68912" y2="25731"/>
                        <a14:foregroundMark x1="66218" y1="26706" x2="66218" y2="26706"/>
                        <a14:foregroundMark x1="58807" y1="26901" x2="58807" y2="26901"/>
                        <a14:foregroundMark x1="56015" y1="26901" x2="56015" y2="26901"/>
                        <a14:foregroundMark x1="52551" y1="27485" x2="52551" y2="27485"/>
                        <a14:foregroundMark x1="34745" y1="25926" x2="34745" y2="25926"/>
                        <a14:foregroundMark x1="31858" y1="25926" x2="31858" y2="25926"/>
                        <a14:foregroundMark x1="30991" y1="27485" x2="34937" y2="27290"/>
                        <a14:foregroundMark x1="35322" y1="26706" x2="35804" y2="26706"/>
                        <a14:foregroundMark x1="96343" y1="22222" x2="96343" y2="22222"/>
                        <a14:foregroundMark x1="93263" y1="22222" x2="93263" y2="22222"/>
                        <a14:foregroundMark x1="94321" y1="21442" x2="94321" y2="21442"/>
                        <a14:foregroundMark x1="98749" y1="23782" x2="98749" y2="23782"/>
                        <a14:foregroundMark x1="94033" y1="90253" x2="94033" y2="90253"/>
                        <a14:foregroundMark x1="96631" y1="84211" x2="96631" y2="84211"/>
                        <a14:foregroundMark x1="93263" y1="83821" x2="93263" y2="83821"/>
                        <a14:foregroundMark x1="90375" y1="92788" x2="89894" y2="94347"/>
                        <a14:foregroundMark x1="95861" y1="91813" x2="95861" y2="91813"/>
                        <a14:foregroundMark x1="98460" y1="95127" x2="98749" y2="95906"/>
                        <a14:foregroundMark x1="90375" y1="71930" x2="90375" y2="71930"/>
                        <a14:foregroundMark x1="85948" y1="71345" x2="85948" y2="71345"/>
                        <a14:foregroundMark x1="88835" y1="69201" x2="88835" y2="69201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241070"/>
            <a:ext cx="10952680" cy="456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4" y="404664"/>
            <a:ext cx="10866760" cy="83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43" r="100000">
                        <a14:foregroundMark x1="67295" y1="67109" x2="67295" y2="67109"/>
                        <a14:foregroundMark x1="68182" y1="63263" x2="68182" y2="63263"/>
                        <a14:foregroundMark x1="67627" y1="54775" x2="67627" y2="54775"/>
                        <a14:foregroundMark x1="67849" y1="80902" x2="67849" y2="80902"/>
                        <a14:foregroundMark x1="70288" y1="76260" x2="70288" y2="76260"/>
                        <a14:foregroundMark x1="70288" y1="74668" x2="70288" y2="74668"/>
                        <a14:foregroundMark x1="68071" y1="72016" x2="68071" y2="72016"/>
                        <a14:foregroundMark x1="64856" y1="74005" x2="64634" y2="76393"/>
                        <a14:foregroundMark x1="63525" y1="79841" x2="63858" y2="85279"/>
                        <a14:foregroundMark x1="63636" y1="88594" x2="63636" y2="90716"/>
                        <a14:foregroundMark x1="63858" y1="92838" x2="63636" y2="94828"/>
                        <a14:foregroundMark x1="62749" y1="96154" x2="62749" y2="96154"/>
                        <a14:foregroundMark x1="71064" y1="90584" x2="71064" y2="90584"/>
                        <a14:foregroundMark x1="70843" y1="86207" x2="70843" y2="86207"/>
                        <a14:foregroundMark x1="61863" y1="78515" x2="61863" y2="78515"/>
                        <a14:foregroundMark x1="64080" y1="73342" x2="64080" y2="72679"/>
                        <a14:foregroundMark x1="64412" y1="63793" x2="64412" y2="63793"/>
                        <a14:foregroundMark x1="65854" y1="58090" x2="66519" y2="57029"/>
                        <a14:foregroundMark x1="86918" y1="43103" x2="86918" y2="43103"/>
                        <a14:foregroundMark x1="89800" y1="53979" x2="89800" y2="55305"/>
                        <a14:foregroundMark x1="87916" y1="33422" x2="87916" y2="33422"/>
                        <a14:foregroundMark x1="20621" y1="35676" x2="20621" y2="37268"/>
                        <a14:foregroundMark x1="19845" y1="51194" x2="20177" y2="56233"/>
                        <a14:foregroundMark x1="63858" y1="80769" x2="63858" y2="80769"/>
                        <a14:foregroundMark x1="63969" y1="73342" x2="63969" y2="73342"/>
                        <a14:foregroundMark x1="62084" y1="75464" x2="62084" y2="75464"/>
                        <a14:foregroundMark x1="60532" y1="75597" x2="60532" y2="75597"/>
                        <a14:foregroundMark x1="60865" y1="86340" x2="62860" y2="87135"/>
                        <a14:foregroundMark x1="69734" y1="85411" x2="69734" y2="85411"/>
                        <a14:foregroundMark x1="69623" y1="74271" x2="69623" y2="74271"/>
                        <a14:foregroundMark x1="68514" y1="74536" x2="68514" y2="74536"/>
                        <a14:foregroundMark x1="71064" y1="65650" x2="71064" y2="65650"/>
                        <a14:foregroundMark x1="69512" y1="69496" x2="69512" y2="69496"/>
                        <a14:foregroundMark x1="63858" y1="70027" x2="63858" y2="70027"/>
                        <a14:foregroundMark x1="64745" y1="69231" x2="64745" y2="69231"/>
                        <a14:foregroundMark x1="69290" y1="68833" x2="69290" y2="68833"/>
                        <a14:foregroundMark x1="68404" y1="69231" x2="68404" y2="69231"/>
                        <a14:foregroundMark x1="69290" y1="81830" x2="69623" y2="83156"/>
                        <a14:foregroundMark x1="69290" y1="90716" x2="69512" y2="93103"/>
                        <a14:foregroundMark x1="69512" y1="93103" x2="69512" y2="93103"/>
                        <a14:foregroundMark x1="19512" y1="42308" x2="19512" y2="42308"/>
                        <a14:foregroundMark x1="15521" y1="64191" x2="15521" y2="64191"/>
                        <a14:foregroundMark x1="69512" y1="87268" x2="69512" y2="87268"/>
                        <a14:foregroundMark x1="59202" y1="19363" x2="59202" y2="19363"/>
                        <a14:foregroundMark x1="57871" y1="17241" x2="57871" y2="17241"/>
                        <a14:foregroundMark x1="55322" y1="10080" x2="55322" y2="10080"/>
                        <a14:foregroundMark x1="55322" y1="8355" x2="55322" y2="8355"/>
                        <a14:foregroundMark x1="37472" y1="46286" x2="37472" y2="46286"/>
                        <a14:foregroundMark x1="37029" y1="48143" x2="37029" y2="48143"/>
                        <a14:foregroundMark x1="23836" y1="73740" x2="23836" y2="73740"/>
                        <a14:foregroundMark x1="23060" y1="77188" x2="23060" y2="77188"/>
                        <a14:foregroundMark x1="20399" y1="78912" x2="20399" y2="78912"/>
                        <a14:foregroundMark x1="11641" y1="76525" x2="12306" y2="76525"/>
                        <a14:foregroundMark x1="9534" y1="77188" x2="9534" y2="77188"/>
                        <a14:foregroundMark x1="93459" y1="76260" x2="93459" y2="7626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9536" y="2780928"/>
            <a:ext cx="3456384" cy="288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8627</TotalTime>
  <Words>4</Words>
  <Application>Microsoft Office PowerPoint</Application>
  <PresentationFormat>Widescreen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694</cp:revision>
  <dcterms:created xsi:type="dcterms:W3CDTF">2010-04-30T18:19:48Z</dcterms:created>
  <dcterms:modified xsi:type="dcterms:W3CDTF">2026-01-26T01:33:34Z</dcterms:modified>
</cp:coreProperties>
</file>