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482" r:id="rId2"/>
    <p:sldId id="571" r:id="rId3"/>
    <p:sldId id="575" r:id="rId4"/>
    <p:sldId id="577" r:id="rId5"/>
    <p:sldId id="546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1" d="100"/>
          <a:sy n="61" d="100"/>
        </p:scale>
        <p:origin x="72" y="2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8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4.wdp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6453093" y="6070369"/>
            <a:ext cx="487184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464201" y="2204864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– CHỦ ĐỀ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891B2-5536-473E-978C-89BA28AA1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588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CEE1C6-4141-45DB-9773-AA5A37215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806877"/>
            <a:ext cx="3263492" cy="3263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7467A0-B2F1-0809-DD1E-1F1067D573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5880" y="0"/>
            <a:ext cx="7176120" cy="2129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0AC8A7-3409-409B-BED7-7CD81D53D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46" y="260648"/>
            <a:ext cx="7694562" cy="59046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CFA729-3C9D-4CE7-A360-AD8BCCD3BE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39" r="2091"/>
          <a:stretch/>
        </p:blipFill>
        <p:spPr>
          <a:xfrm>
            <a:off x="389494" y="2913514"/>
            <a:ext cx="3258385" cy="332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C87268-E15D-4F50-96E2-35DE176E5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800" y="290345"/>
            <a:ext cx="7219808" cy="57757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25077-8958-4DA3-B9BC-4ED436B802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5760291" y="2445025"/>
            <a:ext cx="306929" cy="288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C92DE5-1A14-4A3C-A1AC-90750BD1BA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7473600" y="2445025"/>
            <a:ext cx="306929" cy="2880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D36626-BD5C-4AC6-891B-E30B0EBCDD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8535383" y="2445025"/>
            <a:ext cx="306929" cy="2880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8F2B7E-2C40-4C3E-BD11-BF1C0062CC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10128448" y="2420556"/>
            <a:ext cx="306929" cy="2880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401126-AFD4-4847-A6E8-FD65D51915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4806708" y="3573016"/>
            <a:ext cx="306929" cy="288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580E46-A893-4400-8BA2-4F2E943425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6859742" y="3573016"/>
            <a:ext cx="306929" cy="2880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F0A4DC-9A3D-43CB-B24D-110E384A86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8102339" y="3573016"/>
            <a:ext cx="306929" cy="2880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DB948A-B37A-42E9-BC5A-38A32F58A2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10023962" y="3573016"/>
            <a:ext cx="306929" cy="288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405187-30E7-4BE8-A993-EC3E3C4A04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4907697" y="4794267"/>
            <a:ext cx="306929" cy="288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32797B-B9AD-42A7-837A-B985451575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6430627" y="4794267"/>
            <a:ext cx="306929" cy="2880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AB4A26-805A-498B-90C5-C957BF5530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8176930" y="4791836"/>
            <a:ext cx="306929" cy="2880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7B607F-1B3D-41CA-97D7-745F5A480A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9890936" y="4791836"/>
            <a:ext cx="306929" cy="2880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A48215-D17A-4FF4-8B9B-408BA0A0F1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4806707" y="5922085"/>
            <a:ext cx="306929" cy="2880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E9FA9E6-1C46-4016-AD2D-5473784759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7119474" y="5899459"/>
            <a:ext cx="306929" cy="2880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E6BBFBB-80C0-4DFF-972B-E37CB43B01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8230501" y="5896464"/>
            <a:ext cx="306929" cy="2880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4BBEB9E-E706-4306-A6A2-E85512CECC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10609462" y="5899459"/>
            <a:ext cx="306929" cy="288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CF06F0-46F1-4732-B8C7-DA4FDCC5CD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39" r="2091"/>
          <a:stretch/>
        </p:blipFill>
        <p:spPr>
          <a:xfrm>
            <a:off x="389494" y="2665349"/>
            <a:ext cx="3762290" cy="35719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A81AF6D-70F7-0994-5AF3-54C049E4BC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8620" t="10870" r="8703" b="8171"/>
          <a:stretch/>
        </p:blipFill>
        <p:spPr>
          <a:xfrm>
            <a:off x="6635780" y="2445025"/>
            <a:ext cx="306929" cy="2880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0F904C8-BCAF-B1AD-DED5-BB8AA78AAF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8620" t="10870" r="8703" b="8171"/>
          <a:stretch/>
        </p:blipFill>
        <p:spPr>
          <a:xfrm>
            <a:off x="7845463" y="2450886"/>
            <a:ext cx="306929" cy="2880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12DA645-4F41-7731-80A4-7D0C71E11C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8620" t="10870" r="8703" b="8171"/>
          <a:stretch/>
        </p:blipFill>
        <p:spPr>
          <a:xfrm>
            <a:off x="9208610" y="2445025"/>
            <a:ext cx="306929" cy="2880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82DC00A-B5AF-3DD6-9E71-DF0B8EE69E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8620" t="10870" r="8703" b="8171"/>
          <a:stretch/>
        </p:blipFill>
        <p:spPr>
          <a:xfrm>
            <a:off x="10632393" y="2420556"/>
            <a:ext cx="306929" cy="2880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C99E845-B9F5-B5E2-C777-18896FB999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8620" t="10870" r="8703" b="8171"/>
          <a:stretch/>
        </p:blipFill>
        <p:spPr>
          <a:xfrm>
            <a:off x="5789071" y="3573016"/>
            <a:ext cx="306929" cy="2880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CB64BBC-B146-3890-43E3-526A2A5E83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8620" t="10870" r="8703" b="8171"/>
          <a:stretch/>
        </p:blipFill>
        <p:spPr>
          <a:xfrm>
            <a:off x="7307152" y="3573016"/>
            <a:ext cx="306929" cy="2880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4D6E3D0-2FA1-596E-FDC5-E8EAAE931C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8620" t="10870" r="8703" b="8171"/>
          <a:stretch/>
        </p:blipFill>
        <p:spPr>
          <a:xfrm>
            <a:off x="9042095" y="3573016"/>
            <a:ext cx="306929" cy="2880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DFCF7E6-14A5-F0D7-DC86-EA1A887CE5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8620" t="10870" r="8703" b="8171"/>
          <a:stretch/>
        </p:blipFill>
        <p:spPr>
          <a:xfrm>
            <a:off x="10458468" y="3563868"/>
            <a:ext cx="306929" cy="2880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E7BB1DE-FFB4-9A9C-6484-9281E8ACFB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8620" t="10870" r="8703" b="8171"/>
          <a:stretch/>
        </p:blipFill>
        <p:spPr>
          <a:xfrm>
            <a:off x="5542137" y="4791836"/>
            <a:ext cx="306929" cy="28803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B0362AB-1A99-C4F9-F6F8-55DEF330D5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8620" t="10870" r="8703" b="8171"/>
          <a:stretch/>
        </p:blipFill>
        <p:spPr>
          <a:xfrm>
            <a:off x="6969153" y="4791836"/>
            <a:ext cx="306929" cy="28803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D5767CC-ABB6-879E-71A4-394D35FECD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8620" t="10870" r="8703" b="8171"/>
          <a:stretch/>
        </p:blipFill>
        <p:spPr>
          <a:xfrm>
            <a:off x="8900121" y="4789928"/>
            <a:ext cx="306929" cy="28803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8C3A26B-8851-F2C0-A898-5164F4D364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8620" t="10870" r="8703" b="8171"/>
          <a:stretch/>
        </p:blipFill>
        <p:spPr>
          <a:xfrm>
            <a:off x="10339495" y="4789928"/>
            <a:ext cx="306929" cy="2880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8A8C562-3D56-E1E0-30E1-F8113720F1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8620" t="10870" r="8703" b="8171"/>
          <a:stretch/>
        </p:blipFill>
        <p:spPr>
          <a:xfrm>
            <a:off x="5953476" y="5922085"/>
            <a:ext cx="306929" cy="28803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89ED517-A0A6-B351-4D09-7DEAD1EA7B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8620" t="10870" r="8703" b="8171"/>
          <a:stretch/>
        </p:blipFill>
        <p:spPr>
          <a:xfrm>
            <a:off x="7503652" y="5896464"/>
            <a:ext cx="306929" cy="28803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B250EE1-5E6D-1064-6C78-EA807F2CA1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8620" t="10870" r="8703" b="8171"/>
          <a:stretch/>
        </p:blipFill>
        <p:spPr>
          <a:xfrm>
            <a:off x="9308971" y="5896464"/>
            <a:ext cx="306929" cy="28803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EE2EC13-1445-5D51-526D-7460B418B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8620" t="10870" r="8703" b="8171"/>
          <a:stretch/>
        </p:blipFill>
        <p:spPr>
          <a:xfrm>
            <a:off x="10993640" y="5896464"/>
            <a:ext cx="306929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D7AC1AA-BF1F-477D-AE85-DB00818F4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8800" y="290345"/>
            <a:ext cx="7219808" cy="577575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5D10C97-7E3D-49EC-9E89-7DAB8AE6C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42" y="2398300"/>
            <a:ext cx="430765" cy="3821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DA41A24-4228-4065-8A61-F71C879D32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152" y="2410398"/>
            <a:ext cx="430765" cy="3821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0048C28-90D8-479D-BEF2-5582847579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241" y="3573014"/>
            <a:ext cx="430765" cy="38213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BBF07BD-0B31-4F0D-9D1A-CBDCAD5034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448" y="3591483"/>
            <a:ext cx="430765" cy="38213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BA301C3-8D22-4399-8A55-D84B9C169C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776" y="4740254"/>
            <a:ext cx="430765" cy="38213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51FEBF5-66E9-4DB7-AD52-25C8346E00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195" y="4748317"/>
            <a:ext cx="430765" cy="3821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54C16E6-3F31-4E6F-81B7-65AB53CD6F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87" y="5896070"/>
            <a:ext cx="430765" cy="38213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7B9E29F-8ACF-4A51-9055-84C961DA5A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27" y="5875035"/>
            <a:ext cx="430765" cy="38213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9E1DBFC-670D-406F-A14F-14DFB03EE2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870" y="5852575"/>
            <a:ext cx="430765" cy="382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744D62B-6B04-4C81-B1A2-5F085DBD1E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365" y="5852574"/>
            <a:ext cx="405059" cy="38213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B2300C6-0D86-44B0-9C9C-616A670591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846" y="5838028"/>
            <a:ext cx="405059" cy="38213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F8119EE-9B8C-4A58-AC92-4BA3662E77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188" y="3579090"/>
            <a:ext cx="405059" cy="38213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FD06669-DC1F-4750-9626-A1605CC745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190" y="4733790"/>
            <a:ext cx="405059" cy="38213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862349B-EF05-4EBC-978F-1706BCDC6A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089" y="4748316"/>
            <a:ext cx="405059" cy="382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356A514-C440-422A-A9CF-0E08F10786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19" y="3571476"/>
            <a:ext cx="405059" cy="382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34A47F9-8FC3-4DE4-9481-944327A6AE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98" y="3551869"/>
            <a:ext cx="405059" cy="38213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75ABC48-3907-4563-824F-9EEEEC7292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87" y="2398299"/>
            <a:ext cx="405059" cy="38213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E1220C2-899D-4C0B-BA61-720C5E82E89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139" r="2091"/>
          <a:stretch/>
        </p:blipFill>
        <p:spPr>
          <a:xfrm>
            <a:off x="389494" y="2665349"/>
            <a:ext cx="3762290" cy="357196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8BF25C1-F9B1-4CE1-A990-BE487C6DD2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273" y="2369948"/>
            <a:ext cx="405059" cy="38213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7C97CC3-8265-47BE-9502-D5BF373DA9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47" y="3591483"/>
            <a:ext cx="430765" cy="38213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3D15082-7412-453D-B02B-6FB35B65E8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45" y="4732731"/>
            <a:ext cx="405059" cy="38213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EBEC571-9C9A-41CA-A8D2-8177420D81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393" y="5838028"/>
            <a:ext cx="405059" cy="38213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2EBE3BA-FE61-42B1-B206-AEE423CD2E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121" y="4740253"/>
            <a:ext cx="430765" cy="38213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A55519E-971E-21FF-E86A-747DCAABF7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664" y="2380604"/>
            <a:ext cx="430765" cy="38213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B982688-397C-E445-541B-9A933133E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0" y="2369947"/>
            <a:ext cx="405059" cy="38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174A7A-50F8-A6D4-273E-ABFD2D56A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52" y="1073989"/>
            <a:ext cx="10687095" cy="4118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24C586-D089-7D92-7946-2D486681EB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479376" y="318858"/>
            <a:ext cx="2880320" cy="11705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DDC08E-1BFA-A587-8BAB-9D90E92AA0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415" r="16052" b="35400"/>
          <a:stretch/>
        </p:blipFill>
        <p:spPr>
          <a:xfrm>
            <a:off x="386036" y="4816275"/>
            <a:ext cx="7066686" cy="14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7958</TotalTime>
  <Words>10</Words>
  <Application>Microsoft Office PowerPoint</Application>
  <PresentationFormat>Widescreen</PresentationFormat>
  <Paragraphs>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Techsi.vn</cp:lastModifiedBy>
  <cp:revision>643</cp:revision>
  <dcterms:created xsi:type="dcterms:W3CDTF">2010-04-30T18:19:48Z</dcterms:created>
  <dcterms:modified xsi:type="dcterms:W3CDTF">2026-01-26T01:31:26Z</dcterms:modified>
</cp:coreProperties>
</file>