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494" r:id="rId9"/>
    <p:sldId id="502" r:id="rId10"/>
    <p:sldId id="495" r:id="rId11"/>
    <p:sldId id="503" r:id="rId12"/>
    <p:sldId id="504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7" d="100"/>
          <a:sy n="67" d="100"/>
        </p:scale>
        <p:origin x="90" y="1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 flipH="1">
            <a:off x="9302823" y="4941167"/>
            <a:ext cx="1651750" cy="18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40" y="32028"/>
            <a:ext cx="186936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8529</TotalTime>
  <Words>203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622</cp:revision>
  <dcterms:created xsi:type="dcterms:W3CDTF">2010-04-30T18:19:48Z</dcterms:created>
  <dcterms:modified xsi:type="dcterms:W3CDTF">2026-01-26T01:24:44Z</dcterms:modified>
</cp:coreProperties>
</file>