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13"/>
  </p:notesMasterIdLst>
  <p:sldIdLst>
    <p:sldId id="351" r:id="rId3"/>
    <p:sldId id="256" r:id="rId4"/>
    <p:sldId id="502" r:id="rId5"/>
    <p:sldId id="512" r:id="rId6"/>
    <p:sldId id="517" r:id="rId7"/>
    <p:sldId id="507" r:id="rId8"/>
    <p:sldId id="520" r:id="rId9"/>
    <p:sldId id="509" r:id="rId10"/>
    <p:sldId id="505" r:id="rId11"/>
    <p:sldId id="377" r:id="rId12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Patrick Hand" panose="00000500000000000000" pitchFamily="2" charset="0"/>
      <p:regular r:id="rId19"/>
    </p:embeddedFont>
    <p:embeddedFont>
      <p:font typeface="Patrick Hand SC" panose="00000500000000000000" pitchFamily="2" charset="0"/>
      <p:regular r:id="rId20"/>
    </p:embeddedFont>
    <p:embeddedFont>
      <p:font typeface="Quicksand" panose="020B0604020202020204" charset="0"/>
      <p:regular r:id="rId21"/>
      <p:bold r:id="rId22"/>
    </p:embeddedFont>
    <p:embeddedFont>
      <p:font typeface="Quicksand SemiBold" panose="020B0604020202020204" charset="0"/>
      <p:bold r:id="rId23"/>
    </p:embeddedFont>
  </p:embeddedFontLst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3" autoAdjust="0"/>
    <p:restoredTop sz="95178" autoAdjust="0"/>
  </p:normalViewPr>
  <p:slideViewPr>
    <p:cSldViewPr snapToGrid="0" snapToObjects="1">
      <p:cViewPr varScale="1">
        <p:scale>
          <a:sx n="82" d="100"/>
          <a:sy n="82" d="100"/>
        </p:scale>
        <p:origin x="840" y="5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27852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419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02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1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59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7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81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09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20/01/2026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3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756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53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9" r:id="rId5"/>
    <p:sldLayoutId id="2147483810" r:id="rId6"/>
    <p:sldLayoutId id="2147483811" r:id="rId7"/>
    <p:sldLayoutId id="214748381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emf"/><Relationship Id="rId30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.png"/><Relationship Id="rId3" Type="http://schemas.openxmlformats.org/officeDocument/2006/relationships/image" Target="../media/image18.jpg"/><Relationship Id="rId7" Type="http://schemas.openxmlformats.org/officeDocument/2006/relationships/image" Target="../media/image5.png"/><Relationship Id="rId12" Type="http://schemas.microsoft.com/office/2007/relationships/hdphoto" Target="../media/hdphoto1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microsoft.com/office/2007/relationships/hdphoto" Target="../media/hdphoto13.wdp"/><Relationship Id="rId10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1.wav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6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8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14182" y="636935"/>
            <a:ext cx="8700439" cy="43495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It’s____. We can go swimming.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cold		B. hot			C. snowy	</a:t>
            </a:r>
          </a:p>
          <a:p>
            <a:pPr marL="342900" indent="-342900">
              <a:buAutoNum type="arabicPeriod" startAt="2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Can we have a picnic in the _____? Yes, we can.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park		B. mountain		C. pool</a:t>
            </a:r>
          </a:p>
          <a:p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3. What can we do on the mountain? – We can ______.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go hiking		B. go swimming	C. play football</a:t>
            </a:r>
          </a:p>
          <a:p>
            <a:r>
              <a:rPr lang="en-US" sz="240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4.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ice hockey, there are _____ teams.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A0D0E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one		B. two		C. three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0153" y="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Circle the correct answer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2062484" y="1826901"/>
            <a:ext cx="1222225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118455" y="1692604"/>
            <a:ext cx="469351" cy="4349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414023" y="2393996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9634333-054A-4963-EF75-E74FD95DED7A}"/>
              </a:ext>
            </a:extLst>
          </p:cNvPr>
          <p:cNvSpPr/>
          <p:nvPr/>
        </p:nvSpPr>
        <p:spPr>
          <a:xfrm>
            <a:off x="414023" y="3129164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667664-44BB-5BC8-133B-AAB2AA812B25}"/>
              </a:ext>
            </a:extLst>
          </p:cNvPr>
          <p:cNvSpPr/>
          <p:nvPr/>
        </p:nvSpPr>
        <p:spPr>
          <a:xfrm>
            <a:off x="3083526" y="3859474"/>
            <a:ext cx="504280" cy="4876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4203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83" y="-52100"/>
            <a:ext cx="9188183" cy="51956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1794111" y="153808"/>
            <a:ext cx="5604216" cy="147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10738" y="-18832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 3: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4</a:t>
            </a: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7542942" y="3181830"/>
            <a:ext cx="1774911" cy="1651430"/>
          </a:xfrm>
          <a:prstGeom prst="rect">
            <a:avLst/>
          </a:prstGeom>
        </p:spPr>
      </p:pic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6841" y="232546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" y="3380923"/>
            <a:ext cx="867954" cy="93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4344" y="3497309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7" y="169185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339255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607073" y="1347243"/>
            <a:ext cx="3451695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WARM-UP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CDCFB170-F1E3-E458-C1AE-465879CC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02080" y="1209591"/>
            <a:ext cx="6263640" cy="802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762871" y="1209591"/>
            <a:ext cx="7565197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 Mickey Quiz!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pic>
        <p:nvPicPr>
          <p:cNvPr id="1026" name="Picture 2" descr="Mickey Mouse | Disney Wiki | Fandom">
            <a:extLst>
              <a:ext uri="{FF2B5EF4-FFF2-40B4-BE49-F238E27FC236}">
                <a16:creationId xmlns:a16="http://schemas.microsoft.com/office/drawing/2014/main" id="{4CAF898D-D146-1893-0DD8-7F49363E5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32" y="2729536"/>
            <a:ext cx="1444002" cy="23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onald Duck | Disney Wiki | Fandom">
            <a:extLst>
              <a:ext uri="{FF2B5EF4-FFF2-40B4-BE49-F238E27FC236}">
                <a16:creationId xmlns:a16="http://schemas.microsoft.com/office/drawing/2014/main" id="{9D5FE63F-62DE-AB6B-6B0D-C3979FA1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47" y="2675311"/>
            <a:ext cx="1796293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oofy | Disney Wiki | Fandom">
            <a:extLst>
              <a:ext uri="{FF2B5EF4-FFF2-40B4-BE49-F238E27FC236}">
                <a16:creationId xmlns:a16="http://schemas.microsoft.com/office/drawing/2014/main" id="{0FDA0495-A03B-A758-0E48-6FF60E78F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9" y="1714500"/>
            <a:ext cx="2952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luto | Disney Wiki | Fandom">
            <a:extLst>
              <a:ext uri="{FF2B5EF4-FFF2-40B4-BE49-F238E27FC236}">
                <a16:creationId xmlns:a16="http://schemas.microsoft.com/office/drawing/2014/main" id="{F78C4033-BC03-55C0-3298-905473EEF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52" y="2675311"/>
            <a:ext cx="1295799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mountain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027582" y="76201"/>
            <a:ext cx="3601817" cy="2176462"/>
          </a:xfrm>
          <a:prstGeom prst="wedgeRoundRectCallout">
            <a:avLst>
              <a:gd name="adj1" fmla="val -57709"/>
              <a:gd name="adj2" fmla="val 77890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12" name="Picture 14" descr="Pluto | Disney Wiki | Fandom">
            <a:extLst>
              <a:ext uri="{FF2B5EF4-FFF2-40B4-BE49-F238E27FC236}">
                <a16:creationId xmlns:a16="http://schemas.microsoft.com/office/drawing/2014/main" id="{764AB69B-E9C8-98C4-8E92-534F67204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93" y="2352196"/>
            <a:ext cx="1295799" cy="24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B69A45-5FA4-5852-71A2-5DC37387E6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4333" y="354775"/>
            <a:ext cx="2378346" cy="16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814529"/>
            <a:ext cx="8803216" cy="35122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19392" y="1437226"/>
            <a:ext cx="147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ice hockey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296078" y="1437688"/>
            <a:ext cx="1542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ride a bike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838488" y="1428356"/>
            <a:ext cx="1183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baseball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6021825" y="1406412"/>
            <a:ext cx="914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tennis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6935858" y="1437688"/>
            <a:ext cx="862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skiing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0602064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33657" y="4170496"/>
            <a:ext cx="1544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Ice hockey</a:t>
            </a:r>
            <a:endParaRPr lang="en-US" sz="2000" dirty="0"/>
          </a:p>
        </p:txBody>
      </p:sp>
      <p:pic>
        <p:nvPicPr>
          <p:cNvPr id="1026" name="Picture 2" descr="Ice hockey | History, Rules, Equipment, Players, &amp; Facts | Britannica">
            <a:extLst>
              <a:ext uri="{FF2B5EF4-FFF2-40B4-BE49-F238E27FC236}">
                <a16:creationId xmlns:a16="http://schemas.microsoft.com/office/drawing/2014/main" id="{875CEE94-8AA6-BA72-C395-F4D1B261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024" y="814529"/>
            <a:ext cx="5809951" cy="326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80236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" y="2729301"/>
            <a:ext cx="3407382" cy="2724687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898659" y="1616258"/>
            <a:ext cx="2148602" cy="829422"/>
          </a:xfrm>
          <a:prstGeom prst="wedgeRoundRectCallout">
            <a:avLst>
              <a:gd name="adj1" fmla="val -18168"/>
              <a:gd name="adj2" fmla="val 109089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Let's go to the mountαin!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2313025"/>
            <a:ext cx="4104937" cy="3282482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6096740" y="1483603"/>
            <a:ext cx="2840526" cy="829422"/>
          </a:xfrm>
          <a:prstGeom prst="wedgeRoundRectCallout">
            <a:avLst>
              <a:gd name="adj1" fmla="val 11249"/>
              <a:gd name="adj2" fmla="val 99585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What cαn we do on the mountαin?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5254" y="204700"/>
            <a:ext cx="7764302" cy="112793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0DCCA-7325-02B8-FA76-A9D2719A4FBD}"/>
              </a:ext>
            </a:extLst>
          </p:cNvPr>
          <p:cNvSpPr txBox="1"/>
          <p:nvPr/>
        </p:nvSpPr>
        <p:spPr>
          <a:xfrm>
            <a:off x="0" y="291614"/>
            <a:ext cx="787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2. Talk about a place you want to visit and activities you want to do.</a:t>
            </a:r>
            <a:endParaRPr lang="x-none" sz="2800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76DBBB-5CB6-A824-E13D-79665C4D9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259" y="1394839"/>
            <a:ext cx="2407080" cy="18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57582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921116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07073" y="1478038"/>
            <a:ext cx="4831827" cy="6559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5" name="Google Shape;865;p42"/>
          <p:cNvSpPr/>
          <p:nvPr/>
        </p:nvSpPr>
        <p:spPr>
          <a:xfrm>
            <a:off x="276842" y="1124784"/>
            <a:ext cx="1260906" cy="1231726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276842" y="1281859"/>
            <a:ext cx="1249363" cy="917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  <a:endParaRPr sz="4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1814590" y="1347242"/>
            <a:ext cx="5466827" cy="917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omic Sans MS" panose="030F0702030302020204" pitchFamily="66" charset="0"/>
              </a:rPr>
              <a:t>ASSESSMENT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849993" y="539386"/>
            <a:ext cx="185805" cy="199389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06&quot;&gt;&lt;property id=&quot;20148&quot; value=&quot;5&quot;/&gt;&lt;property id=&quot;20300&quot; value=&quot;Slide 4&quot;/&gt;&lt;property id=&quot;20307&quot; value=&quot;512&quot;/&gt;&lt;/object&gt;&lt;object type=&quot;3&quot; unique_id=&quot;10007&quot;&gt;&lt;property id=&quot;20148&quot; value=&quot;5&quot;/&gt;&lt;property id=&quot;20300&quot; value=&quot;Slide 5&quot;/&gt;&lt;property id=&quot;20307&quot; value=&quot;513&quot;/&gt;&lt;/object&gt;&lt;object type=&quot;3&quot; unique_id=&quot;10008&quot;&gt;&lt;property id=&quot;20148&quot; value=&quot;5&quot;/&gt;&lt;property id=&quot;20300&quot; value=&quot;Slide 6&quot;/&gt;&lt;property id=&quot;20307&quot; value=&quot;514&quot;/&gt;&lt;/object&gt;&lt;object type=&quot;3&quot; unique_id=&quot;10009&quot;&gt;&lt;property id=&quot;20148&quot; value=&quot;5&quot;/&gt;&lt;property id=&quot;20300&quot; value=&quot;Slide 7&quot;/&gt;&lt;property id=&quot;20307&quot; value=&quot;515&quot;/&gt;&lt;/object&gt;&lt;object type=&quot;3&quot; unique_id=&quot;10010&quot;&gt;&lt;property id=&quot;20148&quot; value=&quot;5&quot;/&gt;&lt;property id=&quot;20300&quot; value=&quot;Slide 8&quot;/&gt;&lt;property id=&quot;20307&quot; value=&quot;516&quot;/&gt;&lt;/object&gt;&lt;object type=&quot;3&quot; unique_id=&quot;10011&quot;&gt;&lt;property id=&quot;20148&quot; value=&quot;5&quot;/&gt;&lt;property id=&quot;20300&quot; value=&quot;Slide 9&quot;/&gt;&lt;property id=&quot;20307&quot; value=&quot;517&quot;/&gt;&lt;/object&gt;&lt;object type=&quot;3&quot; unique_id=&quot;10012&quot;&gt;&lt;property id=&quot;20148&quot; value=&quot;5&quot;/&gt;&lt;property id=&quot;20300&quot; value=&quot;Slide 10 - &amp;quot;02&amp;quot;&quot;/&gt;&lt;property id=&quot;20307&quot; value=&quot;518&quot;/&gt;&lt;/object&gt;&lt;object type=&quot;3&quot; unique_id=&quot;10013&quot;&gt;&lt;property id=&quot;20148&quot; value=&quot;5&quot;/&gt;&lt;property id=&quot;20300&quot; value=&quot;Slide 11&quot;/&gt;&lt;property id=&quot;20307&quot; value=&quot;507&quot;/&gt;&lt;/object&gt;&lt;object type=&quot;3&quot; unique_id=&quot;10014&quot;&gt;&lt;property id=&quot;20148&quot; value=&quot;5&quot;/&gt;&lt;property id=&quot;20300&quot; value=&quot;Slide 12&quot;/&gt;&lt;property id=&quot;20307&quot; value=&quot;520&quot;/&gt;&lt;/object&gt;&lt;object type=&quot;3&quot; unique_id=&quot;10015&quot;&gt;&lt;property id=&quot;20148&quot; value=&quot;5&quot;/&gt;&lt;property id=&quot;20300&quot; value=&quot;Slide 13&quot;/&gt;&lt;property id=&quot;20307&quot; value=&quot;521&quot;/&gt;&lt;/object&gt;&lt;object type=&quot;3&quot; unique_id=&quot;10016&quot;&gt;&lt;property id=&quot;20148&quot; value=&quot;5&quot;/&gt;&lt;property id=&quot;20300&quot; value=&quot;Slide 14&quot;/&gt;&lt;property id=&quot;20307&quot; value=&quot;523&quot;/&gt;&lt;/object&gt;&lt;object type=&quot;3&quot; unique_id=&quot;10017&quot;&gt;&lt;property id=&quot;20148&quot; value=&quot;5&quot;/&gt;&lt;property id=&quot;20300&quot; value=&quot;Slide 15&quot;/&gt;&lt;property id=&quot;20307&quot; value=&quot;522&quot;/&gt;&lt;/object&gt;&lt;object type=&quot;3&quot; unique_id=&quot;10018&quot;&gt;&lt;property id=&quot;20148&quot; value=&quot;5&quot;/&gt;&lt;property id=&quot;20300&quot; value=&quot;Slide 16&quot;/&gt;&lt;property id=&quot;20307&quot; value=&quot;524&quot;/&gt;&lt;/object&gt;&lt;object type=&quot;3&quot; unique_id=&quot;10019&quot;&gt;&lt;property id=&quot;20148&quot; value=&quot;5&quot;/&gt;&lt;property id=&quot;20300&quot; value=&quot;Slide 17&quot;/&gt;&lt;property id=&quot;20307&quot; value=&quot;509&quot;/&gt;&lt;/object&gt;&lt;object type=&quot;3&quot; unique_id=&quot;10020&quot;&gt;&lt;property id=&quot;20148&quot; value=&quot;5&quot;/&gt;&lt;property id=&quot;20300&quot; value=&quot;Slide 18&quot;/&gt;&lt;property id=&quot;20307&quot; value=&quot;510&quot;/&gt;&lt;/object&gt;&lt;object type=&quot;3&quot; unique_id=&quot;10021&quot;&gt;&lt;property id=&quot;20148&quot; value=&quot;5&quot;/&gt;&lt;property id=&quot;20300&quot; value=&quot;Slide 19&quot;/&gt;&lt;property id=&quot;20307&quot; value=&quot;519&quot;/&gt;&lt;/object&gt;&lt;object type=&quot;3&quot; unique_id=&quot;10022&quot;&gt;&lt;property id=&quot;20148&quot; value=&quot;5&quot;/&gt;&lt;property id=&quot;20300&quot; value=&quot;Slide 20 - &amp;quot;03&amp;quot;&quot;/&gt;&lt;property id=&quot;20307&quot; value=&quot;505&quot;/&gt;&lt;/object&gt;&lt;object type=&quot;3&quot; unique_id=&quot;10023&quot;&gt;&lt;property id=&quot;20148&quot; value=&quot;5&quot;/&gt;&lt;property id=&quot;20300&quot; value=&quot;Slide 21&quot;/&gt;&lt;property id=&quot;20307&quot; value=&quot;377&quot;/&gt;&lt;/object&gt;&lt;object type=&quot;3&quot; unique_id=&quot;10024&quot;&gt;&lt;property id=&quot;20148&quot; value=&quot;5&quot;/&gt;&lt;property id=&quot;20300&quot; value=&quot;Slide 22&quot;/&gt;&lt;property id=&quot;20307&quot; value=&quot;393&quot;/&gt;&lt;/object&gt;&lt;/object&gt;&lt;object type=&quot;8&quot; unique_id=&quot;1004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5337</TotalTime>
  <Words>180</Words>
  <Application>Microsoft Office PowerPoint</Application>
  <PresentationFormat>On-screen Show (16:9)</PresentationFormat>
  <Paragraphs>29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Quicksand</vt:lpstr>
      <vt:lpstr>Bebas Neue</vt:lpstr>
      <vt:lpstr>Arial</vt:lpstr>
      <vt:lpstr>Life Savers ExtraBold</vt:lpstr>
      <vt:lpstr>Patrick Hand SC</vt:lpstr>
      <vt:lpstr>Patrick Hand</vt:lpstr>
      <vt:lpstr>Life Savers</vt:lpstr>
      <vt:lpstr>Quicksand SemiBold</vt:lpstr>
      <vt:lpstr>Comic Sans MS</vt:lpstr>
      <vt:lpstr>English Language Grammar Rules by Slidesgo</vt:lpstr>
      <vt:lpstr>Science Subject for Elementary - 3rd Grade: Physical, Life, and Earth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Ngọc Khuê Nguyễn</cp:lastModifiedBy>
  <cp:revision>142</cp:revision>
  <dcterms:modified xsi:type="dcterms:W3CDTF">2026-01-20T02:45:53Z</dcterms:modified>
</cp:coreProperties>
</file>