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4.wav" ContentType="audio/wav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  <p:sldMasterId id="2147483681" r:id="rId2"/>
  </p:sldMasterIdLst>
  <p:notesMasterIdLst>
    <p:notesMasterId r:id="rId11"/>
  </p:notesMasterIdLst>
  <p:sldIdLst>
    <p:sldId id="351" r:id="rId3"/>
    <p:sldId id="256" r:id="rId4"/>
    <p:sldId id="401" r:id="rId5"/>
    <p:sldId id="405" r:id="rId6"/>
    <p:sldId id="506" r:id="rId7"/>
    <p:sldId id="363" r:id="rId8"/>
    <p:sldId id="507" r:id="rId9"/>
    <p:sldId id="512" r:id="rId10"/>
  </p:sldIdLst>
  <p:sldSz cx="9144000" cy="5143500" type="screen16x9"/>
  <p:notesSz cx="6858000" cy="9144000"/>
  <p:embeddedFontLst>
    <p:embeddedFont>
      <p:font typeface="Bebas Neue" panose="020B0606020202050201" pitchFamily="34" charset="0"/>
      <p:regular r:id="rId12"/>
    </p:embeddedFont>
    <p:embeddedFont>
      <p:font typeface="Comic Sans MS" panose="030F0702030302020204" pitchFamily="66" charset="0"/>
      <p:regular r:id="rId13"/>
      <p:bold r:id="rId14"/>
      <p:italic r:id="rId15"/>
      <p:boldItalic r:id="rId16"/>
    </p:embeddedFont>
    <p:embeddedFont>
      <p:font typeface="Patrick Hand" panose="00000500000000000000" pitchFamily="2" charset="0"/>
      <p:regular r:id="rId17"/>
    </p:embeddedFont>
    <p:embeddedFont>
      <p:font typeface="Patrick Hand SC" panose="00000500000000000000" pitchFamily="2" charset="0"/>
      <p:regular r:id="rId18"/>
    </p:embeddedFont>
    <p:embeddedFont>
      <p:font typeface="Quicksand" panose="020B0604020202020204" charset="0"/>
      <p:regular r:id="rId19"/>
      <p:bold r:id="rId20"/>
    </p:embeddedFont>
    <p:embeddedFont>
      <p:font typeface="Quicksand SemiBold" panose="020B0604020202020204" charset="0"/>
      <p:bold r:id="rId21"/>
    </p:embeddedFont>
  </p:embeddedFontLst>
  <p:custDataLst>
    <p:tags r:id="rId22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59C3A0F-8EFC-4D61-ABBA-D93333307FA0}">
  <a:tblStyle styleId="{459C3A0F-8EFC-4D61-ABBA-D93333307FA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63" autoAdjust="0"/>
    <p:restoredTop sz="93883" autoAdjust="0"/>
  </p:normalViewPr>
  <p:slideViewPr>
    <p:cSldViewPr snapToGrid="0" snapToObjects="1">
      <p:cViewPr varScale="1">
        <p:scale>
          <a:sx n="88" d="100"/>
          <a:sy n="88" d="100"/>
        </p:scale>
        <p:origin x="680" y="52"/>
      </p:cViewPr>
      <p:guideLst/>
    </p:cSldViewPr>
  </p:slideViewPr>
  <p:notesTextViewPr>
    <p:cViewPr>
      <p:scale>
        <a:sx n="200" d="100"/>
        <a:sy n="2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10.fntdata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480992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12361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0" name="Google Shape;3280;g10cdd28a008_0_1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1" name="Google Shape;3281;g10cdd28a008_0_1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9550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1624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884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7169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2239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5976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324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1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3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8260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0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2162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6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0085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20/01/2026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11595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5" y="4343701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6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4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1" y="2390686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1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15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1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39733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8" r:id="rId4"/>
    <p:sldLayoutId id="2147483808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7.png"/><Relationship Id="rId18" Type="http://schemas.microsoft.com/office/2007/relationships/hdphoto" Target="../media/hdphoto7.wdp"/><Relationship Id="rId26" Type="http://schemas.microsoft.com/office/2007/relationships/hdphoto" Target="../media/hdphoto11.wdp"/><Relationship Id="rId3" Type="http://schemas.openxmlformats.org/officeDocument/2006/relationships/image" Target="../media/image1.png"/><Relationship Id="rId21" Type="http://schemas.openxmlformats.org/officeDocument/2006/relationships/image" Target="../media/image11.png"/><Relationship Id="rId7" Type="http://schemas.openxmlformats.org/officeDocument/2006/relationships/image" Target="../media/image4.png"/><Relationship Id="rId12" Type="http://schemas.microsoft.com/office/2007/relationships/hdphoto" Target="../media/hdphoto4.wdp"/><Relationship Id="rId17" Type="http://schemas.openxmlformats.org/officeDocument/2006/relationships/image" Target="../media/image9.png"/><Relationship Id="rId25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24" Type="http://schemas.microsoft.com/office/2007/relationships/hdphoto" Target="../media/hdphoto10.wdp"/><Relationship Id="rId5" Type="http://schemas.microsoft.com/office/2007/relationships/hdphoto" Target="../media/hdphoto1.wdp"/><Relationship Id="rId15" Type="http://schemas.openxmlformats.org/officeDocument/2006/relationships/image" Target="../media/image8.png"/><Relationship Id="rId23" Type="http://schemas.openxmlformats.org/officeDocument/2006/relationships/image" Target="../media/image12.png"/><Relationship Id="rId28" Type="http://schemas.openxmlformats.org/officeDocument/2006/relationships/image" Target="../media/image15.png"/><Relationship Id="rId10" Type="http://schemas.microsoft.com/office/2007/relationships/hdphoto" Target="../media/hdphoto3.wdp"/><Relationship Id="rId19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14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6.wdp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2.wdp"/><Relationship Id="rId12" Type="http://schemas.openxmlformats.org/officeDocument/2006/relationships/image" Target="../media/image8.png"/><Relationship Id="rId17" Type="http://schemas.microsoft.com/office/2007/relationships/hdphoto" Target="../media/hdphoto13.wdp"/><Relationship Id="rId2" Type="http://schemas.openxmlformats.org/officeDocument/2006/relationships/audio" Target="../media/media1.mp3"/><Relationship Id="rId16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11" Type="http://schemas.microsoft.com/office/2007/relationships/hdphoto" Target="../media/hdphoto3.wdp"/><Relationship Id="rId5" Type="http://schemas.openxmlformats.org/officeDocument/2006/relationships/image" Target="../media/image17.jpg"/><Relationship Id="rId15" Type="http://schemas.microsoft.com/office/2007/relationships/hdphoto" Target="../media/hdphoto7.wdp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0.png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slide" Target="slide5.xml"/><Relationship Id="rId3" Type="http://schemas.openxmlformats.org/officeDocument/2006/relationships/audio" Target="../media/audio1.wav"/><Relationship Id="rId7" Type="http://schemas.openxmlformats.org/officeDocument/2006/relationships/slide" Target="slide7.xml"/><Relationship Id="rId12" Type="http://schemas.openxmlformats.org/officeDocument/2006/relationships/slide" Target="slide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slide" Target="slide8.xml"/><Relationship Id="rId10" Type="http://schemas.openxmlformats.org/officeDocument/2006/relationships/slide" Target="slide4.xml"/><Relationship Id="rId4" Type="http://schemas.openxmlformats.org/officeDocument/2006/relationships/image" Target="../media/image20.png"/><Relationship Id="rId9" Type="http://schemas.openxmlformats.org/officeDocument/2006/relationships/image" Target="../media/image24.png"/><Relationship Id="rId1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7.jpg"/><Relationship Id="rId4" Type="http://schemas.openxmlformats.org/officeDocument/2006/relationships/audio" Target="../media/audio3.wav"/><Relationship Id="rId9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7.jpg"/><Relationship Id="rId4" Type="http://schemas.openxmlformats.org/officeDocument/2006/relationships/audio" Target="../media/audio3.wav"/><Relationship Id="rId9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audio" Target="../media/audio4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571058" y="403164"/>
            <a:ext cx="5714813" cy="248832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 rot="21066996">
            <a:off x="7402590" y="3614529"/>
            <a:ext cx="929564" cy="130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5617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6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8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83" y="-52100"/>
            <a:ext cx="9188183" cy="5195600"/>
          </a:xfrm>
          <a:prstGeom prst="rect">
            <a:avLst/>
          </a:prstGeom>
        </p:spPr>
      </p:pic>
      <p:sp>
        <p:nvSpPr>
          <p:cNvPr id="56" name="Rounded Rectangle 55"/>
          <p:cNvSpPr/>
          <p:nvPr/>
        </p:nvSpPr>
        <p:spPr>
          <a:xfrm>
            <a:off x="1794111" y="153808"/>
            <a:ext cx="5604216" cy="14784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Google Shape;3284;p36"/>
          <p:cNvSpPr txBox="1">
            <a:spLocks/>
          </p:cNvSpPr>
          <p:nvPr/>
        </p:nvSpPr>
        <p:spPr>
          <a:xfrm>
            <a:off x="910738" y="-188326"/>
            <a:ext cx="7387662" cy="2141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hanga One"/>
              <a:buNone/>
              <a:defRPr sz="1519" b="0" i="0" u="none" strike="noStrike" cap="none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rPr lang="en-US" sz="5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Review 3: </a:t>
            </a:r>
          </a:p>
          <a:p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Part 2</a:t>
            </a:r>
          </a:p>
        </p:txBody>
      </p:sp>
      <p:sp>
        <p:nvSpPr>
          <p:cNvPr id="3286" name="Google Shape;3286;p36"/>
          <p:cNvSpPr/>
          <p:nvPr/>
        </p:nvSpPr>
        <p:spPr>
          <a:xfrm>
            <a:off x="5064025" y="5757600"/>
            <a:ext cx="4600" cy="17500"/>
          </a:xfrm>
          <a:custGeom>
            <a:avLst/>
            <a:gdLst/>
            <a:ahLst/>
            <a:cxnLst/>
            <a:rect l="l" t="t" r="r" b="b"/>
            <a:pathLst>
              <a:path w="184" h="700" extrusionOk="0">
                <a:moveTo>
                  <a:pt x="183" y="0"/>
                </a:moveTo>
                <a:cubicBezTo>
                  <a:pt x="158" y="25"/>
                  <a:pt x="154" y="50"/>
                  <a:pt x="153" y="108"/>
                </a:cubicBezTo>
                <a:lnTo>
                  <a:pt x="153" y="108"/>
                </a:lnTo>
                <a:cubicBezTo>
                  <a:pt x="163" y="72"/>
                  <a:pt x="173" y="36"/>
                  <a:pt x="183" y="0"/>
                </a:cubicBezTo>
                <a:close/>
                <a:moveTo>
                  <a:pt x="153" y="108"/>
                </a:moveTo>
                <a:cubicBezTo>
                  <a:pt x="102" y="294"/>
                  <a:pt x="51" y="497"/>
                  <a:pt x="1" y="699"/>
                </a:cubicBezTo>
                <a:lnTo>
                  <a:pt x="153" y="152"/>
                </a:lnTo>
                <a:cubicBezTo>
                  <a:pt x="153" y="136"/>
                  <a:pt x="153" y="121"/>
                  <a:pt x="153" y="108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7" name="Google Shape;3287;p36"/>
          <p:cNvSpPr/>
          <p:nvPr/>
        </p:nvSpPr>
        <p:spPr>
          <a:xfrm>
            <a:off x="3499400" y="5814600"/>
            <a:ext cx="4600" cy="20525"/>
          </a:xfrm>
          <a:custGeom>
            <a:avLst/>
            <a:gdLst/>
            <a:ahLst/>
            <a:cxnLst/>
            <a:rect l="l" t="t" r="r" b="b"/>
            <a:pathLst>
              <a:path w="184" h="821" extrusionOk="0">
                <a:moveTo>
                  <a:pt x="1" y="0"/>
                </a:moveTo>
                <a:cubicBezTo>
                  <a:pt x="1" y="61"/>
                  <a:pt x="1" y="91"/>
                  <a:pt x="31" y="182"/>
                </a:cubicBezTo>
                <a:lnTo>
                  <a:pt x="183" y="821"/>
                </a:lnTo>
                <a:cubicBezTo>
                  <a:pt x="123" y="547"/>
                  <a:pt x="92" y="304"/>
                  <a:pt x="1" y="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8" name="Google Shape;3288;p36"/>
          <p:cNvSpPr/>
          <p:nvPr/>
        </p:nvSpPr>
        <p:spPr>
          <a:xfrm>
            <a:off x="3595150" y="5724150"/>
            <a:ext cx="3825" cy="15225"/>
          </a:xfrm>
          <a:custGeom>
            <a:avLst/>
            <a:gdLst/>
            <a:ahLst/>
            <a:cxnLst/>
            <a:rect l="l" t="t" r="r" b="b"/>
            <a:pathLst>
              <a:path w="153" h="609" extrusionOk="0">
                <a:moveTo>
                  <a:pt x="1" y="1"/>
                </a:moveTo>
                <a:lnTo>
                  <a:pt x="1" y="1"/>
                </a:lnTo>
                <a:cubicBezTo>
                  <a:pt x="45" y="155"/>
                  <a:pt x="89" y="309"/>
                  <a:pt x="121" y="452"/>
                </a:cubicBezTo>
                <a:lnTo>
                  <a:pt x="121" y="452"/>
                </a:lnTo>
                <a:lnTo>
                  <a:pt x="62" y="153"/>
                </a:lnTo>
                <a:cubicBezTo>
                  <a:pt x="62" y="62"/>
                  <a:pt x="62" y="31"/>
                  <a:pt x="1" y="1"/>
                </a:cubicBezTo>
                <a:close/>
                <a:moveTo>
                  <a:pt x="121" y="452"/>
                </a:moveTo>
                <a:lnTo>
                  <a:pt x="153" y="609"/>
                </a:lnTo>
                <a:cubicBezTo>
                  <a:pt x="144" y="559"/>
                  <a:pt x="134" y="506"/>
                  <a:pt x="121" y="45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9" name="Google Shape;3289;p36"/>
          <p:cNvSpPr/>
          <p:nvPr/>
        </p:nvSpPr>
        <p:spPr>
          <a:xfrm>
            <a:off x="2427200" y="5819150"/>
            <a:ext cx="12950" cy="9150"/>
          </a:xfrm>
          <a:custGeom>
            <a:avLst/>
            <a:gdLst/>
            <a:ahLst/>
            <a:cxnLst/>
            <a:rect l="l" t="t" r="r" b="b"/>
            <a:pathLst>
              <a:path w="518" h="366" extrusionOk="0">
                <a:moveTo>
                  <a:pt x="517" y="0"/>
                </a:moveTo>
                <a:lnTo>
                  <a:pt x="517" y="0"/>
                </a:lnTo>
                <a:cubicBezTo>
                  <a:pt x="435" y="50"/>
                  <a:pt x="343" y="126"/>
                  <a:pt x="248" y="200"/>
                </a:cubicBezTo>
                <a:lnTo>
                  <a:pt x="248" y="200"/>
                </a:lnTo>
                <a:lnTo>
                  <a:pt x="457" y="61"/>
                </a:lnTo>
                <a:cubicBezTo>
                  <a:pt x="487" y="61"/>
                  <a:pt x="517" y="31"/>
                  <a:pt x="517" y="0"/>
                </a:cubicBezTo>
                <a:close/>
                <a:moveTo>
                  <a:pt x="248" y="200"/>
                </a:moveTo>
                <a:lnTo>
                  <a:pt x="1" y="365"/>
                </a:lnTo>
                <a:cubicBezTo>
                  <a:pt x="84" y="323"/>
                  <a:pt x="167" y="263"/>
                  <a:pt x="248" y="20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41" name="Google Shape;3441;p36"/>
          <p:cNvGrpSpPr/>
          <p:nvPr/>
        </p:nvGrpSpPr>
        <p:grpSpPr>
          <a:xfrm>
            <a:off x="8723525" y="2023025"/>
            <a:ext cx="266050" cy="239375"/>
            <a:chOff x="-4577275" y="4640425"/>
            <a:chExt cx="266050" cy="239375"/>
          </a:xfrm>
        </p:grpSpPr>
        <p:sp>
          <p:nvSpPr>
            <p:cNvPr id="3442" name="Google Shape;3442;p36"/>
            <p:cNvSpPr/>
            <p:nvPr/>
          </p:nvSpPr>
          <p:spPr>
            <a:xfrm>
              <a:off x="-4574700" y="4644225"/>
              <a:ext cx="263475" cy="231500"/>
            </a:xfrm>
            <a:custGeom>
              <a:avLst/>
              <a:gdLst/>
              <a:ahLst/>
              <a:cxnLst/>
              <a:rect l="l" t="t" r="r" b="b"/>
              <a:pathLst>
                <a:path w="10539" h="9260" extrusionOk="0">
                  <a:moveTo>
                    <a:pt x="3729" y="1"/>
                  </a:moveTo>
                  <a:cubicBezTo>
                    <a:pt x="3646" y="1"/>
                    <a:pt x="3558" y="16"/>
                    <a:pt x="3467" y="49"/>
                  </a:cubicBezTo>
                  <a:cubicBezTo>
                    <a:pt x="2266" y="483"/>
                    <a:pt x="3534" y="3385"/>
                    <a:pt x="3534" y="3385"/>
                  </a:cubicBezTo>
                  <a:cubicBezTo>
                    <a:pt x="3534" y="3385"/>
                    <a:pt x="2314" y="2974"/>
                    <a:pt x="1320" y="2974"/>
                  </a:cubicBezTo>
                  <a:cubicBezTo>
                    <a:pt x="663" y="2974"/>
                    <a:pt x="105" y="3154"/>
                    <a:pt x="65" y="3752"/>
                  </a:cubicBezTo>
                  <a:cubicBezTo>
                    <a:pt x="0" y="4909"/>
                    <a:pt x="1301" y="5116"/>
                    <a:pt x="2238" y="5116"/>
                  </a:cubicBezTo>
                  <a:cubicBezTo>
                    <a:pt x="2758" y="5116"/>
                    <a:pt x="3167" y="5052"/>
                    <a:pt x="3167" y="5052"/>
                  </a:cubicBezTo>
                  <a:lnTo>
                    <a:pt x="3167" y="5052"/>
                  </a:lnTo>
                  <a:cubicBezTo>
                    <a:pt x="3167" y="5053"/>
                    <a:pt x="332" y="7321"/>
                    <a:pt x="1499" y="7821"/>
                  </a:cubicBezTo>
                  <a:cubicBezTo>
                    <a:pt x="1614" y="7868"/>
                    <a:pt x="1732" y="7890"/>
                    <a:pt x="1852" y="7890"/>
                  </a:cubicBezTo>
                  <a:cubicBezTo>
                    <a:pt x="2909" y="7890"/>
                    <a:pt x="4068" y="6220"/>
                    <a:pt x="4068" y="6220"/>
                  </a:cubicBezTo>
                  <a:cubicBezTo>
                    <a:pt x="4068" y="6220"/>
                    <a:pt x="4333" y="9260"/>
                    <a:pt x="5142" y="9260"/>
                  </a:cubicBezTo>
                  <a:cubicBezTo>
                    <a:pt x="5193" y="9260"/>
                    <a:pt x="5246" y="9248"/>
                    <a:pt x="5302" y="9222"/>
                  </a:cubicBezTo>
                  <a:cubicBezTo>
                    <a:pt x="6236" y="8788"/>
                    <a:pt x="6102" y="6254"/>
                    <a:pt x="6102" y="6253"/>
                  </a:cubicBezTo>
                  <a:lnTo>
                    <a:pt x="6102" y="6253"/>
                  </a:lnTo>
                  <a:cubicBezTo>
                    <a:pt x="6103" y="6254"/>
                    <a:pt x="6817" y="8277"/>
                    <a:pt x="8076" y="8277"/>
                  </a:cubicBezTo>
                  <a:cubicBezTo>
                    <a:pt x="8150" y="8277"/>
                    <a:pt x="8226" y="8270"/>
                    <a:pt x="8304" y="8255"/>
                  </a:cubicBezTo>
                  <a:cubicBezTo>
                    <a:pt x="9738" y="8021"/>
                    <a:pt x="7403" y="5386"/>
                    <a:pt x="6903" y="5386"/>
                  </a:cubicBezTo>
                  <a:cubicBezTo>
                    <a:pt x="6436" y="5386"/>
                    <a:pt x="10539" y="5319"/>
                    <a:pt x="10139" y="3918"/>
                  </a:cubicBezTo>
                  <a:cubicBezTo>
                    <a:pt x="9982" y="3378"/>
                    <a:pt x="9506" y="3205"/>
                    <a:pt x="8961" y="3205"/>
                  </a:cubicBezTo>
                  <a:cubicBezTo>
                    <a:pt x="7992" y="3205"/>
                    <a:pt x="6803" y="3752"/>
                    <a:pt x="6803" y="3752"/>
                  </a:cubicBezTo>
                  <a:cubicBezTo>
                    <a:pt x="6803" y="3752"/>
                    <a:pt x="9004" y="983"/>
                    <a:pt x="7670" y="416"/>
                  </a:cubicBezTo>
                  <a:cubicBezTo>
                    <a:pt x="7549" y="364"/>
                    <a:pt x="7430" y="341"/>
                    <a:pt x="7314" y="341"/>
                  </a:cubicBezTo>
                  <a:cubicBezTo>
                    <a:pt x="6156" y="341"/>
                    <a:pt x="5302" y="2684"/>
                    <a:pt x="5302" y="2684"/>
                  </a:cubicBezTo>
                  <a:cubicBezTo>
                    <a:pt x="5302" y="2684"/>
                    <a:pt x="4840" y="1"/>
                    <a:pt x="37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36"/>
            <p:cNvSpPr/>
            <p:nvPr/>
          </p:nvSpPr>
          <p:spPr>
            <a:xfrm>
              <a:off x="-4577275" y="4640425"/>
              <a:ext cx="261900" cy="239375"/>
            </a:xfrm>
            <a:custGeom>
              <a:avLst/>
              <a:gdLst/>
              <a:ahLst/>
              <a:cxnLst/>
              <a:rect l="l" t="t" r="r" b="b"/>
              <a:pathLst>
                <a:path w="10476" h="9575" extrusionOk="0">
                  <a:moveTo>
                    <a:pt x="3837" y="301"/>
                  </a:moveTo>
                  <a:cubicBezTo>
                    <a:pt x="4638" y="301"/>
                    <a:pt x="5105" y="2169"/>
                    <a:pt x="5238" y="2869"/>
                  </a:cubicBezTo>
                  <a:cubicBezTo>
                    <a:pt x="5238" y="2936"/>
                    <a:pt x="5305" y="3003"/>
                    <a:pt x="5371" y="3003"/>
                  </a:cubicBezTo>
                  <a:cubicBezTo>
                    <a:pt x="5438" y="3003"/>
                    <a:pt x="5505" y="2970"/>
                    <a:pt x="5538" y="2903"/>
                  </a:cubicBezTo>
                  <a:cubicBezTo>
                    <a:pt x="5772" y="2269"/>
                    <a:pt x="6572" y="635"/>
                    <a:pt x="7440" y="635"/>
                  </a:cubicBezTo>
                  <a:cubicBezTo>
                    <a:pt x="7540" y="635"/>
                    <a:pt x="7640" y="668"/>
                    <a:pt x="7740" y="701"/>
                  </a:cubicBezTo>
                  <a:cubicBezTo>
                    <a:pt x="7907" y="768"/>
                    <a:pt x="8007" y="901"/>
                    <a:pt x="8040" y="1068"/>
                  </a:cubicBezTo>
                  <a:cubicBezTo>
                    <a:pt x="8240" y="1802"/>
                    <a:pt x="7206" y="3303"/>
                    <a:pt x="6772" y="3803"/>
                  </a:cubicBezTo>
                  <a:cubicBezTo>
                    <a:pt x="6739" y="3870"/>
                    <a:pt x="6739" y="3937"/>
                    <a:pt x="6772" y="4004"/>
                  </a:cubicBezTo>
                  <a:cubicBezTo>
                    <a:pt x="6812" y="4043"/>
                    <a:pt x="6851" y="4059"/>
                    <a:pt x="6890" y="4059"/>
                  </a:cubicBezTo>
                  <a:cubicBezTo>
                    <a:pt x="6917" y="4059"/>
                    <a:pt x="6945" y="4051"/>
                    <a:pt x="6973" y="4037"/>
                  </a:cubicBezTo>
                  <a:cubicBezTo>
                    <a:pt x="6973" y="4037"/>
                    <a:pt x="8140" y="3503"/>
                    <a:pt x="9074" y="3503"/>
                  </a:cubicBezTo>
                  <a:cubicBezTo>
                    <a:pt x="9641" y="3503"/>
                    <a:pt x="9975" y="3703"/>
                    <a:pt x="10108" y="4137"/>
                  </a:cubicBezTo>
                  <a:cubicBezTo>
                    <a:pt x="10142" y="4270"/>
                    <a:pt x="10108" y="4404"/>
                    <a:pt x="10041" y="4504"/>
                  </a:cubicBezTo>
                  <a:cubicBezTo>
                    <a:pt x="9741" y="4938"/>
                    <a:pt x="8640" y="5271"/>
                    <a:pt x="7039" y="5371"/>
                  </a:cubicBezTo>
                  <a:cubicBezTo>
                    <a:pt x="6973" y="5371"/>
                    <a:pt x="6806" y="5405"/>
                    <a:pt x="6839" y="5538"/>
                  </a:cubicBezTo>
                  <a:cubicBezTo>
                    <a:pt x="6839" y="5605"/>
                    <a:pt x="6839" y="5705"/>
                    <a:pt x="7006" y="5705"/>
                  </a:cubicBezTo>
                  <a:cubicBezTo>
                    <a:pt x="7306" y="5705"/>
                    <a:pt x="8674" y="7106"/>
                    <a:pt x="8707" y="7906"/>
                  </a:cubicBezTo>
                  <a:cubicBezTo>
                    <a:pt x="8741" y="8107"/>
                    <a:pt x="8640" y="8240"/>
                    <a:pt x="8374" y="8273"/>
                  </a:cubicBezTo>
                  <a:cubicBezTo>
                    <a:pt x="8307" y="8286"/>
                    <a:pt x="8242" y="8291"/>
                    <a:pt x="8178" y="8291"/>
                  </a:cubicBezTo>
                  <a:cubicBezTo>
                    <a:pt x="7031" y="8291"/>
                    <a:pt x="6372" y="6404"/>
                    <a:pt x="6372" y="6372"/>
                  </a:cubicBezTo>
                  <a:cubicBezTo>
                    <a:pt x="6345" y="6317"/>
                    <a:pt x="6295" y="6263"/>
                    <a:pt x="6224" y="6263"/>
                  </a:cubicBezTo>
                  <a:cubicBezTo>
                    <a:pt x="6208" y="6263"/>
                    <a:pt x="6190" y="6266"/>
                    <a:pt x="6172" y="6272"/>
                  </a:cubicBezTo>
                  <a:cubicBezTo>
                    <a:pt x="6105" y="6272"/>
                    <a:pt x="6039" y="6339"/>
                    <a:pt x="6072" y="6439"/>
                  </a:cubicBezTo>
                  <a:cubicBezTo>
                    <a:pt x="6072" y="7106"/>
                    <a:pt x="6005" y="8907"/>
                    <a:pt x="5338" y="9241"/>
                  </a:cubicBezTo>
                  <a:cubicBezTo>
                    <a:pt x="5305" y="9274"/>
                    <a:pt x="5271" y="9274"/>
                    <a:pt x="5238" y="9274"/>
                  </a:cubicBezTo>
                  <a:cubicBezTo>
                    <a:pt x="4771" y="9274"/>
                    <a:pt x="4437" y="7539"/>
                    <a:pt x="4337" y="6372"/>
                  </a:cubicBezTo>
                  <a:cubicBezTo>
                    <a:pt x="4337" y="6305"/>
                    <a:pt x="4271" y="6239"/>
                    <a:pt x="4204" y="6239"/>
                  </a:cubicBezTo>
                  <a:cubicBezTo>
                    <a:pt x="4204" y="6205"/>
                    <a:pt x="4204" y="6205"/>
                    <a:pt x="4171" y="6205"/>
                  </a:cubicBezTo>
                  <a:cubicBezTo>
                    <a:pt x="4137" y="6205"/>
                    <a:pt x="4071" y="6239"/>
                    <a:pt x="4037" y="6272"/>
                  </a:cubicBezTo>
                  <a:cubicBezTo>
                    <a:pt x="4037" y="6305"/>
                    <a:pt x="2936" y="7873"/>
                    <a:pt x="1969" y="7873"/>
                  </a:cubicBezTo>
                  <a:cubicBezTo>
                    <a:pt x="1836" y="7873"/>
                    <a:pt x="1736" y="7873"/>
                    <a:pt x="1669" y="7806"/>
                  </a:cubicBezTo>
                  <a:cubicBezTo>
                    <a:pt x="1502" y="7773"/>
                    <a:pt x="1502" y="7673"/>
                    <a:pt x="1469" y="7640"/>
                  </a:cubicBezTo>
                  <a:cubicBezTo>
                    <a:pt x="1402" y="7106"/>
                    <a:pt x="2603" y="5938"/>
                    <a:pt x="3370" y="5305"/>
                  </a:cubicBezTo>
                  <a:cubicBezTo>
                    <a:pt x="3403" y="5271"/>
                    <a:pt x="3437" y="5204"/>
                    <a:pt x="3403" y="5138"/>
                  </a:cubicBezTo>
                  <a:cubicBezTo>
                    <a:pt x="3370" y="5071"/>
                    <a:pt x="3303" y="5038"/>
                    <a:pt x="3237" y="5038"/>
                  </a:cubicBezTo>
                  <a:cubicBezTo>
                    <a:pt x="3237" y="5038"/>
                    <a:pt x="2836" y="5104"/>
                    <a:pt x="2336" y="5104"/>
                  </a:cubicBezTo>
                  <a:cubicBezTo>
                    <a:pt x="1736" y="5104"/>
                    <a:pt x="935" y="5004"/>
                    <a:pt x="568" y="4604"/>
                  </a:cubicBezTo>
                  <a:cubicBezTo>
                    <a:pt x="401" y="4437"/>
                    <a:pt x="335" y="4204"/>
                    <a:pt x="335" y="3904"/>
                  </a:cubicBezTo>
                  <a:cubicBezTo>
                    <a:pt x="335" y="3770"/>
                    <a:pt x="368" y="3270"/>
                    <a:pt x="1435" y="3270"/>
                  </a:cubicBezTo>
                  <a:cubicBezTo>
                    <a:pt x="2369" y="3270"/>
                    <a:pt x="3570" y="3670"/>
                    <a:pt x="3570" y="3670"/>
                  </a:cubicBezTo>
                  <a:cubicBezTo>
                    <a:pt x="3590" y="3680"/>
                    <a:pt x="3609" y="3684"/>
                    <a:pt x="3628" y="3684"/>
                  </a:cubicBezTo>
                  <a:cubicBezTo>
                    <a:pt x="3673" y="3684"/>
                    <a:pt x="3713" y="3660"/>
                    <a:pt x="3737" y="3637"/>
                  </a:cubicBezTo>
                  <a:cubicBezTo>
                    <a:pt x="3770" y="3570"/>
                    <a:pt x="3804" y="3503"/>
                    <a:pt x="3770" y="3470"/>
                  </a:cubicBezTo>
                  <a:cubicBezTo>
                    <a:pt x="3770" y="3437"/>
                    <a:pt x="2936" y="1502"/>
                    <a:pt x="3303" y="668"/>
                  </a:cubicBezTo>
                  <a:cubicBezTo>
                    <a:pt x="3370" y="501"/>
                    <a:pt x="3470" y="401"/>
                    <a:pt x="3604" y="334"/>
                  </a:cubicBezTo>
                  <a:cubicBezTo>
                    <a:pt x="3670" y="334"/>
                    <a:pt x="3770" y="301"/>
                    <a:pt x="3837" y="301"/>
                  </a:cubicBezTo>
                  <a:close/>
                  <a:moveTo>
                    <a:pt x="3837" y="1"/>
                  </a:moveTo>
                  <a:cubicBezTo>
                    <a:pt x="3704" y="1"/>
                    <a:pt x="3604" y="34"/>
                    <a:pt x="3503" y="67"/>
                  </a:cubicBezTo>
                  <a:cubicBezTo>
                    <a:pt x="3270" y="134"/>
                    <a:pt x="3103" y="301"/>
                    <a:pt x="3003" y="534"/>
                  </a:cubicBezTo>
                  <a:cubicBezTo>
                    <a:pt x="2670" y="1302"/>
                    <a:pt x="3137" y="2669"/>
                    <a:pt x="3370" y="3270"/>
                  </a:cubicBezTo>
                  <a:cubicBezTo>
                    <a:pt x="2936" y="3170"/>
                    <a:pt x="2136" y="2970"/>
                    <a:pt x="1435" y="2970"/>
                  </a:cubicBezTo>
                  <a:cubicBezTo>
                    <a:pt x="301" y="2970"/>
                    <a:pt x="34" y="3470"/>
                    <a:pt x="34" y="3904"/>
                  </a:cubicBezTo>
                  <a:cubicBezTo>
                    <a:pt x="1" y="4270"/>
                    <a:pt x="101" y="4571"/>
                    <a:pt x="335" y="4838"/>
                  </a:cubicBezTo>
                  <a:cubicBezTo>
                    <a:pt x="793" y="5323"/>
                    <a:pt x="1667" y="5416"/>
                    <a:pt x="2338" y="5416"/>
                  </a:cubicBezTo>
                  <a:cubicBezTo>
                    <a:pt x="2496" y="5416"/>
                    <a:pt x="2642" y="5411"/>
                    <a:pt x="2770" y="5405"/>
                  </a:cubicBezTo>
                  <a:lnTo>
                    <a:pt x="2770" y="5405"/>
                  </a:lnTo>
                  <a:cubicBezTo>
                    <a:pt x="2169" y="5938"/>
                    <a:pt x="1068" y="7039"/>
                    <a:pt x="1168" y="7673"/>
                  </a:cubicBezTo>
                  <a:cubicBezTo>
                    <a:pt x="1202" y="7806"/>
                    <a:pt x="1269" y="8006"/>
                    <a:pt x="1535" y="8107"/>
                  </a:cubicBezTo>
                  <a:cubicBezTo>
                    <a:pt x="1669" y="8173"/>
                    <a:pt x="1802" y="8173"/>
                    <a:pt x="1969" y="8173"/>
                  </a:cubicBezTo>
                  <a:cubicBezTo>
                    <a:pt x="2803" y="8173"/>
                    <a:pt x="3637" y="7273"/>
                    <a:pt x="4071" y="6772"/>
                  </a:cubicBezTo>
                  <a:cubicBezTo>
                    <a:pt x="4171" y="7706"/>
                    <a:pt x="4471" y="9574"/>
                    <a:pt x="5238" y="9574"/>
                  </a:cubicBezTo>
                  <a:cubicBezTo>
                    <a:pt x="5305" y="9574"/>
                    <a:pt x="5371" y="9574"/>
                    <a:pt x="5472" y="9541"/>
                  </a:cubicBezTo>
                  <a:cubicBezTo>
                    <a:pt x="6139" y="9207"/>
                    <a:pt x="6339" y="7973"/>
                    <a:pt x="6372" y="7139"/>
                  </a:cubicBezTo>
                  <a:cubicBezTo>
                    <a:pt x="6710" y="7753"/>
                    <a:pt x="7330" y="8593"/>
                    <a:pt x="8207" y="8593"/>
                  </a:cubicBezTo>
                  <a:cubicBezTo>
                    <a:pt x="8283" y="8593"/>
                    <a:pt x="8361" y="8587"/>
                    <a:pt x="8440" y="8574"/>
                  </a:cubicBezTo>
                  <a:cubicBezTo>
                    <a:pt x="8841" y="8507"/>
                    <a:pt x="9074" y="8240"/>
                    <a:pt x="9041" y="7840"/>
                  </a:cubicBezTo>
                  <a:cubicBezTo>
                    <a:pt x="8974" y="7173"/>
                    <a:pt x="8140" y="6138"/>
                    <a:pt x="7506" y="5638"/>
                  </a:cubicBezTo>
                  <a:cubicBezTo>
                    <a:pt x="8640" y="5538"/>
                    <a:pt x="9875" y="5271"/>
                    <a:pt x="10275" y="4704"/>
                  </a:cubicBezTo>
                  <a:cubicBezTo>
                    <a:pt x="10442" y="4504"/>
                    <a:pt x="10475" y="4270"/>
                    <a:pt x="10408" y="4037"/>
                  </a:cubicBezTo>
                  <a:cubicBezTo>
                    <a:pt x="10275" y="3670"/>
                    <a:pt x="9975" y="3203"/>
                    <a:pt x="9074" y="3203"/>
                  </a:cubicBezTo>
                  <a:cubicBezTo>
                    <a:pt x="8474" y="3203"/>
                    <a:pt x="7807" y="3403"/>
                    <a:pt x="7373" y="3570"/>
                  </a:cubicBezTo>
                  <a:cubicBezTo>
                    <a:pt x="7807" y="2903"/>
                    <a:pt x="8540" y="1702"/>
                    <a:pt x="8340" y="968"/>
                  </a:cubicBezTo>
                  <a:cubicBezTo>
                    <a:pt x="8274" y="701"/>
                    <a:pt x="8107" y="534"/>
                    <a:pt x="7840" y="434"/>
                  </a:cubicBezTo>
                  <a:cubicBezTo>
                    <a:pt x="7706" y="368"/>
                    <a:pt x="7573" y="334"/>
                    <a:pt x="7440" y="334"/>
                  </a:cubicBezTo>
                  <a:cubicBezTo>
                    <a:pt x="6506" y="334"/>
                    <a:pt x="5772" y="1602"/>
                    <a:pt x="5438" y="2336"/>
                  </a:cubicBezTo>
                  <a:cubicBezTo>
                    <a:pt x="5238" y="1502"/>
                    <a:pt x="4771" y="1"/>
                    <a:pt x="383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36"/>
            <p:cNvSpPr/>
            <p:nvPr/>
          </p:nvSpPr>
          <p:spPr>
            <a:xfrm>
              <a:off x="-4508050" y="4780125"/>
              <a:ext cx="31725" cy="37125"/>
            </a:xfrm>
            <a:custGeom>
              <a:avLst/>
              <a:gdLst/>
              <a:ahLst/>
              <a:cxnLst/>
              <a:rect l="l" t="t" r="r" b="b"/>
              <a:pathLst>
                <a:path w="1269" h="1485" extrusionOk="0">
                  <a:moveTo>
                    <a:pt x="1055" y="0"/>
                  </a:moveTo>
                  <a:cubicBezTo>
                    <a:pt x="1018" y="0"/>
                    <a:pt x="985" y="17"/>
                    <a:pt x="968" y="50"/>
                  </a:cubicBezTo>
                  <a:lnTo>
                    <a:pt x="34" y="1218"/>
                  </a:lnTo>
                  <a:cubicBezTo>
                    <a:pt x="1" y="1284"/>
                    <a:pt x="1" y="1384"/>
                    <a:pt x="67" y="1451"/>
                  </a:cubicBezTo>
                  <a:cubicBezTo>
                    <a:pt x="101" y="1451"/>
                    <a:pt x="134" y="1484"/>
                    <a:pt x="167" y="1484"/>
                  </a:cubicBezTo>
                  <a:cubicBezTo>
                    <a:pt x="201" y="1484"/>
                    <a:pt x="267" y="1451"/>
                    <a:pt x="301" y="1418"/>
                  </a:cubicBezTo>
                  <a:lnTo>
                    <a:pt x="1201" y="250"/>
                  </a:lnTo>
                  <a:cubicBezTo>
                    <a:pt x="1268" y="184"/>
                    <a:pt x="1235" y="83"/>
                    <a:pt x="1168" y="50"/>
                  </a:cubicBezTo>
                  <a:cubicBezTo>
                    <a:pt x="1135" y="17"/>
                    <a:pt x="1093" y="0"/>
                    <a:pt x="1055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36"/>
            <p:cNvSpPr/>
            <p:nvPr/>
          </p:nvSpPr>
          <p:spPr>
            <a:xfrm>
              <a:off x="-4534725" y="4738000"/>
              <a:ext cx="54225" cy="17550"/>
            </a:xfrm>
            <a:custGeom>
              <a:avLst/>
              <a:gdLst/>
              <a:ahLst/>
              <a:cxnLst/>
              <a:rect l="l" t="t" r="r" b="b"/>
              <a:pathLst>
                <a:path w="2169" h="702" extrusionOk="0">
                  <a:moveTo>
                    <a:pt x="200" y="1"/>
                  </a:moveTo>
                  <a:cubicBezTo>
                    <a:pt x="100" y="1"/>
                    <a:pt x="34" y="34"/>
                    <a:pt x="0" y="134"/>
                  </a:cubicBezTo>
                  <a:cubicBezTo>
                    <a:pt x="0" y="201"/>
                    <a:pt x="34" y="301"/>
                    <a:pt x="134" y="301"/>
                  </a:cubicBezTo>
                  <a:lnTo>
                    <a:pt x="1968" y="701"/>
                  </a:lnTo>
                  <a:lnTo>
                    <a:pt x="2002" y="701"/>
                  </a:lnTo>
                  <a:cubicBezTo>
                    <a:pt x="2102" y="701"/>
                    <a:pt x="2168" y="634"/>
                    <a:pt x="2168" y="568"/>
                  </a:cubicBezTo>
                  <a:cubicBezTo>
                    <a:pt x="2168" y="501"/>
                    <a:pt x="2135" y="401"/>
                    <a:pt x="2035" y="401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36"/>
            <p:cNvSpPr/>
            <p:nvPr/>
          </p:nvSpPr>
          <p:spPr>
            <a:xfrm>
              <a:off x="-4477200" y="4688475"/>
              <a:ext cx="18375" cy="42875"/>
            </a:xfrm>
            <a:custGeom>
              <a:avLst/>
              <a:gdLst/>
              <a:ahLst/>
              <a:cxnLst/>
              <a:rect l="l" t="t" r="r" b="b"/>
              <a:pathLst>
                <a:path w="735" h="1715" extrusionOk="0">
                  <a:moveTo>
                    <a:pt x="189" y="1"/>
                  </a:moveTo>
                  <a:cubicBezTo>
                    <a:pt x="170" y="1"/>
                    <a:pt x="151" y="5"/>
                    <a:pt x="134" y="13"/>
                  </a:cubicBezTo>
                  <a:cubicBezTo>
                    <a:pt x="34" y="13"/>
                    <a:pt x="1" y="114"/>
                    <a:pt x="34" y="214"/>
                  </a:cubicBezTo>
                  <a:lnTo>
                    <a:pt x="434" y="1581"/>
                  </a:lnTo>
                  <a:cubicBezTo>
                    <a:pt x="434" y="1648"/>
                    <a:pt x="501" y="1715"/>
                    <a:pt x="568" y="1715"/>
                  </a:cubicBezTo>
                  <a:lnTo>
                    <a:pt x="601" y="1715"/>
                  </a:lnTo>
                  <a:cubicBezTo>
                    <a:pt x="701" y="1681"/>
                    <a:pt x="735" y="1581"/>
                    <a:pt x="735" y="1515"/>
                  </a:cubicBezTo>
                  <a:lnTo>
                    <a:pt x="334" y="114"/>
                  </a:lnTo>
                  <a:cubicBezTo>
                    <a:pt x="309" y="38"/>
                    <a:pt x="247" y="1"/>
                    <a:pt x="18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36"/>
            <p:cNvSpPr/>
            <p:nvPr/>
          </p:nvSpPr>
          <p:spPr>
            <a:xfrm>
              <a:off x="-4428825" y="4692100"/>
              <a:ext cx="27550" cy="41750"/>
            </a:xfrm>
            <a:custGeom>
              <a:avLst/>
              <a:gdLst/>
              <a:ahLst/>
              <a:cxnLst/>
              <a:rect l="l" t="t" r="r" b="b"/>
              <a:pathLst>
                <a:path w="1102" h="1670" extrusionOk="0">
                  <a:moveTo>
                    <a:pt x="898" y="1"/>
                  </a:moveTo>
                  <a:cubicBezTo>
                    <a:pt x="839" y="1"/>
                    <a:pt x="789" y="37"/>
                    <a:pt x="768" y="102"/>
                  </a:cubicBezTo>
                  <a:lnTo>
                    <a:pt x="34" y="1436"/>
                  </a:lnTo>
                  <a:cubicBezTo>
                    <a:pt x="1" y="1536"/>
                    <a:pt x="34" y="1603"/>
                    <a:pt x="101" y="1670"/>
                  </a:cubicBezTo>
                  <a:lnTo>
                    <a:pt x="201" y="1670"/>
                  </a:lnTo>
                  <a:cubicBezTo>
                    <a:pt x="234" y="1670"/>
                    <a:pt x="301" y="1636"/>
                    <a:pt x="334" y="1603"/>
                  </a:cubicBezTo>
                  <a:lnTo>
                    <a:pt x="1035" y="235"/>
                  </a:lnTo>
                  <a:cubicBezTo>
                    <a:pt x="1101" y="169"/>
                    <a:pt x="1068" y="69"/>
                    <a:pt x="1001" y="35"/>
                  </a:cubicBezTo>
                  <a:cubicBezTo>
                    <a:pt x="966" y="12"/>
                    <a:pt x="930" y="1"/>
                    <a:pt x="898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36"/>
            <p:cNvSpPr/>
            <p:nvPr/>
          </p:nvSpPr>
          <p:spPr>
            <a:xfrm>
              <a:off x="-4417150" y="4747800"/>
              <a:ext cx="59225" cy="14400"/>
            </a:xfrm>
            <a:custGeom>
              <a:avLst/>
              <a:gdLst/>
              <a:ahLst/>
              <a:cxnLst/>
              <a:rect l="l" t="t" r="r" b="b"/>
              <a:pathLst>
                <a:path w="2369" h="576" extrusionOk="0">
                  <a:moveTo>
                    <a:pt x="2219" y="0"/>
                  </a:moveTo>
                  <a:cubicBezTo>
                    <a:pt x="2203" y="0"/>
                    <a:pt x="2186" y="3"/>
                    <a:pt x="2169" y="9"/>
                  </a:cubicBezTo>
                  <a:lnTo>
                    <a:pt x="167" y="276"/>
                  </a:lnTo>
                  <a:cubicBezTo>
                    <a:pt x="67" y="309"/>
                    <a:pt x="1" y="376"/>
                    <a:pt x="34" y="442"/>
                  </a:cubicBezTo>
                  <a:cubicBezTo>
                    <a:pt x="34" y="543"/>
                    <a:pt x="101" y="576"/>
                    <a:pt x="167" y="576"/>
                  </a:cubicBezTo>
                  <a:lnTo>
                    <a:pt x="201" y="576"/>
                  </a:lnTo>
                  <a:lnTo>
                    <a:pt x="2235" y="309"/>
                  </a:lnTo>
                  <a:cubicBezTo>
                    <a:pt x="2302" y="309"/>
                    <a:pt x="2369" y="209"/>
                    <a:pt x="2369" y="142"/>
                  </a:cubicBezTo>
                  <a:cubicBezTo>
                    <a:pt x="2341" y="60"/>
                    <a:pt x="2291" y="0"/>
                    <a:pt x="221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36"/>
            <p:cNvSpPr/>
            <p:nvPr/>
          </p:nvSpPr>
          <p:spPr>
            <a:xfrm>
              <a:off x="-4419650" y="4782950"/>
              <a:ext cx="31700" cy="34300"/>
            </a:xfrm>
            <a:custGeom>
              <a:avLst/>
              <a:gdLst/>
              <a:ahLst/>
              <a:cxnLst/>
              <a:rect l="l" t="t" r="r" b="b"/>
              <a:pathLst>
                <a:path w="1268" h="1372" extrusionOk="0">
                  <a:moveTo>
                    <a:pt x="154" y="1"/>
                  </a:moveTo>
                  <a:cubicBezTo>
                    <a:pt x="123" y="1"/>
                    <a:pt x="93" y="12"/>
                    <a:pt x="67" y="37"/>
                  </a:cubicBezTo>
                  <a:cubicBezTo>
                    <a:pt x="0" y="104"/>
                    <a:pt x="0" y="204"/>
                    <a:pt x="67" y="271"/>
                  </a:cubicBezTo>
                  <a:lnTo>
                    <a:pt x="1001" y="1305"/>
                  </a:lnTo>
                  <a:cubicBezTo>
                    <a:pt x="1035" y="1338"/>
                    <a:pt x="1068" y="1371"/>
                    <a:pt x="1101" y="1371"/>
                  </a:cubicBezTo>
                  <a:cubicBezTo>
                    <a:pt x="1135" y="1371"/>
                    <a:pt x="1168" y="1338"/>
                    <a:pt x="1201" y="1305"/>
                  </a:cubicBezTo>
                  <a:cubicBezTo>
                    <a:pt x="1268" y="1271"/>
                    <a:pt x="1268" y="1171"/>
                    <a:pt x="1235" y="1105"/>
                  </a:cubicBezTo>
                  <a:lnTo>
                    <a:pt x="301" y="71"/>
                  </a:lnTo>
                  <a:cubicBezTo>
                    <a:pt x="259" y="29"/>
                    <a:pt x="205" y="1"/>
                    <a:pt x="15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36"/>
            <p:cNvSpPr/>
            <p:nvPr/>
          </p:nvSpPr>
          <p:spPr>
            <a:xfrm>
              <a:off x="-4453850" y="4792200"/>
              <a:ext cx="11700" cy="44225"/>
            </a:xfrm>
            <a:custGeom>
              <a:avLst/>
              <a:gdLst/>
              <a:ahLst/>
              <a:cxnLst/>
              <a:rect l="l" t="t" r="r" b="b"/>
              <a:pathLst>
                <a:path w="468" h="1769" extrusionOk="0">
                  <a:moveTo>
                    <a:pt x="134" y="1"/>
                  </a:moveTo>
                  <a:cubicBezTo>
                    <a:pt x="68" y="1"/>
                    <a:pt x="1" y="67"/>
                    <a:pt x="1" y="168"/>
                  </a:cubicBezTo>
                  <a:lnTo>
                    <a:pt x="134" y="1635"/>
                  </a:lnTo>
                  <a:cubicBezTo>
                    <a:pt x="134" y="1735"/>
                    <a:pt x="201" y="1769"/>
                    <a:pt x="301" y="1769"/>
                  </a:cubicBezTo>
                  <a:cubicBezTo>
                    <a:pt x="401" y="1769"/>
                    <a:pt x="468" y="1702"/>
                    <a:pt x="434" y="1602"/>
                  </a:cubicBezTo>
                  <a:lnTo>
                    <a:pt x="301" y="134"/>
                  </a:lnTo>
                  <a:cubicBezTo>
                    <a:pt x="301" y="67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36"/>
            <p:cNvSpPr/>
            <p:nvPr/>
          </p:nvSpPr>
          <p:spPr>
            <a:xfrm>
              <a:off x="-4495550" y="4712975"/>
              <a:ext cx="94275" cy="94275"/>
            </a:xfrm>
            <a:custGeom>
              <a:avLst/>
              <a:gdLst/>
              <a:ahLst/>
              <a:cxnLst/>
              <a:rect l="l" t="t" r="r" b="b"/>
              <a:pathLst>
                <a:path w="3771" h="3771" extrusionOk="0">
                  <a:moveTo>
                    <a:pt x="1902" y="1"/>
                  </a:moveTo>
                  <a:cubicBezTo>
                    <a:pt x="835" y="1"/>
                    <a:pt x="1" y="835"/>
                    <a:pt x="1" y="1902"/>
                  </a:cubicBezTo>
                  <a:cubicBezTo>
                    <a:pt x="1" y="2936"/>
                    <a:pt x="835" y="3770"/>
                    <a:pt x="1902" y="3770"/>
                  </a:cubicBezTo>
                  <a:cubicBezTo>
                    <a:pt x="2936" y="3770"/>
                    <a:pt x="3770" y="2936"/>
                    <a:pt x="3770" y="1902"/>
                  </a:cubicBezTo>
                  <a:cubicBezTo>
                    <a:pt x="3770" y="835"/>
                    <a:pt x="2936" y="1"/>
                    <a:pt x="1902" y="1"/>
                  </a:cubicBezTo>
                  <a:close/>
                </a:path>
              </a:pathLst>
            </a:custGeom>
            <a:solidFill>
              <a:srgbClr val="F7A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52" b="94149" l="3191" r="97518">
                        <a14:foregroundMark x1="43794" y1="88475" x2="56738" y2="88652"/>
                      </a14:backgroundRemoval>
                    </a14:imgEffect>
                  </a14:imgLayer>
                </a14:imgProps>
              </a:ext>
            </a:extLst>
          </a:blip>
          <a:srcRect l="2703" t="9471"/>
          <a:stretch/>
        </p:blipFill>
        <p:spPr>
          <a:xfrm>
            <a:off x="7542942" y="3181830"/>
            <a:ext cx="1774911" cy="1651430"/>
          </a:xfrm>
          <a:prstGeom prst="rect">
            <a:avLst/>
          </a:prstGeom>
        </p:spPr>
      </p:pic>
      <p:pic>
        <p:nvPicPr>
          <p:cNvPr id="63" name="Purple Planet Music - Ping Pong (1_18) 80bpm (L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44002" y="594564"/>
            <a:ext cx="406400" cy="406400"/>
          </a:xfrm>
          <a:prstGeom prst="rect">
            <a:avLst/>
          </a:prstGeom>
        </p:spPr>
      </p:pic>
      <p:grpSp>
        <p:nvGrpSpPr>
          <p:cNvPr id="67" name="Google Shape;3452;p36"/>
          <p:cNvGrpSpPr/>
          <p:nvPr/>
        </p:nvGrpSpPr>
        <p:grpSpPr>
          <a:xfrm>
            <a:off x="243884" y="867463"/>
            <a:ext cx="826450" cy="1114175"/>
            <a:chOff x="1198150" y="721125"/>
            <a:chExt cx="826450" cy="1114175"/>
          </a:xfrm>
        </p:grpSpPr>
        <p:sp>
          <p:nvSpPr>
            <p:cNvPr id="68" name="Google Shape;3453;p36"/>
            <p:cNvSpPr/>
            <p:nvPr/>
          </p:nvSpPr>
          <p:spPr>
            <a:xfrm>
              <a:off x="1642650" y="721125"/>
              <a:ext cx="381950" cy="350275"/>
            </a:xfrm>
            <a:custGeom>
              <a:avLst/>
              <a:gdLst/>
              <a:ahLst/>
              <a:cxnLst/>
              <a:rect l="l" t="t" r="r" b="b"/>
              <a:pathLst>
                <a:path w="15278" h="14011" extrusionOk="0">
                  <a:moveTo>
                    <a:pt x="6872" y="1"/>
                  </a:moveTo>
                  <a:cubicBezTo>
                    <a:pt x="6572" y="1"/>
                    <a:pt x="6271" y="34"/>
                    <a:pt x="5971" y="134"/>
                  </a:cubicBezTo>
                  <a:cubicBezTo>
                    <a:pt x="5337" y="268"/>
                    <a:pt x="4804" y="635"/>
                    <a:pt x="4370" y="1102"/>
                  </a:cubicBezTo>
                  <a:cubicBezTo>
                    <a:pt x="3770" y="1735"/>
                    <a:pt x="3503" y="2603"/>
                    <a:pt x="3469" y="3470"/>
                  </a:cubicBezTo>
                  <a:cubicBezTo>
                    <a:pt x="3136" y="3637"/>
                    <a:pt x="2869" y="3804"/>
                    <a:pt x="2635" y="4070"/>
                  </a:cubicBezTo>
                  <a:cubicBezTo>
                    <a:pt x="1468" y="4738"/>
                    <a:pt x="634" y="5672"/>
                    <a:pt x="300" y="6706"/>
                  </a:cubicBezTo>
                  <a:cubicBezTo>
                    <a:pt x="0" y="7673"/>
                    <a:pt x="134" y="8674"/>
                    <a:pt x="667" y="9508"/>
                  </a:cubicBezTo>
                  <a:cubicBezTo>
                    <a:pt x="1068" y="10141"/>
                    <a:pt x="1635" y="10709"/>
                    <a:pt x="2302" y="11109"/>
                  </a:cubicBezTo>
                  <a:cubicBezTo>
                    <a:pt x="2335" y="11142"/>
                    <a:pt x="2369" y="11176"/>
                    <a:pt x="2402" y="11209"/>
                  </a:cubicBezTo>
                  <a:cubicBezTo>
                    <a:pt x="2902" y="11709"/>
                    <a:pt x="3569" y="11976"/>
                    <a:pt x="4303" y="11976"/>
                  </a:cubicBezTo>
                  <a:cubicBezTo>
                    <a:pt x="4370" y="11976"/>
                    <a:pt x="4437" y="11943"/>
                    <a:pt x="4503" y="11943"/>
                  </a:cubicBezTo>
                  <a:cubicBezTo>
                    <a:pt x="4970" y="12977"/>
                    <a:pt x="5838" y="13744"/>
                    <a:pt x="6905" y="13944"/>
                  </a:cubicBezTo>
                  <a:cubicBezTo>
                    <a:pt x="7139" y="13978"/>
                    <a:pt x="7372" y="14011"/>
                    <a:pt x="7606" y="14011"/>
                  </a:cubicBezTo>
                  <a:cubicBezTo>
                    <a:pt x="8173" y="14011"/>
                    <a:pt x="8740" y="13877"/>
                    <a:pt x="9273" y="13611"/>
                  </a:cubicBezTo>
                  <a:cubicBezTo>
                    <a:pt x="9574" y="13711"/>
                    <a:pt x="9907" y="13777"/>
                    <a:pt x="10207" y="13777"/>
                  </a:cubicBezTo>
                  <a:lnTo>
                    <a:pt x="10441" y="13777"/>
                  </a:lnTo>
                  <a:cubicBezTo>
                    <a:pt x="11575" y="13777"/>
                    <a:pt x="12643" y="13244"/>
                    <a:pt x="13310" y="12243"/>
                  </a:cubicBezTo>
                  <a:cubicBezTo>
                    <a:pt x="13743" y="11609"/>
                    <a:pt x="13977" y="10875"/>
                    <a:pt x="14010" y="10141"/>
                  </a:cubicBezTo>
                  <a:cubicBezTo>
                    <a:pt x="14944" y="9374"/>
                    <a:pt x="15278" y="8040"/>
                    <a:pt x="14744" y="6906"/>
                  </a:cubicBezTo>
                  <a:cubicBezTo>
                    <a:pt x="14611" y="6639"/>
                    <a:pt x="14410" y="6339"/>
                    <a:pt x="14144" y="6005"/>
                  </a:cubicBezTo>
                  <a:cubicBezTo>
                    <a:pt x="14244" y="5805"/>
                    <a:pt x="14310" y="5605"/>
                    <a:pt x="14344" y="5371"/>
                  </a:cubicBezTo>
                  <a:cubicBezTo>
                    <a:pt x="14544" y="4671"/>
                    <a:pt x="14410" y="3937"/>
                    <a:pt x="14044" y="3303"/>
                  </a:cubicBezTo>
                  <a:cubicBezTo>
                    <a:pt x="13777" y="2870"/>
                    <a:pt x="13376" y="2503"/>
                    <a:pt x="12943" y="2303"/>
                  </a:cubicBezTo>
                  <a:cubicBezTo>
                    <a:pt x="12809" y="2002"/>
                    <a:pt x="12643" y="1735"/>
                    <a:pt x="12442" y="1469"/>
                  </a:cubicBezTo>
                  <a:cubicBezTo>
                    <a:pt x="11809" y="635"/>
                    <a:pt x="10841" y="134"/>
                    <a:pt x="9807" y="101"/>
                  </a:cubicBezTo>
                  <a:lnTo>
                    <a:pt x="9674" y="101"/>
                  </a:lnTo>
                  <a:cubicBezTo>
                    <a:pt x="9240" y="101"/>
                    <a:pt x="8806" y="168"/>
                    <a:pt x="8373" y="334"/>
                  </a:cubicBezTo>
                  <a:cubicBezTo>
                    <a:pt x="7906" y="134"/>
                    <a:pt x="7405" y="1"/>
                    <a:pt x="6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454;p36"/>
            <p:cNvSpPr/>
            <p:nvPr/>
          </p:nvSpPr>
          <p:spPr>
            <a:xfrm>
              <a:off x="1781275" y="788900"/>
              <a:ext cx="146600" cy="93775"/>
            </a:xfrm>
            <a:custGeom>
              <a:avLst/>
              <a:gdLst/>
              <a:ahLst/>
              <a:cxnLst/>
              <a:rect l="l" t="t" r="r" b="b"/>
              <a:pathLst>
                <a:path w="5864" h="3751" extrusionOk="0">
                  <a:moveTo>
                    <a:pt x="1299" y="1"/>
                  </a:moveTo>
                  <a:cubicBezTo>
                    <a:pt x="1232" y="1"/>
                    <a:pt x="1163" y="9"/>
                    <a:pt x="1093" y="25"/>
                  </a:cubicBezTo>
                  <a:cubicBezTo>
                    <a:pt x="0" y="313"/>
                    <a:pt x="842" y="3751"/>
                    <a:pt x="2592" y="3751"/>
                  </a:cubicBezTo>
                  <a:cubicBezTo>
                    <a:pt x="2871" y="3751"/>
                    <a:pt x="3174" y="3663"/>
                    <a:pt x="3495" y="3461"/>
                  </a:cubicBezTo>
                  <a:cubicBezTo>
                    <a:pt x="3495" y="3461"/>
                    <a:pt x="5863" y="1860"/>
                    <a:pt x="4763" y="425"/>
                  </a:cubicBezTo>
                  <a:cubicBezTo>
                    <a:pt x="4579" y="186"/>
                    <a:pt x="4364" y="87"/>
                    <a:pt x="4139" y="87"/>
                  </a:cubicBezTo>
                  <a:cubicBezTo>
                    <a:pt x="3601" y="87"/>
                    <a:pt x="3005" y="653"/>
                    <a:pt x="2646" y="1225"/>
                  </a:cubicBezTo>
                  <a:lnTo>
                    <a:pt x="2646" y="1225"/>
                  </a:lnTo>
                  <a:cubicBezTo>
                    <a:pt x="2384" y="617"/>
                    <a:pt x="1896" y="1"/>
                    <a:pt x="1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455;p36"/>
            <p:cNvSpPr/>
            <p:nvPr/>
          </p:nvSpPr>
          <p:spPr>
            <a:xfrm>
              <a:off x="1784400" y="783750"/>
              <a:ext cx="133475" cy="104275"/>
            </a:xfrm>
            <a:custGeom>
              <a:avLst/>
              <a:gdLst/>
              <a:ahLst/>
              <a:cxnLst/>
              <a:rect l="l" t="t" r="r" b="b"/>
              <a:pathLst>
                <a:path w="5339" h="4171" extrusionOk="0">
                  <a:moveTo>
                    <a:pt x="2503" y="1966"/>
                  </a:moveTo>
                  <a:cubicBezTo>
                    <a:pt x="2536" y="2199"/>
                    <a:pt x="2536" y="2366"/>
                    <a:pt x="2536" y="2399"/>
                  </a:cubicBezTo>
                  <a:lnTo>
                    <a:pt x="2436" y="2399"/>
                  </a:lnTo>
                  <a:cubicBezTo>
                    <a:pt x="2403" y="2333"/>
                    <a:pt x="2403" y="2199"/>
                    <a:pt x="2503" y="1966"/>
                  </a:cubicBezTo>
                  <a:close/>
                  <a:moveTo>
                    <a:pt x="1193" y="412"/>
                  </a:moveTo>
                  <a:cubicBezTo>
                    <a:pt x="1660" y="412"/>
                    <a:pt x="2062" y="922"/>
                    <a:pt x="2303" y="1432"/>
                  </a:cubicBezTo>
                  <a:cubicBezTo>
                    <a:pt x="2102" y="1732"/>
                    <a:pt x="1836" y="2299"/>
                    <a:pt x="2069" y="2633"/>
                  </a:cubicBezTo>
                  <a:cubicBezTo>
                    <a:pt x="2125" y="2689"/>
                    <a:pt x="2251" y="2815"/>
                    <a:pt x="2468" y="2815"/>
                  </a:cubicBezTo>
                  <a:cubicBezTo>
                    <a:pt x="2509" y="2815"/>
                    <a:pt x="2554" y="2810"/>
                    <a:pt x="2603" y="2800"/>
                  </a:cubicBezTo>
                  <a:cubicBezTo>
                    <a:pt x="2703" y="2800"/>
                    <a:pt x="2770" y="2766"/>
                    <a:pt x="2803" y="2700"/>
                  </a:cubicBezTo>
                  <a:cubicBezTo>
                    <a:pt x="3036" y="2433"/>
                    <a:pt x="2936" y="1899"/>
                    <a:pt x="2770" y="1465"/>
                  </a:cubicBezTo>
                  <a:cubicBezTo>
                    <a:pt x="2836" y="1332"/>
                    <a:pt x="2936" y="1199"/>
                    <a:pt x="3036" y="1098"/>
                  </a:cubicBezTo>
                  <a:cubicBezTo>
                    <a:pt x="3403" y="698"/>
                    <a:pt x="3737" y="498"/>
                    <a:pt x="4037" y="498"/>
                  </a:cubicBezTo>
                  <a:cubicBezTo>
                    <a:pt x="4204" y="498"/>
                    <a:pt x="4337" y="598"/>
                    <a:pt x="4471" y="765"/>
                  </a:cubicBezTo>
                  <a:cubicBezTo>
                    <a:pt x="4904" y="1332"/>
                    <a:pt x="4771" y="1999"/>
                    <a:pt x="4070" y="2766"/>
                  </a:cubicBezTo>
                  <a:cubicBezTo>
                    <a:pt x="3670" y="3200"/>
                    <a:pt x="3270" y="3500"/>
                    <a:pt x="3270" y="3500"/>
                  </a:cubicBezTo>
                  <a:cubicBezTo>
                    <a:pt x="2973" y="3683"/>
                    <a:pt x="2704" y="3756"/>
                    <a:pt x="2463" y="3756"/>
                  </a:cubicBezTo>
                  <a:cubicBezTo>
                    <a:pt x="2000" y="3756"/>
                    <a:pt x="1643" y="3485"/>
                    <a:pt x="1402" y="3200"/>
                  </a:cubicBezTo>
                  <a:cubicBezTo>
                    <a:pt x="635" y="2266"/>
                    <a:pt x="468" y="598"/>
                    <a:pt x="1035" y="431"/>
                  </a:cubicBezTo>
                  <a:cubicBezTo>
                    <a:pt x="1089" y="418"/>
                    <a:pt x="1141" y="412"/>
                    <a:pt x="1193" y="412"/>
                  </a:cubicBezTo>
                  <a:close/>
                  <a:moveTo>
                    <a:pt x="1193" y="0"/>
                  </a:moveTo>
                  <a:cubicBezTo>
                    <a:pt x="1109" y="0"/>
                    <a:pt x="1023" y="10"/>
                    <a:pt x="935" y="31"/>
                  </a:cubicBezTo>
                  <a:cubicBezTo>
                    <a:pt x="768" y="64"/>
                    <a:pt x="668" y="164"/>
                    <a:pt x="568" y="265"/>
                  </a:cubicBezTo>
                  <a:cubicBezTo>
                    <a:pt x="1" y="865"/>
                    <a:pt x="301" y="2499"/>
                    <a:pt x="1102" y="3467"/>
                  </a:cubicBezTo>
                  <a:cubicBezTo>
                    <a:pt x="1501" y="3926"/>
                    <a:pt x="1973" y="4171"/>
                    <a:pt x="2473" y="4171"/>
                  </a:cubicBezTo>
                  <a:cubicBezTo>
                    <a:pt x="2808" y="4171"/>
                    <a:pt x="3156" y="4061"/>
                    <a:pt x="3503" y="3834"/>
                  </a:cubicBezTo>
                  <a:cubicBezTo>
                    <a:pt x="3537" y="3834"/>
                    <a:pt x="3970" y="3534"/>
                    <a:pt x="4371" y="3067"/>
                  </a:cubicBezTo>
                  <a:cubicBezTo>
                    <a:pt x="5205" y="2133"/>
                    <a:pt x="5338" y="1232"/>
                    <a:pt x="4804" y="498"/>
                  </a:cubicBezTo>
                  <a:cubicBezTo>
                    <a:pt x="4604" y="231"/>
                    <a:pt x="4337" y="98"/>
                    <a:pt x="4037" y="98"/>
                  </a:cubicBezTo>
                  <a:cubicBezTo>
                    <a:pt x="4019" y="97"/>
                    <a:pt x="4001" y="96"/>
                    <a:pt x="3983" y="96"/>
                  </a:cubicBezTo>
                  <a:cubicBezTo>
                    <a:pt x="3470" y="96"/>
                    <a:pt x="2994" y="540"/>
                    <a:pt x="2736" y="798"/>
                  </a:cubicBezTo>
                  <a:cubicBezTo>
                    <a:pt x="2669" y="865"/>
                    <a:pt x="2603" y="932"/>
                    <a:pt x="2569" y="1032"/>
                  </a:cubicBezTo>
                  <a:cubicBezTo>
                    <a:pt x="2249" y="478"/>
                    <a:pt x="1775" y="0"/>
                    <a:pt x="11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456;p36"/>
            <p:cNvSpPr/>
            <p:nvPr/>
          </p:nvSpPr>
          <p:spPr>
            <a:xfrm>
              <a:off x="1800225" y="908350"/>
              <a:ext cx="144325" cy="95150"/>
            </a:xfrm>
            <a:custGeom>
              <a:avLst/>
              <a:gdLst/>
              <a:ahLst/>
              <a:cxnLst/>
              <a:rect l="l" t="t" r="r" b="b"/>
              <a:pathLst>
                <a:path w="5773" h="3806" extrusionOk="0">
                  <a:moveTo>
                    <a:pt x="2498" y="0"/>
                  </a:moveTo>
                  <a:cubicBezTo>
                    <a:pt x="669" y="0"/>
                    <a:pt x="1" y="3583"/>
                    <a:pt x="1136" y="3787"/>
                  </a:cubicBezTo>
                  <a:cubicBezTo>
                    <a:pt x="1197" y="3799"/>
                    <a:pt x="1257" y="3806"/>
                    <a:pt x="1315" y="3806"/>
                  </a:cubicBezTo>
                  <a:cubicBezTo>
                    <a:pt x="1918" y="3806"/>
                    <a:pt x="2381" y="3155"/>
                    <a:pt x="2613" y="2524"/>
                  </a:cubicBezTo>
                  <a:lnTo>
                    <a:pt x="2613" y="2524"/>
                  </a:lnTo>
                  <a:cubicBezTo>
                    <a:pt x="2990" y="3067"/>
                    <a:pt x="3592" y="3594"/>
                    <a:pt x="4122" y="3594"/>
                  </a:cubicBezTo>
                  <a:cubicBezTo>
                    <a:pt x="4363" y="3594"/>
                    <a:pt x="4589" y="3485"/>
                    <a:pt x="4772" y="3220"/>
                  </a:cubicBezTo>
                  <a:cubicBezTo>
                    <a:pt x="5772" y="1752"/>
                    <a:pt x="3371" y="251"/>
                    <a:pt x="3371" y="251"/>
                  </a:cubicBezTo>
                  <a:cubicBezTo>
                    <a:pt x="3056" y="77"/>
                    <a:pt x="2765" y="0"/>
                    <a:pt x="2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457;p36"/>
            <p:cNvSpPr/>
            <p:nvPr/>
          </p:nvSpPr>
          <p:spPr>
            <a:xfrm>
              <a:off x="1806100" y="903275"/>
              <a:ext cx="125950" cy="105475"/>
            </a:xfrm>
            <a:custGeom>
              <a:avLst/>
              <a:gdLst/>
              <a:ahLst/>
              <a:cxnLst/>
              <a:rect l="l" t="t" r="r" b="b"/>
              <a:pathLst>
                <a:path w="5038" h="4219" extrusionOk="0">
                  <a:moveTo>
                    <a:pt x="2302" y="1755"/>
                  </a:moveTo>
                  <a:cubicBezTo>
                    <a:pt x="2335" y="1788"/>
                    <a:pt x="2369" y="1955"/>
                    <a:pt x="2302" y="2188"/>
                  </a:cubicBezTo>
                  <a:cubicBezTo>
                    <a:pt x="2202" y="1955"/>
                    <a:pt x="2202" y="1821"/>
                    <a:pt x="2235" y="1788"/>
                  </a:cubicBezTo>
                  <a:cubicBezTo>
                    <a:pt x="2235" y="1788"/>
                    <a:pt x="2268" y="1755"/>
                    <a:pt x="2302" y="1755"/>
                  </a:cubicBezTo>
                  <a:close/>
                  <a:moveTo>
                    <a:pt x="2235" y="423"/>
                  </a:moveTo>
                  <a:cubicBezTo>
                    <a:pt x="2480" y="423"/>
                    <a:pt x="2738" y="501"/>
                    <a:pt x="3002" y="654"/>
                  </a:cubicBezTo>
                  <a:cubicBezTo>
                    <a:pt x="3036" y="654"/>
                    <a:pt x="4337" y="1454"/>
                    <a:pt x="4537" y="2422"/>
                  </a:cubicBezTo>
                  <a:cubicBezTo>
                    <a:pt x="4603" y="2722"/>
                    <a:pt x="4537" y="3022"/>
                    <a:pt x="4337" y="3322"/>
                  </a:cubicBezTo>
                  <a:cubicBezTo>
                    <a:pt x="4337" y="3356"/>
                    <a:pt x="4303" y="3389"/>
                    <a:pt x="4270" y="3389"/>
                  </a:cubicBezTo>
                  <a:cubicBezTo>
                    <a:pt x="4170" y="3523"/>
                    <a:pt x="4003" y="3589"/>
                    <a:pt x="3836" y="3589"/>
                  </a:cubicBezTo>
                  <a:cubicBezTo>
                    <a:pt x="3436" y="3556"/>
                    <a:pt x="2936" y="3122"/>
                    <a:pt x="2602" y="2689"/>
                  </a:cubicBezTo>
                  <a:cubicBezTo>
                    <a:pt x="2735" y="2288"/>
                    <a:pt x="2836" y="1788"/>
                    <a:pt x="2669" y="1521"/>
                  </a:cubicBezTo>
                  <a:cubicBezTo>
                    <a:pt x="2602" y="1421"/>
                    <a:pt x="2502" y="1354"/>
                    <a:pt x="2402" y="1354"/>
                  </a:cubicBezTo>
                  <a:cubicBezTo>
                    <a:pt x="2365" y="1350"/>
                    <a:pt x="2331" y="1348"/>
                    <a:pt x="2300" y="1348"/>
                  </a:cubicBezTo>
                  <a:cubicBezTo>
                    <a:pt x="2099" y="1348"/>
                    <a:pt x="1988" y="1430"/>
                    <a:pt x="1902" y="1488"/>
                  </a:cubicBezTo>
                  <a:cubicBezTo>
                    <a:pt x="1601" y="1821"/>
                    <a:pt x="1968" y="2455"/>
                    <a:pt x="2135" y="2755"/>
                  </a:cubicBezTo>
                  <a:cubicBezTo>
                    <a:pt x="2035" y="3022"/>
                    <a:pt x="1902" y="3289"/>
                    <a:pt x="1735" y="3456"/>
                  </a:cubicBezTo>
                  <a:cubicBezTo>
                    <a:pt x="1514" y="3677"/>
                    <a:pt x="1293" y="3806"/>
                    <a:pt x="1072" y="3806"/>
                  </a:cubicBezTo>
                  <a:cubicBezTo>
                    <a:pt x="1026" y="3806"/>
                    <a:pt x="980" y="3801"/>
                    <a:pt x="934" y="3789"/>
                  </a:cubicBezTo>
                  <a:cubicBezTo>
                    <a:pt x="801" y="3756"/>
                    <a:pt x="701" y="3656"/>
                    <a:pt x="634" y="3456"/>
                  </a:cubicBezTo>
                  <a:cubicBezTo>
                    <a:pt x="434" y="2822"/>
                    <a:pt x="667" y="1588"/>
                    <a:pt x="1301" y="887"/>
                  </a:cubicBezTo>
                  <a:cubicBezTo>
                    <a:pt x="1574" y="576"/>
                    <a:pt x="1892" y="423"/>
                    <a:pt x="2235" y="423"/>
                  </a:cubicBezTo>
                  <a:close/>
                  <a:moveTo>
                    <a:pt x="2243" y="1"/>
                  </a:moveTo>
                  <a:cubicBezTo>
                    <a:pt x="1778" y="1"/>
                    <a:pt x="1343" y="205"/>
                    <a:pt x="968" y="621"/>
                  </a:cubicBezTo>
                  <a:cubicBezTo>
                    <a:pt x="234" y="1454"/>
                    <a:pt x="0" y="2855"/>
                    <a:pt x="234" y="3589"/>
                  </a:cubicBezTo>
                  <a:cubicBezTo>
                    <a:pt x="367" y="4023"/>
                    <a:pt x="634" y="4156"/>
                    <a:pt x="867" y="4190"/>
                  </a:cubicBezTo>
                  <a:cubicBezTo>
                    <a:pt x="943" y="4209"/>
                    <a:pt x="1019" y="4218"/>
                    <a:pt x="1095" y="4218"/>
                  </a:cubicBezTo>
                  <a:cubicBezTo>
                    <a:pt x="1418" y="4218"/>
                    <a:pt x="1738" y="4047"/>
                    <a:pt x="2035" y="3723"/>
                  </a:cubicBezTo>
                  <a:cubicBezTo>
                    <a:pt x="2202" y="3556"/>
                    <a:pt x="2335" y="3322"/>
                    <a:pt x="2435" y="3156"/>
                  </a:cubicBezTo>
                  <a:cubicBezTo>
                    <a:pt x="2802" y="3589"/>
                    <a:pt x="3303" y="3956"/>
                    <a:pt x="3836" y="3990"/>
                  </a:cubicBezTo>
                  <a:cubicBezTo>
                    <a:pt x="3869" y="3993"/>
                    <a:pt x="3902" y="3995"/>
                    <a:pt x="3934" y="3995"/>
                  </a:cubicBezTo>
                  <a:cubicBezTo>
                    <a:pt x="4229" y="3995"/>
                    <a:pt x="4493" y="3857"/>
                    <a:pt x="4704" y="3556"/>
                  </a:cubicBezTo>
                  <a:cubicBezTo>
                    <a:pt x="4970" y="3156"/>
                    <a:pt x="5037" y="2755"/>
                    <a:pt x="4937" y="2322"/>
                  </a:cubicBezTo>
                  <a:cubicBezTo>
                    <a:pt x="4704" y="1188"/>
                    <a:pt x="3303" y="320"/>
                    <a:pt x="3236" y="287"/>
                  </a:cubicBezTo>
                  <a:cubicBezTo>
                    <a:pt x="2897" y="97"/>
                    <a:pt x="2563" y="1"/>
                    <a:pt x="22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458;p36"/>
            <p:cNvSpPr/>
            <p:nvPr/>
          </p:nvSpPr>
          <p:spPr>
            <a:xfrm>
              <a:off x="1698525" y="865375"/>
              <a:ext cx="126775" cy="89300"/>
            </a:xfrm>
            <a:custGeom>
              <a:avLst/>
              <a:gdLst/>
              <a:ahLst/>
              <a:cxnLst/>
              <a:rect l="l" t="t" r="r" b="b"/>
              <a:pathLst>
                <a:path w="5071" h="3572" extrusionOk="0">
                  <a:moveTo>
                    <a:pt x="3006" y="1"/>
                  </a:moveTo>
                  <a:cubicBezTo>
                    <a:pt x="2824" y="1"/>
                    <a:pt x="2633" y="31"/>
                    <a:pt x="2435" y="102"/>
                  </a:cubicBezTo>
                  <a:cubicBezTo>
                    <a:pt x="1134" y="535"/>
                    <a:pt x="0" y="1569"/>
                    <a:pt x="534" y="2403"/>
                  </a:cubicBezTo>
                  <a:cubicBezTo>
                    <a:pt x="914" y="3021"/>
                    <a:pt x="1751" y="3571"/>
                    <a:pt x="2636" y="3571"/>
                  </a:cubicBezTo>
                  <a:cubicBezTo>
                    <a:pt x="2993" y="3571"/>
                    <a:pt x="3357" y="3482"/>
                    <a:pt x="3703" y="3271"/>
                  </a:cubicBezTo>
                  <a:cubicBezTo>
                    <a:pt x="4937" y="2570"/>
                    <a:pt x="5070" y="1303"/>
                    <a:pt x="4737" y="936"/>
                  </a:cubicBezTo>
                  <a:cubicBezTo>
                    <a:pt x="4737" y="936"/>
                    <a:pt x="4018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459;p36"/>
            <p:cNvSpPr/>
            <p:nvPr/>
          </p:nvSpPr>
          <p:spPr>
            <a:xfrm>
              <a:off x="1787750" y="867900"/>
              <a:ext cx="15025" cy="71750"/>
            </a:xfrm>
            <a:custGeom>
              <a:avLst/>
              <a:gdLst/>
              <a:ahLst/>
              <a:cxnLst/>
              <a:rect l="l" t="t" r="r" b="b"/>
              <a:pathLst>
                <a:path w="601" h="2870" extrusionOk="0">
                  <a:moveTo>
                    <a:pt x="0" y="1"/>
                  </a:moveTo>
                  <a:cubicBezTo>
                    <a:pt x="0" y="2"/>
                    <a:pt x="267" y="2503"/>
                    <a:pt x="601" y="28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460;p36"/>
            <p:cNvSpPr/>
            <p:nvPr/>
          </p:nvSpPr>
          <p:spPr>
            <a:xfrm>
              <a:off x="1782750" y="862750"/>
              <a:ext cx="25025" cy="81825"/>
            </a:xfrm>
            <a:custGeom>
              <a:avLst/>
              <a:gdLst/>
              <a:ahLst/>
              <a:cxnLst/>
              <a:rect l="l" t="t" r="r" b="b"/>
              <a:pathLst>
                <a:path w="1001" h="3273" extrusionOk="0">
                  <a:moveTo>
                    <a:pt x="219" y="0"/>
                  </a:moveTo>
                  <a:cubicBezTo>
                    <a:pt x="202" y="0"/>
                    <a:pt x="185" y="2"/>
                    <a:pt x="167" y="7"/>
                  </a:cubicBezTo>
                  <a:cubicBezTo>
                    <a:pt x="134" y="7"/>
                    <a:pt x="67" y="40"/>
                    <a:pt x="34" y="73"/>
                  </a:cubicBezTo>
                  <a:cubicBezTo>
                    <a:pt x="0" y="107"/>
                    <a:pt x="0" y="173"/>
                    <a:pt x="0" y="240"/>
                  </a:cubicBezTo>
                  <a:cubicBezTo>
                    <a:pt x="67" y="841"/>
                    <a:pt x="300" y="2842"/>
                    <a:pt x="634" y="3209"/>
                  </a:cubicBezTo>
                  <a:cubicBezTo>
                    <a:pt x="671" y="3245"/>
                    <a:pt x="727" y="3272"/>
                    <a:pt x="787" y="3272"/>
                  </a:cubicBezTo>
                  <a:cubicBezTo>
                    <a:pt x="837" y="3272"/>
                    <a:pt x="889" y="3254"/>
                    <a:pt x="934" y="3209"/>
                  </a:cubicBezTo>
                  <a:cubicBezTo>
                    <a:pt x="1001" y="3142"/>
                    <a:pt x="1001" y="3009"/>
                    <a:pt x="934" y="2909"/>
                  </a:cubicBezTo>
                  <a:cubicBezTo>
                    <a:pt x="767" y="2742"/>
                    <a:pt x="534" y="1374"/>
                    <a:pt x="400" y="173"/>
                  </a:cubicBezTo>
                  <a:cubicBezTo>
                    <a:pt x="400" y="87"/>
                    <a:pt x="325" y="0"/>
                    <a:pt x="21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461;p36"/>
            <p:cNvSpPr/>
            <p:nvPr/>
          </p:nvSpPr>
          <p:spPr>
            <a:xfrm>
              <a:off x="1756900" y="869575"/>
              <a:ext cx="20025" cy="84250"/>
            </a:xfrm>
            <a:custGeom>
              <a:avLst/>
              <a:gdLst/>
              <a:ahLst/>
              <a:cxnLst/>
              <a:rect l="l" t="t" r="r" b="b"/>
              <a:pathLst>
                <a:path w="801" h="3370" extrusionOk="0">
                  <a:moveTo>
                    <a:pt x="0" y="0"/>
                  </a:moveTo>
                  <a:cubicBezTo>
                    <a:pt x="0" y="1"/>
                    <a:pt x="400" y="2936"/>
                    <a:pt x="801" y="33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462;p36"/>
            <p:cNvSpPr/>
            <p:nvPr/>
          </p:nvSpPr>
          <p:spPr>
            <a:xfrm>
              <a:off x="1751050" y="864575"/>
              <a:ext cx="31725" cy="94175"/>
            </a:xfrm>
            <a:custGeom>
              <a:avLst/>
              <a:gdLst/>
              <a:ahLst/>
              <a:cxnLst/>
              <a:rect l="l" t="t" r="r" b="b"/>
              <a:pathLst>
                <a:path w="1269" h="3767" extrusionOk="0">
                  <a:moveTo>
                    <a:pt x="201" y="0"/>
                  </a:moveTo>
                  <a:cubicBezTo>
                    <a:pt x="134" y="0"/>
                    <a:pt x="101" y="34"/>
                    <a:pt x="67" y="67"/>
                  </a:cubicBezTo>
                  <a:cubicBezTo>
                    <a:pt x="34" y="100"/>
                    <a:pt x="1" y="167"/>
                    <a:pt x="34" y="234"/>
                  </a:cubicBezTo>
                  <a:cubicBezTo>
                    <a:pt x="101" y="734"/>
                    <a:pt x="468" y="3236"/>
                    <a:pt x="868" y="3703"/>
                  </a:cubicBezTo>
                  <a:cubicBezTo>
                    <a:pt x="923" y="3740"/>
                    <a:pt x="988" y="3766"/>
                    <a:pt x="1046" y="3766"/>
                  </a:cubicBezTo>
                  <a:cubicBezTo>
                    <a:pt x="1094" y="3766"/>
                    <a:pt x="1138" y="3748"/>
                    <a:pt x="1168" y="3703"/>
                  </a:cubicBezTo>
                  <a:cubicBezTo>
                    <a:pt x="1268" y="3636"/>
                    <a:pt x="1268" y="3503"/>
                    <a:pt x="1201" y="3403"/>
                  </a:cubicBezTo>
                  <a:cubicBezTo>
                    <a:pt x="935" y="3169"/>
                    <a:pt x="601" y="1368"/>
                    <a:pt x="434" y="167"/>
                  </a:cubicBezTo>
                  <a:cubicBezTo>
                    <a:pt x="434" y="67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463;p36"/>
            <p:cNvSpPr/>
            <p:nvPr/>
          </p:nvSpPr>
          <p:spPr>
            <a:xfrm>
              <a:off x="1877800" y="833500"/>
              <a:ext cx="63425" cy="56950"/>
            </a:xfrm>
            <a:custGeom>
              <a:avLst/>
              <a:gdLst/>
              <a:ahLst/>
              <a:cxnLst/>
              <a:rect l="l" t="t" r="r" b="b"/>
              <a:pathLst>
                <a:path w="2537" h="2278" extrusionOk="0">
                  <a:moveTo>
                    <a:pt x="2315" y="1"/>
                  </a:moveTo>
                  <a:cubicBezTo>
                    <a:pt x="2226" y="1"/>
                    <a:pt x="2130" y="65"/>
                    <a:pt x="2102" y="176"/>
                  </a:cubicBezTo>
                  <a:cubicBezTo>
                    <a:pt x="1735" y="1710"/>
                    <a:pt x="268" y="1844"/>
                    <a:pt x="201" y="1844"/>
                  </a:cubicBezTo>
                  <a:cubicBezTo>
                    <a:pt x="134" y="1844"/>
                    <a:pt x="101" y="1877"/>
                    <a:pt x="68" y="1910"/>
                  </a:cubicBezTo>
                  <a:cubicBezTo>
                    <a:pt x="34" y="1977"/>
                    <a:pt x="1" y="2011"/>
                    <a:pt x="1" y="2077"/>
                  </a:cubicBezTo>
                  <a:cubicBezTo>
                    <a:pt x="34" y="2177"/>
                    <a:pt x="134" y="2277"/>
                    <a:pt x="234" y="2277"/>
                  </a:cubicBezTo>
                  <a:cubicBezTo>
                    <a:pt x="268" y="2277"/>
                    <a:pt x="2069" y="2111"/>
                    <a:pt x="2536" y="276"/>
                  </a:cubicBezTo>
                  <a:cubicBezTo>
                    <a:pt x="2536" y="143"/>
                    <a:pt x="2469" y="42"/>
                    <a:pt x="2369" y="9"/>
                  </a:cubicBezTo>
                  <a:cubicBezTo>
                    <a:pt x="2352" y="3"/>
                    <a:pt x="2334" y="1"/>
                    <a:pt x="23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464;p36"/>
            <p:cNvSpPr/>
            <p:nvPr/>
          </p:nvSpPr>
          <p:spPr>
            <a:xfrm>
              <a:off x="1733550" y="886250"/>
              <a:ext cx="15850" cy="66750"/>
            </a:xfrm>
            <a:custGeom>
              <a:avLst/>
              <a:gdLst/>
              <a:ahLst/>
              <a:cxnLst/>
              <a:rect l="l" t="t" r="r" b="b"/>
              <a:pathLst>
                <a:path w="634" h="267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4" y="2169"/>
                    <a:pt x="634" y="26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465;p36"/>
            <p:cNvSpPr/>
            <p:nvPr/>
          </p:nvSpPr>
          <p:spPr>
            <a:xfrm>
              <a:off x="1728525" y="881250"/>
              <a:ext cx="27550" cy="76325"/>
            </a:xfrm>
            <a:custGeom>
              <a:avLst/>
              <a:gdLst/>
              <a:ahLst/>
              <a:cxnLst/>
              <a:rect l="l" t="t" r="r" b="b"/>
              <a:pathLst>
                <a:path w="1102" h="3053" extrusionOk="0">
                  <a:moveTo>
                    <a:pt x="201" y="0"/>
                  </a:moveTo>
                  <a:cubicBezTo>
                    <a:pt x="134" y="0"/>
                    <a:pt x="101" y="34"/>
                    <a:pt x="68" y="67"/>
                  </a:cubicBezTo>
                  <a:cubicBezTo>
                    <a:pt x="34" y="101"/>
                    <a:pt x="1" y="167"/>
                    <a:pt x="1" y="234"/>
                  </a:cubicBezTo>
                  <a:cubicBezTo>
                    <a:pt x="34" y="434"/>
                    <a:pt x="168" y="2469"/>
                    <a:pt x="701" y="3003"/>
                  </a:cubicBezTo>
                  <a:cubicBezTo>
                    <a:pt x="752" y="3036"/>
                    <a:pt x="810" y="3053"/>
                    <a:pt x="864" y="3053"/>
                  </a:cubicBezTo>
                  <a:cubicBezTo>
                    <a:pt x="918" y="3053"/>
                    <a:pt x="968" y="3036"/>
                    <a:pt x="1002" y="3003"/>
                  </a:cubicBezTo>
                  <a:cubicBezTo>
                    <a:pt x="1102" y="2903"/>
                    <a:pt x="1068" y="2769"/>
                    <a:pt x="1002" y="2702"/>
                  </a:cubicBezTo>
                  <a:cubicBezTo>
                    <a:pt x="668" y="2402"/>
                    <a:pt x="468" y="1001"/>
                    <a:pt x="435" y="201"/>
                  </a:cubicBezTo>
                  <a:cubicBezTo>
                    <a:pt x="401" y="67"/>
                    <a:pt x="335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466;p36"/>
            <p:cNvSpPr/>
            <p:nvPr/>
          </p:nvSpPr>
          <p:spPr>
            <a:xfrm>
              <a:off x="1876975" y="889925"/>
              <a:ext cx="78425" cy="37525"/>
            </a:xfrm>
            <a:custGeom>
              <a:avLst/>
              <a:gdLst/>
              <a:ahLst/>
              <a:cxnLst/>
              <a:rect l="l" t="t" r="r" b="b"/>
              <a:pathLst>
                <a:path w="3137" h="1501" extrusionOk="0">
                  <a:moveTo>
                    <a:pt x="940" y="0"/>
                  </a:moveTo>
                  <a:cubicBezTo>
                    <a:pt x="705" y="0"/>
                    <a:pt x="448" y="27"/>
                    <a:pt x="167" y="87"/>
                  </a:cubicBezTo>
                  <a:cubicBezTo>
                    <a:pt x="134" y="120"/>
                    <a:pt x="101" y="120"/>
                    <a:pt x="67" y="154"/>
                  </a:cubicBezTo>
                  <a:cubicBezTo>
                    <a:pt x="1" y="221"/>
                    <a:pt x="1" y="287"/>
                    <a:pt x="1" y="354"/>
                  </a:cubicBezTo>
                  <a:cubicBezTo>
                    <a:pt x="34" y="454"/>
                    <a:pt x="134" y="521"/>
                    <a:pt x="267" y="521"/>
                  </a:cubicBezTo>
                  <a:cubicBezTo>
                    <a:pt x="524" y="464"/>
                    <a:pt x="756" y="439"/>
                    <a:pt x="967" y="439"/>
                  </a:cubicBezTo>
                  <a:cubicBezTo>
                    <a:pt x="2237" y="439"/>
                    <a:pt x="2707" y="1331"/>
                    <a:pt x="2736" y="1388"/>
                  </a:cubicBezTo>
                  <a:cubicBezTo>
                    <a:pt x="2761" y="1463"/>
                    <a:pt x="2842" y="1501"/>
                    <a:pt x="2923" y="1501"/>
                  </a:cubicBezTo>
                  <a:cubicBezTo>
                    <a:pt x="2951" y="1501"/>
                    <a:pt x="2978" y="1496"/>
                    <a:pt x="3003" y="1488"/>
                  </a:cubicBezTo>
                  <a:cubicBezTo>
                    <a:pt x="3103" y="1421"/>
                    <a:pt x="3136" y="1321"/>
                    <a:pt x="3103" y="1221"/>
                  </a:cubicBezTo>
                  <a:cubicBezTo>
                    <a:pt x="3103" y="1192"/>
                    <a:pt x="2521" y="0"/>
                    <a:pt x="94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467;p36"/>
            <p:cNvSpPr/>
            <p:nvPr/>
          </p:nvSpPr>
          <p:spPr>
            <a:xfrm>
              <a:off x="1198150" y="938800"/>
              <a:ext cx="386150" cy="896500"/>
            </a:xfrm>
            <a:custGeom>
              <a:avLst/>
              <a:gdLst/>
              <a:ahLst/>
              <a:cxnLst/>
              <a:rect l="l" t="t" r="r" b="b"/>
              <a:pathLst>
                <a:path w="15446" h="35860" extrusionOk="0">
                  <a:moveTo>
                    <a:pt x="13611" y="0"/>
                  </a:moveTo>
                  <a:cubicBezTo>
                    <a:pt x="13310" y="0"/>
                    <a:pt x="13043" y="0"/>
                    <a:pt x="12743" y="33"/>
                  </a:cubicBezTo>
                  <a:cubicBezTo>
                    <a:pt x="12677" y="33"/>
                    <a:pt x="12643" y="67"/>
                    <a:pt x="12610" y="100"/>
                  </a:cubicBezTo>
                  <a:cubicBezTo>
                    <a:pt x="12576" y="134"/>
                    <a:pt x="12543" y="200"/>
                    <a:pt x="12576" y="267"/>
                  </a:cubicBezTo>
                  <a:cubicBezTo>
                    <a:pt x="12576" y="354"/>
                    <a:pt x="12652" y="440"/>
                    <a:pt x="12758" y="440"/>
                  </a:cubicBezTo>
                  <a:cubicBezTo>
                    <a:pt x="12775" y="440"/>
                    <a:pt x="12792" y="438"/>
                    <a:pt x="12810" y="434"/>
                  </a:cubicBezTo>
                  <a:cubicBezTo>
                    <a:pt x="12927" y="417"/>
                    <a:pt x="13052" y="409"/>
                    <a:pt x="13181" y="409"/>
                  </a:cubicBezTo>
                  <a:cubicBezTo>
                    <a:pt x="13310" y="409"/>
                    <a:pt x="13444" y="417"/>
                    <a:pt x="13577" y="434"/>
                  </a:cubicBezTo>
                  <a:cubicBezTo>
                    <a:pt x="13711" y="434"/>
                    <a:pt x="13811" y="334"/>
                    <a:pt x="13811" y="234"/>
                  </a:cubicBezTo>
                  <a:cubicBezTo>
                    <a:pt x="13811" y="100"/>
                    <a:pt x="13744" y="0"/>
                    <a:pt x="13611" y="0"/>
                  </a:cubicBezTo>
                  <a:close/>
                  <a:moveTo>
                    <a:pt x="14419" y="154"/>
                  </a:moveTo>
                  <a:cubicBezTo>
                    <a:pt x="14362" y="154"/>
                    <a:pt x="14302" y="185"/>
                    <a:pt x="14278" y="234"/>
                  </a:cubicBezTo>
                  <a:cubicBezTo>
                    <a:pt x="14244" y="234"/>
                    <a:pt x="14244" y="267"/>
                    <a:pt x="14211" y="300"/>
                  </a:cubicBezTo>
                  <a:cubicBezTo>
                    <a:pt x="14178" y="400"/>
                    <a:pt x="14244" y="534"/>
                    <a:pt x="14378" y="567"/>
                  </a:cubicBezTo>
                  <a:cubicBezTo>
                    <a:pt x="14811" y="701"/>
                    <a:pt x="15078" y="834"/>
                    <a:pt x="15078" y="834"/>
                  </a:cubicBezTo>
                  <a:cubicBezTo>
                    <a:pt x="15114" y="858"/>
                    <a:pt x="15153" y="869"/>
                    <a:pt x="15193" y="869"/>
                  </a:cubicBezTo>
                  <a:cubicBezTo>
                    <a:pt x="15265" y="869"/>
                    <a:pt x="15335" y="832"/>
                    <a:pt x="15378" y="767"/>
                  </a:cubicBezTo>
                  <a:cubicBezTo>
                    <a:pt x="15445" y="667"/>
                    <a:pt x="15412" y="534"/>
                    <a:pt x="15312" y="500"/>
                  </a:cubicBezTo>
                  <a:cubicBezTo>
                    <a:pt x="15278" y="467"/>
                    <a:pt x="14978" y="300"/>
                    <a:pt x="14478" y="167"/>
                  </a:cubicBezTo>
                  <a:cubicBezTo>
                    <a:pt x="14460" y="158"/>
                    <a:pt x="14440" y="154"/>
                    <a:pt x="14419" y="154"/>
                  </a:cubicBezTo>
                  <a:close/>
                  <a:moveTo>
                    <a:pt x="11944" y="225"/>
                  </a:moveTo>
                  <a:cubicBezTo>
                    <a:pt x="11922" y="225"/>
                    <a:pt x="11900" y="228"/>
                    <a:pt x="11876" y="234"/>
                  </a:cubicBezTo>
                  <a:cubicBezTo>
                    <a:pt x="11609" y="334"/>
                    <a:pt x="11342" y="467"/>
                    <a:pt x="11109" y="634"/>
                  </a:cubicBezTo>
                  <a:cubicBezTo>
                    <a:pt x="11075" y="634"/>
                    <a:pt x="11075" y="667"/>
                    <a:pt x="11075" y="667"/>
                  </a:cubicBezTo>
                  <a:cubicBezTo>
                    <a:pt x="11009" y="734"/>
                    <a:pt x="10975" y="834"/>
                    <a:pt x="11042" y="901"/>
                  </a:cubicBezTo>
                  <a:cubicBezTo>
                    <a:pt x="11085" y="965"/>
                    <a:pt x="11156" y="1002"/>
                    <a:pt x="11228" y="1002"/>
                  </a:cubicBezTo>
                  <a:cubicBezTo>
                    <a:pt x="11267" y="1002"/>
                    <a:pt x="11307" y="991"/>
                    <a:pt x="11342" y="967"/>
                  </a:cubicBezTo>
                  <a:cubicBezTo>
                    <a:pt x="11542" y="834"/>
                    <a:pt x="11776" y="734"/>
                    <a:pt x="12043" y="634"/>
                  </a:cubicBezTo>
                  <a:cubicBezTo>
                    <a:pt x="12143" y="601"/>
                    <a:pt x="12210" y="467"/>
                    <a:pt x="12143" y="367"/>
                  </a:cubicBezTo>
                  <a:cubicBezTo>
                    <a:pt x="12115" y="285"/>
                    <a:pt x="12043" y="225"/>
                    <a:pt x="11944" y="225"/>
                  </a:cubicBezTo>
                  <a:close/>
                  <a:moveTo>
                    <a:pt x="10571" y="1093"/>
                  </a:moveTo>
                  <a:cubicBezTo>
                    <a:pt x="10517" y="1093"/>
                    <a:pt x="10458" y="1118"/>
                    <a:pt x="10408" y="1168"/>
                  </a:cubicBezTo>
                  <a:cubicBezTo>
                    <a:pt x="10275" y="1301"/>
                    <a:pt x="10108" y="1434"/>
                    <a:pt x="9975" y="1601"/>
                  </a:cubicBezTo>
                  <a:cubicBezTo>
                    <a:pt x="9908" y="1635"/>
                    <a:pt x="9875" y="1701"/>
                    <a:pt x="9808" y="1768"/>
                  </a:cubicBezTo>
                  <a:cubicBezTo>
                    <a:pt x="9741" y="1868"/>
                    <a:pt x="9741" y="2002"/>
                    <a:pt x="9841" y="2068"/>
                  </a:cubicBezTo>
                  <a:cubicBezTo>
                    <a:pt x="9886" y="2098"/>
                    <a:pt x="9938" y="2115"/>
                    <a:pt x="9987" y="2115"/>
                  </a:cubicBezTo>
                  <a:cubicBezTo>
                    <a:pt x="10048" y="2115"/>
                    <a:pt x="10105" y="2090"/>
                    <a:pt x="10141" y="2035"/>
                  </a:cubicBezTo>
                  <a:cubicBezTo>
                    <a:pt x="10308" y="1835"/>
                    <a:pt x="10508" y="1635"/>
                    <a:pt x="10708" y="1468"/>
                  </a:cubicBezTo>
                  <a:cubicBezTo>
                    <a:pt x="10775" y="1401"/>
                    <a:pt x="10775" y="1268"/>
                    <a:pt x="10708" y="1168"/>
                  </a:cubicBezTo>
                  <a:cubicBezTo>
                    <a:pt x="10675" y="1118"/>
                    <a:pt x="10625" y="1093"/>
                    <a:pt x="10571" y="1093"/>
                  </a:cubicBezTo>
                  <a:close/>
                  <a:moveTo>
                    <a:pt x="9495" y="2365"/>
                  </a:moveTo>
                  <a:cubicBezTo>
                    <a:pt x="9436" y="2365"/>
                    <a:pt x="9382" y="2394"/>
                    <a:pt x="9341" y="2435"/>
                  </a:cubicBezTo>
                  <a:cubicBezTo>
                    <a:pt x="9307" y="2435"/>
                    <a:pt x="9307" y="2469"/>
                    <a:pt x="9307" y="2469"/>
                  </a:cubicBezTo>
                  <a:cubicBezTo>
                    <a:pt x="9174" y="2702"/>
                    <a:pt x="9007" y="2936"/>
                    <a:pt x="8874" y="3202"/>
                  </a:cubicBezTo>
                  <a:cubicBezTo>
                    <a:pt x="8807" y="3302"/>
                    <a:pt x="8874" y="3436"/>
                    <a:pt x="8974" y="3469"/>
                  </a:cubicBezTo>
                  <a:cubicBezTo>
                    <a:pt x="9009" y="3493"/>
                    <a:pt x="9045" y="3504"/>
                    <a:pt x="9079" y="3504"/>
                  </a:cubicBezTo>
                  <a:cubicBezTo>
                    <a:pt x="9141" y="3504"/>
                    <a:pt x="9198" y="3467"/>
                    <a:pt x="9241" y="3403"/>
                  </a:cubicBezTo>
                  <a:cubicBezTo>
                    <a:pt x="9374" y="3136"/>
                    <a:pt x="9508" y="2902"/>
                    <a:pt x="9641" y="2702"/>
                  </a:cubicBezTo>
                  <a:cubicBezTo>
                    <a:pt x="9708" y="2602"/>
                    <a:pt x="9708" y="2469"/>
                    <a:pt x="9608" y="2402"/>
                  </a:cubicBezTo>
                  <a:cubicBezTo>
                    <a:pt x="9569" y="2376"/>
                    <a:pt x="9531" y="2365"/>
                    <a:pt x="9495" y="2365"/>
                  </a:cubicBezTo>
                  <a:close/>
                  <a:moveTo>
                    <a:pt x="8686" y="3833"/>
                  </a:moveTo>
                  <a:cubicBezTo>
                    <a:pt x="8635" y="3833"/>
                    <a:pt x="8582" y="3862"/>
                    <a:pt x="8540" y="3903"/>
                  </a:cubicBezTo>
                  <a:cubicBezTo>
                    <a:pt x="8540" y="3936"/>
                    <a:pt x="8507" y="3936"/>
                    <a:pt x="8507" y="3970"/>
                  </a:cubicBezTo>
                  <a:cubicBezTo>
                    <a:pt x="8407" y="4203"/>
                    <a:pt x="8273" y="4470"/>
                    <a:pt x="8173" y="4737"/>
                  </a:cubicBezTo>
                  <a:cubicBezTo>
                    <a:pt x="8140" y="4837"/>
                    <a:pt x="8207" y="4970"/>
                    <a:pt x="8307" y="5004"/>
                  </a:cubicBezTo>
                  <a:cubicBezTo>
                    <a:pt x="8332" y="5012"/>
                    <a:pt x="8359" y="5016"/>
                    <a:pt x="8386" y="5016"/>
                  </a:cubicBezTo>
                  <a:cubicBezTo>
                    <a:pt x="8467" y="5016"/>
                    <a:pt x="8549" y="4979"/>
                    <a:pt x="8574" y="4904"/>
                  </a:cubicBezTo>
                  <a:cubicBezTo>
                    <a:pt x="8674" y="4637"/>
                    <a:pt x="8774" y="4370"/>
                    <a:pt x="8874" y="4136"/>
                  </a:cubicBezTo>
                  <a:cubicBezTo>
                    <a:pt x="8941" y="4036"/>
                    <a:pt x="8874" y="3903"/>
                    <a:pt x="8774" y="3870"/>
                  </a:cubicBezTo>
                  <a:cubicBezTo>
                    <a:pt x="8748" y="3844"/>
                    <a:pt x="8718" y="3833"/>
                    <a:pt x="8686" y="3833"/>
                  </a:cubicBezTo>
                  <a:close/>
                  <a:moveTo>
                    <a:pt x="8099" y="5391"/>
                  </a:moveTo>
                  <a:cubicBezTo>
                    <a:pt x="8038" y="5391"/>
                    <a:pt x="7989" y="5422"/>
                    <a:pt x="7940" y="5471"/>
                  </a:cubicBezTo>
                  <a:cubicBezTo>
                    <a:pt x="7940" y="5504"/>
                    <a:pt x="7906" y="5504"/>
                    <a:pt x="7906" y="5537"/>
                  </a:cubicBezTo>
                  <a:cubicBezTo>
                    <a:pt x="7840" y="5738"/>
                    <a:pt x="7773" y="5938"/>
                    <a:pt x="7740" y="6138"/>
                  </a:cubicBezTo>
                  <a:lnTo>
                    <a:pt x="7673" y="6338"/>
                  </a:lnTo>
                  <a:cubicBezTo>
                    <a:pt x="7640" y="6471"/>
                    <a:pt x="7706" y="6571"/>
                    <a:pt x="7806" y="6605"/>
                  </a:cubicBezTo>
                  <a:cubicBezTo>
                    <a:pt x="7830" y="6611"/>
                    <a:pt x="7853" y="6614"/>
                    <a:pt x="7874" y="6614"/>
                  </a:cubicBezTo>
                  <a:cubicBezTo>
                    <a:pt x="7973" y="6614"/>
                    <a:pt x="8046" y="6554"/>
                    <a:pt x="8073" y="6471"/>
                  </a:cubicBezTo>
                  <a:lnTo>
                    <a:pt x="8140" y="6238"/>
                  </a:lnTo>
                  <a:cubicBezTo>
                    <a:pt x="8173" y="6038"/>
                    <a:pt x="8240" y="5871"/>
                    <a:pt x="8307" y="5671"/>
                  </a:cubicBezTo>
                  <a:cubicBezTo>
                    <a:pt x="8340" y="5571"/>
                    <a:pt x="8273" y="5437"/>
                    <a:pt x="8173" y="5404"/>
                  </a:cubicBezTo>
                  <a:cubicBezTo>
                    <a:pt x="8147" y="5395"/>
                    <a:pt x="8122" y="5391"/>
                    <a:pt x="8099" y="5391"/>
                  </a:cubicBezTo>
                  <a:close/>
                  <a:moveTo>
                    <a:pt x="7706" y="7005"/>
                  </a:moveTo>
                  <a:cubicBezTo>
                    <a:pt x="7640" y="7005"/>
                    <a:pt x="7573" y="7005"/>
                    <a:pt x="7506" y="7072"/>
                  </a:cubicBezTo>
                  <a:cubicBezTo>
                    <a:pt x="7473" y="7105"/>
                    <a:pt x="7473" y="7139"/>
                    <a:pt x="7473" y="7172"/>
                  </a:cubicBezTo>
                  <a:cubicBezTo>
                    <a:pt x="7406" y="7472"/>
                    <a:pt x="7339" y="7739"/>
                    <a:pt x="7306" y="8006"/>
                  </a:cubicBezTo>
                  <a:cubicBezTo>
                    <a:pt x="7306" y="8106"/>
                    <a:pt x="7373" y="8206"/>
                    <a:pt x="7473" y="8239"/>
                  </a:cubicBezTo>
                  <a:cubicBezTo>
                    <a:pt x="7491" y="8244"/>
                    <a:pt x="7508" y="8246"/>
                    <a:pt x="7525" y="8246"/>
                  </a:cubicBezTo>
                  <a:cubicBezTo>
                    <a:pt x="7631" y="8246"/>
                    <a:pt x="7706" y="8159"/>
                    <a:pt x="7706" y="8073"/>
                  </a:cubicBezTo>
                  <a:cubicBezTo>
                    <a:pt x="7773" y="7806"/>
                    <a:pt x="7806" y="7539"/>
                    <a:pt x="7873" y="7272"/>
                  </a:cubicBezTo>
                  <a:cubicBezTo>
                    <a:pt x="7906" y="7139"/>
                    <a:pt x="7840" y="7038"/>
                    <a:pt x="7706" y="7005"/>
                  </a:cubicBezTo>
                  <a:close/>
                  <a:moveTo>
                    <a:pt x="7439" y="8640"/>
                  </a:moveTo>
                  <a:cubicBezTo>
                    <a:pt x="7373" y="8640"/>
                    <a:pt x="7306" y="8673"/>
                    <a:pt x="7273" y="8706"/>
                  </a:cubicBezTo>
                  <a:cubicBezTo>
                    <a:pt x="7239" y="8740"/>
                    <a:pt x="7206" y="8806"/>
                    <a:pt x="7206" y="8840"/>
                  </a:cubicBezTo>
                  <a:cubicBezTo>
                    <a:pt x="7173" y="9140"/>
                    <a:pt x="7173" y="9440"/>
                    <a:pt x="7173" y="9707"/>
                  </a:cubicBezTo>
                  <a:cubicBezTo>
                    <a:pt x="7173" y="9807"/>
                    <a:pt x="7273" y="9907"/>
                    <a:pt x="7406" y="9907"/>
                  </a:cubicBezTo>
                  <a:cubicBezTo>
                    <a:pt x="7506" y="9907"/>
                    <a:pt x="7606" y="9807"/>
                    <a:pt x="7606" y="9674"/>
                  </a:cubicBezTo>
                  <a:cubicBezTo>
                    <a:pt x="7606" y="9440"/>
                    <a:pt x="7606" y="9173"/>
                    <a:pt x="7640" y="8873"/>
                  </a:cubicBezTo>
                  <a:cubicBezTo>
                    <a:pt x="7640" y="8773"/>
                    <a:pt x="7540" y="8673"/>
                    <a:pt x="7439" y="8640"/>
                  </a:cubicBezTo>
                  <a:close/>
                  <a:moveTo>
                    <a:pt x="8207" y="9874"/>
                  </a:moveTo>
                  <a:cubicBezTo>
                    <a:pt x="8140" y="9874"/>
                    <a:pt x="8107" y="9907"/>
                    <a:pt x="8073" y="9941"/>
                  </a:cubicBezTo>
                  <a:cubicBezTo>
                    <a:pt x="8040" y="9974"/>
                    <a:pt x="8007" y="10007"/>
                    <a:pt x="8007" y="10074"/>
                  </a:cubicBezTo>
                  <a:cubicBezTo>
                    <a:pt x="8007" y="10174"/>
                    <a:pt x="8107" y="10274"/>
                    <a:pt x="8207" y="10274"/>
                  </a:cubicBezTo>
                  <a:cubicBezTo>
                    <a:pt x="8474" y="10274"/>
                    <a:pt x="8740" y="10307"/>
                    <a:pt x="9007" y="10374"/>
                  </a:cubicBezTo>
                  <a:cubicBezTo>
                    <a:pt x="9021" y="10379"/>
                    <a:pt x="9035" y="10381"/>
                    <a:pt x="9049" y="10381"/>
                  </a:cubicBezTo>
                  <a:cubicBezTo>
                    <a:pt x="9141" y="10381"/>
                    <a:pt x="9241" y="10294"/>
                    <a:pt x="9241" y="10207"/>
                  </a:cubicBezTo>
                  <a:cubicBezTo>
                    <a:pt x="9274" y="10107"/>
                    <a:pt x="9207" y="9974"/>
                    <a:pt x="9074" y="9974"/>
                  </a:cubicBezTo>
                  <a:cubicBezTo>
                    <a:pt x="8807" y="9907"/>
                    <a:pt x="8507" y="9874"/>
                    <a:pt x="8207" y="9874"/>
                  </a:cubicBezTo>
                  <a:close/>
                  <a:moveTo>
                    <a:pt x="9813" y="10219"/>
                  </a:moveTo>
                  <a:cubicBezTo>
                    <a:pt x="9764" y="10219"/>
                    <a:pt x="9713" y="10235"/>
                    <a:pt x="9674" y="10274"/>
                  </a:cubicBezTo>
                  <a:cubicBezTo>
                    <a:pt x="9674" y="10307"/>
                    <a:pt x="9641" y="10307"/>
                    <a:pt x="9641" y="10341"/>
                  </a:cubicBezTo>
                  <a:cubicBezTo>
                    <a:pt x="9608" y="10441"/>
                    <a:pt x="9641" y="10574"/>
                    <a:pt x="9741" y="10608"/>
                  </a:cubicBezTo>
                  <a:cubicBezTo>
                    <a:pt x="9975" y="10708"/>
                    <a:pt x="10141" y="10841"/>
                    <a:pt x="10308" y="10975"/>
                  </a:cubicBezTo>
                  <a:cubicBezTo>
                    <a:pt x="10342" y="11008"/>
                    <a:pt x="10342" y="11008"/>
                    <a:pt x="10375" y="11041"/>
                  </a:cubicBezTo>
                  <a:cubicBezTo>
                    <a:pt x="10408" y="11075"/>
                    <a:pt x="10458" y="11091"/>
                    <a:pt x="10513" y="11091"/>
                  </a:cubicBezTo>
                  <a:cubicBezTo>
                    <a:pt x="10567" y="11091"/>
                    <a:pt x="10625" y="11075"/>
                    <a:pt x="10675" y="11041"/>
                  </a:cubicBezTo>
                  <a:cubicBezTo>
                    <a:pt x="10742" y="10941"/>
                    <a:pt x="10742" y="10808"/>
                    <a:pt x="10675" y="10741"/>
                  </a:cubicBezTo>
                  <a:cubicBezTo>
                    <a:pt x="10642" y="10708"/>
                    <a:pt x="10608" y="10674"/>
                    <a:pt x="10575" y="10674"/>
                  </a:cubicBezTo>
                  <a:cubicBezTo>
                    <a:pt x="10408" y="10508"/>
                    <a:pt x="10175" y="10341"/>
                    <a:pt x="9908" y="10241"/>
                  </a:cubicBezTo>
                  <a:cubicBezTo>
                    <a:pt x="9880" y="10227"/>
                    <a:pt x="9847" y="10219"/>
                    <a:pt x="9813" y="10219"/>
                  </a:cubicBezTo>
                  <a:close/>
                  <a:moveTo>
                    <a:pt x="5784" y="10362"/>
                  </a:moveTo>
                  <a:cubicBezTo>
                    <a:pt x="5757" y="10362"/>
                    <a:pt x="5730" y="10366"/>
                    <a:pt x="5705" y="10374"/>
                  </a:cubicBezTo>
                  <a:cubicBezTo>
                    <a:pt x="5438" y="10474"/>
                    <a:pt x="5171" y="10608"/>
                    <a:pt x="4938" y="10741"/>
                  </a:cubicBezTo>
                  <a:cubicBezTo>
                    <a:pt x="4904" y="10774"/>
                    <a:pt x="4904" y="10774"/>
                    <a:pt x="4871" y="10808"/>
                  </a:cubicBezTo>
                  <a:cubicBezTo>
                    <a:pt x="4804" y="10875"/>
                    <a:pt x="4804" y="10941"/>
                    <a:pt x="4838" y="11041"/>
                  </a:cubicBezTo>
                  <a:cubicBezTo>
                    <a:pt x="4881" y="11106"/>
                    <a:pt x="4952" y="11143"/>
                    <a:pt x="5023" y="11143"/>
                  </a:cubicBezTo>
                  <a:cubicBezTo>
                    <a:pt x="5063" y="11143"/>
                    <a:pt x="5102" y="11132"/>
                    <a:pt x="5138" y="11108"/>
                  </a:cubicBezTo>
                  <a:cubicBezTo>
                    <a:pt x="5371" y="10975"/>
                    <a:pt x="5605" y="10875"/>
                    <a:pt x="5872" y="10741"/>
                  </a:cubicBezTo>
                  <a:cubicBezTo>
                    <a:pt x="5972" y="10708"/>
                    <a:pt x="6005" y="10574"/>
                    <a:pt x="5972" y="10474"/>
                  </a:cubicBezTo>
                  <a:cubicBezTo>
                    <a:pt x="5947" y="10399"/>
                    <a:pt x="5865" y="10362"/>
                    <a:pt x="5784" y="10362"/>
                  </a:cubicBezTo>
                  <a:close/>
                  <a:moveTo>
                    <a:pt x="7339" y="9907"/>
                  </a:moveTo>
                  <a:cubicBezTo>
                    <a:pt x="7073" y="9941"/>
                    <a:pt x="6806" y="10007"/>
                    <a:pt x="6505" y="10074"/>
                  </a:cubicBezTo>
                  <a:cubicBezTo>
                    <a:pt x="6472" y="10107"/>
                    <a:pt x="6439" y="10107"/>
                    <a:pt x="6405" y="10141"/>
                  </a:cubicBezTo>
                  <a:cubicBezTo>
                    <a:pt x="6372" y="10207"/>
                    <a:pt x="6339" y="10274"/>
                    <a:pt x="6372" y="10341"/>
                  </a:cubicBezTo>
                  <a:cubicBezTo>
                    <a:pt x="6400" y="10423"/>
                    <a:pt x="6472" y="10483"/>
                    <a:pt x="6553" y="10483"/>
                  </a:cubicBezTo>
                  <a:cubicBezTo>
                    <a:pt x="6570" y="10483"/>
                    <a:pt x="6588" y="10480"/>
                    <a:pt x="6606" y="10474"/>
                  </a:cubicBezTo>
                  <a:cubicBezTo>
                    <a:pt x="6872" y="10408"/>
                    <a:pt x="7139" y="10374"/>
                    <a:pt x="7373" y="10341"/>
                  </a:cubicBezTo>
                  <a:lnTo>
                    <a:pt x="7373" y="10341"/>
                  </a:lnTo>
                  <a:cubicBezTo>
                    <a:pt x="7306" y="10374"/>
                    <a:pt x="7239" y="10474"/>
                    <a:pt x="7273" y="10541"/>
                  </a:cubicBezTo>
                  <a:cubicBezTo>
                    <a:pt x="7306" y="10875"/>
                    <a:pt x="7373" y="11141"/>
                    <a:pt x="7473" y="11408"/>
                  </a:cubicBezTo>
                  <a:cubicBezTo>
                    <a:pt x="7497" y="11480"/>
                    <a:pt x="7573" y="11535"/>
                    <a:pt x="7651" y="11535"/>
                  </a:cubicBezTo>
                  <a:cubicBezTo>
                    <a:pt x="7681" y="11535"/>
                    <a:pt x="7712" y="11527"/>
                    <a:pt x="7740" y="11508"/>
                  </a:cubicBezTo>
                  <a:cubicBezTo>
                    <a:pt x="7873" y="11475"/>
                    <a:pt x="7906" y="11375"/>
                    <a:pt x="7873" y="11241"/>
                  </a:cubicBezTo>
                  <a:cubicBezTo>
                    <a:pt x="7773" y="11008"/>
                    <a:pt x="7706" y="10774"/>
                    <a:pt x="7673" y="10474"/>
                  </a:cubicBezTo>
                  <a:cubicBezTo>
                    <a:pt x="7673" y="10374"/>
                    <a:pt x="7573" y="10307"/>
                    <a:pt x="7473" y="10307"/>
                  </a:cubicBezTo>
                  <a:cubicBezTo>
                    <a:pt x="7540" y="10274"/>
                    <a:pt x="7606" y="10207"/>
                    <a:pt x="7573" y="10107"/>
                  </a:cubicBezTo>
                  <a:cubicBezTo>
                    <a:pt x="7573" y="9974"/>
                    <a:pt x="7473" y="9907"/>
                    <a:pt x="7339" y="9907"/>
                  </a:cubicBezTo>
                  <a:close/>
                  <a:moveTo>
                    <a:pt x="4340" y="11181"/>
                  </a:moveTo>
                  <a:cubicBezTo>
                    <a:pt x="4294" y="11181"/>
                    <a:pt x="4246" y="11200"/>
                    <a:pt x="4204" y="11241"/>
                  </a:cubicBezTo>
                  <a:cubicBezTo>
                    <a:pt x="3970" y="11408"/>
                    <a:pt x="3770" y="11575"/>
                    <a:pt x="3570" y="11775"/>
                  </a:cubicBezTo>
                  <a:cubicBezTo>
                    <a:pt x="3570" y="11775"/>
                    <a:pt x="3537" y="11775"/>
                    <a:pt x="3537" y="11809"/>
                  </a:cubicBezTo>
                  <a:cubicBezTo>
                    <a:pt x="3470" y="11875"/>
                    <a:pt x="3470" y="12009"/>
                    <a:pt x="3537" y="12075"/>
                  </a:cubicBezTo>
                  <a:cubicBezTo>
                    <a:pt x="3587" y="12125"/>
                    <a:pt x="3645" y="12150"/>
                    <a:pt x="3699" y="12150"/>
                  </a:cubicBezTo>
                  <a:cubicBezTo>
                    <a:pt x="3754" y="12150"/>
                    <a:pt x="3804" y="12125"/>
                    <a:pt x="3837" y="12075"/>
                  </a:cubicBezTo>
                  <a:cubicBezTo>
                    <a:pt x="4037" y="11909"/>
                    <a:pt x="4237" y="11708"/>
                    <a:pt x="4471" y="11542"/>
                  </a:cubicBezTo>
                  <a:cubicBezTo>
                    <a:pt x="4537" y="11475"/>
                    <a:pt x="4571" y="11342"/>
                    <a:pt x="4504" y="11275"/>
                  </a:cubicBezTo>
                  <a:cubicBezTo>
                    <a:pt x="4465" y="11217"/>
                    <a:pt x="4404" y="11181"/>
                    <a:pt x="4340" y="11181"/>
                  </a:cubicBezTo>
                  <a:close/>
                  <a:moveTo>
                    <a:pt x="10964" y="11366"/>
                  </a:moveTo>
                  <a:cubicBezTo>
                    <a:pt x="10945" y="11366"/>
                    <a:pt x="10926" y="11369"/>
                    <a:pt x="10909" y="11375"/>
                  </a:cubicBezTo>
                  <a:cubicBezTo>
                    <a:pt x="10875" y="11408"/>
                    <a:pt x="10842" y="11408"/>
                    <a:pt x="10809" y="11442"/>
                  </a:cubicBezTo>
                  <a:cubicBezTo>
                    <a:pt x="10775" y="11508"/>
                    <a:pt x="10742" y="11575"/>
                    <a:pt x="10775" y="11642"/>
                  </a:cubicBezTo>
                  <a:cubicBezTo>
                    <a:pt x="10842" y="11875"/>
                    <a:pt x="10842" y="12109"/>
                    <a:pt x="10708" y="12276"/>
                  </a:cubicBezTo>
                  <a:cubicBezTo>
                    <a:pt x="10675" y="12376"/>
                    <a:pt x="10708" y="12509"/>
                    <a:pt x="10809" y="12576"/>
                  </a:cubicBezTo>
                  <a:cubicBezTo>
                    <a:pt x="10835" y="12585"/>
                    <a:pt x="10862" y="12589"/>
                    <a:pt x="10888" y="12589"/>
                  </a:cubicBezTo>
                  <a:cubicBezTo>
                    <a:pt x="10960" y="12589"/>
                    <a:pt x="11027" y="12558"/>
                    <a:pt x="11075" y="12509"/>
                  </a:cubicBezTo>
                  <a:cubicBezTo>
                    <a:pt x="11242" y="12209"/>
                    <a:pt x="11276" y="11875"/>
                    <a:pt x="11175" y="11508"/>
                  </a:cubicBezTo>
                  <a:cubicBezTo>
                    <a:pt x="11148" y="11426"/>
                    <a:pt x="11053" y="11366"/>
                    <a:pt x="10964" y="11366"/>
                  </a:cubicBezTo>
                  <a:close/>
                  <a:moveTo>
                    <a:pt x="8086" y="11862"/>
                  </a:moveTo>
                  <a:cubicBezTo>
                    <a:pt x="8037" y="11862"/>
                    <a:pt x="7985" y="11879"/>
                    <a:pt x="7940" y="11909"/>
                  </a:cubicBezTo>
                  <a:cubicBezTo>
                    <a:pt x="7940" y="11909"/>
                    <a:pt x="7906" y="11909"/>
                    <a:pt x="7906" y="11942"/>
                  </a:cubicBezTo>
                  <a:cubicBezTo>
                    <a:pt x="7840" y="12009"/>
                    <a:pt x="7840" y="12109"/>
                    <a:pt x="7906" y="12175"/>
                  </a:cubicBezTo>
                  <a:cubicBezTo>
                    <a:pt x="8007" y="12342"/>
                    <a:pt x="8140" y="12476"/>
                    <a:pt x="8273" y="12609"/>
                  </a:cubicBezTo>
                  <a:cubicBezTo>
                    <a:pt x="8340" y="12676"/>
                    <a:pt x="8440" y="12743"/>
                    <a:pt x="8540" y="12809"/>
                  </a:cubicBezTo>
                  <a:cubicBezTo>
                    <a:pt x="8576" y="12833"/>
                    <a:pt x="8615" y="12844"/>
                    <a:pt x="8655" y="12844"/>
                  </a:cubicBezTo>
                  <a:cubicBezTo>
                    <a:pt x="8727" y="12844"/>
                    <a:pt x="8797" y="12807"/>
                    <a:pt x="8840" y="12743"/>
                  </a:cubicBezTo>
                  <a:cubicBezTo>
                    <a:pt x="8907" y="12676"/>
                    <a:pt x="8874" y="12542"/>
                    <a:pt x="8774" y="12476"/>
                  </a:cubicBezTo>
                  <a:cubicBezTo>
                    <a:pt x="8707" y="12409"/>
                    <a:pt x="8607" y="12342"/>
                    <a:pt x="8540" y="12276"/>
                  </a:cubicBezTo>
                  <a:cubicBezTo>
                    <a:pt x="8440" y="12175"/>
                    <a:pt x="8340" y="12075"/>
                    <a:pt x="8240" y="11942"/>
                  </a:cubicBezTo>
                  <a:cubicBezTo>
                    <a:pt x="8203" y="11887"/>
                    <a:pt x="8146" y="11862"/>
                    <a:pt x="8086" y="11862"/>
                  </a:cubicBezTo>
                  <a:close/>
                  <a:moveTo>
                    <a:pt x="10242" y="12667"/>
                  </a:moveTo>
                  <a:cubicBezTo>
                    <a:pt x="10221" y="12667"/>
                    <a:pt x="10198" y="12670"/>
                    <a:pt x="10175" y="12676"/>
                  </a:cubicBezTo>
                  <a:cubicBezTo>
                    <a:pt x="10028" y="12725"/>
                    <a:pt x="9846" y="12756"/>
                    <a:pt x="9667" y="12756"/>
                  </a:cubicBezTo>
                  <a:cubicBezTo>
                    <a:pt x="9602" y="12756"/>
                    <a:pt x="9537" y="12751"/>
                    <a:pt x="9474" y="12743"/>
                  </a:cubicBezTo>
                  <a:cubicBezTo>
                    <a:pt x="9374" y="12743"/>
                    <a:pt x="9307" y="12743"/>
                    <a:pt x="9274" y="12809"/>
                  </a:cubicBezTo>
                  <a:cubicBezTo>
                    <a:pt x="9241" y="12843"/>
                    <a:pt x="9241" y="12876"/>
                    <a:pt x="9207" y="12909"/>
                  </a:cubicBezTo>
                  <a:cubicBezTo>
                    <a:pt x="9207" y="13009"/>
                    <a:pt x="9274" y="13143"/>
                    <a:pt x="9408" y="13143"/>
                  </a:cubicBezTo>
                  <a:cubicBezTo>
                    <a:pt x="9514" y="13166"/>
                    <a:pt x="9624" y="13178"/>
                    <a:pt x="9735" y="13178"/>
                  </a:cubicBezTo>
                  <a:cubicBezTo>
                    <a:pt x="9936" y="13178"/>
                    <a:pt x="10136" y="13141"/>
                    <a:pt x="10308" y="13076"/>
                  </a:cubicBezTo>
                  <a:cubicBezTo>
                    <a:pt x="10442" y="13043"/>
                    <a:pt x="10475" y="12909"/>
                    <a:pt x="10442" y="12809"/>
                  </a:cubicBezTo>
                  <a:cubicBezTo>
                    <a:pt x="10414" y="12727"/>
                    <a:pt x="10342" y="12667"/>
                    <a:pt x="10242" y="12667"/>
                  </a:cubicBezTo>
                  <a:close/>
                  <a:moveTo>
                    <a:pt x="3135" y="12329"/>
                  </a:moveTo>
                  <a:cubicBezTo>
                    <a:pt x="3080" y="12329"/>
                    <a:pt x="3025" y="12354"/>
                    <a:pt x="2970" y="12409"/>
                  </a:cubicBezTo>
                  <a:cubicBezTo>
                    <a:pt x="2803" y="12642"/>
                    <a:pt x="2636" y="12876"/>
                    <a:pt x="2469" y="13109"/>
                  </a:cubicBezTo>
                  <a:cubicBezTo>
                    <a:pt x="2403" y="13210"/>
                    <a:pt x="2436" y="13343"/>
                    <a:pt x="2536" y="13410"/>
                  </a:cubicBezTo>
                  <a:cubicBezTo>
                    <a:pt x="2571" y="13433"/>
                    <a:pt x="2611" y="13444"/>
                    <a:pt x="2650" y="13444"/>
                  </a:cubicBezTo>
                  <a:cubicBezTo>
                    <a:pt x="2722" y="13444"/>
                    <a:pt x="2793" y="13408"/>
                    <a:pt x="2836" y="13343"/>
                  </a:cubicBezTo>
                  <a:cubicBezTo>
                    <a:pt x="2970" y="13109"/>
                    <a:pt x="3136" y="12876"/>
                    <a:pt x="3303" y="12676"/>
                  </a:cubicBezTo>
                  <a:cubicBezTo>
                    <a:pt x="3370" y="12576"/>
                    <a:pt x="3370" y="12442"/>
                    <a:pt x="3270" y="12376"/>
                  </a:cubicBezTo>
                  <a:cubicBezTo>
                    <a:pt x="3225" y="12346"/>
                    <a:pt x="3180" y="12329"/>
                    <a:pt x="3135" y="12329"/>
                  </a:cubicBezTo>
                  <a:close/>
                  <a:moveTo>
                    <a:pt x="2225" y="13740"/>
                  </a:moveTo>
                  <a:cubicBezTo>
                    <a:pt x="2169" y="13740"/>
                    <a:pt x="2123" y="13769"/>
                    <a:pt x="2102" y="13810"/>
                  </a:cubicBezTo>
                  <a:cubicBezTo>
                    <a:pt x="2069" y="13810"/>
                    <a:pt x="2069" y="13843"/>
                    <a:pt x="2069" y="13843"/>
                  </a:cubicBezTo>
                  <a:cubicBezTo>
                    <a:pt x="1936" y="14110"/>
                    <a:pt x="1802" y="14377"/>
                    <a:pt x="1735" y="14644"/>
                  </a:cubicBezTo>
                  <a:cubicBezTo>
                    <a:pt x="1669" y="14744"/>
                    <a:pt x="1735" y="14877"/>
                    <a:pt x="1835" y="14911"/>
                  </a:cubicBezTo>
                  <a:cubicBezTo>
                    <a:pt x="1867" y="14919"/>
                    <a:pt x="1897" y="14923"/>
                    <a:pt x="1924" y="14923"/>
                  </a:cubicBezTo>
                  <a:cubicBezTo>
                    <a:pt x="2012" y="14923"/>
                    <a:pt x="2077" y="14879"/>
                    <a:pt x="2102" y="14777"/>
                  </a:cubicBezTo>
                  <a:cubicBezTo>
                    <a:pt x="2202" y="14544"/>
                    <a:pt x="2302" y="14277"/>
                    <a:pt x="2436" y="14043"/>
                  </a:cubicBezTo>
                  <a:cubicBezTo>
                    <a:pt x="2469" y="13943"/>
                    <a:pt x="2436" y="13810"/>
                    <a:pt x="2336" y="13777"/>
                  </a:cubicBezTo>
                  <a:cubicBezTo>
                    <a:pt x="2298" y="13751"/>
                    <a:pt x="2259" y="13740"/>
                    <a:pt x="2225" y="13740"/>
                  </a:cubicBezTo>
                  <a:close/>
                  <a:moveTo>
                    <a:pt x="1735" y="15311"/>
                  </a:moveTo>
                  <a:cubicBezTo>
                    <a:pt x="1635" y="15311"/>
                    <a:pt x="1569" y="15311"/>
                    <a:pt x="1535" y="15378"/>
                  </a:cubicBezTo>
                  <a:cubicBezTo>
                    <a:pt x="1502" y="15411"/>
                    <a:pt x="1502" y="15444"/>
                    <a:pt x="1469" y="15478"/>
                  </a:cubicBezTo>
                  <a:cubicBezTo>
                    <a:pt x="1402" y="15745"/>
                    <a:pt x="1368" y="16045"/>
                    <a:pt x="1335" y="16312"/>
                  </a:cubicBezTo>
                  <a:cubicBezTo>
                    <a:pt x="1335" y="16445"/>
                    <a:pt x="1435" y="16545"/>
                    <a:pt x="1535" y="16545"/>
                  </a:cubicBezTo>
                  <a:cubicBezTo>
                    <a:pt x="1669" y="16545"/>
                    <a:pt x="1769" y="16479"/>
                    <a:pt x="1769" y="16345"/>
                  </a:cubicBezTo>
                  <a:cubicBezTo>
                    <a:pt x="1769" y="16078"/>
                    <a:pt x="1835" y="15811"/>
                    <a:pt x="1869" y="15578"/>
                  </a:cubicBezTo>
                  <a:cubicBezTo>
                    <a:pt x="1902" y="15444"/>
                    <a:pt x="1835" y="15344"/>
                    <a:pt x="1735" y="15311"/>
                  </a:cubicBezTo>
                  <a:close/>
                  <a:moveTo>
                    <a:pt x="1587" y="16972"/>
                  </a:moveTo>
                  <a:cubicBezTo>
                    <a:pt x="1570" y="16972"/>
                    <a:pt x="1553" y="16974"/>
                    <a:pt x="1535" y="16979"/>
                  </a:cubicBezTo>
                  <a:cubicBezTo>
                    <a:pt x="1502" y="16979"/>
                    <a:pt x="1435" y="16979"/>
                    <a:pt x="1402" y="17046"/>
                  </a:cubicBezTo>
                  <a:cubicBezTo>
                    <a:pt x="1368" y="17079"/>
                    <a:pt x="1335" y="17146"/>
                    <a:pt x="1368" y="17179"/>
                  </a:cubicBezTo>
                  <a:cubicBezTo>
                    <a:pt x="1368" y="17479"/>
                    <a:pt x="1435" y="17779"/>
                    <a:pt x="1502" y="18046"/>
                  </a:cubicBezTo>
                  <a:cubicBezTo>
                    <a:pt x="1529" y="18129"/>
                    <a:pt x="1625" y="18188"/>
                    <a:pt x="1713" y="18188"/>
                  </a:cubicBezTo>
                  <a:cubicBezTo>
                    <a:pt x="1732" y="18188"/>
                    <a:pt x="1751" y="18186"/>
                    <a:pt x="1769" y="18180"/>
                  </a:cubicBezTo>
                  <a:cubicBezTo>
                    <a:pt x="1869" y="18146"/>
                    <a:pt x="1936" y="18046"/>
                    <a:pt x="1902" y="17946"/>
                  </a:cubicBezTo>
                  <a:cubicBezTo>
                    <a:pt x="1835" y="17679"/>
                    <a:pt x="1802" y="17413"/>
                    <a:pt x="1769" y="17146"/>
                  </a:cubicBezTo>
                  <a:cubicBezTo>
                    <a:pt x="1769" y="17059"/>
                    <a:pt x="1694" y="16972"/>
                    <a:pt x="1587" y="16972"/>
                  </a:cubicBezTo>
                  <a:close/>
                  <a:moveTo>
                    <a:pt x="2006" y="18553"/>
                  </a:moveTo>
                  <a:cubicBezTo>
                    <a:pt x="1974" y="18553"/>
                    <a:pt x="1939" y="18561"/>
                    <a:pt x="1902" y="18580"/>
                  </a:cubicBezTo>
                  <a:cubicBezTo>
                    <a:pt x="1902" y="18580"/>
                    <a:pt x="1869" y="18613"/>
                    <a:pt x="1869" y="18613"/>
                  </a:cubicBezTo>
                  <a:cubicBezTo>
                    <a:pt x="1802" y="18680"/>
                    <a:pt x="1769" y="18780"/>
                    <a:pt x="1835" y="18847"/>
                  </a:cubicBezTo>
                  <a:cubicBezTo>
                    <a:pt x="1936" y="19114"/>
                    <a:pt x="2102" y="19381"/>
                    <a:pt x="2269" y="19614"/>
                  </a:cubicBezTo>
                  <a:cubicBezTo>
                    <a:pt x="2310" y="19655"/>
                    <a:pt x="2377" y="19684"/>
                    <a:pt x="2446" y="19684"/>
                  </a:cubicBezTo>
                  <a:cubicBezTo>
                    <a:pt x="2488" y="19684"/>
                    <a:pt x="2531" y="19673"/>
                    <a:pt x="2569" y="19647"/>
                  </a:cubicBezTo>
                  <a:cubicBezTo>
                    <a:pt x="2669" y="19581"/>
                    <a:pt x="2669" y="19447"/>
                    <a:pt x="2603" y="19347"/>
                  </a:cubicBezTo>
                  <a:cubicBezTo>
                    <a:pt x="2436" y="19147"/>
                    <a:pt x="2302" y="18914"/>
                    <a:pt x="2202" y="18680"/>
                  </a:cubicBezTo>
                  <a:cubicBezTo>
                    <a:pt x="2154" y="18608"/>
                    <a:pt x="2089" y="18553"/>
                    <a:pt x="2006" y="18553"/>
                  </a:cubicBezTo>
                  <a:close/>
                  <a:moveTo>
                    <a:pt x="5038" y="19614"/>
                  </a:moveTo>
                  <a:cubicBezTo>
                    <a:pt x="4738" y="19614"/>
                    <a:pt x="4437" y="19647"/>
                    <a:pt x="4137" y="19748"/>
                  </a:cubicBezTo>
                  <a:cubicBezTo>
                    <a:pt x="4104" y="19748"/>
                    <a:pt x="4070" y="19781"/>
                    <a:pt x="4037" y="19814"/>
                  </a:cubicBezTo>
                  <a:cubicBezTo>
                    <a:pt x="4004" y="19848"/>
                    <a:pt x="3970" y="19948"/>
                    <a:pt x="4004" y="20014"/>
                  </a:cubicBezTo>
                  <a:cubicBezTo>
                    <a:pt x="4031" y="20097"/>
                    <a:pt x="4104" y="20157"/>
                    <a:pt x="4203" y="20157"/>
                  </a:cubicBezTo>
                  <a:cubicBezTo>
                    <a:pt x="4224" y="20157"/>
                    <a:pt x="4247" y="20154"/>
                    <a:pt x="4271" y="20148"/>
                  </a:cubicBezTo>
                  <a:cubicBezTo>
                    <a:pt x="4446" y="20073"/>
                    <a:pt x="4640" y="20035"/>
                    <a:pt x="4824" y="20035"/>
                  </a:cubicBezTo>
                  <a:cubicBezTo>
                    <a:pt x="4886" y="20035"/>
                    <a:pt x="4946" y="20039"/>
                    <a:pt x="5004" y="20048"/>
                  </a:cubicBezTo>
                  <a:cubicBezTo>
                    <a:pt x="5138" y="20048"/>
                    <a:pt x="5205" y="19948"/>
                    <a:pt x="5238" y="19848"/>
                  </a:cubicBezTo>
                  <a:cubicBezTo>
                    <a:pt x="5238" y="19714"/>
                    <a:pt x="5138" y="19614"/>
                    <a:pt x="5038" y="19614"/>
                  </a:cubicBezTo>
                  <a:close/>
                  <a:moveTo>
                    <a:pt x="5818" y="19811"/>
                  </a:moveTo>
                  <a:cubicBezTo>
                    <a:pt x="5767" y="19811"/>
                    <a:pt x="5713" y="19840"/>
                    <a:pt x="5672" y="19881"/>
                  </a:cubicBezTo>
                  <a:cubicBezTo>
                    <a:pt x="5638" y="19881"/>
                    <a:pt x="5638" y="19914"/>
                    <a:pt x="5638" y="19948"/>
                  </a:cubicBezTo>
                  <a:cubicBezTo>
                    <a:pt x="5571" y="20048"/>
                    <a:pt x="5638" y="20148"/>
                    <a:pt x="5738" y="20215"/>
                  </a:cubicBezTo>
                  <a:cubicBezTo>
                    <a:pt x="5872" y="20281"/>
                    <a:pt x="6038" y="20381"/>
                    <a:pt x="6139" y="20481"/>
                  </a:cubicBezTo>
                  <a:cubicBezTo>
                    <a:pt x="6205" y="20548"/>
                    <a:pt x="6272" y="20581"/>
                    <a:pt x="6305" y="20648"/>
                  </a:cubicBezTo>
                  <a:cubicBezTo>
                    <a:pt x="6342" y="20703"/>
                    <a:pt x="6399" y="20728"/>
                    <a:pt x="6459" y="20728"/>
                  </a:cubicBezTo>
                  <a:cubicBezTo>
                    <a:pt x="6509" y="20728"/>
                    <a:pt x="6561" y="20712"/>
                    <a:pt x="6606" y="20682"/>
                  </a:cubicBezTo>
                  <a:cubicBezTo>
                    <a:pt x="6706" y="20615"/>
                    <a:pt x="6706" y="20481"/>
                    <a:pt x="6639" y="20415"/>
                  </a:cubicBezTo>
                  <a:cubicBezTo>
                    <a:pt x="6572" y="20315"/>
                    <a:pt x="6505" y="20248"/>
                    <a:pt x="6439" y="20181"/>
                  </a:cubicBezTo>
                  <a:cubicBezTo>
                    <a:pt x="6272" y="20048"/>
                    <a:pt x="6105" y="19914"/>
                    <a:pt x="5905" y="19848"/>
                  </a:cubicBezTo>
                  <a:cubicBezTo>
                    <a:pt x="5880" y="19822"/>
                    <a:pt x="5849" y="19811"/>
                    <a:pt x="5818" y="19811"/>
                  </a:cubicBezTo>
                  <a:close/>
                  <a:moveTo>
                    <a:pt x="2974" y="19898"/>
                  </a:moveTo>
                  <a:cubicBezTo>
                    <a:pt x="2920" y="19898"/>
                    <a:pt x="2870" y="19914"/>
                    <a:pt x="2836" y="19948"/>
                  </a:cubicBezTo>
                  <a:cubicBezTo>
                    <a:pt x="2836" y="19981"/>
                    <a:pt x="2836" y="19981"/>
                    <a:pt x="2836" y="19981"/>
                  </a:cubicBezTo>
                  <a:cubicBezTo>
                    <a:pt x="2769" y="20048"/>
                    <a:pt x="2769" y="20181"/>
                    <a:pt x="2836" y="20248"/>
                  </a:cubicBezTo>
                  <a:cubicBezTo>
                    <a:pt x="2903" y="20315"/>
                    <a:pt x="2936" y="20348"/>
                    <a:pt x="3003" y="20415"/>
                  </a:cubicBezTo>
                  <a:cubicBezTo>
                    <a:pt x="2903" y="20515"/>
                    <a:pt x="2769" y="20615"/>
                    <a:pt x="2669" y="20715"/>
                  </a:cubicBezTo>
                  <a:cubicBezTo>
                    <a:pt x="2603" y="20815"/>
                    <a:pt x="2603" y="20948"/>
                    <a:pt x="2669" y="21015"/>
                  </a:cubicBezTo>
                  <a:cubicBezTo>
                    <a:pt x="2719" y="21048"/>
                    <a:pt x="2778" y="21065"/>
                    <a:pt x="2832" y="21065"/>
                  </a:cubicBezTo>
                  <a:cubicBezTo>
                    <a:pt x="2886" y="21065"/>
                    <a:pt x="2936" y="21048"/>
                    <a:pt x="2970" y="21015"/>
                  </a:cubicBezTo>
                  <a:cubicBezTo>
                    <a:pt x="3103" y="20882"/>
                    <a:pt x="3203" y="20782"/>
                    <a:pt x="3303" y="20682"/>
                  </a:cubicBezTo>
                  <a:cubicBezTo>
                    <a:pt x="3370" y="20748"/>
                    <a:pt x="3437" y="20782"/>
                    <a:pt x="3503" y="20815"/>
                  </a:cubicBezTo>
                  <a:cubicBezTo>
                    <a:pt x="3533" y="20845"/>
                    <a:pt x="3577" y="20861"/>
                    <a:pt x="3622" y="20861"/>
                  </a:cubicBezTo>
                  <a:cubicBezTo>
                    <a:pt x="3677" y="20861"/>
                    <a:pt x="3733" y="20837"/>
                    <a:pt x="3770" y="20782"/>
                  </a:cubicBezTo>
                  <a:cubicBezTo>
                    <a:pt x="3837" y="20682"/>
                    <a:pt x="3837" y="20548"/>
                    <a:pt x="3737" y="20481"/>
                  </a:cubicBezTo>
                  <a:cubicBezTo>
                    <a:pt x="3703" y="20448"/>
                    <a:pt x="3670" y="20448"/>
                    <a:pt x="3637" y="20415"/>
                  </a:cubicBezTo>
                  <a:cubicBezTo>
                    <a:pt x="3670" y="20348"/>
                    <a:pt x="3670" y="20281"/>
                    <a:pt x="3637" y="20215"/>
                  </a:cubicBezTo>
                  <a:cubicBezTo>
                    <a:pt x="3594" y="20150"/>
                    <a:pt x="3523" y="20113"/>
                    <a:pt x="3451" y="20113"/>
                  </a:cubicBezTo>
                  <a:cubicBezTo>
                    <a:pt x="3412" y="20113"/>
                    <a:pt x="3372" y="20124"/>
                    <a:pt x="3337" y="20148"/>
                  </a:cubicBezTo>
                  <a:cubicBezTo>
                    <a:pt x="3270" y="20081"/>
                    <a:pt x="3203" y="20014"/>
                    <a:pt x="3136" y="19948"/>
                  </a:cubicBezTo>
                  <a:cubicBezTo>
                    <a:pt x="3086" y="19914"/>
                    <a:pt x="3028" y="19898"/>
                    <a:pt x="2974" y="19898"/>
                  </a:cubicBezTo>
                  <a:close/>
                  <a:moveTo>
                    <a:pt x="4309" y="20893"/>
                  </a:moveTo>
                  <a:cubicBezTo>
                    <a:pt x="4260" y="20893"/>
                    <a:pt x="4210" y="20909"/>
                    <a:pt x="4170" y="20948"/>
                  </a:cubicBezTo>
                  <a:cubicBezTo>
                    <a:pt x="4170" y="20982"/>
                    <a:pt x="4137" y="20982"/>
                    <a:pt x="4137" y="21015"/>
                  </a:cubicBezTo>
                  <a:cubicBezTo>
                    <a:pt x="4070" y="21115"/>
                    <a:pt x="4137" y="21215"/>
                    <a:pt x="4237" y="21282"/>
                  </a:cubicBezTo>
                  <a:cubicBezTo>
                    <a:pt x="4504" y="21415"/>
                    <a:pt x="4771" y="21549"/>
                    <a:pt x="5038" y="21616"/>
                  </a:cubicBezTo>
                  <a:cubicBezTo>
                    <a:pt x="5061" y="21623"/>
                    <a:pt x="5085" y="21628"/>
                    <a:pt x="5108" y="21628"/>
                  </a:cubicBezTo>
                  <a:cubicBezTo>
                    <a:pt x="5181" y="21628"/>
                    <a:pt x="5246" y="21584"/>
                    <a:pt x="5271" y="21482"/>
                  </a:cubicBezTo>
                  <a:cubicBezTo>
                    <a:pt x="5305" y="21382"/>
                    <a:pt x="5271" y="21249"/>
                    <a:pt x="5138" y="21215"/>
                  </a:cubicBezTo>
                  <a:cubicBezTo>
                    <a:pt x="4904" y="21149"/>
                    <a:pt x="4671" y="21048"/>
                    <a:pt x="4404" y="20915"/>
                  </a:cubicBezTo>
                  <a:cubicBezTo>
                    <a:pt x="4376" y="20901"/>
                    <a:pt x="4343" y="20893"/>
                    <a:pt x="4309" y="20893"/>
                  </a:cubicBezTo>
                  <a:close/>
                  <a:moveTo>
                    <a:pt x="6650" y="21088"/>
                  </a:moveTo>
                  <a:cubicBezTo>
                    <a:pt x="6572" y="21088"/>
                    <a:pt x="6496" y="21143"/>
                    <a:pt x="6472" y="21215"/>
                  </a:cubicBezTo>
                  <a:cubicBezTo>
                    <a:pt x="6372" y="21315"/>
                    <a:pt x="6205" y="21382"/>
                    <a:pt x="5905" y="21382"/>
                  </a:cubicBezTo>
                  <a:cubicBezTo>
                    <a:pt x="5838" y="21382"/>
                    <a:pt x="5772" y="21415"/>
                    <a:pt x="5738" y="21449"/>
                  </a:cubicBezTo>
                  <a:cubicBezTo>
                    <a:pt x="5705" y="21482"/>
                    <a:pt x="5705" y="21515"/>
                    <a:pt x="5705" y="21582"/>
                  </a:cubicBezTo>
                  <a:cubicBezTo>
                    <a:pt x="5705" y="21682"/>
                    <a:pt x="5772" y="21782"/>
                    <a:pt x="5905" y="21782"/>
                  </a:cubicBezTo>
                  <a:cubicBezTo>
                    <a:pt x="5942" y="21785"/>
                    <a:pt x="5979" y="21787"/>
                    <a:pt x="6014" y="21787"/>
                  </a:cubicBezTo>
                  <a:cubicBezTo>
                    <a:pt x="6394" y="21787"/>
                    <a:pt x="6684" y="21629"/>
                    <a:pt x="6806" y="21415"/>
                  </a:cubicBezTo>
                  <a:cubicBezTo>
                    <a:pt x="6872" y="21282"/>
                    <a:pt x="6839" y="21182"/>
                    <a:pt x="6739" y="21115"/>
                  </a:cubicBezTo>
                  <a:cubicBezTo>
                    <a:pt x="6711" y="21097"/>
                    <a:pt x="6680" y="21088"/>
                    <a:pt x="6650" y="21088"/>
                  </a:cubicBezTo>
                  <a:close/>
                  <a:moveTo>
                    <a:pt x="2290" y="21302"/>
                  </a:moveTo>
                  <a:cubicBezTo>
                    <a:pt x="2229" y="21302"/>
                    <a:pt x="2172" y="21327"/>
                    <a:pt x="2136" y="21382"/>
                  </a:cubicBezTo>
                  <a:cubicBezTo>
                    <a:pt x="1969" y="21616"/>
                    <a:pt x="1835" y="21849"/>
                    <a:pt x="1669" y="22116"/>
                  </a:cubicBezTo>
                  <a:cubicBezTo>
                    <a:pt x="1602" y="22216"/>
                    <a:pt x="1635" y="22349"/>
                    <a:pt x="1769" y="22383"/>
                  </a:cubicBezTo>
                  <a:cubicBezTo>
                    <a:pt x="1804" y="22406"/>
                    <a:pt x="1840" y="22417"/>
                    <a:pt x="1874" y="22417"/>
                  </a:cubicBezTo>
                  <a:cubicBezTo>
                    <a:pt x="1936" y="22417"/>
                    <a:pt x="1993" y="22381"/>
                    <a:pt x="2036" y="22316"/>
                  </a:cubicBezTo>
                  <a:cubicBezTo>
                    <a:pt x="2169" y="22083"/>
                    <a:pt x="2336" y="21849"/>
                    <a:pt x="2469" y="21649"/>
                  </a:cubicBezTo>
                  <a:cubicBezTo>
                    <a:pt x="2536" y="21549"/>
                    <a:pt x="2503" y="21415"/>
                    <a:pt x="2436" y="21349"/>
                  </a:cubicBezTo>
                  <a:cubicBezTo>
                    <a:pt x="2391" y="21319"/>
                    <a:pt x="2339" y="21302"/>
                    <a:pt x="2290" y="21302"/>
                  </a:cubicBezTo>
                  <a:close/>
                  <a:moveTo>
                    <a:pt x="1458" y="22747"/>
                  </a:moveTo>
                  <a:cubicBezTo>
                    <a:pt x="1402" y="22747"/>
                    <a:pt x="1356" y="22775"/>
                    <a:pt x="1335" y="22816"/>
                  </a:cubicBezTo>
                  <a:cubicBezTo>
                    <a:pt x="1302" y="22850"/>
                    <a:pt x="1302" y="22850"/>
                    <a:pt x="1302" y="22883"/>
                  </a:cubicBezTo>
                  <a:cubicBezTo>
                    <a:pt x="1168" y="23117"/>
                    <a:pt x="1068" y="23384"/>
                    <a:pt x="968" y="23650"/>
                  </a:cubicBezTo>
                  <a:cubicBezTo>
                    <a:pt x="901" y="23750"/>
                    <a:pt x="968" y="23884"/>
                    <a:pt x="1068" y="23917"/>
                  </a:cubicBezTo>
                  <a:cubicBezTo>
                    <a:pt x="1093" y="23926"/>
                    <a:pt x="1120" y="23930"/>
                    <a:pt x="1147" y="23930"/>
                  </a:cubicBezTo>
                  <a:cubicBezTo>
                    <a:pt x="1229" y="23930"/>
                    <a:pt x="1310" y="23892"/>
                    <a:pt x="1335" y="23817"/>
                  </a:cubicBezTo>
                  <a:cubicBezTo>
                    <a:pt x="1435" y="23550"/>
                    <a:pt x="1569" y="23283"/>
                    <a:pt x="1669" y="23050"/>
                  </a:cubicBezTo>
                  <a:cubicBezTo>
                    <a:pt x="1702" y="22950"/>
                    <a:pt x="1669" y="22816"/>
                    <a:pt x="1569" y="22783"/>
                  </a:cubicBezTo>
                  <a:cubicBezTo>
                    <a:pt x="1530" y="22758"/>
                    <a:pt x="1492" y="22747"/>
                    <a:pt x="1458" y="22747"/>
                  </a:cubicBezTo>
                  <a:close/>
                  <a:moveTo>
                    <a:pt x="875" y="24304"/>
                  </a:moveTo>
                  <a:cubicBezTo>
                    <a:pt x="817" y="24304"/>
                    <a:pt x="750" y="24335"/>
                    <a:pt x="701" y="24384"/>
                  </a:cubicBezTo>
                  <a:cubicBezTo>
                    <a:pt x="701" y="24384"/>
                    <a:pt x="668" y="24418"/>
                    <a:pt x="668" y="24451"/>
                  </a:cubicBezTo>
                  <a:cubicBezTo>
                    <a:pt x="601" y="24618"/>
                    <a:pt x="568" y="24818"/>
                    <a:pt x="501" y="25018"/>
                  </a:cubicBezTo>
                  <a:lnTo>
                    <a:pt x="434" y="25252"/>
                  </a:lnTo>
                  <a:cubicBezTo>
                    <a:pt x="401" y="25352"/>
                    <a:pt x="468" y="25485"/>
                    <a:pt x="568" y="25518"/>
                  </a:cubicBezTo>
                  <a:cubicBezTo>
                    <a:pt x="585" y="25524"/>
                    <a:pt x="603" y="25527"/>
                    <a:pt x="622" y="25527"/>
                  </a:cubicBezTo>
                  <a:cubicBezTo>
                    <a:pt x="711" y="25527"/>
                    <a:pt x="807" y="25462"/>
                    <a:pt x="835" y="25352"/>
                  </a:cubicBezTo>
                  <a:lnTo>
                    <a:pt x="901" y="25151"/>
                  </a:lnTo>
                  <a:cubicBezTo>
                    <a:pt x="935" y="24951"/>
                    <a:pt x="1002" y="24751"/>
                    <a:pt x="1068" y="24584"/>
                  </a:cubicBezTo>
                  <a:cubicBezTo>
                    <a:pt x="1102" y="24484"/>
                    <a:pt x="1035" y="24351"/>
                    <a:pt x="935" y="24318"/>
                  </a:cubicBezTo>
                  <a:cubicBezTo>
                    <a:pt x="917" y="24309"/>
                    <a:pt x="897" y="24304"/>
                    <a:pt x="875" y="24304"/>
                  </a:cubicBezTo>
                  <a:close/>
                  <a:moveTo>
                    <a:pt x="414" y="25906"/>
                  </a:moveTo>
                  <a:cubicBezTo>
                    <a:pt x="365" y="25906"/>
                    <a:pt x="317" y="25937"/>
                    <a:pt x="268" y="25985"/>
                  </a:cubicBezTo>
                  <a:cubicBezTo>
                    <a:pt x="268" y="26019"/>
                    <a:pt x="234" y="26052"/>
                    <a:pt x="234" y="26085"/>
                  </a:cubicBezTo>
                  <a:cubicBezTo>
                    <a:pt x="168" y="26352"/>
                    <a:pt x="134" y="26653"/>
                    <a:pt x="68" y="26919"/>
                  </a:cubicBezTo>
                  <a:cubicBezTo>
                    <a:pt x="68" y="27019"/>
                    <a:pt x="134" y="27120"/>
                    <a:pt x="268" y="27153"/>
                  </a:cubicBezTo>
                  <a:cubicBezTo>
                    <a:pt x="368" y="27153"/>
                    <a:pt x="468" y="27086"/>
                    <a:pt x="501" y="26953"/>
                  </a:cubicBezTo>
                  <a:cubicBezTo>
                    <a:pt x="535" y="26719"/>
                    <a:pt x="568" y="26419"/>
                    <a:pt x="635" y="26152"/>
                  </a:cubicBezTo>
                  <a:cubicBezTo>
                    <a:pt x="668" y="26052"/>
                    <a:pt x="601" y="25952"/>
                    <a:pt x="468" y="25919"/>
                  </a:cubicBezTo>
                  <a:cubicBezTo>
                    <a:pt x="450" y="25910"/>
                    <a:pt x="432" y="25906"/>
                    <a:pt x="414" y="25906"/>
                  </a:cubicBezTo>
                  <a:close/>
                  <a:moveTo>
                    <a:pt x="234" y="27553"/>
                  </a:moveTo>
                  <a:cubicBezTo>
                    <a:pt x="168" y="27553"/>
                    <a:pt x="101" y="27587"/>
                    <a:pt x="68" y="27620"/>
                  </a:cubicBezTo>
                  <a:cubicBezTo>
                    <a:pt x="34" y="27653"/>
                    <a:pt x="1" y="27720"/>
                    <a:pt x="1" y="27753"/>
                  </a:cubicBezTo>
                  <a:cubicBezTo>
                    <a:pt x="1" y="28054"/>
                    <a:pt x="1" y="28320"/>
                    <a:pt x="1" y="28621"/>
                  </a:cubicBezTo>
                  <a:cubicBezTo>
                    <a:pt x="1" y="28721"/>
                    <a:pt x="101" y="28821"/>
                    <a:pt x="201" y="28821"/>
                  </a:cubicBezTo>
                  <a:cubicBezTo>
                    <a:pt x="334" y="28821"/>
                    <a:pt x="434" y="28721"/>
                    <a:pt x="401" y="28587"/>
                  </a:cubicBezTo>
                  <a:cubicBezTo>
                    <a:pt x="401" y="28320"/>
                    <a:pt x="401" y="28054"/>
                    <a:pt x="434" y="27787"/>
                  </a:cubicBezTo>
                  <a:cubicBezTo>
                    <a:pt x="434" y="27653"/>
                    <a:pt x="334" y="27553"/>
                    <a:pt x="234" y="27553"/>
                  </a:cubicBezTo>
                  <a:close/>
                  <a:moveTo>
                    <a:pt x="234" y="29221"/>
                  </a:moveTo>
                  <a:cubicBezTo>
                    <a:pt x="201" y="29221"/>
                    <a:pt x="134" y="29254"/>
                    <a:pt x="101" y="29288"/>
                  </a:cubicBezTo>
                  <a:cubicBezTo>
                    <a:pt x="68" y="29354"/>
                    <a:pt x="68" y="29388"/>
                    <a:pt x="68" y="29455"/>
                  </a:cubicBezTo>
                  <a:cubicBezTo>
                    <a:pt x="101" y="29755"/>
                    <a:pt x="168" y="30022"/>
                    <a:pt x="201" y="30288"/>
                  </a:cubicBezTo>
                  <a:cubicBezTo>
                    <a:pt x="229" y="30399"/>
                    <a:pt x="325" y="30464"/>
                    <a:pt x="414" y="30464"/>
                  </a:cubicBezTo>
                  <a:cubicBezTo>
                    <a:pt x="433" y="30464"/>
                    <a:pt x="451" y="30461"/>
                    <a:pt x="468" y="30455"/>
                  </a:cubicBezTo>
                  <a:cubicBezTo>
                    <a:pt x="568" y="30422"/>
                    <a:pt x="635" y="30322"/>
                    <a:pt x="635" y="30222"/>
                  </a:cubicBezTo>
                  <a:cubicBezTo>
                    <a:pt x="568" y="29955"/>
                    <a:pt x="501" y="29688"/>
                    <a:pt x="468" y="29421"/>
                  </a:cubicBezTo>
                  <a:cubicBezTo>
                    <a:pt x="468" y="29288"/>
                    <a:pt x="368" y="29221"/>
                    <a:pt x="234" y="29221"/>
                  </a:cubicBezTo>
                  <a:close/>
                  <a:moveTo>
                    <a:pt x="635" y="30847"/>
                  </a:moveTo>
                  <a:cubicBezTo>
                    <a:pt x="614" y="30847"/>
                    <a:pt x="592" y="30850"/>
                    <a:pt x="568" y="30856"/>
                  </a:cubicBezTo>
                  <a:cubicBezTo>
                    <a:pt x="535" y="30889"/>
                    <a:pt x="501" y="30889"/>
                    <a:pt x="501" y="30922"/>
                  </a:cubicBezTo>
                  <a:cubicBezTo>
                    <a:pt x="434" y="30989"/>
                    <a:pt x="434" y="31056"/>
                    <a:pt x="434" y="31122"/>
                  </a:cubicBezTo>
                  <a:cubicBezTo>
                    <a:pt x="535" y="31389"/>
                    <a:pt x="668" y="31656"/>
                    <a:pt x="768" y="31923"/>
                  </a:cubicBezTo>
                  <a:cubicBezTo>
                    <a:pt x="818" y="31998"/>
                    <a:pt x="887" y="32036"/>
                    <a:pt x="974" y="32036"/>
                  </a:cubicBezTo>
                  <a:cubicBezTo>
                    <a:pt x="1004" y="32036"/>
                    <a:pt x="1035" y="32031"/>
                    <a:pt x="1068" y="32023"/>
                  </a:cubicBezTo>
                  <a:cubicBezTo>
                    <a:pt x="1168" y="31956"/>
                    <a:pt x="1202" y="31856"/>
                    <a:pt x="1135" y="31723"/>
                  </a:cubicBezTo>
                  <a:cubicBezTo>
                    <a:pt x="1035" y="31489"/>
                    <a:pt x="935" y="31256"/>
                    <a:pt x="835" y="30989"/>
                  </a:cubicBezTo>
                  <a:cubicBezTo>
                    <a:pt x="807" y="30907"/>
                    <a:pt x="735" y="30847"/>
                    <a:pt x="635" y="30847"/>
                  </a:cubicBezTo>
                  <a:close/>
                  <a:moveTo>
                    <a:pt x="1358" y="32355"/>
                  </a:moveTo>
                  <a:cubicBezTo>
                    <a:pt x="1324" y="32355"/>
                    <a:pt x="1292" y="32366"/>
                    <a:pt x="1268" y="32390"/>
                  </a:cubicBezTo>
                  <a:cubicBezTo>
                    <a:pt x="1235" y="32390"/>
                    <a:pt x="1235" y="32390"/>
                    <a:pt x="1202" y="32423"/>
                  </a:cubicBezTo>
                  <a:cubicBezTo>
                    <a:pt x="1135" y="32490"/>
                    <a:pt x="1135" y="32590"/>
                    <a:pt x="1202" y="32657"/>
                  </a:cubicBezTo>
                  <a:cubicBezTo>
                    <a:pt x="1335" y="32924"/>
                    <a:pt x="1502" y="33157"/>
                    <a:pt x="1702" y="33357"/>
                  </a:cubicBezTo>
                  <a:cubicBezTo>
                    <a:pt x="1739" y="33412"/>
                    <a:pt x="1796" y="33437"/>
                    <a:pt x="1851" y="33437"/>
                  </a:cubicBezTo>
                  <a:cubicBezTo>
                    <a:pt x="1895" y="33437"/>
                    <a:pt x="1939" y="33421"/>
                    <a:pt x="1969" y="33391"/>
                  </a:cubicBezTo>
                  <a:cubicBezTo>
                    <a:pt x="2069" y="33324"/>
                    <a:pt x="2069" y="33191"/>
                    <a:pt x="2002" y="33090"/>
                  </a:cubicBezTo>
                  <a:cubicBezTo>
                    <a:pt x="1835" y="32890"/>
                    <a:pt x="1669" y="32690"/>
                    <a:pt x="1535" y="32457"/>
                  </a:cubicBezTo>
                  <a:cubicBezTo>
                    <a:pt x="1492" y="32392"/>
                    <a:pt x="1421" y="32355"/>
                    <a:pt x="1358" y="32355"/>
                  </a:cubicBezTo>
                  <a:close/>
                  <a:moveTo>
                    <a:pt x="2407" y="33641"/>
                  </a:moveTo>
                  <a:cubicBezTo>
                    <a:pt x="2353" y="33641"/>
                    <a:pt x="2302" y="33658"/>
                    <a:pt x="2269" y="33691"/>
                  </a:cubicBezTo>
                  <a:cubicBezTo>
                    <a:pt x="2269" y="33691"/>
                    <a:pt x="2269" y="33691"/>
                    <a:pt x="2269" y="33724"/>
                  </a:cubicBezTo>
                  <a:cubicBezTo>
                    <a:pt x="2202" y="33791"/>
                    <a:pt x="2202" y="33924"/>
                    <a:pt x="2269" y="33991"/>
                  </a:cubicBezTo>
                  <a:cubicBezTo>
                    <a:pt x="2302" y="34058"/>
                    <a:pt x="2369" y="34091"/>
                    <a:pt x="2403" y="34125"/>
                  </a:cubicBezTo>
                  <a:cubicBezTo>
                    <a:pt x="2569" y="34291"/>
                    <a:pt x="2769" y="34425"/>
                    <a:pt x="2936" y="34558"/>
                  </a:cubicBezTo>
                  <a:cubicBezTo>
                    <a:pt x="2972" y="34582"/>
                    <a:pt x="3011" y="34593"/>
                    <a:pt x="3051" y="34593"/>
                  </a:cubicBezTo>
                  <a:cubicBezTo>
                    <a:pt x="3123" y="34593"/>
                    <a:pt x="3193" y="34556"/>
                    <a:pt x="3236" y="34491"/>
                  </a:cubicBezTo>
                  <a:cubicBezTo>
                    <a:pt x="3303" y="34425"/>
                    <a:pt x="3270" y="34291"/>
                    <a:pt x="3170" y="34225"/>
                  </a:cubicBezTo>
                  <a:cubicBezTo>
                    <a:pt x="3003" y="34091"/>
                    <a:pt x="2836" y="33958"/>
                    <a:pt x="2703" y="33824"/>
                  </a:cubicBezTo>
                  <a:cubicBezTo>
                    <a:pt x="2636" y="33791"/>
                    <a:pt x="2603" y="33724"/>
                    <a:pt x="2569" y="33691"/>
                  </a:cubicBezTo>
                  <a:cubicBezTo>
                    <a:pt x="2519" y="33658"/>
                    <a:pt x="2461" y="33641"/>
                    <a:pt x="2407" y="33641"/>
                  </a:cubicBezTo>
                  <a:close/>
                  <a:moveTo>
                    <a:pt x="10922" y="34257"/>
                  </a:moveTo>
                  <a:cubicBezTo>
                    <a:pt x="10884" y="34257"/>
                    <a:pt x="10844" y="34268"/>
                    <a:pt x="10809" y="34291"/>
                  </a:cubicBezTo>
                  <a:cubicBezTo>
                    <a:pt x="10575" y="34425"/>
                    <a:pt x="10308" y="34558"/>
                    <a:pt x="10075" y="34692"/>
                  </a:cubicBezTo>
                  <a:cubicBezTo>
                    <a:pt x="10075" y="34692"/>
                    <a:pt x="10041" y="34725"/>
                    <a:pt x="10008" y="34725"/>
                  </a:cubicBezTo>
                  <a:cubicBezTo>
                    <a:pt x="9975" y="34792"/>
                    <a:pt x="9941" y="34892"/>
                    <a:pt x="9975" y="34958"/>
                  </a:cubicBezTo>
                  <a:cubicBezTo>
                    <a:pt x="10023" y="35031"/>
                    <a:pt x="10105" y="35085"/>
                    <a:pt x="10185" y="35085"/>
                  </a:cubicBezTo>
                  <a:cubicBezTo>
                    <a:pt x="10216" y="35085"/>
                    <a:pt x="10247" y="35077"/>
                    <a:pt x="10275" y="35059"/>
                  </a:cubicBezTo>
                  <a:cubicBezTo>
                    <a:pt x="10508" y="34925"/>
                    <a:pt x="10775" y="34792"/>
                    <a:pt x="11009" y="34658"/>
                  </a:cubicBezTo>
                  <a:cubicBezTo>
                    <a:pt x="11109" y="34592"/>
                    <a:pt x="11142" y="34458"/>
                    <a:pt x="11075" y="34358"/>
                  </a:cubicBezTo>
                  <a:cubicBezTo>
                    <a:pt x="11054" y="34293"/>
                    <a:pt x="10991" y="34257"/>
                    <a:pt x="10922" y="34257"/>
                  </a:cubicBezTo>
                  <a:close/>
                  <a:moveTo>
                    <a:pt x="3757" y="34622"/>
                  </a:moveTo>
                  <a:cubicBezTo>
                    <a:pt x="3699" y="34622"/>
                    <a:pt x="3645" y="34650"/>
                    <a:pt x="3603" y="34692"/>
                  </a:cubicBezTo>
                  <a:cubicBezTo>
                    <a:pt x="3603" y="34692"/>
                    <a:pt x="3570" y="34725"/>
                    <a:pt x="3570" y="34725"/>
                  </a:cubicBezTo>
                  <a:cubicBezTo>
                    <a:pt x="3537" y="34825"/>
                    <a:pt x="3570" y="34958"/>
                    <a:pt x="3670" y="35025"/>
                  </a:cubicBezTo>
                  <a:cubicBezTo>
                    <a:pt x="3904" y="35159"/>
                    <a:pt x="4170" y="35259"/>
                    <a:pt x="4437" y="35392"/>
                  </a:cubicBezTo>
                  <a:cubicBezTo>
                    <a:pt x="4455" y="35398"/>
                    <a:pt x="4474" y="35401"/>
                    <a:pt x="4493" y="35401"/>
                  </a:cubicBezTo>
                  <a:cubicBezTo>
                    <a:pt x="4582" y="35401"/>
                    <a:pt x="4677" y="35341"/>
                    <a:pt x="4704" y="35259"/>
                  </a:cubicBezTo>
                  <a:cubicBezTo>
                    <a:pt x="4738" y="35159"/>
                    <a:pt x="4704" y="35025"/>
                    <a:pt x="4604" y="34992"/>
                  </a:cubicBezTo>
                  <a:cubicBezTo>
                    <a:pt x="4337" y="34892"/>
                    <a:pt x="4104" y="34792"/>
                    <a:pt x="3870" y="34658"/>
                  </a:cubicBezTo>
                  <a:cubicBezTo>
                    <a:pt x="3832" y="34633"/>
                    <a:pt x="3794" y="34622"/>
                    <a:pt x="3757" y="34622"/>
                  </a:cubicBezTo>
                  <a:close/>
                  <a:moveTo>
                    <a:pt x="9396" y="34983"/>
                  </a:moveTo>
                  <a:cubicBezTo>
                    <a:pt x="9377" y="34983"/>
                    <a:pt x="9359" y="34986"/>
                    <a:pt x="9341" y="34992"/>
                  </a:cubicBezTo>
                  <a:cubicBezTo>
                    <a:pt x="9074" y="35092"/>
                    <a:pt x="8807" y="35159"/>
                    <a:pt x="8574" y="35225"/>
                  </a:cubicBezTo>
                  <a:cubicBezTo>
                    <a:pt x="8507" y="35225"/>
                    <a:pt x="8474" y="35259"/>
                    <a:pt x="8440" y="35292"/>
                  </a:cubicBezTo>
                  <a:cubicBezTo>
                    <a:pt x="8407" y="35359"/>
                    <a:pt x="8373" y="35425"/>
                    <a:pt x="8407" y="35492"/>
                  </a:cubicBezTo>
                  <a:cubicBezTo>
                    <a:pt x="8434" y="35575"/>
                    <a:pt x="8507" y="35634"/>
                    <a:pt x="8588" y="35634"/>
                  </a:cubicBezTo>
                  <a:cubicBezTo>
                    <a:pt x="8605" y="35634"/>
                    <a:pt x="8623" y="35632"/>
                    <a:pt x="8640" y="35626"/>
                  </a:cubicBezTo>
                  <a:cubicBezTo>
                    <a:pt x="8941" y="35559"/>
                    <a:pt x="9207" y="35492"/>
                    <a:pt x="9474" y="35392"/>
                  </a:cubicBezTo>
                  <a:cubicBezTo>
                    <a:pt x="9574" y="35359"/>
                    <a:pt x="9641" y="35225"/>
                    <a:pt x="9608" y="35125"/>
                  </a:cubicBezTo>
                  <a:cubicBezTo>
                    <a:pt x="9580" y="35043"/>
                    <a:pt x="9485" y="34983"/>
                    <a:pt x="9396" y="34983"/>
                  </a:cubicBezTo>
                  <a:close/>
                  <a:moveTo>
                    <a:pt x="5371" y="35225"/>
                  </a:moveTo>
                  <a:cubicBezTo>
                    <a:pt x="5271" y="35225"/>
                    <a:pt x="5205" y="35259"/>
                    <a:pt x="5138" y="35292"/>
                  </a:cubicBezTo>
                  <a:cubicBezTo>
                    <a:pt x="5138" y="35325"/>
                    <a:pt x="5104" y="35359"/>
                    <a:pt x="5104" y="35392"/>
                  </a:cubicBezTo>
                  <a:cubicBezTo>
                    <a:pt x="5071" y="35492"/>
                    <a:pt x="5138" y="35626"/>
                    <a:pt x="5271" y="35626"/>
                  </a:cubicBezTo>
                  <a:cubicBezTo>
                    <a:pt x="5538" y="35692"/>
                    <a:pt x="5805" y="35759"/>
                    <a:pt x="6105" y="35792"/>
                  </a:cubicBezTo>
                  <a:cubicBezTo>
                    <a:pt x="6119" y="35797"/>
                    <a:pt x="6132" y="35799"/>
                    <a:pt x="6145" y="35799"/>
                  </a:cubicBezTo>
                  <a:cubicBezTo>
                    <a:pt x="6231" y="35799"/>
                    <a:pt x="6310" y="35712"/>
                    <a:pt x="6339" y="35626"/>
                  </a:cubicBezTo>
                  <a:cubicBezTo>
                    <a:pt x="6339" y="35492"/>
                    <a:pt x="6272" y="35392"/>
                    <a:pt x="6139" y="35392"/>
                  </a:cubicBezTo>
                  <a:cubicBezTo>
                    <a:pt x="5872" y="35359"/>
                    <a:pt x="5605" y="35292"/>
                    <a:pt x="5371" y="35225"/>
                  </a:cubicBezTo>
                  <a:close/>
                  <a:moveTo>
                    <a:pt x="7813" y="35386"/>
                  </a:moveTo>
                  <a:cubicBezTo>
                    <a:pt x="7800" y="35386"/>
                    <a:pt x="7786" y="35388"/>
                    <a:pt x="7773" y="35392"/>
                  </a:cubicBezTo>
                  <a:cubicBezTo>
                    <a:pt x="7506" y="35425"/>
                    <a:pt x="7239" y="35425"/>
                    <a:pt x="6939" y="35425"/>
                  </a:cubicBezTo>
                  <a:cubicBezTo>
                    <a:pt x="6906" y="35425"/>
                    <a:pt x="6839" y="35459"/>
                    <a:pt x="6806" y="35492"/>
                  </a:cubicBezTo>
                  <a:cubicBezTo>
                    <a:pt x="6772" y="35526"/>
                    <a:pt x="6739" y="35592"/>
                    <a:pt x="6739" y="35626"/>
                  </a:cubicBezTo>
                  <a:cubicBezTo>
                    <a:pt x="6739" y="35759"/>
                    <a:pt x="6839" y="35859"/>
                    <a:pt x="6972" y="35859"/>
                  </a:cubicBezTo>
                  <a:cubicBezTo>
                    <a:pt x="7239" y="35859"/>
                    <a:pt x="7540" y="35826"/>
                    <a:pt x="7806" y="35792"/>
                  </a:cubicBezTo>
                  <a:cubicBezTo>
                    <a:pt x="7940" y="35792"/>
                    <a:pt x="8007" y="35659"/>
                    <a:pt x="8007" y="35559"/>
                  </a:cubicBezTo>
                  <a:cubicBezTo>
                    <a:pt x="7978" y="35472"/>
                    <a:pt x="7899" y="35386"/>
                    <a:pt x="7813" y="353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" name="Google Shape;3468;p36"/>
          <p:cNvGrpSpPr/>
          <p:nvPr/>
        </p:nvGrpSpPr>
        <p:grpSpPr>
          <a:xfrm>
            <a:off x="8355348" y="1424551"/>
            <a:ext cx="717200" cy="356100"/>
            <a:chOff x="8025425" y="984400"/>
            <a:chExt cx="717200" cy="356100"/>
          </a:xfrm>
        </p:grpSpPr>
        <p:sp>
          <p:nvSpPr>
            <p:cNvPr id="84" name="Google Shape;3469;p36"/>
            <p:cNvSpPr/>
            <p:nvPr/>
          </p:nvSpPr>
          <p:spPr>
            <a:xfrm>
              <a:off x="8025425" y="984400"/>
              <a:ext cx="326925" cy="327750"/>
            </a:xfrm>
            <a:custGeom>
              <a:avLst/>
              <a:gdLst/>
              <a:ahLst/>
              <a:cxnLst/>
              <a:rect l="l" t="t" r="r" b="b"/>
              <a:pathLst>
                <a:path w="13077" h="13110" extrusionOk="0">
                  <a:moveTo>
                    <a:pt x="6372" y="0"/>
                  </a:moveTo>
                  <a:cubicBezTo>
                    <a:pt x="6071" y="0"/>
                    <a:pt x="5805" y="67"/>
                    <a:pt x="5471" y="167"/>
                  </a:cubicBezTo>
                  <a:cubicBezTo>
                    <a:pt x="5171" y="267"/>
                    <a:pt x="4237" y="667"/>
                    <a:pt x="3570" y="1701"/>
                  </a:cubicBezTo>
                  <a:cubicBezTo>
                    <a:pt x="3169" y="1735"/>
                    <a:pt x="2769" y="1801"/>
                    <a:pt x="2402" y="1901"/>
                  </a:cubicBezTo>
                  <a:cubicBezTo>
                    <a:pt x="1702" y="2102"/>
                    <a:pt x="1135" y="2569"/>
                    <a:pt x="801" y="3202"/>
                  </a:cubicBezTo>
                  <a:cubicBezTo>
                    <a:pt x="467" y="3836"/>
                    <a:pt x="367" y="4570"/>
                    <a:pt x="601" y="5271"/>
                  </a:cubicBezTo>
                  <a:cubicBezTo>
                    <a:pt x="601" y="5304"/>
                    <a:pt x="601" y="5337"/>
                    <a:pt x="634" y="5371"/>
                  </a:cubicBezTo>
                  <a:cubicBezTo>
                    <a:pt x="567" y="5471"/>
                    <a:pt x="501" y="5571"/>
                    <a:pt x="467" y="5671"/>
                  </a:cubicBezTo>
                  <a:cubicBezTo>
                    <a:pt x="0" y="6805"/>
                    <a:pt x="134" y="8039"/>
                    <a:pt x="768" y="8973"/>
                  </a:cubicBezTo>
                  <a:cubicBezTo>
                    <a:pt x="1201" y="9607"/>
                    <a:pt x="1802" y="10041"/>
                    <a:pt x="2436" y="10341"/>
                  </a:cubicBezTo>
                  <a:cubicBezTo>
                    <a:pt x="2502" y="10841"/>
                    <a:pt x="2702" y="11342"/>
                    <a:pt x="3036" y="11809"/>
                  </a:cubicBezTo>
                  <a:cubicBezTo>
                    <a:pt x="3603" y="12642"/>
                    <a:pt x="4537" y="13109"/>
                    <a:pt x="5571" y="13109"/>
                  </a:cubicBezTo>
                  <a:cubicBezTo>
                    <a:pt x="7005" y="13109"/>
                    <a:pt x="8373" y="12242"/>
                    <a:pt x="9107" y="10941"/>
                  </a:cubicBezTo>
                  <a:cubicBezTo>
                    <a:pt x="10475" y="10875"/>
                    <a:pt x="11742" y="10141"/>
                    <a:pt x="12409" y="9040"/>
                  </a:cubicBezTo>
                  <a:cubicBezTo>
                    <a:pt x="13010" y="8106"/>
                    <a:pt x="13076" y="6972"/>
                    <a:pt x="12576" y="6004"/>
                  </a:cubicBezTo>
                  <a:cubicBezTo>
                    <a:pt x="12343" y="5504"/>
                    <a:pt x="12009" y="5104"/>
                    <a:pt x="11575" y="4770"/>
                  </a:cubicBezTo>
                  <a:cubicBezTo>
                    <a:pt x="11609" y="4070"/>
                    <a:pt x="11509" y="3369"/>
                    <a:pt x="11175" y="2702"/>
                  </a:cubicBezTo>
                  <a:cubicBezTo>
                    <a:pt x="10641" y="1668"/>
                    <a:pt x="9641" y="967"/>
                    <a:pt x="8406" y="834"/>
                  </a:cubicBezTo>
                  <a:lnTo>
                    <a:pt x="8306" y="834"/>
                  </a:lnTo>
                  <a:cubicBezTo>
                    <a:pt x="7806" y="334"/>
                    <a:pt x="7106" y="0"/>
                    <a:pt x="6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470;p36"/>
            <p:cNvSpPr/>
            <p:nvPr/>
          </p:nvSpPr>
          <p:spPr>
            <a:xfrm>
              <a:off x="8078600" y="1122125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471;p36"/>
            <p:cNvSpPr/>
            <p:nvPr/>
          </p:nvSpPr>
          <p:spPr>
            <a:xfrm>
              <a:off x="8179350" y="1062450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472;p36"/>
            <p:cNvSpPr/>
            <p:nvPr/>
          </p:nvSpPr>
          <p:spPr>
            <a:xfrm>
              <a:off x="8100475" y="1084250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473;p36"/>
            <p:cNvSpPr/>
            <p:nvPr/>
          </p:nvSpPr>
          <p:spPr>
            <a:xfrm>
              <a:off x="8160525" y="1042550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474;p36"/>
            <p:cNvSpPr/>
            <p:nvPr/>
          </p:nvSpPr>
          <p:spPr>
            <a:xfrm>
              <a:off x="8273925" y="1156675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0" name="Picture 8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92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6841" y="232546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871" y="3380923"/>
            <a:ext cx="867954" cy="9373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93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6638610" y="2995312"/>
            <a:ext cx="1063146" cy="899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 flipH="1">
            <a:off x="344344" y="3497309"/>
            <a:ext cx="698392" cy="1173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127" y="1691850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14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19753E-6 L 0.02518 -4.19753E-6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51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306"/>
            <a:ext cx="1173108" cy="562483"/>
          </a:xfrm>
          <a:prstGeom prst="rect">
            <a:avLst/>
          </a:prstGeom>
        </p:spPr>
      </p:pic>
      <p:pic>
        <p:nvPicPr>
          <p:cNvPr id="21" name="Picture 2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047" y="819570"/>
            <a:ext cx="1587759" cy="1863292"/>
          </a:xfrm>
          <a:prstGeom prst="rect">
            <a:avLst/>
          </a:prstGeom>
        </p:spPr>
      </p:pic>
      <p:pic>
        <p:nvPicPr>
          <p:cNvPr id="23" name="Picture 2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24" y="1025842"/>
            <a:ext cx="1603323" cy="1658835"/>
          </a:xfrm>
          <a:prstGeom prst="rect">
            <a:avLst/>
          </a:prstGeom>
        </p:spPr>
      </p:pic>
      <p:pic>
        <p:nvPicPr>
          <p:cNvPr id="24" name="Picture 23">
            <a:hlinkClick r:id="" action="ppaction://noaction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031" y="2990850"/>
            <a:ext cx="1487724" cy="2049208"/>
          </a:xfrm>
          <a:prstGeom prst="rect">
            <a:avLst/>
          </a:prstGeom>
        </p:spPr>
      </p:pic>
      <p:pic>
        <p:nvPicPr>
          <p:cNvPr id="25" name="Picture 24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679" y="2763400"/>
            <a:ext cx="2661985" cy="2132449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76200" y="107754"/>
            <a:ext cx="3325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Pick one!</a:t>
            </a:r>
          </a:p>
        </p:txBody>
      </p:sp>
      <p:sp>
        <p:nvSpPr>
          <p:cNvPr id="2" name="Right Arrow 1">
            <a:hlinkClick r:id="rId12" action="ppaction://hlinksldjump"/>
          </p:cNvPr>
          <p:cNvSpPr/>
          <p:nvPr/>
        </p:nvSpPr>
        <p:spPr>
          <a:xfrm>
            <a:off x="8039819" y="4537494"/>
            <a:ext cx="1026543" cy="5634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0A0D0E"/>
                </a:solidFill>
              </a:rPr>
              <a:t>Next</a:t>
            </a:r>
          </a:p>
        </p:txBody>
      </p:sp>
      <p:pic>
        <p:nvPicPr>
          <p:cNvPr id="11" name="Picture 1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115" y="405316"/>
            <a:ext cx="2899885" cy="289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472583"/>
      </p:ext>
    </p:extLst>
  </p:cSld>
  <p:clrMapOvr>
    <a:masterClrMapping/>
  </p:clrMapOvr>
  <p:transition spd="med">
    <p:pull/>
    <p:sndAc>
      <p:stSnd>
        <p:snd r:embed="rId3" name="drumroll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" y="0"/>
            <a:ext cx="9137254" cy="5143500"/>
          </a:xfrm>
          <a:prstGeom prst="rect">
            <a:avLst/>
          </a:prstGeom>
        </p:spPr>
      </p:pic>
      <p:sp>
        <p:nvSpPr>
          <p:cNvPr id="4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3623310" y="2535922"/>
            <a:ext cx="5200650" cy="990235"/>
          </a:xfrm>
          <a:prstGeom prst="roundRect">
            <a:avLst/>
          </a:prstGeom>
          <a:solidFill>
            <a:schemeClr val="accent1"/>
          </a:solidFill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lvl="1" algn="ctr" defTabSz="685766"/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  <a:cs typeface="Myanmar Text" panose="020B0502040204020203" pitchFamily="34" charset="0"/>
              </a:rPr>
              <a:t>can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306"/>
            <a:ext cx="1173108" cy="562483"/>
          </a:xfrm>
          <a:prstGeom prst="rect">
            <a:avLst/>
          </a:prstGeom>
        </p:spPr>
      </p:pic>
      <p:sp>
        <p:nvSpPr>
          <p:cNvPr id="7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1312985" y="534010"/>
            <a:ext cx="5573590" cy="1157946"/>
          </a:xfrm>
          <a:prstGeom prst="wedgeRoundRectCallout">
            <a:avLst>
              <a:gd name="adj1" fmla="val -18440"/>
              <a:gd name="adj2" fmla="val 48486"/>
              <a:gd name="adj3" fmla="val 16667"/>
            </a:avLst>
          </a:prstGeom>
          <a:solidFill>
            <a:schemeClr val="accent1"/>
          </a:solidFill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algn="ctr" defTabSz="685766"/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  <a:cs typeface="Myanmar Text" panose="020B0502040204020203" pitchFamily="34" charset="0"/>
              </a:rPr>
              <a:t>Where ____ we go camping?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62" y="1939368"/>
            <a:ext cx="3690938" cy="2956719"/>
          </a:xfrm>
          <a:prstGeom prst="rect">
            <a:avLst/>
          </a:prstGeom>
        </p:spPr>
      </p:pic>
      <p:sp>
        <p:nvSpPr>
          <p:cNvPr id="11" name="5-Point Star 10">
            <a:hlinkClick r:id="rId8" action="ppaction://hlinksldjump"/>
          </p:cNvPr>
          <p:cNvSpPr/>
          <p:nvPr/>
        </p:nvSpPr>
        <p:spPr>
          <a:xfrm>
            <a:off x="7061983" y="3526157"/>
            <a:ext cx="1814733" cy="129422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Comic Sans MS" pitchFamily="66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46842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" y="0"/>
            <a:ext cx="9137254" cy="5143500"/>
          </a:xfrm>
          <a:prstGeom prst="rect">
            <a:avLst/>
          </a:prstGeom>
        </p:spPr>
      </p:pic>
      <p:sp>
        <p:nvSpPr>
          <p:cNvPr id="4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3623310" y="2535922"/>
            <a:ext cx="5200650" cy="990235"/>
          </a:xfrm>
          <a:prstGeom prst="roundRect">
            <a:avLst/>
          </a:prstGeom>
          <a:solidFill>
            <a:schemeClr val="accent1"/>
          </a:solidFill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lvl="1" algn="ctr" defTabSz="685766"/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  <a:cs typeface="Myanmar Text" panose="020B0502040204020203" pitchFamily="34" charset="0"/>
              </a:rPr>
              <a:t>warm / sunny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306"/>
            <a:ext cx="1173108" cy="562483"/>
          </a:xfrm>
          <a:prstGeom prst="rect">
            <a:avLst/>
          </a:prstGeom>
        </p:spPr>
      </p:pic>
      <p:sp>
        <p:nvSpPr>
          <p:cNvPr id="7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912935" y="799930"/>
            <a:ext cx="6754690" cy="1157946"/>
          </a:xfrm>
          <a:prstGeom prst="wedgeRoundRectCallout">
            <a:avLst>
              <a:gd name="adj1" fmla="val -20169"/>
              <a:gd name="adj2" fmla="val 48486"/>
              <a:gd name="adj3" fmla="val 16667"/>
            </a:avLst>
          </a:prstGeom>
          <a:solidFill>
            <a:schemeClr val="accent1"/>
          </a:solidFill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algn="ctr" defTabSz="685766"/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  <a:cs typeface="Myanmar Text" panose="020B0502040204020203" pitchFamily="34" charset="0"/>
              </a:rPr>
              <a:t>We can have a picnic today because it’s _______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92" y="1747445"/>
            <a:ext cx="3303077" cy="3303077"/>
          </a:xfrm>
          <a:prstGeom prst="rect">
            <a:avLst/>
          </a:prstGeom>
        </p:spPr>
      </p:pic>
      <p:sp>
        <p:nvSpPr>
          <p:cNvPr id="11" name="5-Point Star 10">
            <a:hlinkClick r:id="rId8" action="ppaction://hlinksldjump"/>
          </p:cNvPr>
          <p:cNvSpPr/>
          <p:nvPr/>
        </p:nvSpPr>
        <p:spPr>
          <a:xfrm>
            <a:off x="7061983" y="3526157"/>
            <a:ext cx="1814733" cy="129422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Comic Sans MS" pitchFamily="66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78693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904592"/>
            <a:ext cx="8803216" cy="34753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152400" y="322574"/>
            <a:ext cx="8803216" cy="584775"/>
          </a:xfrm>
          <a:prstGeom prst="rect">
            <a:avLst/>
          </a:prstGeom>
          <a:solidFill>
            <a:schemeClr val="accent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dirty="0">
                <a:ln/>
                <a:solidFill>
                  <a:schemeClr val="accent2"/>
                </a:solidFill>
                <a:latin typeface="Comic Sans MS" panose="030F0702030302020204" pitchFamily="66" charset="0"/>
              </a:rPr>
              <a:t>1.</a:t>
            </a:r>
            <a:r>
              <a:rPr lang="en-US" sz="3200" b="1" cap="none" spc="0" dirty="0">
                <a:ln/>
                <a:solidFill>
                  <a:schemeClr val="accent2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3200" b="1" dirty="0">
                <a:ln/>
                <a:solidFill>
                  <a:schemeClr val="accent2"/>
                </a:solidFill>
                <a:latin typeface="Comic Sans MS" panose="030F0702030302020204" pitchFamily="66" charset="0"/>
              </a:rPr>
              <a:t>Match!</a:t>
            </a:r>
            <a:r>
              <a:rPr lang="en-US" sz="3200" b="1" cap="none" spc="0" dirty="0">
                <a:ln/>
                <a:solidFill>
                  <a:schemeClr val="accent2"/>
                </a:solidFill>
                <a:effectLst/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 rot="9460179">
            <a:off x="1119135" y="2162397"/>
            <a:ext cx="2340679" cy="8749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3611414">
            <a:off x="1625639" y="1999914"/>
            <a:ext cx="1396253" cy="84431"/>
          </a:xfrm>
          <a:prstGeom prst="righ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8801424">
            <a:off x="3838339" y="1988476"/>
            <a:ext cx="2348891" cy="63011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1506689">
            <a:off x="4851554" y="2046328"/>
            <a:ext cx="3025487" cy="89236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9247180">
            <a:off x="5340349" y="2100587"/>
            <a:ext cx="2716971" cy="83699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2870200" y="4431054"/>
            <a:ext cx="541866" cy="414867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20" name="Oval 19"/>
          <p:cNvSpPr/>
          <p:nvPr/>
        </p:nvSpPr>
        <p:spPr>
          <a:xfrm>
            <a:off x="3564466" y="4427424"/>
            <a:ext cx="541866" cy="414867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23" name="Oval 22"/>
          <p:cNvSpPr/>
          <p:nvPr/>
        </p:nvSpPr>
        <p:spPr>
          <a:xfrm>
            <a:off x="4885389" y="4431054"/>
            <a:ext cx="541866" cy="414867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25" name="Oval 24"/>
          <p:cNvSpPr/>
          <p:nvPr/>
        </p:nvSpPr>
        <p:spPr>
          <a:xfrm>
            <a:off x="5512046" y="4427423"/>
            <a:ext cx="541866" cy="414867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</a:p>
        </p:txBody>
      </p:sp>
      <p:sp>
        <p:nvSpPr>
          <p:cNvPr id="26" name="Oval 25"/>
          <p:cNvSpPr/>
          <p:nvPr/>
        </p:nvSpPr>
        <p:spPr>
          <a:xfrm>
            <a:off x="4258732" y="4434684"/>
            <a:ext cx="541866" cy="414867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279879565"/>
      </p:ext>
    </p:extLst>
  </p:cSld>
  <p:clrMapOvr>
    <a:masterClrMapping/>
  </p:clrMapOvr>
  <p:transition spd="slow">
    <p:randomBar dir="vert"/>
    <p:sndAc>
      <p:stSnd>
        <p:snd r:embed="rId3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3" grpId="0" animBg="1"/>
      <p:bldP spid="25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152400" y="322574"/>
            <a:ext cx="8803216" cy="430887"/>
          </a:xfrm>
          <a:prstGeom prst="rect">
            <a:avLst/>
          </a:prstGeom>
          <a:solidFill>
            <a:schemeClr val="accent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2200" b="1" dirty="0">
                <a:ln/>
                <a:solidFill>
                  <a:schemeClr val="accent2"/>
                </a:solidFill>
                <a:latin typeface="Comic Sans MS" panose="030F0702030302020204" pitchFamily="66" charset="0"/>
              </a:rPr>
              <a:t>2.</a:t>
            </a:r>
            <a:r>
              <a:rPr lang="en-US" sz="2200" b="1" cap="none" spc="0" dirty="0">
                <a:ln/>
                <a:solidFill>
                  <a:schemeClr val="accent2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2200" b="1" dirty="0">
                <a:ln/>
                <a:solidFill>
                  <a:schemeClr val="accent2"/>
                </a:solidFill>
                <a:latin typeface="Comic Sans MS" panose="030F0702030302020204" pitchFamily="66" charset="0"/>
              </a:rPr>
              <a:t>Write and Say. Use ONE word for each blank.</a:t>
            </a:r>
            <a:endParaRPr lang="en-US" sz="2200" b="1" cap="none" spc="0" dirty="0">
              <a:ln/>
              <a:solidFill>
                <a:schemeClr val="accent2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b="80654"/>
          <a:stretch/>
        </p:blipFill>
        <p:spPr>
          <a:xfrm>
            <a:off x="152400" y="907349"/>
            <a:ext cx="8803216" cy="492629"/>
          </a:xfrm>
          <a:prstGeom prst="rect">
            <a:avLst/>
          </a:prstGeom>
        </p:spPr>
      </p:pic>
      <p:pic>
        <p:nvPicPr>
          <p:cNvPr id="1026" name="Picture 2" descr="How to Plan the Ultimate Picni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340" y="1492124"/>
            <a:ext cx="5299335" cy="332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o.remove.bg/downloads/770b0686-5f3f-4634-beef-0997d09e0cc0/image-removebg-preview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546" y="3271046"/>
            <a:ext cx="1872454" cy="187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ree Cartoon Vector Art, Icons, and Graphics for Free Downloa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40" y="2319290"/>
            <a:ext cx="1663700" cy="249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0602064"/>
      </p:ext>
    </p:extLst>
  </p:cSld>
  <p:clrMapOvr>
    <a:masterClrMapping/>
  </p:clrMapOvr>
  <p:transition spd="slow">
    <p:randomBar dir="vert"/>
    <p:sndAc>
      <p:stSnd>
        <p:snd r:embed="rId3" name="magic-chime-06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289" y="322574"/>
            <a:ext cx="7409437" cy="461090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80188" y="2836645"/>
            <a:ext cx="5854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  <a:cs typeface="Myanmar Text" panose="020B0502040204020203" pitchFamily="34" charset="0"/>
              </a:rPr>
              <a:t>swim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472284" y="2814195"/>
            <a:ext cx="9525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  <a:cs typeface="Myanmar Text" panose="020B0502040204020203" pitchFamily="34" charset="0"/>
              </a:rPr>
              <a:t>go skiing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180188" y="3265228"/>
            <a:ext cx="13083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  <a:cs typeface="Myanmar Text" panose="020B0502040204020203" pitchFamily="34" charset="0"/>
              </a:rPr>
              <a:t>have a picnic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472284" y="3251308"/>
            <a:ext cx="9412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  <a:cs typeface="Myanmar Text" panose="020B0502040204020203" pitchFamily="34" charset="0"/>
              </a:rPr>
              <a:t>go hiking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180188" y="3580683"/>
            <a:ext cx="11368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  <a:cs typeface="Myanmar Text" panose="020B0502040204020203" pitchFamily="34" charset="0"/>
              </a:rPr>
              <a:t>ride a bike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472284" y="3576957"/>
            <a:ext cx="15183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  <a:cs typeface="Myanmar Text" panose="020B0502040204020203" pitchFamily="34" charset="0"/>
              </a:rPr>
              <a:t>play ice hockey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8546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/>
      <p:bldP spid="12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351&quot;/&gt;&lt;/object&gt;&lt;object type=&quot;3&quot; unique_id=&quot;10004&quot;&gt;&lt;property id=&quot;20148&quot; value=&quot;5&quot;/&gt;&lt;property id=&quot;20300&quot; value=&quot;Slide 2&quot;/&gt;&lt;property id=&quot;20307&quot; value=&quot;256&quot;/&gt;&lt;/object&gt;&lt;object type=&quot;3&quot; unique_id=&quot;10005&quot;&gt;&lt;property id=&quot;20148&quot; value=&quot;5&quot;/&gt;&lt;property id=&quot;20300&quot; value=&quot;Slide 3 - &amp;quot;01&amp;quot;&quot;/&gt;&lt;property id=&quot;20307&quot; value=&quot;502&quot;/&gt;&lt;/object&gt;&lt;object type=&quot;3&quot; unique_id=&quot;10006&quot;&gt;&lt;property id=&quot;20148&quot; value=&quot;5&quot;/&gt;&lt;property id=&quot;20300&quot; value=&quot;Slide 4&quot;/&gt;&lt;property id=&quot;20307&quot; value=&quot;516&quot;/&gt;&lt;/object&gt;&lt;object type=&quot;3&quot; unique_id=&quot;10007&quot;&gt;&lt;property id=&quot;20148&quot; value=&quot;5&quot;/&gt;&lt;property id=&quot;20300&quot; value=&quot;Slide 5&quot;/&gt;&lt;property id=&quot;20307&quot; value=&quot;400&quot;/&gt;&lt;/object&gt;&lt;object type=&quot;3&quot; unique_id=&quot;10008&quot;&gt;&lt;property id=&quot;20148&quot; value=&quot;5&quot;/&gt;&lt;property id=&quot;20300&quot; value=&quot;Slide 6&quot;/&gt;&lt;property id=&quot;20307&quot; value=&quot;401&quot;/&gt;&lt;/object&gt;&lt;object type=&quot;3&quot; unique_id=&quot;10009&quot;&gt;&lt;property id=&quot;20148&quot; value=&quot;5&quot;/&gt;&lt;property id=&quot;20300&quot; value=&quot;Slide 7&quot;/&gt;&lt;property id=&quot;20307&quot; value=&quot;402&quot;/&gt;&lt;/object&gt;&lt;object type=&quot;3&quot; unique_id=&quot;10010&quot;&gt;&lt;property id=&quot;20148&quot; value=&quot;5&quot;/&gt;&lt;property id=&quot;20300&quot; value=&quot;Slide 8&quot;/&gt;&lt;property id=&quot;20307&quot; value=&quot;403&quot;/&gt;&lt;/object&gt;&lt;object type=&quot;3&quot; unique_id=&quot;10011&quot;&gt;&lt;property id=&quot;20148&quot; value=&quot;5&quot;/&gt;&lt;property id=&quot;20300&quot; value=&quot;Slide 9&quot;/&gt;&lt;property id=&quot;20307&quot; value=&quot;404&quot;/&gt;&lt;/object&gt;&lt;object type=&quot;3&quot; unique_id=&quot;10012&quot;&gt;&lt;property id=&quot;20148&quot; value=&quot;5&quot;/&gt;&lt;property id=&quot;20300&quot; value=&quot;Slide 10&quot;/&gt;&lt;property id=&quot;20307&quot; value=&quot;405&quot;/&gt;&lt;/object&gt;&lt;object type=&quot;3&quot; unique_id=&quot;10013&quot;&gt;&lt;property id=&quot;20148&quot; value=&quot;5&quot;/&gt;&lt;property id=&quot;20300&quot; value=&quot;Slide 11&quot;/&gt;&lt;property id=&quot;20307&quot; value=&quot;506&quot;/&gt;&lt;/object&gt;&lt;object type=&quot;3&quot; unique_id=&quot;10014&quot;&gt;&lt;property id=&quot;20148&quot; value=&quot;5&quot;/&gt;&lt;property id=&quot;20300&quot; value=&quot;Slide 12 - &amp;quot;02&amp;quot;&quot;/&gt;&lt;property id=&quot;20307&quot; value=&quot;503&quot;/&gt;&lt;/object&gt;&lt;object type=&quot;3&quot; unique_id=&quot;10015&quot;&gt;&lt;property id=&quot;20148&quot; value=&quot;5&quot;/&gt;&lt;property id=&quot;20300&quot; value=&quot;Slide 13&quot;/&gt;&lt;property id=&quot;20307&quot; value=&quot;363&quot;/&gt;&lt;/object&gt;&lt;object type=&quot;3&quot; unique_id=&quot;10016&quot;&gt;&lt;property id=&quot;20148&quot; value=&quot;5&quot;/&gt;&lt;property id=&quot;20300&quot; value=&quot;Slide 14&quot;/&gt;&lt;property id=&quot;20307&quot; value=&quot;507&quot;/&gt;&lt;/object&gt;&lt;object type=&quot;3&quot; unique_id=&quot;10017&quot;&gt;&lt;property id=&quot;20148&quot; value=&quot;5&quot;/&gt;&lt;property id=&quot;20300&quot; value=&quot;Slide 15&quot;/&gt;&lt;property id=&quot;20307&quot; value=&quot;509&quot;/&gt;&lt;/object&gt;&lt;object type=&quot;3&quot; unique_id=&quot;10018&quot;&gt;&lt;property id=&quot;20148&quot; value=&quot;5&quot;/&gt;&lt;property id=&quot;20300&quot; value=&quot;Slide 16&quot;/&gt;&lt;property id=&quot;20307&quot; value=&quot;510&quot;/&gt;&lt;/object&gt;&lt;object type=&quot;3&quot; unique_id=&quot;10019&quot;&gt;&lt;property id=&quot;20148&quot; value=&quot;5&quot;/&gt;&lt;property id=&quot;20300&quot; value=&quot;Slide 17&quot;/&gt;&lt;property id=&quot;20307&quot; value=&quot;511&quot;/&gt;&lt;/object&gt;&lt;object type=&quot;3&quot; unique_id=&quot;10020&quot;&gt;&lt;property id=&quot;20148&quot; value=&quot;5&quot;/&gt;&lt;property id=&quot;20300&quot; value=&quot;Slide 18&quot;/&gt;&lt;property id=&quot;20307&quot; value=&quot;512&quot;/&gt;&lt;/object&gt;&lt;object type=&quot;3&quot; unique_id=&quot;10021&quot;&gt;&lt;property id=&quot;20148&quot; value=&quot;5&quot;/&gt;&lt;property id=&quot;20300&quot; value=&quot;Slide 19&quot;/&gt;&lt;property id=&quot;20307&quot; value=&quot;508&quot;/&gt;&lt;/object&gt;&lt;object type=&quot;3&quot; unique_id=&quot;10022&quot;&gt;&lt;property id=&quot;20148&quot; value=&quot;5&quot;/&gt;&lt;property id=&quot;20300&quot; value=&quot;Slide 20&quot;/&gt;&lt;property id=&quot;20307&quot; value=&quot;513&quot;/&gt;&lt;/object&gt;&lt;object type=&quot;3&quot; unique_id=&quot;10023&quot;&gt;&lt;property id=&quot;20148&quot; value=&quot;5&quot;/&gt;&lt;property id=&quot;20300&quot; value=&quot;Slide 21&quot;/&gt;&lt;property id=&quot;20307&quot; value=&quot;514&quot;/&gt;&lt;/object&gt;&lt;object type=&quot;3&quot; unique_id=&quot;10024&quot;&gt;&lt;property id=&quot;20148&quot; value=&quot;5&quot;/&gt;&lt;property id=&quot;20300&quot; value=&quot;Slide 22&quot;/&gt;&lt;property id=&quot;20307&quot; value=&quot;515&quot;/&gt;&lt;/object&gt;&lt;object type=&quot;3&quot; unique_id=&quot;10025&quot;&gt;&lt;property id=&quot;20148&quot; value=&quot;5&quot;/&gt;&lt;property id=&quot;20300&quot; value=&quot;Slide 23 - &amp;quot;03&amp;quot;&quot;/&gt;&lt;property id=&quot;20307&quot; value=&quot;505&quot;/&gt;&lt;/object&gt;&lt;object type=&quot;3&quot; unique_id=&quot;10026&quot;&gt;&lt;property id=&quot;20148&quot; value=&quot;5&quot;/&gt;&lt;property id=&quot;20300&quot; value=&quot;Slide 24&quot;/&gt;&lt;property id=&quot;20307&quot; value=&quot;377&quot;/&gt;&lt;/object&gt;&lt;object type=&quot;3&quot; unique_id=&quot;10027&quot;&gt;&lt;property id=&quot;20148&quot; value=&quot;5&quot;/&gt;&lt;property id=&quot;20300&quot; value=&quot;Slide 25&quot;/&gt;&lt;property id=&quot;20307&quot; value=&quot;393&quot;/&gt;&lt;/object&gt;&lt;/object&gt;&lt;object type=&quot;8&quot; unique_id=&quot;1005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5114</TotalTime>
  <Words>88</Words>
  <Application>Microsoft Office PowerPoint</Application>
  <PresentationFormat>On-screen Show (16:9)</PresentationFormat>
  <Paragraphs>24</Paragraphs>
  <Slides>8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9" baseType="lpstr">
      <vt:lpstr>Quicksand</vt:lpstr>
      <vt:lpstr>Bebas Neue</vt:lpstr>
      <vt:lpstr>Arial</vt:lpstr>
      <vt:lpstr>Life Savers ExtraBold</vt:lpstr>
      <vt:lpstr>Patrick Hand SC</vt:lpstr>
      <vt:lpstr>Patrick Hand</vt:lpstr>
      <vt:lpstr>Life Savers</vt:lpstr>
      <vt:lpstr>Quicksand SemiBold</vt:lpstr>
      <vt:lpstr>Comic Sans MS</vt:lpstr>
      <vt:lpstr>English Language Grammar Rules by Slidesgo</vt:lpstr>
      <vt:lpstr>Science Subject for Elementary - 3rd Grade: Physical, Life, and Earth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2: My school</dc:title>
  <dc:creator>Christiaan Rheeder</dc:creator>
  <cp:lastModifiedBy>Ngọc Khuê Nguyễn</cp:lastModifiedBy>
  <cp:revision>146</cp:revision>
  <dcterms:modified xsi:type="dcterms:W3CDTF">2026-01-20T02:43:13Z</dcterms:modified>
</cp:coreProperties>
</file>