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</p:sldMasterIdLst>
  <p:notesMasterIdLst>
    <p:notesMasterId r:id="rId16"/>
  </p:notesMasterIdLst>
  <p:sldIdLst>
    <p:sldId id="280" r:id="rId4"/>
    <p:sldId id="394" r:id="rId5"/>
    <p:sldId id="502" r:id="rId6"/>
    <p:sldId id="400" r:id="rId7"/>
    <p:sldId id="355" r:id="rId8"/>
    <p:sldId id="351" r:id="rId9"/>
    <p:sldId id="352" r:id="rId10"/>
    <p:sldId id="353" r:id="rId11"/>
    <p:sldId id="503" r:id="rId12"/>
    <p:sldId id="269" r:id="rId13"/>
    <p:sldId id="504" r:id="rId14"/>
    <p:sldId id="27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82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slide warm up </a:t>
            </a:r>
            <a:r>
              <a:rPr lang="en-US" dirty="0" err="1"/>
              <a:t>này</a:t>
            </a:r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2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2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72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20/01/2026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20/01/2026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20/01/2026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microsoft.com/office/2007/relationships/hdphoto" Target="../media/hdphoto8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8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3.wav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1.png"/><Relationship Id="rId1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12" Type="http://schemas.openxmlformats.org/officeDocument/2006/relationships/slide" Target="slide7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slide" Target="slide6.xml"/><Relationship Id="rId15" Type="http://schemas.openxmlformats.org/officeDocument/2006/relationships/image" Target="../media/image34.png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10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audio" Target="../media/audio3.wav"/><Relationship Id="rId5" Type="http://schemas.openxmlformats.org/officeDocument/2006/relationships/audio" Target="../media/audio6.wav"/><Relationship Id="rId10" Type="http://schemas.openxmlformats.org/officeDocument/2006/relationships/image" Target="../media/image36.emf"/><Relationship Id="rId4" Type="http://schemas.openxmlformats.org/officeDocument/2006/relationships/audio" Target="../media/audio7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audio" Target="../media/audio6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553" y="4033314"/>
            <a:ext cx="1361044" cy="244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E774D-D388-6ADC-403F-F8C6FE93D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66" y="1435207"/>
            <a:ext cx="11106267" cy="39875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253B0A-2B56-2339-505B-43908C808C9D}"/>
              </a:ext>
            </a:extLst>
          </p:cNvPr>
          <p:cNvCxnSpPr>
            <a:cxnSpLocks/>
          </p:cNvCxnSpPr>
          <p:nvPr/>
        </p:nvCxnSpPr>
        <p:spPr>
          <a:xfrm>
            <a:off x="2158409" y="3508744"/>
            <a:ext cx="4982620" cy="9761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6278E3-C00B-2951-301E-E3CB8BD77D64}"/>
              </a:ext>
            </a:extLst>
          </p:cNvPr>
          <p:cNvCxnSpPr>
            <a:cxnSpLocks/>
          </p:cNvCxnSpPr>
          <p:nvPr/>
        </p:nvCxnSpPr>
        <p:spPr>
          <a:xfrm>
            <a:off x="1883229" y="4016829"/>
            <a:ext cx="5257800" cy="10450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8672BD-0515-0C92-2DAB-3A63ED7C31C0}"/>
              </a:ext>
            </a:extLst>
          </p:cNvPr>
          <p:cNvCxnSpPr>
            <a:cxnSpLocks/>
          </p:cNvCxnSpPr>
          <p:nvPr/>
        </p:nvCxnSpPr>
        <p:spPr>
          <a:xfrm flipV="1">
            <a:off x="2035629" y="2841171"/>
            <a:ext cx="5105400" cy="16437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F843C-589C-C750-6A00-71158F1CCE67}"/>
              </a:ext>
            </a:extLst>
          </p:cNvPr>
          <p:cNvCxnSpPr>
            <a:cxnSpLocks/>
          </p:cNvCxnSpPr>
          <p:nvPr/>
        </p:nvCxnSpPr>
        <p:spPr>
          <a:xfrm flipV="1">
            <a:off x="2329543" y="3429000"/>
            <a:ext cx="4735286" cy="163285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1CCD7-2890-250A-8578-D1423C225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42" y="961053"/>
            <a:ext cx="11054316" cy="4534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E02159-C1CE-69E4-D8C9-BCFEF9F268C5}"/>
              </a:ext>
            </a:extLst>
          </p:cNvPr>
          <p:cNvSpPr txBox="1"/>
          <p:nvPr/>
        </p:nvSpPr>
        <p:spPr>
          <a:xfrm>
            <a:off x="4760728" y="245752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skiing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381B3-BB0D-4732-8A34-F94FBE7046CC}"/>
              </a:ext>
            </a:extLst>
          </p:cNvPr>
          <p:cNvSpPr txBox="1"/>
          <p:nvPr/>
        </p:nvSpPr>
        <p:spPr>
          <a:xfrm>
            <a:off x="4760728" y="3196164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watching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109FD-9D51-F522-99FD-89485DEBCE99}"/>
              </a:ext>
            </a:extLst>
          </p:cNvPr>
          <p:cNvSpPr txBox="1"/>
          <p:nvPr/>
        </p:nvSpPr>
        <p:spPr>
          <a:xfrm>
            <a:off x="4760728" y="3934802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having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BC179-82B7-BEA7-EAEE-2FEE29D30ACB}"/>
              </a:ext>
            </a:extLst>
          </p:cNvPr>
          <p:cNvSpPr txBox="1"/>
          <p:nvPr/>
        </p:nvSpPr>
        <p:spPr>
          <a:xfrm>
            <a:off x="4760728" y="464854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977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p:transition spd="slow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2392148" y="205077"/>
            <a:ext cx="7472288" cy="1971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174713" y="-241570"/>
            <a:ext cx="9850216" cy="28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</a:t>
            </a:r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 3</a:t>
            </a:r>
          </a:p>
          <a:p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1</a:t>
            </a:r>
          </a:p>
        </p:txBody>
      </p:sp>
      <p:sp>
        <p:nvSpPr>
          <p:cNvPr id="3286" name="Google Shape;3286;p36"/>
          <p:cNvSpPr/>
          <p:nvPr/>
        </p:nvSpPr>
        <p:spPr>
          <a:xfrm>
            <a:off x="6752034" y="7676800"/>
            <a:ext cx="6133" cy="23333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4665867" y="7752800"/>
            <a:ext cx="6133" cy="27367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4793534" y="7632200"/>
            <a:ext cx="5100" cy="20300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3236267" y="7758867"/>
            <a:ext cx="17267" cy="1220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11631367" y="2697367"/>
            <a:ext cx="354733" cy="319167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10057257" y="4242440"/>
            <a:ext cx="2366548" cy="2201907"/>
          </a:xfrm>
          <a:prstGeom prst="rect">
            <a:avLst/>
          </a:prstGeom>
        </p:spPr>
      </p:pic>
      <p:sp>
        <p:nvSpPr>
          <p:cNvPr id="66" name="Google Shape;3285;p36"/>
          <p:cNvSpPr txBox="1">
            <a:spLocks/>
          </p:cNvSpPr>
          <p:nvPr/>
        </p:nvSpPr>
        <p:spPr>
          <a:xfrm>
            <a:off x="3518609" y="2351000"/>
            <a:ext cx="5434760" cy="4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667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325179" y="1156618"/>
            <a:ext cx="1101933" cy="1485567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11140464" y="1899401"/>
            <a:ext cx="956267" cy="4748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9122" y="3100622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28" y="4507898"/>
            <a:ext cx="1157272" cy="12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8851480" y="3993750"/>
            <a:ext cx="1417528" cy="119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3909" y="4732839"/>
            <a:ext cx="1316406" cy="201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37" y="22558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4523409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142765" y="1796324"/>
            <a:ext cx="4602260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WARM-UP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1D04-A6E5-2649-27B6-B5FFDB68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69440" y="1612789"/>
            <a:ext cx="8351520" cy="1069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1017162" y="1612788"/>
            <a:ext cx="10086929" cy="99520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sz="5867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37029" y="2380368"/>
            <a:ext cx="2990491" cy="4473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14" y="4843728"/>
            <a:ext cx="1320260" cy="1707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73" y="2409187"/>
            <a:ext cx="2634492" cy="44488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79" y="4596177"/>
            <a:ext cx="1564068" cy="20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" y="375670"/>
            <a:ext cx="3306947" cy="3016087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9" y="3529679"/>
            <a:ext cx="2505933" cy="3190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93" y="225740"/>
            <a:ext cx="2117012" cy="3574955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92" y="350047"/>
            <a:ext cx="2327368" cy="304170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85" y="3253833"/>
            <a:ext cx="2679785" cy="3466244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8845991" y="3448477"/>
            <a:ext cx="2264315" cy="3352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4933" y="143672"/>
            <a:ext cx="4434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719759" y="6049992"/>
            <a:ext cx="1368724" cy="751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A0D0E"/>
                </a:solidFill>
                <a:hlinkClick r:id="rId18" action="ppaction://hlinksldjump"/>
              </a:rPr>
              <a:t>Next</a:t>
            </a:r>
            <a:endParaRPr lang="en-US" sz="2400" b="1" dirty="0">
              <a:solidFill>
                <a:srgbClr val="0A0D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111676-90AC-B731-B460-89D421A76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894208" y="4796338"/>
            <a:ext cx="5407542" cy="1560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They are going fishing.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99142" y="826265"/>
            <a:ext cx="4032175" cy="1846352"/>
          </a:xfrm>
          <a:prstGeom prst="wedgeRoundRectCallout">
            <a:avLst>
              <a:gd name="adj1" fmla="val -29343"/>
              <a:gd name="adj2" fmla="val 890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5-Point Star 9">
            <a:hlinkClick r:id="rId7" action="ppaction://hlinksldjump"/>
          </p:cNvPr>
          <p:cNvSpPr/>
          <p:nvPr/>
        </p:nvSpPr>
        <p:spPr>
          <a:xfrm>
            <a:off x="10210800" y="5458301"/>
            <a:ext cx="1981200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2" y="2672617"/>
            <a:ext cx="4239145" cy="3866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CE76E-D2A7-36BF-8B3C-DBF0F6EE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7016"/>
            <a:ext cx="4991359" cy="36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1BA96-D4F6-D78E-7357-F1252BFC7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196044" y="4517848"/>
            <a:ext cx="6080931" cy="156397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making a campfire.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595423" y="501649"/>
            <a:ext cx="4242391" cy="2043431"/>
          </a:xfrm>
          <a:prstGeom prst="wedgeRoundRectCallout">
            <a:avLst>
              <a:gd name="adj1" fmla="val 4932"/>
              <a:gd name="adj2" fmla="val 74946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10322018" y="5537687"/>
            <a:ext cx="1869981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7" y="3003551"/>
            <a:ext cx="256540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8BC4B-8155-6F4B-BA29-5A2ADF6AD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229" y="1176747"/>
            <a:ext cx="4384563" cy="31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2DE34-9FC7-2F96-9991-4C0E3C07C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5360730" y="4411702"/>
            <a:ext cx="4918421" cy="16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is playing ice hockey.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903767" y="499731"/>
            <a:ext cx="3880884" cy="1998920"/>
          </a:xfrm>
          <a:prstGeom prst="wedgeRoundRectCallout">
            <a:avLst>
              <a:gd name="adj1" fmla="val 10556"/>
              <a:gd name="adj2" fmla="val 766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defTabSz="914354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is he doing?</a:t>
            </a:r>
          </a:p>
          <a:p>
            <a:pPr defTabSz="914354"/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10271477" y="5106866"/>
            <a:ext cx="1779846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3" y="1819568"/>
            <a:ext cx="3070013" cy="518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C9A2B-96BC-687F-0945-1BDBA4867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057" y="1210445"/>
            <a:ext cx="4274066" cy="29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4523409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142765" y="1796324"/>
            <a:ext cx="4602260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77&quot;&gt;&lt;object type=&quot;3&quot; unique_id=&quot;10078&quot;&gt;&lt;property id=&quot;20148&quot; value=&quot;5&quot;/&gt;&lt;property id=&quot;20300&quot; value=&quot;Slide 1&quot;/&gt;&lt;property id=&quot;20307&quot; value=&quot;280&quot;/&gt;&lt;/object&gt;&lt;object type=&quot;3&quot; unique_id=&quot;10079&quot;&gt;&lt;property id=&quot;20148&quot; value=&quot;5&quot;/&gt;&lt;property id=&quot;20300&quot; value=&quot;Slide 2&quot;/&gt;&lt;property id=&quot;20307&quot; value=&quot;394&quot;/&gt;&lt;/object&gt;&lt;object type=&quot;3&quot; unique_id=&quot;10080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81&quot;&gt;&lt;property id=&quot;20148&quot; value=&quot;5&quot;/&gt;&lt;property id=&quot;20300&quot; value=&quot;Slide 4&quot;/&gt;&lt;property id=&quot;20307&quot; value=&quot;507&quot;/&gt;&lt;/object&gt;&lt;object type=&quot;3&quot; unique_id=&quot;10082&quot;&gt;&lt;property id=&quot;20148&quot; value=&quot;5&quot;/&gt;&lt;property id=&quot;20300&quot; value=&quot;Slide 5&quot;/&gt;&lt;property id=&quot;20307&quot; value=&quot;400&quot;/&gt;&lt;/object&gt;&lt;object type=&quot;3&quot; unique_id=&quot;10083&quot;&gt;&lt;property id=&quot;20148&quot; value=&quot;5&quot;/&gt;&lt;property id=&quot;20300&quot; value=&quot;Slide 6&quot;/&gt;&lt;property id=&quot;20307&quot; value=&quot;355&quot;/&gt;&lt;/object&gt;&lt;object type=&quot;3&quot; unique_id=&quot;10084&quot;&gt;&lt;property id=&quot;20148&quot; value=&quot;5&quot;/&gt;&lt;property id=&quot;20300&quot; value=&quot;Slide 7&quot;/&gt;&lt;property id=&quot;20307&quot; value=&quot;351&quot;/&gt;&lt;/object&gt;&lt;object type=&quot;3&quot; unique_id=&quot;10085&quot;&gt;&lt;property id=&quot;20148&quot; value=&quot;5&quot;/&gt;&lt;property id=&quot;20300&quot; value=&quot;Slide 8&quot;/&gt;&lt;property id=&quot;20307&quot; value=&quot;352&quot;/&gt;&lt;/object&gt;&lt;object type=&quot;3&quot; unique_id=&quot;10086&quot;&gt;&lt;property id=&quot;20148&quot; value=&quot;5&quot;/&gt;&lt;property id=&quot;20300&quot; value=&quot;Slide 9&quot;/&gt;&lt;property id=&quot;20307&quot; value=&quot;353&quot;/&gt;&lt;/object&gt;&lt;object type=&quot;3&quot; unique_id=&quot;10087&quot;&gt;&lt;property id=&quot;20148&quot; value=&quot;5&quot;/&gt;&lt;property id=&quot;20300&quot; value=&quot;Slide 10&quot;/&gt;&lt;property id=&quot;20307&quot; value=&quot;354&quot;/&gt;&lt;/object&gt;&lt;object type=&quot;3&quot; unique_id=&quot;10088&quot;&gt;&lt;property id=&quot;20148&quot; value=&quot;5&quot;/&gt;&lt;property id=&quot;20300&quot; value=&quot;Slide 11&quot;/&gt;&lt;property id=&quot;20307&quot; value=&quot;334&quot;/&gt;&lt;/object&gt;&lt;object type=&quot;3&quot; unique_id=&quot;10089&quot;&gt;&lt;property id=&quot;20148&quot; value=&quot;5&quot;/&gt;&lt;property id=&quot;20300&quot; value=&quot;Slide 12&quot;/&gt;&lt;property id=&quot;20307&quot; value=&quot;356&quot;/&gt;&lt;/object&gt;&lt;object type=&quot;3&quot; unique_id=&quot;10090&quot;&gt;&lt;property id=&quot;20148&quot; value=&quot;5&quot;/&gt;&lt;property id=&quot;20300&quot; value=&quot;Slide 13 - &amp;quot;02&amp;quot;&quot;/&gt;&lt;property id=&quot;20307&quot; value=&quot;503&quot;/&gt;&lt;/object&gt;&lt;object type=&quot;3&quot; unique_id=&quot;10091&quot;&gt;&lt;property id=&quot;20148&quot; value=&quot;5&quot;/&gt;&lt;property id=&quot;20300&quot; value=&quot;Slide 14&quot;/&gt;&lt;property id=&quot;20307&quot; value=&quot;269&quot;/&gt;&lt;/object&gt;&lt;object type=&quot;3&quot; unique_id=&quot;10092&quot;&gt;&lt;property id=&quot;20148&quot; value=&quot;5&quot;/&gt;&lt;property id=&quot;20300&quot; value=&quot;Slide 15&quot;/&gt;&lt;property id=&quot;20307&quot; value=&quot;504&quot;/&gt;&lt;/object&gt;&lt;object type=&quot;3&quot; unique_id=&quot;10093&quot;&gt;&lt;property id=&quot;20148&quot; value=&quot;5&quot;/&gt;&lt;property id=&quot;20300&quot; value=&quot;Slide 16&quot;/&gt;&lt;property id=&quot;20307&quot; value=&quot;390&quot;/&gt;&lt;/object&gt;&lt;object type=&quot;3&quot; unique_id=&quot;10094&quot;&gt;&lt;property id=&quot;20148&quot; value=&quot;5&quot;/&gt;&lt;property id=&quot;20300&quot; value=&quot;Slide 17&quot;/&gt;&lt;property id=&quot;20307&quot; value=&quot;505&quot;/&gt;&lt;/object&gt;&lt;object type=&quot;3&quot; unique_id=&quot;10095&quot;&gt;&lt;property id=&quot;20148&quot; value=&quot;5&quot;/&gt;&lt;property id=&quot;20300&quot; value=&quot;Slide 18 - &amp;quot;03&amp;quot;&quot;/&gt;&lt;property id=&quot;20307&quot; value=&quot;506&quot;/&gt;&lt;/object&gt;&lt;object type=&quot;3&quot; unique_id=&quot;10096&quot;&gt;&lt;property id=&quot;20148&quot; value=&quot;5&quot;/&gt;&lt;property id=&quot;20300&quot; value=&quot;Slide 19&quot;/&gt;&lt;property id=&quot;20307&quot; value=&quot;386&quot;/&gt;&lt;/object&gt;&lt;object type=&quot;3&quot; unique_id=&quot;10097&quot;&gt;&lt;property id=&quot;20148&quot; value=&quot;5&quot;/&gt;&lt;property id=&quot;20300&quot; value=&quot;Slide 20&quot;/&gt;&lt;property id=&quot;20307&quot; value=&quot;270&quot;/&gt;&lt;/object&gt;&lt;object type=&quot;3&quot; unique_id=&quot;10098&quot;&gt;&lt;property id=&quot;20148&quot; value=&quot;5&quot;/&gt;&lt;property id=&quot;20300&quot; value=&quot;Slide 21&quot;/&gt;&lt;property id=&quot;20307&quot; value=&quot;275&quot;/&gt;&lt;/object&gt;&lt;/object&gt;&lt;object type=&quot;8&quot; unique_id=&quot;1012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83</Words>
  <Application>Microsoft Office PowerPoint</Application>
  <PresentationFormat>Widescreen</PresentationFormat>
  <Paragraphs>31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Bebas Neue</vt:lpstr>
      <vt:lpstr>Calibri</vt:lpstr>
      <vt:lpstr>Comic Sans MS</vt:lpstr>
      <vt:lpstr>Life Savers</vt:lpstr>
      <vt:lpstr>Life Savers ExtraBold</vt:lpstr>
      <vt:lpstr>Quicksand</vt:lpstr>
      <vt:lpstr>Quicksand SemiBold</vt:lpstr>
      <vt:lpstr>8_Office Theme</vt:lpstr>
      <vt:lpstr>1_Science Subject for Elementary - 3rd Grade: Physical, Life, and Earth by Slidesgo</vt:lpstr>
      <vt:lpstr>2_Science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Ngọc Khuê Nguyễn</cp:lastModifiedBy>
  <cp:revision>107</cp:revision>
  <dcterms:created xsi:type="dcterms:W3CDTF">2022-05-15T04:24:26Z</dcterms:created>
  <dcterms:modified xsi:type="dcterms:W3CDTF">2026-01-20T02:38:18Z</dcterms:modified>
</cp:coreProperties>
</file>