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media/audio5.wav" ContentType="audio/wav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  <p:sldMasterId id="2147483681" r:id="rId2"/>
  </p:sldMasterIdLst>
  <p:notesMasterIdLst>
    <p:notesMasterId r:id="rId22"/>
  </p:notesMasterIdLst>
  <p:sldIdLst>
    <p:sldId id="351" r:id="rId3"/>
    <p:sldId id="502" r:id="rId4"/>
    <p:sldId id="513" r:id="rId5"/>
    <p:sldId id="514" r:id="rId6"/>
    <p:sldId id="515" r:id="rId7"/>
    <p:sldId id="516" r:id="rId8"/>
    <p:sldId id="517" r:id="rId9"/>
    <p:sldId id="518" r:id="rId10"/>
    <p:sldId id="507" r:id="rId11"/>
    <p:sldId id="520" r:id="rId12"/>
    <p:sldId id="521" r:id="rId13"/>
    <p:sldId id="523" r:id="rId14"/>
    <p:sldId id="522" r:id="rId15"/>
    <p:sldId id="524" r:id="rId16"/>
    <p:sldId id="509" r:id="rId17"/>
    <p:sldId id="510" r:id="rId18"/>
    <p:sldId id="519" r:id="rId19"/>
    <p:sldId id="505" r:id="rId20"/>
    <p:sldId id="377" r:id="rId21"/>
  </p:sldIdLst>
  <p:sldSz cx="9144000" cy="5143500" type="screen16x9"/>
  <p:notesSz cx="6858000" cy="9144000"/>
  <p:embeddedFontLst>
    <p:embeddedFont>
      <p:font typeface="Bebas Neue" panose="020B0606020202050201" pitchFamily="34" charset="0"/>
      <p:regular r:id="rId23"/>
    </p:embeddedFont>
    <p:embeddedFont>
      <p:font typeface="Comic Sans MS" panose="030F0702030302020204" pitchFamily="66" charset="0"/>
      <p:regular r:id="rId24"/>
      <p:bold r:id="rId25"/>
      <p:italic r:id="rId26"/>
      <p:boldItalic r:id="rId27"/>
    </p:embeddedFont>
    <p:embeddedFont>
      <p:font typeface="Patrick Hand" panose="00000500000000000000" pitchFamily="2" charset="0"/>
      <p:regular r:id="rId28"/>
    </p:embeddedFont>
    <p:embeddedFont>
      <p:font typeface="Patrick Hand SC" panose="00000500000000000000" pitchFamily="2" charset="0"/>
      <p:regular r:id="rId29"/>
    </p:embeddedFont>
    <p:embeddedFont>
      <p:font typeface="Quicksand" panose="020B0604020202020204" charset="0"/>
      <p:regular r:id="rId30"/>
      <p:bold r:id="rId31"/>
    </p:embeddedFont>
    <p:embeddedFont>
      <p:font typeface="Quicksand SemiBold" panose="020B0604020202020204" charset="0"/>
      <p:bold r:id="rId32"/>
    </p:embeddedFont>
  </p:embeddedFontLst>
  <p:custDataLst>
    <p:tags r:id="rId33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59C3A0F-8EFC-4D61-ABBA-D93333307FA0}">
  <a:tblStyle styleId="{459C3A0F-8EFC-4D61-ABBA-D93333307FA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63" autoAdjust="0"/>
    <p:restoredTop sz="95178" autoAdjust="0"/>
  </p:normalViewPr>
  <p:slideViewPr>
    <p:cSldViewPr snapToGrid="0" snapToObjects="1">
      <p:cViewPr varScale="1">
        <p:scale>
          <a:sx n="80" d="100"/>
          <a:sy n="80" d="100"/>
        </p:scale>
        <p:origin x="1072" y="44"/>
      </p:cViewPr>
      <p:guideLst/>
    </p:cSldViewPr>
  </p:slideViewPr>
  <p:notesTextViewPr>
    <p:cViewPr>
      <p:scale>
        <a:sx n="200" d="100"/>
        <a:sy n="2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278520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123611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926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5680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6439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9599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9813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9577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36110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3" name="Google Shape;863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0096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3" name="Google Shape;863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7029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0295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0337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4231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7019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3" name="Google Shape;863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77741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5976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375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1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3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8260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0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2162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6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0085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01/18/2026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11595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4" name="Google Shape;394;p11"/>
          <p:cNvGrpSpPr/>
          <p:nvPr/>
        </p:nvGrpSpPr>
        <p:grpSpPr>
          <a:xfrm>
            <a:off x="0" y="-3700"/>
            <a:ext cx="9144006" cy="909438"/>
            <a:chOff x="0" y="-3700"/>
            <a:chExt cx="9144006" cy="909438"/>
          </a:xfrm>
        </p:grpSpPr>
        <p:sp>
          <p:nvSpPr>
            <p:cNvPr id="395" name="Google Shape;395;p11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7" name="Google Shape;397;p11"/>
          <p:cNvSpPr/>
          <p:nvPr/>
        </p:nvSpPr>
        <p:spPr>
          <a:xfrm>
            <a:off x="-25" y="2948425"/>
            <a:ext cx="9144064" cy="1297369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1"/>
          <p:cNvSpPr txBox="1">
            <a:spLocks noGrp="1"/>
          </p:cNvSpPr>
          <p:nvPr>
            <p:ph type="title" hasCustomPrompt="1"/>
          </p:nvPr>
        </p:nvSpPr>
        <p:spPr>
          <a:xfrm>
            <a:off x="998550" y="1284026"/>
            <a:ext cx="7146900" cy="113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99" name="Google Shape;399;p11"/>
          <p:cNvSpPr txBox="1">
            <a:spLocks noGrp="1"/>
          </p:cNvSpPr>
          <p:nvPr>
            <p:ph type="subTitle" idx="1"/>
          </p:nvPr>
        </p:nvSpPr>
        <p:spPr>
          <a:xfrm>
            <a:off x="998550" y="2446025"/>
            <a:ext cx="7146900" cy="365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400" name="Google Shape;400;p11"/>
          <p:cNvGrpSpPr/>
          <p:nvPr/>
        </p:nvGrpSpPr>
        <p:grpSpPr>
          <a:xfrm flipH="1">
            <a:off x="1" y="3610283"/>
            <a:ext cx="9144074" cy="1533850"/>
            <a:chOff x="0" y="3379489"/>
            <a:chExt cx="9144074" cy="1764872"/>
          </a:xfrm>
        </p:grpSpPr>
        <p:sp>
          <p:nvSpPr>
            <p:cNvPr id="401" name="Google Shape;401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0" y="3804826"/>
              <a:ext cx="9144074" cy="1339535"/>
            </a:xfrm>
            <a:custGeom>
              <a:avLst/>
              <a:gdLst/>
              <a:ahLst/>
              <a:cxnLst/>
              <a:rect l="l" t="t" r="r" b="b"/>
              <a:pathLst>
                <a:path w="148793" h="21797" extrusionOk="0">
                  <a:moveTo>
                    <a:pt x="0" y="1"/>
                  </a:moveTo>
                  <a:lnTo>
                    <a:pt x="0" y="21797"/>
                  </a:lnTo>
                  <a:lnTo>
                    <a:pt x="148793" y="21797"/>
                  </a:lnTo>
                  <a:lnTo>
                    <a:pt x="148793" y="776"/>
                  </a:lnTo>
                  <a:lnTo>
                    <a:pt x="147049" y="601"/>
                  </a:lnTo>
                  <a:lnTo>
                    <a:pt x="145325" y="446"/>
                  </a:lnTo>
                  <a:lnTo>
                    <a:pt x="144647" y="388"/>
                  </a:lnTo>
                  <a:lnTo>
                    <a:pt x="143969" y="350"/>
                  </a:lnTo>
                  <a:lnTo>
                    <a:pt x="143271" y="330"/>
                  </a:lnTo>
                  <a:lnTo>
                    <a:pt x="141159" y="330"/>
                  </a:lnTo>
                  <a:lnTo>
                    <a:pt x="140462" y="369"/>
                  </a:lnTo>
                  <a:lnTo>
                    <a:pt x="139745" y="408"/>
                  </a:lnTo>
                  <a:lnTo>
                    <a:pt x="139048" y="446"/>
                  </a:lnTo>
                  <a:lnTo>
                    <a:pt x="138350" y="524"/>
                  </a:lnTo>
                  <a:lnTo>
                    <a:pt x="137653" y="601"/>
                  </a:lnTo>
                  <a:lnTo>
                    <a:pt x="136975" y="679"/>
                  </a:lnTo>
                  <a:lnTo>
                    <a:pt x="136296" y="795"/>
                  </a:lnTo>
                  <a:lnTo>
                    <a:pt x="135638" y="911"/>
                  </a:lnTo>
                  <a:lnTo>
                    <a:pt x="134979" y="1047"/>
                  </a:lnTo>
                  <a:lnTo>
                    <a:pt x="134340" y="1202"/>
                  </a:lnTo>
                  <a:lnTo>
                    <a:pt x="132983" y="1551"/>
                  </a:lnTo>
                  <a:lnTo>
                    <a:pt x="131627" y="1899"/>
                  </a:lnTo>
                  <a:lnTo>
                    <a:pt x="130194" y="2229"/>
                  </a:lnTo>
                  <a:lnTo>
                    <a:pt x="128721" y="2519"/>
                  </a:lnTo>
                  <a:lnTo>
                    <a:pt x="127811" y="2694"/>
                  </a:lnTo>
                  <a:lnTo>
                    <a:pt x="126881" y="2829"/>
                  </a:lnTo>
                  <a:lnTo>
                    <a:pt x="125951" y="2965"/>
                  </a:lnTo>
                  <a:lnTo>
                    <a:pt x="125021" y="3081"/>
                  </a:lnTo>
                  <a:lnTo>
                    <a:pt x="123355" y="3139"/>
                  </a:lnTo>
                  <a:lnTo>
                    <a:pt x="121708" y="3178"/>
                  </a:lnTo>
                  <a:lnTo>
                    <a:pt x="120022" y="3178"/>
                  </a:lnTo>
                  <a:lnTo>
                    <a:pt x="118356" y="3159"/>
                  </a:lnTo>
                  <a:lnTo>
                    <a:pt x="116690" y="3101"/>
                  </a:lnTo>
                  <a:lnTo>
                    <a:pt x="115024" y="3023"/>
                  </a:lnTo>
                  <a:lnTo>
                    <a:pt x="113358" y="2926"/>
                  </a:lnTo>
                  <a:lnTo>
                    <a:pt x="111711" y="2829"/>
                  </a:lnTo>
                  <a:lnTo>
                    <a:pt x="109250" y="2578"/>
                  </a:lnTo>
                  <a:lnTo>
                    <a:pt x="106770" y="2306"/>
                  </a:lnTo>
                  <a:lnTo>
                    <a:pt x="104310" y="2016"/>
                  </a:lnTo>
                  <a:lnTo>
                    <a:pt x="101830" y="1745"/>
                  </a:lnTo>
                  <a:lnTo>
                    <a:pt x="99350" y="1512"/>
                  </a:lnTo>
                  <a:lnTo>
                    <a:pt x="98110" y="1415"/>
                  </a:lnTo>
                  <a:lnTo>
                    <a:pt x="96851" y="1318"/>
                  </a:lnTo>
                  <a:lnTo>
                    <a:pt x="95611" y="1241"/>
                  </a:lnTo>
                  <a:lnTo>
                    <a:pt x="94371" y="1183"/>
                  </a:lnTo>
                  <a:lnTo>
                    <a:pt x="93112" y="1163"/>
                  </a:lnTo>
                  <a:lnTo>
                    <a:pt x="91872" y="1144"/>
                  </a:lnTo>
                  <a:lnTo>
                    <a:pt x="91271" y="1144"/>
                  </a:lnTo>
                  <a:lnTo>
                    <a:pt x="90671" y="1163"/>
                  </a:lnTo>
                  <a:lnTo>
                    <a:pt x="90089" y="1202"/>
                  </a:lnTo>
                  <a:lnTo>
                    <a:pt x="89489" y="1241"/>
                  </a:lnTo>
                  <a:lnTo>
                    <a:pt x="88307" y="1376"/>
                  </a:lnTo>
                  <a:lnTo>
                    <a:pt x="87144" y="1551"/>
                  </a:lnTo>
                  <a:lnTo>
                    <a:pt x="85963" y="1745"/>
                  </a:lnTo>
                  <a:lnTo>
                    <a:pt x="84800" y="1977"/>
                  </a:lnTo>
                  <a:lnTo>
                    <a:pt x="83618" y="2229"/>
                  </a:lnTo>
                  <a:lnTo>
                    <a:pt x="82456" y="2481"/>
                  </a:lnTo>
                  <a:lnTo>
                    <a:pt x="80131" y="3023"/>
                  </a:lnTo>
                  <a:lnTo>
                    <a:pt x="78969" y="3294"/>
                  </a:lnTo>
                  <a:lnTo>
                    <a:pt x="77806" y="3546"/>
                  </a:lnTo>
                  <a:lnTo>
                    <a:pt x="76644" y="3779"/>
                  </a:lnTo>
                  <a:lnTo>
                    <a:pt x="75481" y="3973"/>
                  </a:lnTo>
                  <a:lnTo>
                    <a:pt x="74299" y="4166"/>
                  </a:lnTo>
                  <a:lnTo>
                    <a:pt x="73137" y="4302"/>
                  </a:lnTo>
                  <a:lnTo>
                    <a:pt x="72052" y="4360"/>
                  </a:lnTo>
                  <a:lnTo>
                    <a:pt x="70967" y="4399"/>
                  </a:lnTo>
                  <a:lnTo>
                    <a:pt x="69882" y="4399"/>
                  </a:lnTo>
                  <a:lnTo>
                    <a:pt x="68797" y="4379"/>
                  </a:lnTo>
                  <a:lnTo>
                    <a:pt x="68429" y="4302"/>
                  </a:lnTo>
                  <a:lnTo>
                    <a:pt x="67829" y="4147"/>
                  </a:lnTo>
                  <a:lnTo>
                    <a:pt x="65833" y="3643"/>
                  </a:lnTo>
                  <a:lnTo>
                    <a:pt x="64477" y="3333"/>
                  </a:lnTo>
                  <a:lnTo>
                    <a:pt x="62888" y="2984"/>
                  </a:lnTo>
                  <a:lnTo>
                    <a:pt x="61067" y="2616"/>
                  </a:lnTo>
                  <a:lnTo>
                    <a:pt x="59013" y="2268"/>
                  </a:lnTo>
                  <a:lnTo>
                    <a:pt x="57909" y="2074"/>
                  </a:lnTo>
                  <a:lnTo>
                    <a:pt x="56747" y="1919"/>
                  </a:lnTo>
                  <a:lnTo>
                    <a:pt x="55526" y="1745"/>
                  </a:lnTo>
                  <a:lnTo>
                    <a:pt x="54247" y="1590"/>
                  </a:lnTo>
                  <a:lnTo>
                    <a:pt x="52930" y="1435"/>
                  </a:lnTo>
                  <a:lnTo>
                    <a:pt x="51554" y="1299"/>
                  </a:lnTo>
                  <a:lnTo>
                    <a:pt x="50140" y="1163"/>
                  </a:lnTo>
                  <a:lnTo>
                    <a:pt x="48668" y="1066"/>
                  </a:lnTo>
                  <a:lnTo>
                    <a:pt x="47137" y="970"/>
                  </a:lnTo>
                  <a:lnTo>
                    <a:pt x="45568" y="892"/>
                  </a:lnTo>
                  <a:lnTo>
                    <a:pt x="43940" y="834"/>
                  </a:lnTo>
                  <a:lnTo>
                    <a:pt x="42274" y="795"/>
                  </a:lnTo>
                  <a:lnTo>
                    <a:pt x="40550" y="776"/>
                  </a:lnTo>
                  <a:lnTo>
                    <a:pt x="38787" y="795"/>
                  </a:lnTo>
                  <a:lnTo>
                    <a:pt x="36985" y="815"/>
                  </a:lnTo>
                  <a:lnTo>
                    <a:pt x="35125" y="892"/>
                  </a:lnTo>
                  <a:lnTo>
                    <a:pt x="31735" y="1028"/>
                  </a:lnTo>
                  <a:lnTo>
                    <a:pt x="27879" y="1202"/>
                  </a:lnTo>
                  <a:lnTo>
                    <a:pt x="25922" y="1318"/>
                  </a:lnTo>
                  <a:lnTo>
                    <a:pt x="24024" y="1435"/>
                  </a:lnTo>
                  <a:lnTo>
                    <a:pt x="22261" y="1570"/>
                  </a:lnTo>
                  <a:lnTo>
                    <a:pt x="20672" y="1725"/>
                  </a:lnTo>
                  <a:lnTo>
                    <a:pt x="19626" y="1764"/>
                  </a:lnTo>
                  <a:lnTo>
                    <a:pt x="18580" y="1783"/>
                  </a:lnTo>
                  <a:lnTo>
                    <a:pt x="17534" y="1764"/>
                  </a:lnTo>
                  <a:lnTo>
                    <a:pt x="16487" y="1706"/>
                  </a:lnTo>
                  <a:lnTo>
                    <a:pt x="14414" y="1473"/>
                  </a:lnTo>
                  <a:lnTo>
                    <a:pt x="12380" y="1221"/>
                  </a:lnTo>
                  <a:lnTo>
                    <a:pt x="8273" y="698"/>
                  </a:lnTo>
                  <a:lnTo>
                    <a:pt x="6219" y="466"/>
                  </a:lnTo>
                  <a:lnTo>
                    <a:pt x="4165" y="253"/>
                  </a:lnTo>
                  <a:lnTo>
                    <a:pt x="3119" y="175"/>
                  </a:lnTo>
                  <a:lnTo>
                    <a:pt x="2092" y="98"/>
                  </a:lnTo>
                  <a:lnTo>
                    <a:pt x="1046" y="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4" name="Google Shape;404;p11"/>
          <p:cNvGrpSpPr/>
          <p:nvPr/>
        </p:nvGrpSpPr>
        <p:grpSpPr>
          <a:xfrm>
            <a:off x="7477632" y="4079154"/>
            <a:ext cx="1495707" cy="748875"/>
            <a:chOff x="3640625" y="4512400"/>
            <a:chExt cx="1702375" cy="852350"/>
          </a:xfrm>
        </p:grpSpPr>
        <p:sp>
          <p:nvSpPr>
            <p:cNvPr id="405" name="Google Shape;405;p11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4" name="Google Shape;424;p11"/>
          <p:cNvSpPr/>
          <p:nvPr/>
        </p:nvSpPr>
        <p:spPr>
          <a:xfrm>
            <a:off x="4589625" y="4691198"/>
            <a:ext cx="569591" cy="25789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11"/>
          <p:cNvSpPr/>
          <p:nvPr/>
        </p:nvSpPr>
        <p:spPr>
          <a:xfrm>
            <a:off x="6837550" y="40791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11"/>
          <p:cNvSpPr/>
          <p:nvPr/>
        </p:nvSpPr>
        <p:spPr>
          <a:xfrm>
            <a:off x="6037450" y="41949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11"/>
          <p:cNvSpPr/>
          <p:nvPr/>
        </p:nvSpPr>
        <p:spPr>
          <a:xfrm>
            <a:off x="4710325" y="393909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11"/>
          <p:cNvSpPr/>
          <p:nvPr/>
        </p:nvSpPr>
        <p:spPr>
          <a:xfrm>
            <a:off x="6961375" y="469119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9" name="Google Shape;429;p11"/>
          <p:cNvGrpSpPr/>
          <p:nvPr/>
        </p:nvGrpSpPr>
        <p:grpSpPr>
          <a:xfrm>
            <a:off x="50938" y="3710475"/>
            <a:ext cx="1324575" cy="1117550"/>
            <a:chOff x="1223650" y="4359325"/>
            <a:chExt cx="1324575" cy="1117550"/>
          </a:xfrm>
        </p:grpSpPr>
        <p:sp>
          <p:nvSpPr>
            <p:cNvPr id="430" name="Google Shape;430;p11"/>
            <p:cNvSpPr/>
            <p:nvPr/>
          </p:nvSpPr>
          <p:spPr>
            <a:xfrm>
              <a:off x="1640975" y="4559850"/>
              <a:ext cx="74000" cy="437825"/>
            </a:xfrm>
            <a:custGeom>
              <a:avLst/>
              <a:gdLst/>
              <a:ahLst/>
              <a:cxnLst/>
              <a:rect l="l" t="t" r="r" b="b"/>
              <a:pathLst>
                <a:path w="2960" h="17513" extrusionOk="0">
                  <a:moveTo>
                    <a:pt x="2196" y="0"/>
                  </a:moveTo>
                  <a:lnTo>
                    <a:pt x="2140" y="94"/>
                  </a:lnTo>
                  <a:lnTo>
                    <a:pt x="1992" y="335"/>
                  </a:lnTo>
                  <a:lnTo>
                    <a:pt x="1768" y="745"/>
                  </a:lnTo>
                  <a:lnTo>
                    <a:pt x="1489" y="1285"/>
                  </a:lnTo>
                  <a:lnTo>
                    <a:pt x="1191" y="1973"/>
                  </a:lnTo>
                  <a:lnTo>
                    <a:pt x="1042" y="2364"/>
                  </a:lnTo>
                  <a:lnTo>
                    <a:pt x="894" y="2792"/>
                  </a:lnTo>
                  <a:lnTo>
                    <a:pt x="745" y="3239"/>
                  </a:lnTo>
                  <a:lnTo>
                    <a:pt x="596" y="3741"/>
                  </a:lnTo>
                  <a:lnTo>
                    <a:pt x="466" y="4262"/>
                  </a:lnTo>
                  <a:lnTo>
                    <a:pt x="335" y="4820"/>
                  </a:lnTo>
                  <a:lnTo>
                    <a:pt x="242" y="5397"/>
                  </a:lnTo>
                  <a:lnTo>
                    <a:pt x="149" y="6012"/>
                  </a:lnTo>
                  <a:lnTo>
                    <a:pt x="75" y="6663"/>
                  </a:lnTo>
                  <a:lnTo>
                    <a:pt x="37" y="7351"/>
                  </a:lnTo>
                  <a:lnTo>
                    <a:pt x="0" y="8040"/>
                  </a:lnTo>
                  <a:lnTo>
                    <a:pt x="19" y="8784"/>
                  </a:lnTo>
                  <a:lnTo>
                    <a:pt x="56" y="9547"/>
                  </a:lnTo>
                  <a:lnTo>
                    <a:pt x="112" y="10329"/>
                  </a:lnTo>
                  <a:lnTo>
                    <a:pt x="224" y="11148"/>
                  </a:lnTo>
                  <a:lnTo>
                    <a:pt x="354" y="11985"/>
                  </a:lnTo>
                  <a:lnTo>
                    <a:pt x="540" y="12841"/>
                  </a:lnTo>
                  <a:lnTo>
                    <a:pt x="763" y="13735"/>
                  </a:lnTo>
                  <a:lnTo>
                    <a:pt x="1042" y="14647"/>
                  </a:lnTo>
                  <a:lnTo>
                    <a:pt x="1359" y="15577"/>
                  </a:lnTo>
                  <a:lnTo>
                    <a:pt x="1731" y="16545"/>
                  </a:lnTo>
                  <a:lnTo>
                    <a:pt x="2159" y="17513"/>
                  </a:lnTo>
                  <a:lnTo>
                    <a:pt x="2438" y="17420"/>
                  </a:lnTo>
                  <a:lnTo>
                    <a:pt x="2029" y="16470"/>
                  </a:lnTo>
                  <a:lnTo>
                    <a:pt x="1675" y="15540"/>
                  </a:lnTo>
                  <a:lnTo>
                    <a:pt x="1359" y="14647"/>
                  </a:lnTo>
                  <a:lnTo>
                    <a:pt x="1098" y="13753"/>
                  </a:lnTo>
                  <a:lnTo>
                    <a:pt x="894" y="12897"/>
                  </a:lnTo>
                  <a:lnTo>
                    <a:pt x="707" y="12060"/>
                  </a:lnTo>
                  <a:lnTo>
                    <a:pt x="596" y="11260"/>
                  </a:lnTo>
                  <a:lnTo>
                    <a:pt x="503" y="10478"/>
                  </a:lnTo>
                  <a:lnTo>
                    <a:pt x="447" y="9715"/>
                  </a:lnTo>
                  <a:lnTo>
                    <a:pt x="410" y="8989"/>
                  </a:lnTo>
                  <a:lnTo>
                    <a:pt x="428" y="8282"/>
                  </a:lnTo>
                  <a:lnTo>
                    <a:pt x="466" y="7612"/>
                  </a:lnTo>
                  <a:lnTo>
                    <a:pt x="521" y="6961"/>
                  </a:lnTo>
                  <a:lnTo>
                    <a:pt x="614" y="6347"/>
                  </a:lnTo>
                  <a:lnTo>
                    <a:pt x="707" y="5770"/>
                  </a:lnTo>
                  <a:lnTo>
                    <a:pt x="819" y="5211"/>
                  </a:lnTo>
                  <a:lnTo>
                    <a:pt x="968" y="4672"/>
                  </a:lnTo>
                  <a:lnTo>
                    <a:pt x="1117" y="4188"/>
                  </a:lnTo>
                  <a:lnTo>
                    <a:pt x="1266" y="3722"/>
                  </a:lnTo>
                  <a:lnTo>
                    <a:pt x="1433" y="3276"/>
                  </a:lnTo>
                  <a:lnTo>
                    <a:pt x="1601" y="2885"/>
                  </a:lnTo>
                  <a:lnTo>
                    <a:pt x="1768" y="2513"/>
                  </a:lnTo>
                  <a:lnTo>
                    <a:pt x="1936" y="2178"/>
                  </a:lnTo>
                  <a:lnTo>
                    <a:pt x="2103" y="1880"/>
                  </a:lnTo>
                  <a:lnTo>
                    <a:pt x="2252" y="1620"/>
                  </a:lnTo>
                  <a:lnTo>
                    <a:pt x="2401" y="1378"/>
                  </a:lnTo>
                  <a:lnTo>
                    <a:pt x="2661" y="1024"/>
                  </a:lnTo>
                  <a:lnTo>
                    <a:pt x="2848" y="801"/>
                  </a:lnTo>
                  <a:lnTo>
                    <a:pt x="2922" y="763"/>
                  </a:lnTo>
                  <a:lnTo>
                    <a:pt x="2959" y="745"/>
                  </a:lnTo>
                  <a:lnTo>
                    <a:pt x="21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1651200" y="4359325"/>
              <a:ext cx="269400" cy="265675"/>
            </a:xfrm>
            <a:custGeom>
              <a:avLst/>
              <a:gdLst/>
              <a:ahLst/>
              <a:cxnLst/>
              <a:rect l="l" t="t" r="r" b="b"/>
              <a:pathLst>
                <a:path w="10776" h="10627" extrusionOk="0">
                  <a:moveTo>
                    <a:pt x="1973" y="0"/>
                  </a:moveTo>
                  <a:lnTo>
                    <a:pt x="1769" y="38"/>
                  </a:lnTo>
                  <a:lnTo>
                    <a:pt x="1583" y="75"/>
                  </a:lnTo>
                  <a:lnTo>
                    <a:pt x="1396" y="131"/>
                  </a:lnTo>
                  <a:lnTo>
                    <a:pt x="1248" y="205"/>
                  </a:lnTo>
                  <a:lnTo>
                    <a:pt x="1080" y="280"/>
                  </a:lnTo>
                  <a:lnTo>
                    <a:pt x="950" y="373"/>
                  </a:lnTo>
                  <a:lnTo>
                    <a:pt x="820" y="466"/>
                  </a:lnTo>
                  <a:lnTo>
                    <a:pt x="708" y="577"/>
                  </a:lnTo>
                  <a:lnTo>
                    <a:pt x="596" y="708"/>
                  </a:lnTo>
                  <a:lnTo>
                    <a:pt x="485" y="838"/>
                  </a:lnTo>
                  <a:lnTo>
                    <a:pt x="410" y="987"/>
                  </a:lnTo>
                  <a:lnTo>
                    <a:pt x="336" y="1136"/>
                  </a:lnTo>
                  <a:lnTo>
                    <a:pt x="261" y="1303"/>
                  </a:lnTo>
                  <a:lnTo>
                    <a:pt x="205" y="1471"/>
                  </a:lnTo>
                  <a:lnTo>
                    <a:pt x="112" y="1843"/>
                  </a:lnTo>
                  <a:lnTo>
                    <a:pt x="38" y="2234"/>
                  </a:lnTo>
                  <a:lnTo>
                    <a:pt x="19" y="2643"/>
                  </a:lnTo>
                  <a:lnTo>
                    <a:pt x="1" y="3071"/>
                  </a:lnTo>
                  <a:lnTo>
                    <a:pt x="19" y="3518"/>
                  </a:lnTo>
                  <a:lnTo>
                    <a:pt x="75" y="3983"/>
                  </a:lnTo>
                  <a:lnTo>
                    <a:pt x="131" y="4448"/>
                  </a:lnTo>
                  <a:lnTo>
                    <a:pt x="205" y="4932"/>
                  </a:lnTo>
                  <a:lnTo>
                    <a:pt x="298" y="5397"/>
                  </a:lnTo>
                  <a:lnTo>
                    <a:pt x="410" y="5863"/>
                  </a:lnTo>
                  <a:lnTo>
                    <a:pt x="652" y="6775"/>
                  </a:lnTo>
                  <a:lnTo>
                    <a:pt x="913" y="7631"/>
                  </a:lnTo>
                  <a:lnTo>
                    <a:pt x="1155" y="8412"/>
                  </a:lnTo>
                  <a:lnTo>
                    <a:pt x="1396" y="9064"/>
                  </a:lnTo>
                  <a:lnTo>
                    <a:pt x="1583" y="9566"/>
                  </a:lnTo>
                  <a:lnTo>
                    <a:pt x="1769" y="9994"/>
                  </a:lnTo>
                  <a:lnTo>
                    <a:pt x="3183" y="10069"/>
                  </a:lnTo>
                  <a:lnTo>
                    <a:pt x="4467" y="10162"/>
                  </a:lnTo>
                  <a:lnTo>
                    <a:pt x="5602" y="10273"/>
                  </a:lnTo>
                  <a:lnTo>
                    <a:pt x="6607" y="10385"/>
                  </a:lnTo>
                  <a:lnTo>
                    <a:pt x="8282" y="10571"/>
                  </a:lnTo>
                  <a:lnTo>
                    <a:pt x="8934" y="10608"/>
                  </a:lnTo>
                  <a:lnTo>
                    <a:pt x="9473" y="10627"/>
                  </a:lnTo>
                  <a:lnTo>
                    <a:pt x="9715" y="10627"/>
                  </a:lnTo>
                  <a:lnTo>
                    <a:pt x="9920" y="10608"/>
                  </a:lnTo>
                  <a:lnTo>
                    <a:pt x="10106" y="10571"/>
                  </a:lnTo>
                  <a:lnTo>
                    <a:pt x="10273" y="10515"/>
                  </a:lnTo>
                  <a:lnTo>
                    <a:pt x="10404" y="10441"/>
                  </a:lnTo>
                  <a:lnTo>
                    <a:pt x="10515" y="10366"/>
                  </a:lnTo>
                  <a:lnTo>
                    <a:pt x="10608" y="10255"/>
                  </a:lnTo>
                  <a:lnTo>
                    <a:pt x="10683" y="10143"/>
                  </a:lnTo>
                  <a:lnTo>
                    <a:pt x="10720" y="9994"/>
                  </a:lnTo>
                  <a:lnTo>
                    <a:pt x="10757" y="9827"/>
                  </a:lnTo>
                  <a:lnTo>
                    <a:pt x="10776" y="9641"/>
                  </a:lnTo>
                  <a:lnTo>
                    <a:pt x="10757" y="9417"/>
                  </a:lnTo>
                  <a:lnTo>
                    <a:pt x="10739" y="9175"/>
                  </a:lnTo>
                  <a:lnTo>
                    <a:pt x="10683" y="8915"/>
                  </a:lnTo>
                  <a:lnTo>
                    <a:pt x="10534" y="8282"/>
                  </a:lnTo>
                  <a:lnTo>
                    <a:pt x="10441" y="7947"/>
                  </a:lnTo>
                  <a:lnTo>
                    <a:pt x="10329" y="7631"/>
                  </a:lnTo>
                  <a:lnTo>
                    <a:pt x="10199" y="7333"/>
                  </a:lnTo>
                  <a:lnTo>
                    <a:pt x="10069" y="7054"/>
                  </a:lnTo>
                  <a:lnTo>
                    <a:pt x="9901" y="6775"/>
                  </a:lnTo>
                  <a:lnTo>
                    <a:pt x="9734" y="6514"/>
                  </a:lnTo>
                  <a:lnTo>
                    <a:pt x="9566" y="6272"/>
                  </a:lnTo>
                  <a:lnTo>
                    <a:pt x="9380" y="6030"/>
                  </a:lnTo>
                  <a:lnTo>
                    <a:pt x="9175" y="5807"/>
                  </a:lnTo>
                  <a:lnTo>
                    <a:pt x="8989" y="5602"/>
                  </a:lnTo>
                  <a:lnTo>
                    <a:pt x="8766" y="5416"/>
                  </a:lnTo>
                  <a:lnTo>
                    <a:pt x="8561" y="5230"/>
                  </a:lnTo>
                  <a:lnTo>
                    <a:pt x="8133" y="4914"/>
                  </a:lnTo>
                  <a:lnTo>
                    <a:pt x="7705" y="4616"/>
                  </a:lnTo>
                  <a:lnTo>
                    <a:pt x="7296" y="4392"/>
                  </a:lnTo>
                  <a:lnTo>
                    <a:pt x="6905" y="4188"/>
                  </a:lnTo>
                  <a:lnTo>
                    <a:pt x="6551" y="4020"/>
                  </a:lnTo>
                  <a:lnTo>
                    <a:pt x="6216" y="3890"/>
                  </a:lnTo>
                  <a:lnTo>
                    <a:pt x="5751" y="3741"/>
                  </a:lnTo>
                  <a:lnTo>
                    <a:pt x="5584" y="3685"/>
                  </a:lnTo>
                  <a:lnTo>
                    <a:pt x="5658" y="3536"/>
                  </a:lnTo>
                  <a:lnTo>
                    <a:pt x="5714" y="3369"/>
                  </a:lnTo>
                  <a:lnTo>
                    <a:pt x="5788" y="3146"/>
                  </a:lnTo>
                  <a:lnTo>
                    <a:pt x="5863" y="2866"/>
                  </a:lnTo>
                  <a:lnTo>
                    <a:pt x="5900" y="2569"/>
                  </a:lnTo>
                  <a:lnTo>
                    <a:pt x="5919" y="2252"/>
                  </a:lnTo>
                  <a:lnTo>
                    <a:pt x="5900" y="2085"/>
                  </a:lnTo>
                  <a:lnTo>
                    <a:pt x="5881" y="1917"/>
                  </a:lnTo>
                  <a:lnTo>
                    <a:pt x="5844" y="1750"/>
                  </a:lnTo>
                  <a:lnTo>
                    <a:pt x="5788" y="1582"/>
                  </a:lnTo>
                  <a:lnTo>
                    <a:pt x="5714" y="1415"/>
                  </a:lnTo>
                  <a:lnTo>
                    <a:pt x="5621" y="1247"/>
                  </a:lnTo>
                  <a:lnTo>
                    <a:pt x="5509" y="1098"/>
                  </a:lnTo>
                  <a:lnTo>
                    <a:pt x="5360" y="931"/>
                  </a:lnTo>
                  <a:lnTo>
                    <a:pt x="5212" y="801"/>
                  </a:lnTo>
                  <a:lnTo>
                    <a:pt x="5025" y="652"/>
                  </a:lnTo>
                  <a:lnTo>
                    <a:pt x="4802" y="522"/>
                  </a:lnTo>
                  <a:lnTo>
                    <a:pt x="4560" y="410"/>
                  </a:lnTo>
                  <a:lnTo>
                    <a:pt x="4300" y="298"/>
                  </a:lnTo>
                  <a:lnTo>
                    <a:pt x="3983" y="205"/>
                  </a:lnTo>
                  <a:lnTo>
                    <a:pt x="3648" y="131"/>
                  </a:lnTo>
                  <a:lnTo>
                    <a:pt x="3276" y="75"/>
                  </a:lnTo>
                  <a:lnTo>
                    <a:pt x="2867" y="19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1649800" y="4452850"/>
              <a:ext cx="261975" cy="172625"/>
            </a:xfrm>
            <a:custGeom>
              <a:avLst/>
              <a:gdLst/>
              <a:ahLst/>
              <a:cxnLst/>
              <a:rect l="l" t="t" r="r" b="b"/>
              <a:pathLst>
                <a:path w="10479" h="6905" extrusionOk="0">
                  <a:moveTo>
                    <a:pt x="2178" y="0"/>
                  </a:moveTo>
                  <a:lnTo>
                    <a:pt x="1974" y="19"/>
                  </a:lnTo>
                  <a:lnTo>
                    <a:pt x="1750" y="37"/>
                  </a:lnTo>
                  <a:lnTo>
                    <a:pt x="1545" y="75"/>
                  </a:lnTo>
                  <a:lnTo>
                    <a:pt x="1322" y="130"/>
                  </a:lnTo>
                  <a:lnTo>
                    <a:pt x="1136" y="205"/>
                  </a:lnTo>
                  <a:lnTo>
                    <a:pt x="950" y="279"/>
                  </a:lnTo>
                  <a:lnTo>
                    <a:pt x="764" y="372"/>
                  </a:lnTo>
                  <a:lnTo>
                    <a:pt x="596" y="465"/>
                  </a:lnTo>
                  <a:lnTo>
                    <a:pt x="447" y="577"/>
                  </a:lnTo>
                  <a:lnTo>
                    <a:pt x="317" y="707"/>
                  </a:lnTo>
                  <a:lnTo>
                    <a:pt x="206" y="838"/>
                  </a:lnTo>
                  <a:lnTo>
                    <a:pt x="131" y="968"/>
                  </a:lnTo>
                  <a:lnTo>
                    <a:pt x="57" y="1117"/>
                  </a:lnTo>
                  <a:lnTo>
                    <a:pt x="19" y="1266"/>
                  </a:lnTo>
                  <a:lnTo>
                    <a:pt x="1" y="1433"/>
                  </a:lnTo>
                  <a:lnTo>
                    <a:pt x="19" y="1601"/>
                  </a:lnTo>
                  <a:lnTo>
                    <a:pt x="206" y="2159"/>
                  </a:lnTo>
                  <a:lnTo>
                    <a:pt x="652" y="3443"/>
                  </a:lnTo>
                  <a:lnTo>
                    <a:pt x="931" y="4169"/>
                  </a:lnTo>
                  <a:lnTo>
                    <a:pt x="1192" y="4857"/>
                  </a:lnTo>
                  <a:lnTo>
                    <a:pt x="1452" y="5453"/>
                  </a:lnTo>
                  <a:lnTo>
                    <a:pt x="1583" y="5676"/>
                  </a:lnTo>
                  <a:lnTo>
                    <a:pt x="1676" y="5844"/>
                  </a:lnTo>
                  <a:lnTo>
                    <a:pt x="1787" y="5993"/>
                  </a:lnTo>
                  <a:lnTo>
                    <a:pt x="1955" y="6104"/>
                  </a:lnTo>
                  <a:lnTo>
                    <a:pt x="2141" y="6216"/>
                  </a:lnTo>
                  <a:lnTo>
                    <a:pt x="2383" y="6309"/>
                  </a:lnTo>
                  <a:lnTo>
                    <a:pt x="2662" y="6402"/>
                  </a:lnTo>
                  <a:lnTo>
                    <a:pt x="2997" y="6476"/>
                  </a:lnTo>
                  <a:lnTo>
                    <a:pt x="3369" y="6532"/>
                  </a:lnTo>
                  <a:lnTo>
                    <a:pt x="3797" y="6588"/>
                  </a:lnTo>
                  <a:lnTo>
                    <a:pt x="4802" y="6681"/>
                  </a:lnTo>
                  <a:lnTo>
                    <a:pt x="6012" y="6756"/>
                  </a:lnTo>
                  <a:lnTo>
                    <a:pt x="9120" y="6904"/>
                  </a:lnTo>
                  <a:lnTo>
                    <a:pt x="9529" y="6904"/>
                  </a:lnTo>
                  <a:lnTo>
                    <a:pt x="9864" y="6886"/>
                  </a:lnTo>
                  <a:lnTo>
                    <a:pt x="10106" y="6849"/>
                  </a:lnTo>
                  <a:lnTo>
                    <a:pt x="10218" y="6811"/>
                  </a:lnTo>
                  <a:lnTo>
                    <a:pt x="10292" y="6756"/>
                  </a:lnTo>
                  <a:lnTo>
                    <a:pt x="10367" y="6718"/>
                  </a:lnTo>
                  <a:lnTo>
                    <a:pt x="10422" y="6663"/>
                  </a:lnTo>
                  <a:lnTo>
                    <a:pt x="10441" y="6607"/>
                  </a:lnTo>
                  <a:lnTo>
                    <a:pt x="10460" y="6551"/>
                  </a:lnTo>
                  <a:lnTo>
                    <a:pt x="10478" y="6476"/>
                  </a:lnTo>
                  <a:lnTo>
                    <a:pt x="10460" y="6402"/>
                  </a:lnTo>
                  <a:lnTo>
                    <a:pt x="10404" y="6253"/>
                  </a:lnTo>
                  <a:lnTo>
                    <a:pt x="10292" y="6086"/>
                  </a:lnTo>
                  <a:lnTo>
                    <a:pt x="10143" y="5900"/>
                  </a:lnTo>
                  <a:lnTo>
                    <a:pt x="9957" y="5695"/>
                  </a:lnTo>
                  <a:lnTo>
                    <a:pt x="9734" y="5490"/>
                  </a:lnTo>
                  <a:lnTo>
                    <a:pt x="9473" y="5267"/>
                  </a:lnTo>
                  <a:lnTo>
                    <a:pt x="9194" y="5043"/>
                  </a:lnTo>
                  <a:lnTo>
                    <a:pt x="8561" y="4597"/>
                  </a:lnTo>
                  <a:lnTo>
                    <a:pt x="7873" y="4132"/>
                  </a:lnTo>
                  <a:lnTo>
                    <a:pt x="7147" y="3685"/>
                  </a:lnTo>
                  <a:lnTo>
                    <a:pt x="6459" y="3276"/>
                  </a:lnTo>
                  <a:lnTo>
                    <a:pt x="5807" y="2903"/>
                  </a:lnTo>
                  <a:lnTo>
                    <a:pt x="4784" y="2326"/>
                  </a:lnTo>
                  <a:lnTo>
                    <a:pt x="4393" y="2122"/>
                  </a:lnTo>
                  <a:lnTo>
                    <a:pt x="4393" y="1843"/>
                  </a:lnTo>
                  <a:lnTo>
                    <a:pt x="4374" y="1582"/>
                  </a:lnTo>
                  <a:lnTo>
                    <a:pt x="4337" y="1340"/>
                  </a:lnTo>
                  <a:lnTo>
                    <a:pt x="4263" y="1117"/>
                  </a:lnTo>
                  <a:lnTo>
                    <a:pt x="4170" y="931"/>
                  </a:lnTo>
                  <a:lnTo>
                    <a:pt x="4058" y="745"/>
                  </a:lnTo>
                  <a:lnTo>
                    <a:pt x="3928" y="596"/>
                  </a:lnTo>
                  <a:lnTo>
                    <a:pt x="3779" y="465"/>
                  </a:lnTo>
                  <a:lnTo>
                    <a:pt x="3611" y="335"/>
                  </a:lnTo>
                  <a:lnTo>
                    <a:pt x="3425" y="242"/>
                  </a:lnTo>
                  <a:lnTo>
                    <a:pt x="3239" y="168"/>
                  </a:lnTo>
                  <a:lnTo>
                    <a:pt x="3034" y="93"/>
                  </a:lnTo>
                  <a:lnTo>
                    <a:pt x="2830" y="56"/>
                  </a:lnTo>
                  <a:lnTo>
                    <a:pt x="2625" y="19"/>
                  </a:lnTo>
                  <a:lnTo>
                    <a:pt x="240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1714025" y="4451450"/>
              <a:ext cx="80500" cy="97725"/>
            </a:xfrm>
            <a:custGeom>
              <a:avLst/>
              <a:gdLst/>
              <a:ahLst/>
              <a:cxnLst/>
              <a:rect l="l" t="t" r="r" b="b"/>
              <a:pathLst>
                <a:path w="3220" h="3909" extrusionOk="0">
                  <a:moveTo>
                    <a:pt x="3052" y="0"/>
                  </a:moveTo>
                  <a:lnTo>
                    <a:pt x="2996" y="112"/>
                  </a:lnTo>
                  <a:lnTo>
                    <a:pt x="2847" y="428"/>
                  </a:lnTo>
                  <a:lnTo>
                    <a:pt x="2605" y="875"/>
                  </a:lnTo>
                  <a:lnTo>
                    <a:pt x="2252" y="1452"/>
                  </a:lnTo>
                  <a:lnTo>
                    <a:pt x="2047" y="1768"/>
                  </a:lnTo>
                  <a:lnTo>
                    <a:pt x="1824" y="2085"/>
                  </a:lnTo>
                  <a:lnTo>
                    <a:pt x="1582" y="2420"/>
                  </a:lnTo>
                  <a:lnTo>
                    <a:pt x="1303" y="2736"/>
                  </a:lnTo>
                  <a:lnTo>
                    <a:pt x="1024" y="3052"/>
                  </a:lnTo>
                  <a:lnTo>
                    <a:pt x="707" y="3369"/>
                  </a:lnTo>
                  <a:lnTo>
                    <a:pt x="372" y="3648"/>
                  </a:lnTo>
                  <a:lnTo>
                    <a:pt x="0" y="3908"/>
                  </a:lnTo>
                  <a:lnTo>
                    <a:pt x="93" y="3871"/>
                  </a:lnTo>
                  <a:lnTo>
                    <a:pt x="354" y="3722"/>
                  </a:lnTo>
                  <a:lnTo>
                    <a:pt x="726" y="3462"/>
                  </a:lnTo>
                  <a:lnTo>
                    <a:pt x="931" y="3276"/>
                  </a:lnTo>
                  <a:lnTo>
                    <a:pt x="1172" y="3071"/>
                  </a:lnTo>
                  <a:lnTo>
                    <a:pt x="1433" y="2829"/>
                  </a:lnTo>
                  <a:lnTo>
                    <a:pt x="1694" y="2550"/>
                  </a:lnTo>
                  <a:lnTo>
                    <a:pt x="1954" y="2234"/>
                  </a:lnTo>
                  <a:lnTo>
                    <a:pt x="2215" y="1880"/>
                  </a:lnTo>
                  <a:lnTo>
                    <a:pt x="2494" y="1470"/>
                  </a:lnTo>
                  <a:lnTo>
                    <a:pt x="2736" y="1042"/>
                  </a:lnTo>
                  <a:lnTo>
                    <a:pt x="2996" y="559"/>
                  </a:lnTo>
                  <a:lnTo>
                    <a:pt x="3220" y="38"/>
                  </a:lnTo>
                  <a:lnTo>
                    <a:pt x="305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1690750" y="4531925"/>
              <a:ext cx="91675" cy="84250"/>
            </a:xfrm>
            <a:custGeom>
              <a:avLst/>
              <a:gdLst/>
              <a:ahLst/>
              <a:cxnLst/>
              <a:rect l="l" t="t" r="r" b="b"/>
              <a:pathLst>
                <a:path w="3667" h="3370" extrusionOk="0">
                  <a:moveTo>
                    <a:pt x="764" y="1"/>
                  </a:moveTo>
                  <a:lnTo>
                    <a:pt x="596" y="19"/>
                  </a:lnTo>
                  <a:lnTo>
                    <a:pt x="466" y="57"/>
                  </a:lnTo>
                  <a:lnTo>
                    <a:pt x="354" y="113"/>
                  </a:lnTo>
                  <a:lnTo>
                    <a:pt x="242" y="187"/>
                  </a:lnTo>
                  <a:lnTo>
                    <a:pt x="168" y="280"/>
                  </a:lnTo>
                  <a:lnTo>
                    <a:pt x="112" y="392"/>
                  </a:lnTo>
                  <a:lnTo>
                    <a:pt x="56" y="541"/>
                  </a:lnTo>
                  <a:lnTo>
                    <a:pt x="19" y="671"/>
                  </a:lnTo>
                  <a:lnTo>
                    <a:pt x="1" y="838"/>
                  </a:lnTo>
                  <a:lnTo>
                    <a:pt x="1" y="987"/>
                  </a:lnTo>
                  <a:lnTo>
                    <a:pt x="1" y="1341"/>
                  </a:lnTo>
                  <a:lnTo>
                    <a:pt x="56" y="1694"/>
                  </a:lnTo>
                  <a:lnTo>
                    <a:pt x="112" y="2029"/>
                  </a:lnTo>
                  <a:lnTo>
                    <a:pt x="187" y="2364"/>
                  </a:lnTo>
                  <a:lnTo>
                    <a:pt x="336" y="2867"/>
                  </a:lnTo>
                  <a:lnTo>
                    <a:pt x="410" y="3053"/>
                  </a:lnTo>
                  <a:lnTo>
                    <a:pt x="745" y="3146"/>
                  </a:lnTo>
                  <a:lnTo>
                    <a:pt x="1061" y="3220"/>
                  </a:lnTo>
                  <a:lnTo>
                    <a:pt x="1378" y="3295"/>
                  </a:lnTo>
                  <a:lnTo>
                    <a:pt x="1657" y="3332"/>
                  </a:lnTo>
                  <a:lnTo>
                    <a:pt x="1917" y="3351"/>
                  </a:lnTo>
                  <a:lnTo>
                    <a:pt x="2159" y="3369"/>
                  </a:lnTo>
                  <a:lnTo>
                    <a:pt x="2383" y="3369"/>
                  </a:lnTo>
                  <a:lnTo>
                    <a:pt x="2587" y="3351"/>
                  </a:lnTo>
                  <a:lnTo>
                    <a:pt x="2792" y="3313"/>
                  </a:lnTo>
                  <a:lnTo>
                    <a:pt x="2960" y="3276"/>
                  </a:lnTo>
                  <a:lnTo>
                    <a:pt x="3108" y="3220"/>
                  </a:lnTo>
                  <a:lnTo>
                    <a:pt x="3239" y="3165"/>
                  </a:lnTo>
                  <a:lnTo>
                    <a:pt x="3350" y="3072"/>
                  </a:lnTo>
                  <a:lnTo>
                    <a:pt x="3443" y="2997"/>
                  </a:lnTo>
                  <a:lnTo>
                    <a:pt x="3518" y="2904"/>
                  </a:lnTo>
                  <a:lnTo>
                    <a:pt x="3574" y="2792"/>
                  </a:lnTo>
                  <a:lnTo>
                    <a:pt x="3630" y="2681"/>
                  </a:lnTo>
                  <a:lnTo>
                    <a:pt x="3648" y="2569"/>
                  </a:lnTo>
                  <a:lnTo>
                    <a:pt x="3667" y="2439"/>
                  </a:lnTo>
                  <a:lnTo>
                    <a:pt x="3648" y="2309"/>
                  </a:lnTo>
                  <a:lnTo>
                    <a:pt x="3630" y="2178"/>
                  </a:lnTo>
                  <a:lnTo>
                    <a:pt x="3574" y="2048"/>
                  </a:lnTo>
                  <a:lnTo>
                    <a:pt x="3518" y="1899"/>
                  </a:lnTo>
                  <a:lnTo>
                    <a:pt x="3443" y="1769"/>
                  </a:lnTo>
                  <a:lnTo>
                    <a:pt x="3350" y="1620"/>
                  </a:lnTo>
                  <a:lnTo>
                    <a:pt x="3239" y="1471"/>
                  </a:lnTo>
                  <a:lnTo>
                    <a:pt x="3108" y="1322"/>
                  </a:lnTo>
                  <a:lnTo>
                    <a:pt x="2978" y="1173"/>
                  </a:lnTo>
                  <a:lnTo>
                    <a:pt x="2811" y="1043"/>
                  </a:lnTo>
                  <a:lnTo>
                    <a:pt x="2643" y="894"/>
                  </a:lnTo>
                  <a:lnTo>
                    <a:pt x="2457" y="764"/>
                  </a:lnTo>
                  <a:lnTo>
                    <a:pt x="2252" y="615"/>
                  </a:lnTo>
                  <a:lnTo>
                    <a:pt x="1936" y="429"/>
                  </a:lnTo>
                  <a:lnTo>
                    <a:pt x="1638" y="280"/>
                  </a:lnTo>
                  <a:lnTo>
                    <a:pt x="1378" y="168"/>
                  </a:lnTo>
                  <a:lnTo>
                    <a:pt x="1154" y="75"/>
                  </a:lnTo>
                  <a:lnTo>
                    <a:pt x="950" y="38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1714025" y="4540300"/>
              <a:ext cx="47475" cy="36325"/>
            </a:xfrm>
            <a:custGeom>
              <a:avLst/>
              <a:gdLst/>
              <a:ahLst/>
              <a:cxnLst/>
              <a:rect l="l" t="t" r="r" b="b"/>
              <a:pathLst>
                <a:path w="1899" h="1453" extrusionOk="0">
                  <a:moveTo>
                    <a:pt x="316" y="1"/>
                  </a:moveTo>
                  <a:lnTo>
                    <a:pt x="242" y="19"/>
                  </a:lnTo>
                  <a:lnTo>
                    <a:pt x="186" y="19"/>
                  </a:lnTo>
                  <a:lnTo>
                    <a:pt x="130" y="57"/>
                  </a:lnTo>
                  <a:lnTo>
                    <a:pt x="93" y="94"/>
                  </a:lnTo>
                  <a:lnTo>
                    <a:pt x="56" y="131"/>
                  </a:lnTo>
                  <a:lnTo>
                    <a:pt x="19" y="224"/>
                  </a:lnTo>
                  <a:lnTo>
                    <a:pt x="0" y="354"/>
                  </a:lnTo>
                  <a:lnTo>
                    <a:pt x="19" y="466"/>
                  </a:lnTo>
                  <a:lnTo>
                    <a:pt x="37" y="559"/>
                  </a:lnTo>
                  <a:lnTo>
                    <a:pt x="74" y="652"/>
                  </a:lnTo>
                  <a:lnTo>
                    <a:pt x="130" y="764"/>
                  </a:lnTo>
                  <a:lnTo>
                    <a:pt x="186" y="857"/>
                  </a:lnTo>
                  <a:lnTo>
                    <a:pt x="261" y="931"/>
                  </a:lnTo>
                  <a:lnTo>
                    <a:pt x="428" y="1099"/>
                  </a:lnTo>
                  <a:lnTo>
                    <a:pt x="633" y="1248"/>
                  </a:lnTo>
                  <a:lnTo>
                    <a:pt x="856" y="1341"/>
                  </a:lnTo>
                  <a:lnTo>
                    <a:pt x="1098" y="1415"/>
                  </a:lnTo>
                  <a:lnTo>
                    <a:pt x="1228" y="1434"/>
                  </a:lnTo>
                  <a:lnTo>
                    <a:pt x="1359" y="1452"/>
                  </a:lnTo>
                  <a:lnTo>
                    <a:pt x="1507" y="1452"/>
                  </a:lnTo>
                  <a:lnTo>
                    <a:pt x="1619" y="1434"/>
                  </a:lnTo>
                  <a:lnTo>
                    <a:pt x="1712" y="1397"/>
                  </a:lnTo>
                  <a:lnTo>
                    <a:pt x="1805" y="1359"/>
                  </a:lnTo>
                  <a:lnTo>
                    <a:pt x="1861" y="1304"/>
                  </a:lnTo>
                  <a:lnTo>
                    <a:pt x="1880" y="1248"/>
                  </a:lnTo>
                  <a:lnTo>
                    <a:pt x="1898" y="1173"/>
                  </a:lnTo>
                  <a:lnTo>
                    <a:pt x="1898" y="1099"/>
                  </a:lnTo>
                  <a:lnTo>
                    <a:pt x="1861" y="1024"/>
                  </a:lnTo>
                  <a:lnTo>
                    <a:pt x="1824" y="931"/>
                  </a:lnTo>
                  <a:lnTo>
                    <a:pt x="1768" y="838"/>
                  </a:lnTo>
                  <a:lnTo>
                    <a:pt x="1675" y="745"/>
                  </a:lnTo>
                  <a:lnTo>
                    <a:pt x="1582" y="652"/>
                  </a:lnTo>
                  <a:lnTo>
                    <a:pt x="1452" y="541"/>
                  </a:lnTo>
                  <a:lnTo>
                    <a:pt x="1172" y="354"/>
                  </a:lnTo>
                  <a:lnTo>
                    <a:pt x="856" y="168"/>
                  </a:lnTo>
                  <a:lnTo>
                    <a:pt x="596" y="57"/>
                  </a:lnTo>
                  <a:lnTo>
                    <a:pt x="391" y="19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1686575" y="4588700"/>
              <a:ext cx="207050" cy="87950"/>
            </a:xfrm>
            <a:custGeom>
              <a:avLst/>
              <a:gdLst/>
              <a:ahLst/>
              <a:cxnLst/>
              <a:rect l="l" t="t" r="r" b="b"/>
              <a:pathLst>
                <a:path w="8282" h="3518" extrusionOk="0">
                  <a:moveTo>
                    <a:pt x="3852" y="0"/>
                  </a:moveTo>
                  <a:lnTo>
                    <a:pt x="3201" y="19"/>
                  </a:lnTo>
                  <a:lnTo>
                    <a:pt x="2568" y="93"/>
                  </a:lnTo>
                  <a:lnTo>
                    <a:pt x="1973" y="186"/>
                  </a:lnTo>
                  <a:lnTo>
                    <a:pt x="1433" y="298"/>
                  </a:lnTo>
                  <a:lnTo>
                    <a:pt x="968" y="410"/>
                  </a:lnTo>
                  <a:lnTo>
                    <a:pt x="558" y="503"/>
                  </a:lnTo>
                  <a:lnTo>
                    <a:pt x="261" y="596"/>
                  </a:lnTo>
                  <a:lnTo>
                    <a:pt x="0" y="689"/>
                  </a:lnTo>
                  <a:lnTo>
                    <a:pt x="986" y="1173"/>
                  </a:lnTo>
                  <a:lnTo>
                    <a:pt x="1917" y="1638"/>
                  </a:lnTo>
                  <a:lnTo>
                    <a:pt x="2829" y="2066"/>
                  </a:lnTo>
                  <a:lnTo>
                    <a:pt x="3703" y="2438"/>
                  </a:lnTo>
                  <a:lnTo>
                    <a:pt x="4522" y="2773"/>
                  </a:lnTo>
                  <a:lnTo>
                    <a:pt x="5285" y="3052"/>
                  </a:lnTo>
                  <a:lnTo>
                    <a:pt x="5974" y="3257"/>
                  </a:lnTo>
                  <a:lnTo>
                    <a:pt x="6309" y="3350"/>
                  </a:lnTo>
                  <a:lnTo>
                    <a:pt x="6607" y="3425"/>
                  </a:lnTo>
                  <a:lnTo>
                    <a:pt x="6886" y="3462"/>
                  </a:lnTo>
                  <a:lnTo>
                    <a:pt x="7128" y="3499"/>
                  </a:lnTo>
                  <a:lnTo>
                    <a:pt x="7370" y="3518"/>
                  </a:lnTo>
                  <a:lnTo>
                    <a:pt x="7574" y="3499"/>
                  </a:lnTo>
                  <a:lnTo>
                    <a:pt x="7760" y="3480"/>
                  </a:lnTo>
                  <a:lnTo>
                    <a:pt x="7928" y="3443"/>
                  </a:lnTo>
                  <a:lnTo>
                    <a:pt x="8058" y="3369"/>
                  </a:lnTo>
                  <a:lnTo>
                    <a:pt x="8151" y="3276"/>
                  </a:lnTo>
                  <a:lnTo>
                    <a:pt x="8226" y="3164"/>
                  </a:lnTo>
                  <a:lnTo>
                    <a:pt x="8263" y="3034"/>
                  </a:lnTo>
                  <a:lnTo>
                    <a:pt x="8282" y="2885"/>
                  </a:lnTo>
                  <a:lnTo>
                    <a:pt x="8263" y="2699"/>
                  </a:lnTo>
                  <a:lnTo>
                    <a:pt x="8207" y="2494"/>
                  </a:lnTo>
                  <a:lnTo>
                    <a:pt x="8114" y="2271"/>
                  </a:lnTo>
                  <a:lnTo>
                    <a:pt x="7984" y="2010"/>
                  </a:lnTo>
                  <a:lnTo>
                    <a:pt x="7835" y="1731"/>
                  </a:lnTo>
                  <a:lnTo>
                    <a:pt x="7630" y="1452"/>
                  </a:lnTo>
                  <a:lnTo>
                    <a:pt x="7425" y="1191"/>
                  </a:lnTo>
                  <a:lnTo>
                    <a:pt x="7184" y="968"/>
                  </a:lnTo>
                  <a:lnTo>
                    <a:pt x="6942" y="782"/>
                  </a:lnTo>
                  <a:lnTo>
                    <a:pt x="6681" y="614"/>
                  </a:lnTo>
                  <a:lnTo>
                    <a:pt x="6383" y="466"/>
                  </a:lnTo>
                  <a:lnTo>
                    <a:pt x="6104" y="335"/>
                  </a:lnTo>
                  <a:lnTo>
                    <a:pt x="5788" y="242"/>
                  </a:lnTo>
                  <a:lnTo>
                    <a:pt x="5490" y="149"/>
                  </a:lnTo>
                  <a:lnTo>
                    <a:pt x="5155" y="93"/>
                  </a:lnTo>
                  <a:lnTo>
                    <a:pt x="4839" y="38"/>
                  </a:lnTo>
                  <a:lnTo>
                    <a:pt x="4504" y="19"/>
                  </a:lnTo>
                  <a:lnTo>
                    <a:pt x="41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1637700" y="4396075"/>
              <a:ext cx="96800" cy="211725"/>
            </a:xfrm>
            <a:custGeom>
              <a:avLst/>
              <a:gdLst/>
              <a:ahLst/>
              <a:cxnLst/>
              <a:rect l="l" t="t" r="r" b="b"/>
              <a:pathLst>
                <a:path w="3872" h="8469" extrusionOk="0">
                  <a:moveTo>
                    <a:pt x="1583" y="1"/>
                  </a:moveTo>
                  <a:lnTo>
                    <a:pt x="1453" y="38"/>
                  </a:lnTo>
                  <a:lnTo>
                    <a:pt x="1322" y="57"/>
                  </a:lnTo>
                  <a:lnTo>
                    <a:pt x="1192" y="112"/>
                  </a:lnTo>
                  <a:lnTo>
                    <a:pt x="1080" y="168"/>
                  </a:lnTo>
                  <a:lnTo>
                    <a:pt x="950" y="243"/>
                  </a:lnTo>
                  <a:lnTo>
                    <a:pt x="745" y="410"/>
                  </a:lnTo>
                  <a:lnTo>
                    <a:pt x="559" y="615"/>
                  </a:lnTo>
                  <a:lnTo>
                    <a:pt x="392" y="838"/>
                  </a:lnTo>
                  <a:lnTo>
                    <a:pt x="262" y="1099"/>
                  </a:lnTo>
                  <a:lnTo>
                    <a:pt x="168" y="1378"/>
                  </a:lnTo>
                  <a:lnTo>
                    <a:pt x="94" y="1694"/>
                  </a:lnTo>
                  <a:lnTo>
                    <a:pt x="57" y="2011"/>
                  </a:lnTo>
                  <a:lnTo>
                    <a:pt x="20" y="2346"/>
                  </a:lnTo>
                  <a:lnTo>
                    <a:pt x="1" y="2662"/>
                  </a:lnTo>
                  <a:lnTo>
                    <a:pt x="1" y="2997"/>
                  </a:lnTo>
                  <a:lnTo>
                    <a:pt x="20" y="3313"/>
                  </a:lnTo>
                  <a:lnTo>
                    <a:pt x="57" y="3630"/>
                  </a:lnTo>
                  <a:lnTo>
                    <a:pt x="113" y="3946"/>
                  </a:lnTo>
                  <a:lnTo>
                    <a:pt x="168" y="4244"/>
                  </a:lnTo>
                  <a:lnTo>
                    <a:pt x="243" y="4542"/>
                  </a:lnTo>
                  <a:lnTo>
                    <a:pt x="410" y="5137"/>
                  </a:lnTo>
                  <a:lnTo>
                    <a:pt x="597" y="5695"/>
                  </a:lnTo>
                  <a:lnTo>
                    <a:pt x="820" y="6216"/>
                  </a:lnTo>
                  <a:lnTo>
                    <a:pt x="1043" y="6700"/>
                  </a:lnTo>
                  <a:lnTo>
                    <a:pt x="1266" y="7128"/>
                  </a:lnTo>
                  <a:lnTo>
                    <a:pt x="1490" y="7519"/>
                  </a:lnTo>
                  <a:lnTo>
                    <a:pt x="1676" y="7836"/>
                  </a:lnTo>
                  <a:lnTo>
                    <a:pt x="1992" y="8301"/>
                  </a:lnTo>
                  <a:lnTo>
                    <a:pt x="2104" y="8468"/>
                  </a:lnTo>
                  <a:lnTo>
                    <a:pt x="2197" y="8003"/>
                  </a:lnTo>
                  <a:lnTo>
                    <a:pt x="2309" y="7538"/>
                  </a:lnTo>
                  <a:lnTo>
                    <a:pt x="2439" y="7091"/>
                  </a:lnTo>
                  <a:lnTo>
                    <a:pt x="2606" y="6645"/>
                  </a:lnTo>
                  <a:lnTo>
                    <a:pt x="2774" y="6198"/>
                  </a:lnTo>
                  <a:lnTo>
                    <a:pt x="2941" y="5788"/>
                  </a:lnTo>
                  <a:lnTo>
                    <a:pt x="3276" y="4970"/>
                  </a:lnTo>
                  <a:lnTo>
                    <a:pt x="3444" y="4579"/>
                  </a:lnTo>
                  <a:lnTo>
                    <a:pt x="3574" y="4188"/>
                  </a:lnTo>
                  <a:lnTo>
                    <a:pt x="3704" y="3816"/>
                  </a:lnTo>
                  <a:lnTo>
                    <a:pt x="3797" y="3462"/>
                  </a:lnTo>
                  <a:lnTo>
                    <a:pt x="3853" y="3127"/>
                  </a:lnTo>
                  <a:lnTo>
                    <a:pt x="3872" y="2792"/>
                  </a:lnTo>
                  <a:lnTo>
                    <a:pt x="3872" y="2643"/>
                  </a:lnTo>
                  <a:lnTo>
                    <a:pt x="3853" y="2476"/>
                  </a:lnTo>
                  <a:lnTo>
                    <a:pt x="3835" y="2327"/>
                  </a:lnTo>
                  <a:lnTo>
                    <a:pt x="3779" y="2178"/>
                  </a:lnTo>
                  <a:lnTo>
                    <a:pt x="3686" y="1899"/>
                  </a:lnTo>
                  <a:lnTo>
                    <a:pt x="3574" y="1620"/>
                  </a:lnTo>
                  <a:lnTo>
                    <a:pt x="3444" y="1378"/>
                  </a:lnTo>
                  <a:lnTo>
                    <a:pt x="3332" y="1155"/>
                  </a:lnTo>
                  <a:lnTo>
                    <a:pt x="3202" y="968"/>
                  </a:lnTo>
                  <a:lnTo>
                    <a:pt x="3072" y="782"/>
                  </a:lnTo>
                  <a:lnTo>
                    <a:pt x="2941" y="615"/>
                  </a:lnTo>
                  <a:lnTo>
                    <a:pt x="2811" y="485"/>
                  </a:lnTo>
                  <a:lnTo>
                    <a:pt x="2681" y="354"/>
                  </a:lnTo>
                  <a:lnTo>
                    <a:pt x="2532" y="261"/>
                  </a:lnTo>
                  <a:lnTo>
                    <a:pt x="2402" y="168"/>
                  </a:lnTo>
                  <a:lnTo>
                    <a:pt x="2253" y="112"/>
                  </a:lnTo>
                  <a:lnTo>
                    <a:pt x="2123" y="57"/>
                  </a:lnTo>
                  <a:lnTo>
                    <a:pt x="1974" y="19"/>
                  </a:lnTo>
                  <a:lnTo>
                    <a:pt x="18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1680975" y="4581250"/>
              <a:ext cx="48425" cy="98200"/>
            </a:xfrm>
            <a:custGeom>
              <a:avLst/>
              <a:gdLst/>
              <a:ahLst/>
              <a:cxnLst/>
              <a:rect l="l" t="t" r="r" b="b"/>
              <a:pathLst>
                <a:path w="1937" h="3928" extrusionOk="0">
                  <a:moveTo>
                    <a:pt x="131" y="1"/>
                  </a:moveTo>
                  <a:lnTo>
                    <a:pt x="205" y="503"/>
                  </a:lnTo>
                  <a:lnTo>
                    <a:pt x="224" y="987"/>
                  </a:lnTo>
                  <a:lnTo>
                    <a:pt x="224" y="1415"/>
                  </a:lnTo>
                  <a:lnTo>
                    <a:pt x="205" y="1806"/>
                  </a:lnTo>
                  <a:lnTo>
                    <a:pt x="168" y="2159"/>
                  </a:lnTo>
                  <a:lnTo>
                    <a:pt x="131" y="2476"/>
                  </a:lnTo>
                  <a:lnTo>
                    <a:pt x="38" y="3015"/>
                  </a:lnTo>
                  <a:lnTo>
                    <a:pt x="19" y="3220"/>
                  </a:lnTo>
                  <a:lnTo>
                    <a:pt x="1" y="3406"/>
                  </a:lnTo>
                  <a:lnTo>
                    <a:pt x="19" y="3555"/>
                  </a:lnTo>
                  <a:lnTo>
                    <a:pt x="57" y="3685"/>
                  </a:lnTo>
                  <a:lnTo>
                    <a:pt x="94" y="3723"/>
                  </a:lnTo>
                  <a:lnTo>
                    <a:pt x="150" y="3778"/>
                  </a:lnTo>
                  <a:lnTo>
                    <a:pt x="205" y="3816"/>
                  </a:lnTo>
                  <a:lnTo>
                    <a:pt x="280" y="3853"/>
                  </a:lnTo>
                  <a:lnTo>
                    <a:pt x="447" y="3890"/>
                  </a:lnTo>
                  <a:lnTo>
                    <a:pt x="689" y="3927"/>
                  </a:lnTo>
                  <a:lnTo>
                    <a:pt x="968" y="3927"/>
                  </a:lnTo>
                  <a:lnTo>
                    <a:pt x="1192" y="3909"/>
                  </a:lnTo>
                  <a:lnTo>
                    <a:pt x="1396" y="3871"/>
                  </a:lnTo>
                  <a:lnTo>
                    <a:pt x="1545" y="3816"/>
                  </a:lnTo>
                  <a:lnTo>
                    <a:pt x="1694" y="3723"/>
                  </a:lnTo>
                  <a:lnTo>
                    <a:pt x="1787" y="3629"/>
                  </a:lnTo>
                  <a:lnTo>
                    <a:pt x="1862" y="3518"/>
                  </a:lnTo>
                  <a:lnTo>
                    <a:pt x="1899" y="3388"/>
                  </a:lnTo>
                  <a:lnTo>
                    <a:pt x="1936" y="3239"/>
                  </a:lnTo>
                  <a:lnTo>
                    <a:pt x="1936" y="3090"/>
                  </a:lnTo>
                  <a:lnTo>
                    <a:pt x="1918" y="2941"/>
                  </a:lnTo>
                  <a:lnTo>
                    <a:pt x="1880" y="2755"/>
                  </a:lnTo>
                  <a:lnTo>
                    <a:pt x="1825" y="2587"/>
                  </a:lnTo>
                  <a:lnTo>
                    <a:pt x="1750" y="2401"/>
                  </a:lnTo>
                  <a:lnTo>
                    <a:pt x="1564" y="2029"/>
                  </a:lnTo>
                  <a:lnTo>
                    <a:pt x="1359" y="1657"/>
                  </a:lnTo>
                  <a:lnTo>
                    <a:pt x="1117" y="1285"/>
                  </a:lnTo>
                  <a:lnTo>
                    <a:pt x="894" y="950"/>
                  </a:lnTo>
                  <a:lnTo>
                    <a:pt x="652" y="633"/>
                  </a:lnTo>
                  <a:lnTo>
                    <a:pt x="280" y="168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1223650" y="4933900"/>
              <a:ext cx="1324575" cy="542975"/>
            </a:xfrm>
            <a:custGeom>
              <a:avLst/>
              <a:gdLst/>
              <a:ahLst/>
              <a:cxnLst/>
              <a:rect l="l" t="t" r="r" b="b"/>
              <a:pathLst>
                <a:path w="52983" h="21719" extrusionOk="0">
                  <a:moveTo>
                    <a:pt x="21253" y="1"/>
                  </a:moveTo>
                  <a:lnTo>
                    <a:pt x="20825" y="20"/>
                  </a:lnTo>
                  <a:lnTo>
                    <a:pt x="20397" y="57"/>
                  </a:lnTo>
                  <a:lnTo>
                    <a:pt x="19969" y="150"/>
                  </a:lnTo>
                  <a:lnTo>
                    <a:pt x="19522" y="243"/>
                  </a:lnTo>
                  <a:lnTo>
                    <a:pt x="19094" y="373"/>
                  </a:lnTo>
                  <a:lnTo>
                    <a:pt x="18647" y="541"/>
                  </a:lnTo>
                  <a:lnTo>
                    <a:pt x="18201" y="708"/>
                  </a:lnTo>
                  <a:lnTo>
                    <a:pt x="17754" y="913"/>
                  </a:lnTo>
                  <a:lnTo>
                    <a:pt x="17289" y="1155"/>
                  </a:lnTo>
                  <a:lnTo>
                    <a:pt x="16842" y="1397"/>
                  </a:lnTo>
                  <a:lnTo>
                    <a:pt x="16395" y="1657"/>
                  </a:lnTo>
                  <a:lnTo>
                    <a:pt x="15930" y="1955"/>
                  </a:lnTo>
                  <a:lnTo>
                    <a:pt x="15465" y="2253"/>
                  </a:lnTo>
                  <a:lnTo>
                    <a:pt x="15018" y="2588"/>
                  </a:lnTo>
                  <a:lnTo>
                    <a:pt x="14553" y="2923"/>
                  </a:lnTo>
                  <a:lnTo>
                    <a:pt x="14106" y="3295"/>
                  </a:lnTo>
                  <a:lnTo>
                    <a:pt x="13641" y="3667"/>
                  </a:lnTo>
                  <a:lnTo>
                    <a:pt x="12729" y="4449"/>
                  </a:lnTo>
                  <a:lnTo>
                    <a:pt x="11817" y="5286"/>
                  </a:lnTo>
                  <a:lnTo>
                    <a:pt x="10924" y="6161"/>
                  </a:lnTo>
                  <a:lnTo>
                    <a:pt x="10049" y="7073"/>
                  </a:lnTo>
                  <a:lnTo>
                    <a:pt x="9193" y="8003"/>
                  </a:lnTo>
                  <a:lnTo>
                    <a:pt x="8337" y="8952"/>
                  </a:lnTo>
                  <a:lnTo>
                    <a:pt x="7518" y="9902"/>
                  </a:lnTo>
                  <a:lnTo>
                    <a:pt x="6737" y="10869"/>
                  </a:lnTo>
                  <a:lnTo>
                    <a:pt x="5974" y="11818"/>
                  </a:lnTo>
                  <a:lnTo>
                    <a:pt x="5229" y="12768"/>
                  </a:lnTo>
                  <a:lnTo>
                    <a:pt x="4541" y="13679"/>
                  </a:lnTo>
                  <a:lnTo>
                    <a:pt x="3871" y="14573"/>
                  </a:lnTo>
                  <a:lnTo>
                    <a:pt x="3257" y="15429"/>
                  </a:lnTo>
                  <a:lnTo>
                    <a:pt x="2159" y="16992"/>
                  </a:lnTo>
                  <a:lnTo>
                    <a:pt x="1247" y="18313"/>
                  </a:lnTo>
                  <a:lnTo>
                    <a:pt x="577" y="19337"/>
                  </a:lnTo>
                  <a:lnTo>
                    <a:pt x="0" y="20230"/>
                  </a:lnTo>
                  <a:lnTo>
                    <a:pt x="856" y="21719"/>
                  </a:lnTo>
                  <a:lnTo>
                    <a:pt x="52778" y="21123"/>
                  </a:lnTo>
                  <a:lnTo>
                    <a:pt x="52983" y="18276"/>
                  </a:lnTo>
                  <a:lnTo>
                    <a:pt x="52071" y="17346"/>
                  </a:lnTo>
                  <a:lnTo>
                    <a:pt x="51159" y="16434"/>
                  </a:lnTo>
                  <a:lnTo>
                    <a:pt x="50210" y="15540"/>
                  </a:lnTo>
                  <a:lnTo>
                    <a:pt x="49242" y="14666"/>
                  </a:lnTo>
                  <a:lnTo>
                    <a:pt x="48275" y="13791"/>
                  </a:lnTo>
                  <a:lnTo>
                    <a:pt x="47288" y="12954"/>
                  </a:lnTo>
                  <a:lnTo>
                    <a:pt x="46302" y="12116"/>
                  </a:lnTo>
                  <a:lnTo>
                    <a:pt x="45297" y="11316"/>
                  </a:lnTo>
                  <a:lnTo>
                    <a:pt x="44273" y="10516"/>
                  </a:lnTo>
                  <a:lnTo>
                    <a:pt x="43250" y="9753"/>
                  </a:lnTo>
                  <a:lnTo>
                    <a:pt x="42226" y="9008"/>
                  </a:lnTo>
                  <a:lnTo>
                    <a:pt x="41203" y="8282"/>
                  </a:lnTo>
                  <a:lnTo>
                    <a:pt x="40161" y="7575"/>
                  </a:lnTo>
                  <a:lnTo>
                    <a:pt x="39118" y="6905"/>
                  </a:lnTo>
                  <a:lnTo>
                    <a:pt x="38076" y="6254"/>
                  </a:lnTo>
                  <a:lnTo>
                    <a:pt x="37053" y="5621"/>
                  </a:lnTo>
                  <a:lnTo>
                    <a:pt x="36011" y="5026"/>
                  </a:lnTo>
                  <a:lnTo>
                    <a:pt x="34987" y="4467"/>
                  </a:lnTo>
                  <a:lnTo>
                    <a:pt x="33945" y="3928"/>
                  </a:lnTo>
                  <a:lnTo>
                    <a:pt x="32940" y="3425"/>
                  </a:lnTo>
                  <a:lnTo>
                    <a:pt x="31916" y="2941"/>
                  </a:lnTo>
                  <a:lnTo>
                    <a:pt x="30911" y="2495"/>
                  </a:lnTo>
                  <a:lnTo>
                    <a:pt x="29925" y="2085"/>
                  </a:lnTo>
                  <a:lnTo>
                    <a:pt x="28939" y="1695"/>
                  </a:lnTo>
                  <a:lnTo>
                    <a:pt x="27971" y="1360"/>
                  </a:lnTo>
                  <a:lnTo>
                    <a:pt x="27022" y="1043"/>
                  </a:lnTo>
                  <a:lnTo>
                    <a:pt x="26073" y="783"/>
                  </a:lnTo>
                  <a:lnTo>
                    <a:pt x="25161" y="541"/>
                  </a:lnTo>
                  <a:lnTo>
                    <a:pt x="24249" y="355"/>
                  </a:lnTo>
                  <a:lnTo>
                    <a:pt x="23374" y="206"/>
                  </a:lnTo>
                  <a:lnTo>
                    <a:pt x="22500" y="75"/>
                  </a:lnTo>
                  <a:lnTo>
                    <a:pt x="216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1"/>
            <p:cNvSpPr/>
            <p:nvPr/>
          </p:nvSpPr>
          <p:spPr>
            <a:xfrm>
              <a:off x="1223650" y="5154900"/>
              <a:ext cx="1324575" cy="321975"/>
            </a:xfrm>
            <a:custGeom>
              <a:avLst/>
              <a:gdLst/>
              <a:ahLst/>
              <a:cxnLst/>
              <a:rect l="l" t="t" r="r" b="b"/>
              <a:pathLst>
                <a:path w="52983" h="12879" extrusionOk="0">
                  <a:moveTo>
                    <a:pt x="8449" y="1"/>
                  </a:moveTo>
                  <a:lnTo>
                    <a:pt x="7574" y="1024"/>
                  </a:lnTo>
                  <a:lnTo>
                    <a:pt x="6718" y="2048"/>
                  </a:lnTo>
                  <a:lnTo>
                    <a:pt x="5899" y="3071"/>
                  </a:lnTo>
                  <a:lnTo>
                    <a:pt x="5118" y="4076"/>
                  </a:lnTo>
                  <a:lnTo>
                    <a:pt x="4373" y="5044"/>
                  </a:lnTo>
                  <a:lnTo>
                    <a:pt x="3685" y="5993"/>
                  </a:lnTo>
                  <a:lnTo>
                    <a:pt x="3033" y="6887"/>
                  </a:lnTo>
                  <a:lnTo>
                    <a:pt x="2438" y="7743"/>
                  </a:lnTo>
                  <a:lnTo>
                    <a:pt x="1414" y="9213"/>
                  </a:lnTo>
                  <a:lnTo>
                    <a:pt x="651" y="10385"/>
                  </a:lnTo>
                  <a:lnTo>
                    <a:pt x="0" y="11390"/>
                  </a:lnTo>
                  <a:lnTo>
                    <a:pt x="856" y="12879"/>
                  </a:lnTo>
                  <a:lnTo>
                    <a:pt x="52890" y="12488"/>
                  </a:lnTo>
                  <a:lnTo>
                    <a:pt x="52983" y="9436"/>
                  </a:lnTo>
                  <a:lnTo>
                    <a:pt x="52257" y="8692"/>
                  </a:lnTo>
                  <a:lnTo>
                    <a:pt x="51494" y="7947"/>
                  </a:lnTo>
                  <a:lnTo>
                    <a:pt x="50750" y="7222"/>
                  </a:lnTo>
                  <a:lnTo>
                    <a:pt x="49968" y="6496"/>
                  </a:lnTo>
                  <a:lnTo>
                    <a:pt x="49503" y="6738"/>
                  </a:lnTo>
                  <a:lnTo>
                    <a:pt x="49019" y="6980"/>
                  </a:lnTo>
                  <a:lnTo>
                    <a:pt x="48498" y="7203"/>
                  </a:lnTo>
                  <a:lnTo>
                    <a:pt x="47958" y="7408"/>
                  </a:lnTo>
                  <a:lnTo>
                    <a:pt x="47400" y="7594"/>
                  </a:lnTo>
                  <a:lnTo>
                    <a:pt x="46804" y="7780"/>
                  </a:lnTo>
                  <a:lnTo>
                    <a:pt x="46190" y="7947"/>
                  </a:lnTo>
                  <a:lnTo>
                    <a:pt x="45558" y="8096"/>
                  </a:lnTo>
                  <a:lnTo>
                    <a:pt x="44906" y="8245"/>
                  </a:lnTo>
                  <a:lnTo>
                    <a:pt x="44236" y="8357"/>
                  </a:lnTo>
                  <a:lnTo>
                    <a:pt x="43548" y="8468"/>
                  </a:lnTo>
                  <a:lnTo>
                    <a:pt x="42822" y="8580"/>
                  </a:lnTo>
                  <a:lnTo>
                    <a:pt x="42096" y="8655"/>
                  </a:lnTo>
                  <a:lnTo>
                    <a:pt x="41352" y="8729"/>
                  </a:lnTo>
                  <a:lnTo>
                    <a:pt x="40589" y="8766"/>
                  </a:lnTo>
                  <a:lnTo>
                    <a:pt x="39807" y="8822"/>
                  </a:lnTo>
                  <a:lnTo>
                    <a:pt x="39007" y="8841"/>
                  </a:lnTo>
                  <a:lnTo>
                    <a:pt x="37369" y="8841"/>
                  </a:lnTo>
                  <a:lnTo>
                    <a:pt x="36532" y="8822"/>
                  </a:lnTo>
                  <a:lnTo>
                    <a:pt x="35676" y="8785"/>
                  </a:lnTo>
                  <a:lnTo>
                    <a:pt x="34801" y="8729"/>
                  </a:lnTo>
                  <a:lnTo>
                    <a:pt x="33926" y="8655"/>
                  </a:lnTo>
                  <a:lnTo>
                    <a:pt x="33052" y="8580"/>
                  </a:lnTo>
                  <a:lnTo>
                    <a:pt x="32158" y="8468"/>
                  </a:lnTo>
                  <a:lnTo>
                    <a:pt x="31246" y="8357"/>
                  </a:lnTo>
                  <a:lnTo>
                    <a:pt x="30334" y="8226"/>
                  </a:lnTo>
                  <a:lnTo>
                    <a:pt x="29404" y="8078"/>
                  </a:lnTo>
                  <a:lnTo>
                    <a:pt x="28473" y="7910"/>
                  </a:lnTo>
                  <a:lnTo>
                    <a:pt x="27524" y="7743"/>
                  </a:lnTo>
                  <a:lnTo>
                    <a:pt x="26594" y="7538"/>
                  </a:lnTo>
                  <a:lnTo>
                    <a:pt x="25645" y="7315"/>
                  </a:lnTo>
                  <a:lnTo>
                    <a:pt x="24342" y="6998"/>
                  </a:lnTo>
                  <a:lnTo>
                    <a:pt x="23058" y="6663"/>
                  </a:lnTo>
                  <a:lnTo>
                    <a:pt x="21792" y="6291"/>
                  </a:lnTo>
                  <a:lnTo>
                    <a:pt x="20564" y="5919"/>
                  </a:lnTo>
                  <a:lnTo>
                    <a:pt x="19373" y="5509"/>
                  </a:lnTo>
                  <a:lnTo>
                    <a:pt x="18201" y="5081"/>
                  </a:lnTo>
                  <a:lnTo>
                    <a:pt x="17065" y="4635"/>
                  </a:lnTo>
                  <a:lnTo>
                    <a:pt x="15949" y="4169"/>
                  </a:lnTo>
                  <a:lnTo>
                    <a:pt x="14888" y="3704"/>
                  </a:lnTo>
                  <a:lnTo>
                    <a:pt x="13846" y="3202"/>
                  </a:lnTo>
                  <a:lnTo>
                    <a:pt x="12841" y="2699"/>
                  </a:lnTo>
                  <a:lnTo>
                    <a:pt x="11892" y="2178"/>
                  </a:lnTo>
                  <a:lnTo>
                    <a:pt x="10961" y="1638"/>
                  </a:lnTo>
                  <a:lnTo>
                    <a:pt x="10087" y="1099"/>
                  </a:lnTo>
                  <a:lnTo>
                    <a:pt x="9249" y="559"/>
                  </a:lnTo>
                  <a:lnTo>
                    <a:pt x="844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1"/>
            <p:cNvSpPr/>
            <p:nvPr/>
          </p:nvSpPr>
          <p:spPr>
            <a:xfrm>
              <a:off x="1477200" y="4765500"/>
              <a:ext cx="149825" cy="67950"/>
            </a:xfrm>
            <a:custGeom>
              <a:avLst/>
              <a:gdLst/>
              <a:ahLst/>
              <a:cxnLst/>
              <a:rect l="l" t="t" r="r" b="b"/>
              <a:pathLst>
                <a:path w="5993" h="2718" extrusionOk="0">
                  <a:moveTo>
                    <a:pt x="3592" y="0"/>
                  </a:moveTo>
                  <a:lnTo>
                    <a:pt x="3146" y="37"/>
                  </a:lnTo>
                  <a:lnTo>
                    <a:pt x="2680" y="75"/>
                  </a:lnTo>
                  <a:lnTo>
                    <a:pt x="2234" y="130"/>
                  </a:lnTo>
                  <a:lnTo>
                    <a:pt x="1378" y="242"/>
                  </a:lnTo>
                  <a:lnTo>
                    <a:pt x="670" y="354"/>
                  </a:lnTo>
                  <a:lnTo>
                    <a:pt x="1" y="484"/>
                  </a:lnTo>
                  <a:lnTo>
                    <a:pt x="1136" y="1117"/>
                  </a:lnTo>
                  <a:lnTo>
                    <a:pt x="2196" y="1712"/>
                  </a:lnTo>
                  <a:lnTo>
                    <a:pt x="2699" y="1973"/>
                  </a:lnTo>
                  <a:lnTo>
                    <a:pt x="3164" y="2196"/>
                  </a:lnTo>
                  <a:lnTo>
                    <a:pt x="3611" y="2401"/>
                  </a:lnTo>
                  <a:lnTo>
                    <a:pt x="4002" y="2550"/>
                  </a:lnTo>
                  <a:lnTo>
                    <a:pt x="4374" y="2661"/>
                  </a:lnTo>
                  <a:lnTo>
                    <a:pt x="4523" y="2699"/>
                  </a:lnTo>
                  <a:lnTo>
                    <a:pt x="4690" y="2717"/>
                  </a:lnTo>
                  <a:lnTo>
                    <a:pt x="4951" y="2717"/>
                  </a:lnTo>
                  <a:lnTo>
                    <a:pt x="5081" y="2680"/>
                  </a:lnTo>
                  <a:lnTo>
                    <a:pt x="5174" y="2643"/>
                  </a:lnTo>
                  <a:lnTo>
                    <a:pt x="5267" y="2587"/>
                  </a:lnTo>
                  <a:lnTo>
                    <a:pt x="5360" y="2494"/>
                  </a:lnTo>
                  <a:lnTo>
                    <a:pt x="5416" y="2401"/>
                  </a:lnTo>
                  <a:lnTo>
                    <a:pt x="5472" y="2271"/>
                  </a:lnTo>
                  <a:lnTo>
                    <a:pt x="5509" y="2122"/>
                  </a:lnTo>
                  <a:lnTo>
                    <a:pt x="5528" y="1954"/>
                  </a:lnTo>
                  <a:lnTo>
                    <a:pt x="5528" y="1768"/>
                  </a:lnTo>
                  <a:lnTo>
                    <a:pt x="5528" y="1563"/>
                  </a:lnTo>
                  <a:lnTo>
                    <a:pt x="5565" y="1526"/>
                  </a:lnTo>
                  <a:lnTo>
                    <a:pt x="5677" y="1433"/>
                  </a:lnTo>
                  <a:lnTo>
                    <a:pt x="5807" y="1284"/>
                  </a:lnTo>
                  <a:lnTo>
                    <a:pt x="5881" y="1191"/>
                  </a:lnTo>
                  <a:lnTo>
                    <a:pt x="5937" y="1098"/>
                  </a:lnTo>
                  <a:lnTo>
                    <a:pt x="5974" y="986"/>
                  </a:lnTo>
                  <a:lnTo>
                    <a:pt x="5993" y="875"/>
                  </a:lnTo>
                  <a:lnTo>
                    <a:pt x="5993" y="763"/>
                  </a:lnTo>
                  <a:lnTo>
                    <a:pt x="5956" y="651"/>
                  </a:lnTo>
                  <a:lnTo>
                    <a:pt x="5881" y="540"/>
                  </a:lnTo>
                  <a:lnTo>
                    <a:pt x="5770" y="428"/>
                  </a:lnTo>
                  <a:lnTo>
                    <a:pt x="5602" y="316"/>
                  </a:lnTo>
                  <a:lnTo>
                    <a:pt x="5397" y="205"/>
                  </a:lnTo>
                  <a:lnTo>
                    <a:pt x="5267" y="149"/>
                  </a:lnTo>
                  <a:lnTo>
                    <a:pt x="5137" y="112"/>
                  </a:lnTo>
                  <a:lnTo>
                    <a:pt x="4802" y="37"/>
                  </a:lnTo>
                  <a:lnTo>
                    <a:pt x="443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1"/>
            <p:cNvSpPr/>
            <p:nvPr/>
          </p:nvSpPr>
          <p:spPr>
            <a:xfrm>
              <a:off x="1662825" y="4747350"/>
              <a:ext cx="96350" cy="98200"/>
            </a:xfrm>
            <a:custGeom>
              <a:avLst/>
              <a:gdLst/>
              <a:ahLst/>
              <a:cxnLst/>
              <a:rect l="l" t="t" r="r" b="b"/>
              <a:pathLst>
                <a:path w="3854" h="3928" extrusionOk="0">
                  <a:moveTo>
                    <a:pt x="3853" y="0"/>
                  </a:moveTo>
                  <a:lnTo>
                    <a:pt x="3351" y="149"/>
                  </a:lnTo>
                  <a:lnTo>
                    <a:pt x="2830" y="335"/>
                  </a:lnTo>
                  <a:lnTo>
                    <a:pt x="2216" y="577"/>
                  </a:lnTo>
                  <a:lnTo>
                    <a:pt x="1899" y="726"/>
                  </a:lnTo>
                  <a:lnTo>
                    <a:pt x="1583" y="875"/>
                  </a:lnTo>
                  <a:lnTo>
                    <a:pt x="1266" y="1042"/>
                  </a:lnTo>
                  <a:lnTo>
                    <a:pt x="987" y="1210"/>
                  </a:lnTo>
                  <a:lnTo>
                    <a:pt x="708" y="1396"/>
                  </a:lnTo>
                  <a:lnTo>
                    <a:pt x="485" y="1582"/>
                  </a:lnTo>
                  <a:lnTo>
                    <a:pt x="299" y="1787"/>
                  </a:lnTo>
                  <a:lnTo>
                    <a:pt x="224" y="1880"/>
                  </a:lnTo>
                  <a:lnTo>
                    <a:pt x="168" y="1973"/>
                  </a:lnTo>
                  <a:lnTo>
                    <a:pt x="75" y="2178"/>
                  </a:lnTo>
                  <a:lnTo>
                    <a:pt x="20" y="2345"/>
                  </a:lnTo>
                  <a:lnTo>
                    <a:pt x="1" y="2494"/>
                  </a:lnTo>
                  <a:lnTo>
                    <a:pt x="1" y="2643"/>
                  </a:lnTo>
                  <a:lnTo>
                    <a:pt x="20" y="2755"/>
                  </a:lnTo>
                  <a:lnTo>
                    <a:pt x="75" y="2866"/>
                  </a:lnTo>
                  <a:lnTo>
                    <a:pt x="131" y="2959"/>
                  </a:lnTo>
                  <a:lnTo>
                    <a:pt x="206" y="3052"/>
                  </a:lnTo>
                  <a:lnTo>
                    <a:pt x="280" y="3108"/>
                  </a:lnTo>
                  <a:lnTo>
                    <a:pt x="373" y="3164"/>
                  </a:lnTo>
                  <a:lnTo>
                    <a:pt x="522" y="3257"/>
                  </a:lnTo>
                  <a:lnTo>
                    <a:pt x="634" y="3294"/>
                  </a:lnTo>
                  <a:lnTo>
                    <a:pt x="690" y="3313"/>
                  </a:lnTo>
                  <a:lnTo>
                    <a:pt x="764" y="3462"/>
                  </a:lnTo>
                  <a:lnTo>
                    <a:pt x="838" y="3611"/>
                  </a:lnTo>
                  <a:lnTo>
                    <a:pt x="931" y="3722"/>
                  </a:lnTo>
                  <a:lnTo>
                    <a:pt x="1024" y="3797"/>
                  </a:lnTo>
                  <a:lnTo>
                    <a:pt x="1118" y="3871"/>
                  </a:lnTo>
                  <a:lnTo>
                    <a:pt x="1229" y="3908"/>
                  </a:lnTo>
                  <a:lnTo>
                    <a:pt x="1341" y="3927"/>
                  </a:lnTo>
                  <a:lnTo>
                    <a:pt x="1434" y="3927"/>
                  </a:lnTo>
                  <a:lnTo>
                    <a:pt x="1546" y="3908"/>
                  </a:lnTo>
                  <a:lnTo>
                    <a:pt x="1676" y="3871"/>
                  </a:lnTo>
                  <a:lnTo>
                    <a:pt x="1787" y="3797"/>
                  </a:lnTo>
                  <a:lnTo>
                    <a:pt x="1899" y="3722"/>
                  </a:lnTo>
                  <a:lnTo>
                    <a:pt x="2011" y="3648"/>
                  </a:lnTo>
                  <a:lnTo>
                    <a:pt x="2141" y="3536"/>
                  </a:lnTo>
                  <a:lnTo>
                    <a:pt x="2364" y="3276"/>
                  </a:lnTo>
                  <a:lnTo>
                    <a:pt x="2606" y="2978"/>
                  </a:lnTo>
                  <a:lnTo>
                    <a:pt x="2830" y="2624"/>
                  </a:lnTo>
                  <a:lnTo>
                    <a:pt x="3034" y="2234"/>
                  </a:lnTo>
                  <a:lnTo>
                    <a:pt x="3239" y="1824"/>
                  </a:lnTo>
                  <a:lnTo>
                    <a:pt x="3425" y="1377"/>
                  </a:lnTo>
                  <a:lnTo>
                    <a:pt x="3593" y="931"/>
                  </a:lnTo>
                  <a:lnTo>
                    <a:pt x="3742" y="466"/>
                  </a:lnTo>
                  <a:lnTo>
                    <a:pt x="385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1"/>
            <p:cNvSpPr/>
            <p:nvPr/>
          </p:nvSpPr>
          <p:spPr>
            <a:xfrm>
              <a:off x="1642375" y="4933900"/>
              <a:ext cx="373150" cy="78200"/>
            </a:xfrm>
            <a:custGeom>
              <a:avLst/>
              <a:gdLst/>
              <a:ahLst/>
              <a:cxnLst/>
              <a:rect l="l" t="t" r="r" b="b"/>
              <a:pathLst>
                <a:path w="14926" h="3128" extrusionOk="0">
                  <a:moveTo>
                    <a:pt x="4336" y="1"/>
                  </a:moveTo>
                  <a:lnTo>
                    <a:pt x="4038" y="20"/>
                  </a:lnTo>
                  <a:lnTo>
                    <a:pt x="3741" y="57"/>
                  </a:lnTo>
                  <a:lnTo>
                    <a:pt x="3424" y="94"/>
                  </a:lnTo>
                  <a:lnTo>
                    <a:pt x="3127" y="168"/>
                  </a:lnTo>
                  <a:lnTo>
                    <a:pt x="2829" y="243"/>
                  </a:lnTo>
                  <a:lnTo>
                    <a:pt x="2512" y="317"/>
                  </a:lnTo>
                  <a:lnTo>
                    <a:pt x="2196" y="429"/>
                  </a:lnTo>
                  <a:lnTo>
                    <a:pt x="1898" y="541"/>
                  </a:lnTo>
                  <a:lnTo>
                    <a:pt x="1266" y="801"/>
                  </a:lnTo>
                  <a:lnTo>
                    <a:pt x="633" y="1099"/>
                  </a:lnTo>
                  <a:lnTo>
                    <a:pt x="0" y="1453"/>
                  </a:lnTo>
                  <a:lnTo>
                    <a:pt x="558" y="1304"/>
                  </a:lnTo>
                  <a:lnTo>
                    <a:pt x="1154" y="1211"/>
                  </a:lnTo>
                  <a:lnTo>
                    <a:pt x="1749" y="1136"/>
                  </a:lnTo>
                  <a:lnTo>
                    <a:pt x="2345" y="1080"/>
                  </a:lnTo>
                  <a:lnTo>
                    <a:pt x="2959" y="1062"/>
                  </a:lnTo>
                  <a:lnTo>
                    <a:pt x="3573" y="1080"/>
                  </a:lnTo>
                  <a:lnTo>
                    <a:pt x="4187" y="1099"/>
                  </a:lnTo>
                  <a:lnTo>
                    <a:pt x="4820" y="1155"/>
                  </a:lnTo>
                  <a:lnTo>
                    <a:pt x="5434" y="1229"/>
                  </a:lnTo>
                  <a:lnTo>
                    <a:pt x="6048" y="1322"/>
                  </a:lnTo>
                  <a:lnTo>
                    <a:pt x="6662" y="1415"/>
                  </a:lnTo>
                  <a:lnTo>
                    <a:pt x="7258" y="1527"/>
                  </a:lnTo>
                  <a:lnTo>
                    <a:pt x="8449" y="1788"/>
                  </a:lnTo>
                  <a:lnTo>
                    <a:pt x="9584" y="2067"/>
                  </a:lnTo>
                  <a:lnTo>
                    <a:pt x="11631" y="2606"/>
                  </a:lnTo>
                  <a:lnTo>
                    <a:pt x="12506" y="2830"/>
                  </a:lnTo>
                  <a:lnTo>
                    <a:pt x="13288" y="3016"/>
                  </a:lnTo>
                  <a:lnTo>
                    <a:pt x="13623" y="3072"/>
                  </a:lnTo>
                  <a:lnTo>
                    <a:pt x="13920" y="3109"/>
                  </a:lnTo>
                  <a:lnTo>
                    <a:pt x="14200" y="3127"/>
                  </a:lnTo>
                  <a:lnTo>
                    <a:pt x="14423" y="3127"/>
                  </a:lnTo>
                  <a:lnTo>
                    <a:pt x="14609" y="3109"/>
                  </a:lnTo>
                  <a:lnTo>
                    <a:pt x="14758" y="3053"/>
                  </a:lnTo>
                  <a:lnTo>
                    <a:pt x="14832" y="2997"/>
                  </a:lnTo>
                  <a:lnTo>
                    <a:pt x="14870" y="2960"/>
                  </a:lnTo>
                  <a:lnTo>
                    <a:pt x="14907" y="2904"/>
                  </a:lnTo>
                  <a:lnTo>
                    <a:pt x="14925" y="2830"/>
                  </a:lnTo>
                  <a:lnTo>
                    <a:pt x="14255" y="2532"/>
                  </a:lnTo>
                  <a:lnTo>
                    <a:pt x="13585" y="2253"/>
                  </a:lnTo>
                  <a:lnTo>
                    <a:pt x="12915" y="1992"/>
                  </a:lnTo>
                  <a:lnTo>
                    <a:pt x="12264" y="1732"/>
                  </a:lnTo>
                  <a:lnTo>
                    <a:pt x="11613" y="1490"/>
                  </a:lnTo>
                  <a:lnTo>
                    <a:pt x="10961" y="1266"/>
                  </a:lnTo>
                  <a:lnTo>
                    <a:pt x="10310" y="1062"/>
                  </a:lnTo>
                  <a:lnTo>
                    <a:pt x="9677" y="876"/>
                  </a:lnTo>
                  <a:lnTo>
                    <a:pt x="9063" y="708"/>
                  </a:lnTo>
                  <a:lnTo>
                    <a:pt x="8430" y="559"/>
                  </a:lnTo>
                  <a:lnTo>
                    <a:pt x="7835" y="410"/>
                  </a:lnTo>
                  <a:lnTo>
                    <a:pt x="7221" y="299"/>
                  </a:lnTo>
                  <a:lnTo>
                    <a:pt x="6644" y="206"/>
                  </a:lnTo>
                  <a:lnTo>
                    <a:pt x="6048" y="113"/>
                  </a:lnTo>
                  <a:lnTo>
                    <a:pt x="5471" y="57"/>
                  </a:lnTo>
                  <a:lnTo>
                    <a:pt x="4913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1"/>
            <p:cNvSpPr/>
            <p:nvPr/>
          </p:nvSpPr>
          <p:spPr>
            <a:xfrm>
              <a:off x="1656325" y="4819450"/>
              <a:ext cx="29800" cy="61925"/>
            </a:xfrm>
            <a:custGeom>
              <a:avLst/>
              <a:gdLst/>
              <a:ahLst/>
              <a:cxnLst/>
              <a:rect l="l" t="t" r="r" b="b"/>
              <a:pathLst>
                <a:path w="1192" h="2477" extrusionOk="0">
                  <a:moveTo>
                    <a:pt x="1191" y="1"/>
                  </a:moveTo>
                  <a:lnTo>
                    <a:pt x="1061" y="113"/>
                  </a:lnTo>
                  <a:lnTo>
                    <a:pt x="931" y="243"/>
                  </a:lnTo>
                  <a:lnTo>
                    <a:pt x="745" y="429"/>
                  </a:lnTo>
                  <a:lnTo>
                    <a:pt x="559" y="689"/>
                  </a:lnTo>
                  <a:lnTo>
                    <a:pt x="354" y="1006"/>
                  </a:lnTo>
                  <a:lnTo>
                    <a:pt x="261" y="1173"/>
                  </a:lnTo>
                  <a:lnTo>
                    <a:pt x="168" y="1378"/>
                  </a:lnTo>
                  <a:lnTo>
                    <a:pt x="75" y="1601"/>
                  </a:lnTo>
                  <a:lnTo>
                    <a:pt x="0" y="1825"/>
                  </a:lnTo>
                  <a:lnTo>
                    <a:pt x="205" y="2476"/>
                  </a:lnTo>
                  <a:lnTo>
                    <a:pt x="242" y="2178"/>
                  </a:lnTo>
                  <a:lnTo>
                    <a:pt x="280" y="1881"/>
                  </a:lnTo>
                  <a:lnTo>
                    <a:pt x="335" y="1620"/>
                  </a:lnTo>
                  <a:lnTo>
                    <a:pt x="410" y="1378"/>
                  </a:lnTo>
                  <a:lnTo>
                    <a:pt x="484" y="1155"/>
                  </a:lnTo>
                  <a:lnTo>
                    <a:pt x="559" y="950"/>
                  </a:lnTo>
                  <a:lnTo>
                    <a:pt x="652" y="764"/>
                  </a:lnTo>
                  <a:lnTo>
                    <a:pt x="745" y="596"/>
                  </a:lnTo>
                  <a:lnTo>
                    <a:pt x="912" y="336"/>
                  </a:lnTo>
                  <a:lnTo>
                    <a:pt x="1061" y="150"/>
                  </a:lnTo>
                  <a:lnTo>
                    <a:pt x="119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1"/>
            <p:cNvSpPr/>
            <p:nvPr/>
          </p:nvSpPr>
          <p:spPr>
            <a:xfrm>
              <a:off x="1596300" y="4802700"/>
              <a:ext cx="54000" cy="41450"/>
            </a:xfrm>
            <a:custGeom>
              <a:avLst/>
              <a:gdLst/>
              <a:ahLst/>
              <a:cxnLst/>
              <a:rect l="l" t="t" r="r" b="b"/>
              <a:pathLst>
                <a:path w="2160" h="1658" extrusionOk="0">
                  <a:moveTo>
                    <a:pt x="1" y="1"/>
                  </a:moveTo>
                  <a:lnTo>
                    <a:pt x="187" y="38"/>
                  </a:lnTo>
                  <a:lnTo>
                    <a:pt x="447" y="94"/>
                  </a:lnTo>
                  <a:lnTo>
                    <a:pt x="596" y="150"/>
                  </a:lnTo>
                  <a:lnTo>
                    <a:pt x="764" y="224"/>
                  </a:lnTo>
                  <a:lnTo>
                    <a:pt x="931" y="317"/>
                  </a:lnTo>
                  <a:lnTo>
                    <a:pt x="1117" y="429"/>
                  </a:lnTo>
                  <a:lnTo>
                    <a:pt x="1303" y="559"/>
                  </a:lnTo>
                  <a:lnTo>
                    <a:pt x="1471" y="708"/>
                  </a:lnTo>
                  <a:lnTo>
                    <a:pt x="1638" y="913"/>
                  </a:lnTo>
                  <a:lnTo>
                    <a:pt x="1806" y="1118"/>
                  </a:lnTo>
                  <a:lnTo>
                    <a:pt x="1955" y="1378"/>
                  </a:lnTo>
                  <a:lnTo>
                    <a:pt x="2085" y="1657"/>
                  </a:lnTo>
                  <a:lnTo>
                    <a:pt x="2159" y="838"/>
                  </a:lnTo>
                  <a:lnTo>
                    <a:pt x="1973" y="671"/>
                  </a:lnTo>
                  <a:lnTo>
                    <a:pt x="1787" y="522"/>
                  </a:lnTo>
                  <a:lnTo>
                    <a:pt x="1601" y="410"/>
                  </a:lnTo>
                  <a:lnTo>
                    <a:pt x="1415" y="299"/>
                  </a:lnTo>
                  <a:lnTo>
                    <a:pt x="1229" y="224"/>
                  </a:lnTo>
                  <a:lnTo>
                    <a:pt x="1043" y="150"/>
                  </a:lnTo>
                  <a:lnTo>
                    <a:pt x="857" y="94"/>
                  </a:lnTo>
                  <a:lnTo>
                    <a:pt x="689" y="57"/>
                  </a:lnTo>
                  <a:lnTo>
                    <a:pt x="391" y="20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1"/>
            <p:cNvSpPr/>
            <p:nvPr/>
          </p:nvSpPr>
          <p:spPr>
            <a:xfrm>
              <a:off x="1568850" y="5295425"/>
              <a:ext cx="50750" cy="52125"/>
            </a:xfrm>
            <a:custGeom>
              <a:avLst/>
              <a:gdLst/>
              <a:ahLst/>
              <a:cxnLst/>
              <a:rect l="l" t="t" r="r" b="b"/>
              <a:pathLst>
                <a:path w="2030" h="2085" extrusionOk="0">
                  <a:moveTo>
                    <a:pt x="1061" y="0"/>
                  </a:moveTo>
                  <a:lnTo>
                    <a:pt x="857" y="19"/>
                  </a:lnTo>
                  <a:lnTo>
                    <a:pt x="671" y="74"/>
                  </a:lnTo>
                  <a:lnTo>
                    <a:pt x="503" y="168"/>
                  </a:lnTo>
                  <a:lnTo>
                    <a:pt x="336" y="279"/>
                  </a:lnTo>
                  <a:lnTo>
                    <a:pt x="205" y="428"/>
                  </a:lnTo>
                  <a:lnTo>
                    <a:pt x="94" y="596"/>
                  </a:lnTo>
                  <a:lnTo>
                    <a:pt x="38" y="800"/>
                  </a:lnTo>
                  <a:lnTo>
                    <a:pt x="1" y="1005"/>
                  </a:lnTo>
                  <a:lnTo>
                    <a:pt x="19" y="1210"/>
                  </a:lnTo>
                  <a:lnTo>
                    <a:pt x="57" y="1414"/>
                  </a:lnTo>
                  <a:lnTo>
                    <a:pt x="150" y="1582"/>
                  </a:lnTo>
                  <a:lnTo>
                    <a:pt x="261" y="1749"/>
                  </a:lnTo>
                  <a:lnTo>
                    <a:pt x="392" y="1880"/>
                  </a:lnTo>
                  <a:lnTo>
                    <a:pt x="559" y="1991"/>
                  </a:lnTo>
                  <a:lnTo>
                    <a:pt x="764" y="2066"/>
                  </a:lnTo>
                  <a:lnTo>
                    <a:pt x="968" y="2084"/>
                  </a:lnTo>
                  <a:lnTo>
                    <a:pt x="1155" y="2066"/>
                  </a:lnTo>
                  <a:lnTo>
                    <a:pt x="1359" y="2029"/>
                  </a:lnTo>
                  <a:lnTo>
                    <a:pt x="1527" y="1936"/>
                  </a:lnTo>
                  <a:lnTo>
                    <a:pt x="1694" y="1824"/>
                  </a:lnTo>
                  <a:lnTo>
                    <a:pt x="1824" y="1675"/>
                  </a:lnTo>
                  <a:lnTo>
                    <a:pt x="1918" y="1489"/>
                  </a:lnTo>
                  <a:lnTo>
                    <a:pt x="1992" y="1284"/>
                  </a:lnTo>
                  <a:lnTo>
                    <a:pt x="2029" y="1079"/>
                  </a:lnTo>
                  <a:lnTo>
                    <a:pt x="2011" y="875"/>
                  </a:lnTo>
                  <a:lnTo>
                    <a:pt x="1973" y="689"/>
                  </a:lnTo>
                  <a:lnTo>
                    <a:pt x="1880" y="503"/>
                  </a:lnTo>
                  <a:lnTo>
                    <a:pt x="1769" y="354"/>
                  </a:lnTo>
                  <a:lnTo>
                    <a:pt x="1620" y="205"/>
                  </a:lnTo>
                  <a:lnTo>
                    <a:pt x="1452" y="112"/>
                  </a:lnTo>
                  <a:lnTo>
                    <a:pt x="1266" y="37"/>
                  </a:lnTo>
                  <a:lnTo>
                    <a:pt x="106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1"/>
            <p:cNvSpPr/>
            <p:nvPr/>
          </p:nvSpPr>
          <p:spPr>
            <a:xfrm>
              <a:off x="1493950" y="5184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0"/>
                  </a:moveTo>
                  <a:lnTo>
                    <a:pt x="484" y="37"/>
                  </a:lnTo>
                  <a:lnTo>
                    <a:pt x="354" y="112"/>
                  </a:lnTo>
                  <a:lnTo>
                    <a:pt x="242" y="186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38" y="559"/>
                  </a:lnTo>
                  <a:lnTo>
                    <a:pt x="0" y="707"/>
                  </a:lnTo>
                  <a:lnTo>
                    <a:pt x="19" y="856"/>
                  </a:lnTo>
                  <a:lnTo>
                    <a:pt x="56" y="987"/>
                  </a:lnTo>
                  <a:lnTo>
                    <a:pt x="112" y="1117"/>
                  </a:lnTo>
                  <a:lnTo>
                    <a:pt x="187" y="1229"/>
                  </a:lnTo>
                  <a:lnTo>
                    <a:pt x="298" y="1322"/>
                  </a:lnTo>
                  <a:lnTo>
                    <a:pt x="410" y="1396"/>
                  </a:lnTo>
                  <a:lnTo>
                    <a:pt x="540" y="1452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33"/>
                  </a:lnTo>
                  <a:lnTo>
                    <a:pt x="1080" y="1359"/>
                  </a:lnTo>
                  <a:lnTo>
                    <a:pt x="1192" y="1284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912"/>
                  </a:lnTo>
                  <a:lnTo>
                    <a:pt x="1433" y="763"/>
                  </a:lnTo>
                  <a:lnTo>
                    <a:pt x="1433" y="614"/>
                  </a:lnTo>
                  <a:lnTo>
                    <a:pt x="1396" y="484"/>
                  </a:lnTo>
                  <a:lnTo>
                    <a:pt x="1340" y="354"/>
                  </a:lnTo>
                  <a:lnTo>
                    <a:pt x="1266" y="242"/>
                  </a:lnTo>
                  <a:lnTo>
                    <a:pt x="1154" y="149"/>
                  </a:lnTo>
                  <a:lnTo>
                    <a:pt x="1043" y="75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1"/>
            <p:cNvSpPr/>
            <p:nvPr/>
          </p:nvSpPr>
          <p:spPr>
            <a:xfrm>
              <a:off x="1396700" y="52209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64" y="0"/>
                  </a:moveTo>
                  <a:lnTo>
                    <a:pt x="615" y="19"/>
                  </a:lnTo>
                  <a:lnTo>
                    <a:pt x="485" y="56"/>
                  </a:lnTo>
                  <a:lnTo>
                    <a:pt x="355" y="112"/>
                  </a:lnTo>
                  <a:lnTo>
                    <a:pt x="243" y="205"/>
                  </a:lnTo>
                  <a:lnTo>
                    <a:pt x="150" y="298"/>
                  </a:lnTo>
                  <a:lnTo>
                    <a:pt x="75" y="428"/>
                  </a:lnTo>
                  <a:lnTo>
                    <a:pt x="38" y="577"/>
                  </a:lnTo>
                  <a:lnTo>
                    <a:pt x="1" y="726"/>
                  </a:lnTo>
                  <a:lnTo>
                    <a:pt x="20" y="857"/>
                  </a:lnTo>
                  <a:lnTo>
                    <a:pt x="57" y="1005"/>
                  </a:lnTo>
                  <a:lnTo>
                    <a:pt x="113" y="1117"/>
                  </a:lnTo>
                  <a:lnTo>
                    <a:pt x="187" y="1247"/>
                  </a:lnTo>
                  <a:lnTo>
                    <a:pt x="299" y="1340"/>
                  </a:lnTo>
                  <a:lnTo>
                    <a:pt x="410" y="1415"/>
                  </a:lnTo>
                  <a:lnTo>
                    <a:pt x="541" y="1452"/>
                  </a:lnTo>
                  <a:lnTo>
                    <a:pt x="690" y="1471"/>
                  </a:lnTo>
                  <a:lnTo>
                    <a:pt x="838" y="1471"/>
                  </a:lnTo>
                  <a:lnTo>
                    <a:pt x="969" y="1433"/>
                  </a:lnTo>
                  <a:lnTo>
                    <a:pt x="1099" y="1378"/>
                  </a:lnTo>
                  <a:lnTo>
                    <a:pt x="1211" y="1285"/>
                  </a:lnTo>
                  <a:lnTo>
                    <a:pt x="1304" y="1173"/>
                  </a:lnTo>
                  <a:lnTo>
                    <a:pt x="1378" y="1061"/>
                  </a:lnTo>
                  <a:lnTo>
                    <a:pt x="1415" y="912"/>
                  </a:lnTo>
                  <a:lnTo>
                    <a:pt x="1434" y="763"/>
                  </a:lnTo>
                  <a:lnTo>
                    <a:pt x="1434" y="633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66" y="242"/>
                  </a:lnTo>
                  <a:lnTo>
                    <a:pt x="1155" y="149"/>
                  </a:lnTo>
                  <a:lnTo>
                    <a:pt x="1043" y="75"/>
                  </a:lnTo>
                  <a:lnTo>
                    <a:pt x="913" y="38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1607475" y="520470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4" y="0"/>
                  </a:moveTo>
                  <a:lnTo>
                    <a:pt x="484" y="37"/>
                  </a:lnTo>
                  <a:lnTo>
                    <a:pt x="354" y="93"/>
                  </a:lnTo>
                  <a:lnTo>
                    <a:pt x="242" y="186"/>
                  </a:lnTo>
                  <a:lnTo>
                    <a:pt x="149" y="279"/>
                  </a:lnTo>
                  <a:lnTo>
                    <a:pt x="75" y="410"/>
                  </a:lnTo>
                  <a:lnTo>
                    <a:pt x="38" y="558"/>
                  </a:lnTo>
                  <a:lnTo>
                    <a:pt x="0" y="707"/>
                  </a:lnTo>
                  <a:lnTo>
                    <a:pt x="19" y="838"/>
                  </a:lnTo>
                  <a:lnTo>
                    <a:pt x="56" y="986"/>
                  </a:lnTo>
                  <a:lnTo>
                    <a:pt x="112" y="1117"/>
                  </a:lnTo>
                  <a:lnTo>
                    <a:pt x="186" y="1228"/>
                  </a:lnTo>
                  <a:lnTo>
                    <a:pt x="279" y="1321"/>
                  </a:lnTo>
                  <a:lnTo>
                    <a:pt x="410" y="1396"/>
                  </a:lnTo>
                  <a:lnTo>
                    <a:pt x="540" y="1433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14"/>
                  </a:lnTo>
                  <a:lnTo>
                    <a:pt x="1080" y="1359"/>
                  </a:lnTo>
                  <a:lnTo>
                    <a:pt x="1191" y="1266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893"/>
                  </a:lnTo>
                  <a:lnTo>
                    <a:pt x="1433" y="744"/>
                  </a:lnTo>
                  <a:lnTo>
                    <a:pt x="1433" y="614"/>
                  </a:lnTo>
                  <a:lnTo>
                    <a:pt x="1396" y="465"/>
                  </a:lnTo>
                  <a:lnTo>
                    <a:pt x="1340" y="354"/>
                  </a:lnTo>
                  <a:lnTo>
                    <a:pt x="1266" y="223"/>
                  </a:lnTo>
                  <a:lnTo>
                    <a:pt x="1154" y="130"/>
                  </a:lnTo>
                  <a:lnTo>
                    <a:pt x="1042" y="56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1668875" y="5050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1"/>
                  </a:moveTo>
                  <a:lnTo>
                    <a:pt x="485" y="38"/>
                  </a:lnTo>
                  <a:lnTo>
                    <a:pt x="354" y="94"/>
                  </a:lnTo>
                  <a:lnTo>
                    <a:pt x="243" y="187"/>
                  </a:lnTo>
                  <a:lnTo>
                    <a:pt x="150" y="298"/>
                  </a:lnTo>
                  <a:lnTo>
                    <a:pt x="75" y="410"/>
                  </a:lnTo>
                  <a:lnTo>
                    <a:pt x="19" y="559"/>
                  </a:lnTo>
                  <a:lnTo>
                    <a:pt x="1" y="708"/>
                  </a:lnTo>
                  <a:lnTo>
                    <a:pt x="1" y="857"/>
                  </a:lnTo>
                  <a:lnTo>
                    <a:pt x="38" y="987"/>
                  </a:lnTo>
                  <a:lnTo>
                    <a:pt x="94" y="1117"/>
                  </a:lnTo>
                  <a:lnTo>
                    <a:pt x="187" y="1229"/>
                  </a:lnTo>
                  <a:lnTo>
                    <a:pt x="280" y="1322"/>
                  </a:lnTo>
                  <a:lnTo>
                    <a:pt x="392" y="1396"/>
                  </a:lnTo>
                  <a:lnTo>
                    <a:pt x="541" y="1452"/>
                  </a:lnTo>
                  <a:lnTo>
                    <a:pt x="689" y="1471"/>
                  </a:lnTo>
                  <a:lnTo>
                    <a:pt x="820" y="1452"/>
                  </a:lnTo>
                  <a:lnTo>
                    <a:pt x="950" y="1415"/>
                  </a:lnTo>
                  <a:lnTo>
                    <a:pt x="1080" y="1359"/>
                  </a:lnTo>
                  <a:lnTo>
                    <a:pt x="1192" y="1266"/>
                  </a:lnTo>
                  <a:lnTo>
                    <a:pt x="1285" y="1173"/>
                  </a:lnTo>
                  <a:lnTo>
                    <a:pt x="1359" y="1043"/>
                  </a:lnTo>
                  <a:lnTo>
                    <a:pt x="1415" y="912"/>
                  </a:lnTo>
                  <a:lnTo>
                    <a:pt x="1434" y="764"/>
                  </a:lnTo>
                  <a:lnTo>
                    <a:pt x="1434" y="615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48" y="242"/>
                  </a:lnTo>
                  <a:lnTo>
                    <a:pt x="1155" y="131"/>
                  </a:lnTo>
                  <a:lnTo>
                    <a:pt x="1024" y="56"/>
                  </a:lnTo>
                  <a:lnTo>
                    <a:pt x="894" y="19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1509775" y="510605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1"/>
                  </a:moveTo>
                  <a:lnTo>
                    <a:pt x="596" y="19"/>
                  </a:lnTo>
                  <a:lnTo>
                    <a:pt x="465" y="57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30" y="299"/>
                  </a:lnTo>
                  <a:lnTo>
                    <a:pt x="56" y="429"/>
                  </a:lnTo>
                  <a:lnTo>
                    <a:pt x="19" y="578"/>
                  </a:lnTo>
                  <a:lnTo>
                    <a:pt x="0" y="727"/>
                  </a:lnTo>
                  <a:lnTo>
                    <a:pt x="0" y="857"/>
                  </a:lnTo>
                  <a:lnTo>
                    <a:pt x="37" y="1006"/>
                  </a:lnTo>
                  <a:lnTo>
                    <a:pt x="93" y="1136"/>
                  </a:lnTo>
                  <a:lnTo>
                    <a:pt x="168" y="1248"/>
                  </a:lnTo>
                  <a:lnTo>
                    <a:pt x="279" y="1341"/>
                  </a:lnTo>
                  <a:lnTo>
                    <a:pt x="391" y="1415"/>
                  </a:lnTo>
                  <a:lnTo>
                    <a:pt x="521" y="1452"/>
                  </a:lnTo>
                  <a:lnTo>
                    <a:pt x="670" y="1471"/>
                  </a:lnTo>
                  <a:lnTo>
                    <a:pt x="819" y="1471"/>
                  </a:lnTo>
                  <a:lnTo>
                    <a:pt x="949" y="1434"/>
                  </a:lnTo>
                  <a:lnTo>
                    <a:pt x="1080" y="1378"/>
                  </a:lnTo>
                  <a:lnTo>
                    <a:pt x="1191" y="1285"/>
                  </a:lnTo>
                  <a:lnTo>
                    <a:pt x="1284" y="1192"/>
                  </a:lnTo>
                  <a:lnTo>
                    <a:pt x="1359" y="1062"/>
                  </a:lnTo>
                  <a:lnTo>
                    <a:pt x="1396" y="913"/>
                  </a:lnTo>
                  <a:lnTo>
                    <a:pt x="1433" y="764"/>
                  </a:lnTo>
                  <a:lnTo>
                    <a:pt x="1415" y="633"/>
                  </a:lnTo>
                  <a:lnTo>
                    <a:pt x="1377" y="485"/>
                  </a:lnTo>
                  <a:lnTo>
                    <a:pt x="1322" y="354"/>
                  </a:lnTo>
                  <a:lnTo>
                    <a:pt x="1247" y="243"/>
                  </a:lnTo>
                  <a:lnTo>
                    <a:pt x="1135" y="150"/>
                  </a:lnTo>
                  <a:lnTo>
                    <a:pt x="1024" y="75"/>
                  </a:lnTo>
                  <a:lnTo>
                    <a:pt x="893" y="38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1690750" y="527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0"/>
                  </a:moveTo>
                  <a:lnTo>
                    <a:pt x="615" y="19"/>
                  </a:lnTo>
                  <a:lnTo>
                    <a:pt x="466" y="56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19" y="559"/>
                  </a:lnTo>
                  <a:lnTo>
                    <a:pt x="1" y="707"/>
                  </a:lnTo>
                  <a:lnTo>
                    <a:pt x="1" y="856"/>
                  </a:lnTo>
                  <a:lnTo>
                    <a:pt x="38" y="1005"/>
                  </a:lnTo>
                  <a:lnTo>
                    <a:pt x="94" y="1117"/>
                  </a:lnTo>
                  <a:lnTo>
                    <a:pt x="168" y="1229"/>
                  </a:lnTo>
                  <a:lnTo>
                    <a:pt x="280" y="1340"/>
                  </a:lnTo>
                  <a:lnTo>
                    <a:pt x="391" y="1415"/>
                  </a:lnTo>
                  <a:lnTo>
                    <a:pt x="540" y="1452"/>
                  </a:lnTo>
                  <a:lnTo>
                    <a:pt x="670" y="1470"/>
                  </a:lnTo>
                  <a:lnTo>
                    <a:pt x="819" y="1470"/>
                  </a:lnTo>
                  <a:lnTo>
                    <a:pt x="950" y="1433"/>
                  </a:lnTo>
                  <a:lnTo>
                    <a:pt x="1080" y="1377"/>
                  </a:lnTo>
                  <a:lnTo>
                    <a:pt x="1192" y="1284"/>
                  </a:lnTo>
                  <a:lnTo>
                    <a:pt x="1285" y="1173"/>
                  </a:lnTo>
                  <a:lnTo>
                    <a:pt x="1359" y="1061"/>
                  </a:lnTo>
                  <a:lnTo>
                    <a:pt x="1396" y="912"/>
                  </a:lnTo>
                  <a:lnTo>
                    <a:pt x="1434" y="763"/>
                  </a:lnTo>
                  <a:lnTo>
                    <a:pt x="1415" y="614"/>
                  </a:lnTo>
                  <a:lnTo>
                    <a:pt x="1378" y="484"/>
                  </a:lnTo>
                  <a:lnTo>
                    <a:pt x="1322" y="354"/>
                  </a:lnTo>
                  <a:lnTo>
                    <a:pt x="1247" y="242"/>
                  </a:lnTo>
                  <a:lnTo>
                    <a:pt x="1154" y="149"/>
                  </a:lnTo>
                  <a:lnTo>
                    <a:pt x="1024" y="75"/>
                  </a:lnTo>
                  <a:lnTo>
                    <a:pt x="894" y="19"/>
                  </a:lnTo>
                  <a:lnTo>
                    <a:pt x="745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1536275" y="5218175"/>
              <a:ext cx="53075" cy="45625"/>
            </a:xfrm>
            <a:custGeom>
              <a:avLst/>
              <a:gdLst/>
              <a:ahLst/>
              <a:cxnLst/>
              <a:rect l="l" t="t" r="r" b="b"/>
              <a:pathLst>
                <a:path w="2123" h="1825" extrusionOk="0">
                  <a:moveTo>
                    <a:pt x="1043" y="1"/>
                  </a:moveTo>
                  <a:lnTo>
                    <a:pt x="857" y="38"/>
                  </a:lnTo>
                  <a:lnTo>
                    <a:pt x="652" y="112"/>
                  </a:lnTo>
                  <a:lnTo>
                    <a:pt x="466" y="205"/>
                  </a:lnTo>
                  <a:lnTo>
                    <a:pt x="317" y="336"/>
                  </a:lnTo>
                  <a:lnTo>
                    <a:pt x="187" y="503"/>
                  </a:lnTo>
                  <a:lnTo>
                    <a:pt x="75" y="671"/>
                  </a:lnTo>
                  <a:lnTo>
                    <a:pt x="20" y="857"/>
                  </a:lnTo>
                  <a:lnTo>
                    <a:pt x="1" y="1024"/>
                  </a:lnTo>
                  <a:lnTo>
                    <a:pt x="20" y="1210"/>
                  </a:lnTo>
                  <a:lnTo>
                    <a:pt x="94" y="1359"/>
                  </a:lnTo>
                  <a:lnTo>
                    <a:pt x="187" y="1508"/>
                  </a:lnTo>
                  <a:lnTo>
                    <a:pt x="317" y="1638"/>
                  </a:lnTo>
                  <a:lnTo>
                    <a:pt x="466" y="1732"/>
                  </a:lnTo>
                  <a:lnTo>
                    <a:pt x="671" y="1806"/>
                  </a:lnTo>
                  <a:lnTo>
                    <a:pt x="876" y="1825"/>
                  </a:lnTo>
                  <a:lnTo>
                    <a:pt x="1080" y="1825"/>
                  </a:lnTo>
                  <a:lnTo>
                    <a:pt x="1285" y="1787"/>
                  </a:lnTo>
                  <a:lnTo>
                    <a:pt x="1471" y="1713"/>
                  </a:lnTo>
                  <a:lnTo>
                    <a:pt x="1657" y="1620"/>
                  </a:lnTo>
                  <a:lnTo>
                    <a:pt x="1806" y="1490"/>
                  </a:lnTo>
                  <a:lnTo>
                    <a:pt x="1955" y="1341"/>
                  </a:lnTo>
                  <a:lnTo>
                    <a:pt x="2048" y="1155"/>
                  </a:lnTo>
                  <a:lnTo>
                    <a:pt x="2104" y="969"/>
                  </a:lnTo>
                  <a:lnTo>
                    <a:pt x="2123" y="801"/>
                  </a:lnTo>
                  <a:lnTo>
                    <a:pt x="2104" y="615"/>
                  </a:lnTo>
                  <a:lnTo>
                    <a:pt x="2048" y="466"/>
                  </a:lnTo>
                  <a:lnTo>
                    <a:pt x="1936" y="317"/>
                  </a:lnTo>
                  <a:lnTo>
                    <a:pt x="1825" y="187"/>
                  </a:lnTo>
                  <a:lnTo>
                    <a:pt x="1657" y="94"/>
                  </a:lnTo>
                  <a:lnTo>
                    <a:pt x="1471" y="19"/>
                  </a:lnTo>
                  <a:lnTo>
                    <a:pt x="126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1641900" y="5262375"/>
              <a:ext cx="49800" cy="44700"/>
            </a:xfrm>
            <a:custGeom>
              <a:avLst/>
              <a:gdLst/>
              <a:ahLst/>
              <a:cxnLst/>
              <a:rect l="l" t="t" r="r" b="b"/>
              <a:pathLst>
                <a:path w="1992" h="1788" extrusionOk="0">
                  <a:moveTo>
                    <a:pt x="950" y="1"/>
                  </a:moveTo>
                  <a:lnTo>
                    <a:pt x="745" y="19"/>
                  </a:lnTo>
                  <a:lnTo>
                    <a:pt x="577" y="57"/>
                  </a:lnTo>
                  <a:lnTo>
                    <a:pt x="410" y="112"/>
                  </a:lnTo>
                  <a:lnTo>
                    <a:pt x="261" y="205"/>
                  </a:lnTo>
                  <a:lnTo>
                    <a:pt x="149" y="336"/>
                  </a:lnTo>
                  <a:lnTo>
                    <a:pt x="56" y="485"/>
                  </a:lnTo>
                  <a:lnTo>
                    <a:pt x="19" y="652"/>
                  </a:lnTo>
                  <a:lnTo>
                    <a:pt x="0" y="820"/>
                  </a:lnTo>
                  <a:lnTo>
                    <a:pt x="19" y="1006"/>
                  </a:lnTo>
                  <a:lnTo>
                    <a:pt x="94" y="1173"/>
                  </a:lnTo>
                  <a:lnTo>
                    <a:pt x="187" y="1322"/>
                  </a:lnTo>
                  <a:lnTo>
                    <a:pt x="317" y="1471"/>
                  </a:lnTo>
                  <a:lnTo>
                    <a:pt x="466" y="1583"/>
                  </a:lnTo>
                  <a:lnTo>
                    <a:pt x="633" y="1676"/>
                  </a:lnTo>
                  <a:lnTo>
                    <a:pt x="838" y="1750"/>
                  </a:lnTo>
                  <a:lnTo>
                    <a:pt x="1043" y="1787"/>
                  </a:lnTo>
                  <a:lnTo>
                    <a:pt x="1229" y="1769"/>
                  </a:lnTo>
                  <a:lnTo>
                    <a:pt x="1415" y="1731"/>
                  </a:lnTo>
                  <a:lnTo>
                    <a:pt x="1582" y="1676"/>
                  </a:lnTo>
                  <a:lnTo>
                    <a:pt x="1713" y="1583"/>
                  </a:lnTo>
                  <a:lnTo>
                    <a:pt x="1843" y="1452"/>
                  </a:lnTo>
                  <a:lnTo>
                    <a:pt x="1917" y="1303"/>
                  </a:lnTo>
                  <a:lnTo>
                    <a:pt x="1973" y="1136"/>
                  </a:lnTo>
                  <a:lnTo>
                    <a:pt x="1992" y="968"/>
                  </a:lnTo>
                  <a:lnTo>
                    <a:pt x="1955" y="782"/>
                  </a:lnTo>
                  <a:lnTo>
                    <a:pt x="1899" y="615"/>
                  </a:lnTo>
                  <a:lnTo>
                    <a:pt x="1787" y="466"/>
                  </a:lnTo>
                  <a:lnTo>
                    <a:pt x="1675" y="317"/>
                  </a:lnTo>
                  <a:lnTo>
                    <a:pt x="1527" y="205"/>
                  </a:lnTo>
                  <a:lnTo>
                    <a:pt x="1340" y="112"/>
                  </a:lnTo>
                  <a:lnTo>
                    <a:pt x="1154" y="38"/>
                  </a:lnTo>
                  <a:lnTo>
                    <a:pt x="95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1868475" y="5391250"/>
              <a:ext cx="50750" cy="52150"/>
            </a:xfrm>
            <a:custGeom>
              <a:avLst/>
              <a:gdLst/>
              <a:ahLst/>
              <a:cxnLst/>
              <a:rect l="l" t="t" r="r" b="b"/>
              <a:pathLst>
                <a:path w="2030" h="2086" extrusionOk="0">
                  <a:moveTo>
                    <a:pt x="968" y="1"/>
                  </a:moveTo>
                  <a:lnTo>
                    <a:pt x="764" y="38"/>
                  </a:lnTo>
                  <a:lnTo>
                    <a:pt x="578" y="112"/>
                  </a:lnTo>
                  <a:lnTo>
                    <a:pt x="410" y="224"/>
                  </a:lnTo>
                  <a:lnTo>
                    <a:pt x="261" y="354"/>
                  </a:lnTo>
                  <a:lnTo>
                    <a:pt x="149" y="503"/>
                  </a:lnTo>
                  <a:lnTo>
                    <a:pt x="56" y="689"/>
                  </a:lnTo>
                  <a:lnTo>
                    <a:pt x="19" y="894"/>
                  </a:lnTo>
                  <a:lnTo>
                    <a:pt x="1" y="1099"/>
                  </a:lnTo>
                  <a:lnTo>
                    <a:pt x="38" y="1303"/>
                  </a:lnTo>
                  <a:lnTo>
                    <a:pt x="112" y="1490"/>
                  </a:lnTo>
                  <a:lnTo>
                    <a:pt x="224" y="1676"/>
                  </a:lnTo>
                  <a:lnTo>
                    <a:pt x="354" y="1825"/>
                  </a:lnTo>
                  <a:lnTo>
                    <a:pt x="503" y="1936"/>
                  </a:lnTo>
                  <a:lnTo>
                    <a:pt x="689" y="2029"/>
                  </a:lnTo>
                  <a:lnTo>
                    <a:pt x="875" y="2066"/>
                  </a:lnTo>
                  <a:lnTo>
                    <a:pt x="1080" y="2085"/>
                  </a:lnTo>
                  <a:lnTo>
                    <a:pt x="1285" y="2048"/>
                  </a:lnTo>
                  <a:lnTo>
                    <a:pt x="1471" y="1992"/>
                  </a:lnTo>
                  <a:lnTo>
                    <a:pt x="1638" y="1880"/>
                  </a:lnTo>
                  <a:lnTo>
                    <a:pt x="1787" y="1750"/>
                  </a:lnTo>
                  <a:lnTo>
                    <a:pt x="1899" y="1583"/>
                  </a:lnTo>
                  <a:lnTo>
                    <a:pt x="1973" y="1397"/>
                  </a:lnTo>
                  <a:lnTo>
                    <a:pt x="2029" y="1210"/>
                  </a:lnTo>
                  <a:lnTo>
                    <a:pt x="2029" y="1006"/>
                  </a:lnTo>
                  <a:lnTo>
                    <a:pt x="1992" y="801"/>
                  </a:lnTo>
                  <a:lnTo>
                    <a:pt x="1936" y="596"/>
                  </a:lnTo>
                  <a:lnTo>
                    <a:pt x="1824" y="429"/>
                  </a:lnTo>
                  <a:lnTo>
                    <a:pt x="1694" y="280"/>
                  </a:lnTo>
                  <a:lnTo>
                    <a:pt x="1527" y="150"/>
                  </a:lnTo>
                  <a:lnTo>
                    <a:pt x="1359" y="75"/>
                  </a:lnTo>
                  <a:lnTo>
                    <a:pt x="1173" y="19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1"/>
            <p:cNvSpPr/>
            <p:nvPr/>
          </p:nvSpPr>
          <p:spPr>
            <a:xfrm>
              <a:off x="1747050" y="53335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89" y="0"/>
                  </a:moveTo>
                  <a:lnTo>
                    <a:pt x="540" y="19"/>
                  </a:lnTo>
                  <a:lnTo>
                    <a:pt x="410" y="75"/>
                  </a:lnTo>
                  <a:lnTo>
                    <a:pt x="280" y="149"/>
                  </a:lnTo>
                  <a:lnTo>
                    <a:pt x="186" y="242"/>
                  </a:lnTo>
                  <a:lnTo>
                    <a:pt x="112" y="354"/>
                  </a:lnTo>
                  <a:lnTo>
                    <a:pt x="56" y="484"/>
                  </a:lnTo>
                  <a:lnTo>
                    <a:pt x="19" y="614"/>
                  </a:lnTo>
                  <a:lnTo>
                    <a:pt x="0" y="763"/>
                  </a:lnTo>
                  <a:lnTo>
                    <a:pt x="38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4"/>
                  </a:lnTo>
                  <a:lnTo>
                    <a:pt x="614" y="1452"/>
                  </a:lnTo>
                  <a:lnTo>
                    <a:pt x="763" y="1470"/>
                  </a:lnTo>
                  <a:lnTo>
                    <a:pt x="912" y="1452"/>
                  </a:lnTo>
                  <a:lnTo>
                    <a:pt x="1043" y="1396"/>
                  </a:lnTo>
                  <a:lnTo>
                    <a:pt x="1154" y="1321"/>
                  </a:lnTo>
                  <a:lnTo>
                    <a:pt x="1266" y="1228"/>
                  </a:lnTo>
                  <a:lnTo>
                    <a:pt x="1340" y="1117"/>
                  </a:lnTo>
                  <a:lnTo>
                    <a:pt x="1396" y="986"/>
                  </a:lnTo>
                  <a:lnTo>
                    <a:pt x="1433" y="838"/>
                  </a:lnTo>
                  <a:lnTo>
                    <a:pt x="1433" y="707"/>
                  </a:lnTo>
                  <a:lnTo>
                    <a:pt x="1415" y="558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68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1"/>
            <p:cNvSpPr/>
            <p:nvPr/>
          </p:nvSpPr>
          <p:spPr>
            <a:xfrm>
              <a:off x="1856850" y="529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8" y="484"/>
                  </a:lnTo>
                  <a:lnTo>
                    <a:pt x="0" y="615"/>
                  </a:lnTo>
                  <a:lnTo>
                    <a:pt x="0" y="764"/>
                  </a:lnTo>
                  <a:lnTo>
                    <a:pt x="19" y="912"/>
                  </a:lnTo>
                  <a:lnTo>
                    <a:pt x="75" y="1061"/>
                  </a:lnTo>
                  <a:lnTo>
                    <a:pt x="149" y="1173"/>
                  </a:lnTo>
                  <a:lnTo>
                    <a:pt x="242" y="1285"/>
                  </a:lnTo>
                  <a:lnTo>
                    <a:pt x="354" y="1359"/>
                  </a:lnTo>
                  <a:lnTo>
                    <a:pt x="484" y="1433"/>
                  </a:lnTo>
                  <a:lnTo>
                    <a:pt x="614" y="1471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2" y="1117"/>
                  </a:lnTo>
                  <a:lnTo>
                    <a:pt x="1396" y="987"/>
                  </a:lnTo>
                  <a:lnTo>
                    <a:pt x="1415" y="857"/>
                  </a:lnTo>
                  <a:lnTo>
                    <a:pt x="1433" y="708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7"/>
                  </a:lnTo>
                  <a:lnTo>
                    <a:pt x="1080" y="112"/>
                  </a:lnTo>
                  <a:lnTo>
                    <a:pt x="949" y="38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1"/>
            <p:cNvSpPr/>
            <p:nvPr/>
          </p:nvSpPr>
          <p:spPr>
            <a:xfrm>
              <a:off x="1905225" y="5039525"/>
              <a:ext cx="35400" cy="36775"/>
            </a:xfrm>
            <a:custGeom>
              <a:avLst/>
              <a:gdLst/>
              <a:ahLst/>
              <a:cxnLst/>
              <a:rect l="l" t="t" r="r" b="b"/>
              <a:pathLst>
                <a:path w="1416" h="1471" extrusionOk="0">
                  <a:moveTo>
                    <a:pt x="671" y="0"/>
                  </a:moveTo>
                  <a:lnTo>
                    <a:pt x="522" y="19"/>
                  </a:lnTo>
                  <a:lnTo>
                    <a:pt x="392" y="75"/>
                  </a:lnTo>
                  <a:lnTo>
                    <a:pt x="261" y="149"/>
                  </a:lnTo>
                  <a:lnTo>
                    <a:pt x="168" y="242"/>
                  </a:lnTo>
                  <a:lnTo>
                    <a:pt x="94" y="354"/>
                  </a:lnTo>
                  <a:lnTo>
                    <a:pt x="38" y="484"/>
                  </a:lnTo>
                  <a:lnTo>
                    <a:pt x="1" y="615"/>
                  </a:lnTo>
                  <a:lnTo>
                    <a:pt x="1" y="764"/>
                  </a:lnTo>
                  <a:lnTo>
                    <a:pt x="19" y="912"/>
                  </a:lnTo>
                  <a:lnTo>
                    <a:pt x="57" y="1043"/>
                  </a:lnTo>
                  <a:lnTo>
                    <a:pt x="131" y="1173"/>
                  </a:lnTo>
                  <a:lnTo>
                    <a:pt x="243" y="1285"/>
                  </a:lnTo>
                  <a:lnTo>
                    <a:pt x="354" y="1359"/>
                  </a:lnTo>
                  <a:lnTo>
                    <a:pt x="466" y="1415"/>
                  </a:lnTo>
                  <a:lnTo>
                    <a:pt x="615" y="1452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5" y="1322"/>
                  </a:lnTo>
                  <a:lnTo>
                    <a:pt x="1248" y="1229"/>
                  </a:lnTo>
                  <a:lnTo>
                    <a:pt x="1322" y="1117"/>
                  </a:lnTo>
                  <a:lnTo>
                    <a:pt x="1378" y="987"/>
                  </a:lnTo>
                  <a:lnTo>
                    <a:pt x="1415" y="857"/>
                  </a:lnTo>
                  <a:lnTo>
                    <a:pt x="1415" y="708"/>
                  </a:lnTo>
                  <a:lnTo>
                    <a:pt x="1397" y="559"/>
                  </a:lnTo>
                  <a:lnTo>
                    <a:pt x="1359" y="410"/>
                  </a:lnTo>
                  <a:lnTo>
                    <a:pt x="1285" y="298"/>
                  </a:lnTo>
                  <a:lnTo>
                    <a:pt x="1173" y="187"/>
                  </a:lnTo>
                  <a:lnTo>
                    <a:pt x="1062" y="112"/>
                  </a:lnTo>
                  <a:lnTo>
                    <a:pt x="950" y="38"/>
                  </a:lnTo>
                  <a:lnTo>
                    <a:pt x="8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1"/>
            <p:cNvSpPr/>
            <p:nvPr/>
          </p:nvSpPr>
          <p:spPr>
            <a:xfrm>
              <a:off x="1811725" y="51674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7" y="484"/>
                  </a:lnTo>
                  <a:lnTo>
                    <a:pt x="0" y="614"/>
                  </a:lnTo>
                  <a:lnTo>
                    <a:pt x="0" y="763"/>
                  </a:lnTo>
                  <a:lnTo>
                    <a:pt x="19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5"/>
                  </a:lnTo>
                  <a:lnTo>
                    <a:pt x="614" y="1452"/>
                  </a:lnTo>
                  <a:lnTo>
                    <a:pt x="745" y="1470"/>
                  </a:lnTo>
                  <a:lnTo>
                    <a:pt x="893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1" y="1117"/>
                  </a:lnTo>
                  <a:lnTo>
                    <a:pt x="1396" y="987"/>
                  </a:lnTo>
                  <a:lnTo>
                    <a:pt x="1415" y="838"/>
                  </a:lnTo>
                  <a:lnTo>
                    <a:pt x="1433" y="707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49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1"/>
            <p:cNvSpPr/>
            <p:nvPr/>
          </p:nvSpPr>
          <p:spPr>
            <a:xfrm>
              <a:off x="1803800" y="5336350"/>
              <a:ext cx="48875" cy="50275"/>
            </a:xfrm>
            <a:custGeom>
              <a:avLst/>
              <a:gdLst/>
              <a:ahLst/>
              <a:cxnLst/>
              <a:rect l="l" t="t" r="r" b="b"/>
              <a:pathLst>
                <a:path w="1955" h="2011" extrusionOk="0">
                  <a:moveTo>
                    <a:pt x="1099" y="1"/>
                  </a:moveTo>
                  <a:lnTo>
                    <a:pt x="913" y="38"/>
                  </a:lnTo>
                  <a:lnTo>
                    <a:pt x="708" y="112"/>
                  </a:lnTo>
                  <a:lnTo>
                    <a:pt x="522" y="205"/>
                  </a:lnTo>
                  <a:lnTo>
                    <a:pt x="373" y="336"/>
                  </a:lnTo>
                  <a:lnTo>
                    <a:pt x="224" y="503"/>
                  </a:lnTo>
                  <a:lnTo>
                    <a:pt x="131" y="671"/>
                  </a:lnTo>
                  <a:lnTo>
                    <a:pt x="38" y="857"/>
                  </a:lnTo>
                  <a:lnTo>
                    <a:pt x="1" y="1062"/>
                  </a:lnTo>
                  <a:lnTo>
                    <a:pt x="1" y="1248"/>
                  </a:lnTo>
                  <a:lnTo>
                    <a:pt x="19" y="1452"/>
                  </a:lnTo>
                  <a:lnTo>
                    <a:pt x="94" y="1620"/>
                  </a:lnTo>
                  <a:lnTo>
                    <a:pt x="205" y="1750"/>
                  </a:lnTo>
                  <a:lnTo>
                    <a:pt x="336" y="1862"/>
                  </a:lnTo>
                  <a:lnTo>
                    <a:pt x="485" y="1955"/>
                  </a:lnTo>
                  <a:lnTo>
                    <a:pt x="652" y="1992"/>
                  </a:lnTo>
                  <a:lnTo>
                    <a:pt x="838" y="2011"/>
                  </a:lnTo>
                  <a:lnTo>
                    <a:pt x="1043" y="1973"/>
                  </a:lnTo>
                  <a:lnTo>
                    <a:pt x="1248" y="1899"/>
                  </a:lnTo>
                  <a:lnTo>
                    <a:pt x="1415" y="1806"/>
                  </a:lnTo>
                  <a:lnTo>
                    <a:pt x="1583" y="1676"/>
                  </a:lnTo>
                  <a:lnTo>
                    <a:pt x="1713" y="1508"/>
                  </a:lnTo>
                  <a:lnTo>
                    <a:pt x="1825" y="1341"/>
                  </a:lnTo>
                  <a:lnTo>
                    <a:pt x="1899" y="1155"/>
                  </a:lnTo>
                  <a:lnTo>
                    <a:pt x="1955" y="950"/>
                  </a:lnTo>
                  <a:lnTo>
                    <a:pt x="1955" y="745"/>
                  </a:lnTo>
                  <a:lnTo>
                    <a:pt x="1918" y="559"/>
                  </a:lnTo>
                  <a:lnTo>
                    <a:pt x="1843" y="392"/>
                  </a:lnTo>
                  <a:lnTo>
                    <a:pt x="1750" y="261"/>
                  </a:lnTo>
                  <a:lnTo>
                    <a:pt x="1620" y="150"/>
                  </a:lnTo>
                  <a:lnTo>
                    <a:pt x="1471" y="57"/>
                  </a:lnTo>
                  <a:lnTo>
                    <a:pt x="1285" y="19"/>
                  </a:lnTo>
                  <a:lnTo>
                    <a:pt x="10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1915000" y="5328900"/>
              <a:ext cx="50750" cy="43300"/>
            </a:xfrm>
            <a:custGeom>
              <a:avLst/>
              <a:gdLst/>
              <a:ahLst/>
              <a:cxnLst/>
              <a:rect l="l" t="t" r="r" b="b"/>
              <a:pathLst>
                <a:path w="2030" h="1732" extrusionOk="0">
                  <a:moveTo>
                    <a:pt x="950" y="1"/>
                  </a:moveTo>
                  <a:lnTo>
                    <a:pt x="745" y="38"/>
                  </a:lnTo>
                  <a:lnTo>
                    <a:pt x="540" y="113"/>
                  </a:lnTo>
                  <a:lnTo>
                    <a:pt x="373" y="206"/>
                  </a:lnTo>
                  <a:lnTo>
                    <a:pt x="243" y="317"/>
                  </a:lnTo>
                  <a:lnTo>
                    <a:pt x="131" y="466"/>
                  </a:lnTo>
                  <a:lnTo>
                    <a:pt x="38" y="615"/>
                  </a:lnTo>
                  <a:lnTo>
                    <a:pt x="1" y="783"/>
                  </a:lnTo>
                  <a:lnTo>
                    <a:pt x="1" y="950"/>
                  </a:lnTo>
                  <a:lnTo>
                    <a:pt x="38" y="1118"/>
                  </a:lnTo>
                  <a:lnTo>
                    <a:pt x="112" y="1285"/>
                  </a:lnTo>
                  <a:lnTo>
                    <a:pt x="205" y="1415"/>
                  </a:lnTo>
                  <a:lnTo>
                    <a:pt x="354" y="1527"/>
                  </a:lnTo>
                  <a:lnTo>
                    <a:pt x="503" y="1620"/>
                  </a:lnTo>
                  <a:lnTo>
                    <a:pt x="689" y="1695"/>
                  </a:lnTo>
                  <a:lnTo>
                    <a:pt x="875" y="1732"/>
                  </a:lnTo>
                  <a:lnTo>
                    <a:pt x="1080" y="1732"/>
                  </a:lnTo>
                  <a:lnTo>
                    <a:pt x="1285" y="1695"/>
                  </a:lnTo>
                  <a:lnTo>
                    <a:pt x="1471" y="1620"/>
                  </a:lnTo>
                  <a:lnTo>
                    <a:pt x="1638" y="1527"/>
                  </a:lnTo>
                  <a:lnTo>
                    <a:pt x="1787" y="1415"/>
                  </a:lnTo>
                  <a:lnTo>
                    <a:pt x="1899" y="1266"/>
                  </a:lnTo>
                  <a:lnTo>
                    <a:pt x="1973" y="1118"/>
                  </a:lnTo>
                  <a:lnTo>
                    <a:pt x="2010" y="950"/>
                  </a:lnTo>
                  <a:lnTo>
                    <a:pt x="2029" y="783"/>
                  </a:lnTo>
                  <a:lnTo>
                    <a:pt x="1992" y="615"/>
                  </a:lnTo>
                  <a:lnTo>
                    <a:pt x="1917" y="448"/>
                  </a:lnTo>
                  <a:lnTo>
                    <a:pt x="1806" y="317"/>
                  </a:lnTo>
                  <a:lnTo>
                    <a:pt x="1676" y="187"/>
                  </a:lnTo>
                  <a:lnTo>
                    <a:pt x="1508" y="113"/>
                  </a:lnTo>
                  <a:lnTo>
                    <a:pt x="1341" y="38"/>
                  </a:lnTo>
                  <a:lnTo>
                    <a:pt x="113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2" name="Google Shape;462;p11"/>
          <p:cNvSpPr/>
          <p:nvPr/>
        </p:nvSpPr>
        <p:spPr>
          <a:xfrm>
            <a:off x="2645525" y="41949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1"/>
          <p:cNvSpPr/>
          <p:nvPr/>
        </p:nvSpPr>
        <p:spPr>
          <a:xfrm>
            <a:off x="932050" y="37758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11"/>
          <p:cNvSpPr/>
          <p:nvPr/>
        </p:nvSpPr>
        <p:spPr>
          <a:xfrm>
            <a:off x="2465575" y="3823474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5" name="Google Shape;465;p11"/>
          <p:cNvGrpSpPr/>
          <p:nvPr/>
        </p:nvGrpSpPr>
        <p:grpSpPr>
          <a:xfrm>
            <a:off x="8760589" y="3637671"/>
            <a:ext cx="269222" cy="377667"/>
            <a:chOff x="1988514" y="3567171"/>
            <a:chExt cx="269222" cy="377667"/>
          </a:xfrm>
        </p:grpSpPr>
        <p:sp>
          <p:nvSpPr>
            <p:cNvPr id="466" name="Google Shape;46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0" name="Google Shape;470;p11"/>
          <p:cNvGrpSpPr/>
          <p:nvPr/>
        </p:nvGrpSpPr>
        <p:grpSpPr>
          <a:xfrm>
            <a:off x="8430764" y="3704346"/>
            <a:ext cx="269222" cy="377667"/>
            <a:chOff x="1988514" y="3567171"/>
            <a:chExt cx="269222" cy="377667"/>
          </a:xfrm>
        </p:grpSpPr>
        <p:sp>
          <p:nvSpPr>
            <p:cNvPr id="471" name="Google Shape;47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5" name="Google Shape;475;p11"/>
          <p:cNvGrpSpPr/>
          <p:nvPr/>
        </p:nvGrpSpPr>
        <p:grpSpPr>
          <a:xfrm>
            <a:off x="188289" y="3259996"/>
            <a:ext cx="269222" cy="377667"/>
            <a:chOff x="1988514" y="3567171"/>
            <a:chExt cx="269222" cy="377667"/>
          </a:xfrm>
        </p:grpSpPr>
        <p:sp>
          <p:nvSpPr>
            <p:cNvPr id="476" name="Google Shape;47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0" name="Google Shape;480;p11"/>
          <p:cNvGrpSpPr/>
          <p:nvPr/>
        </p:nvGrpSpPr>
        <p:grpSpPr>
          <a:xfrm>
            <a:off x="578614" y="3259996"/>
            <a:ext cx="269222" cy="377667"/>
            <a:chOff x="1988514" y="3567171"/>
            <a:chExt cx="269222" cy="377667"/>
          </a:xfrm>
        </p:grpSpPr>
        <p:sp>
          <p:nvSpPr>
            <p:cNvPr id="481" name="Google Shape;48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5" name="Google Shape;485;p11"/>
          <p:cNvGrpSpPr/>
          <p:nvPr/>
        </p:nvGrpSpPr>
        <p:grpSpPr>
          <a:xfrm flipH="1">
            <a:off x="2788900" y="1186122"/>
            <a:ext cx="1458036" cy="287907"/>
            <a:chOff x="680025" y="5031475"/>
            <a:chExt cx="2255625" cy="445400"/>
          </a:xfrm>
        </p:grpSpPr>
        <p:sp>
          <p:nvSpPr>
            <p:cNvPr id="486" name="Google Shape;486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2" name="Google Shape;492;p11"/>
          <p:cNvGrpSpPr/>
          <p:nvPr/>
        </p:nvGrpSpPr>
        <p:grpSpPr>
          <a:xfrm flipH="1">
            <a:off x="5407050" y="1080065"/>
            <a:ext cx="948039" cy="187246"/>
            <a:chOff x="680025" y="5031475"/>
            <a:chExt cx="2255625" cy="445400"/>
          </a:xfrm>
        </p:grpSpPr>
        <p:sp>
          <p:nvSpPr>
            <p:cNvPr id="493" name="Google Shape;493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40769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4334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3974365" y="1097130"/>
            <a:ext cx="1203900" cy="95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2910415" y="3131384"/>
            <a:ext cx="33318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2910415" y="2279925"/>
            <a:ext cx="3331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>
            <a:off x="-65450" y="3697900"/>
            <a:ext cx="9236161" cy="1484501"/>
            <a:chOff x="-65450" y="3697900"/>
            <a:chExt cx="9236161" cy="1484501"/>
          </a:xfrm>
        </p:grpSpPr>
        <p:sp>
          <p:nvSpPr>
            <p:cNvPr id="105" name="Google Shape;105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107;p3"/>
          <p:cNvGrpSpPr/>
          <p:nvPr/>
        </p:nvGrpSpPr>
        <p:grpSpPr>
          <a:xfrm>
            <a:off x="991853" y="4727287"/>
            <a:ext cx="506635" cy="102953"/>
            <a:chOff x="933903" y="4904637"/>
            <a:chExt cx="506635" cy="102953"/>
          </a:xfrm>
        </p:grpSpPr>
        <p:sp>
          <p:nvSpPr>
            <p:cNvPr id="108" name="Google Shape;108;p3"/>
            <p:cNvSpPr/>
            <p:nvPr/>
          </p:nvSpPr>
          <p:spPr>
            <a:xfrm>
              <a:off x="933903" y="490463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55676" y="493211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" name="Google Shape;110;p3"/>
          <p:cNvGrpSpPr/>
          <p:nvPr/>
        </p:nvGrpSpPr>
        <p:grpSpPr>
          <a:xfrm>
            <a:off x="557659" y="4552015"/>
            <a:ext cx="506604" cy="102953"/>
            <a:chOff x="370909" y="4910340"/>
            <a:chExt cx="506604" cy="102953"/>
          </a:xfrm>
        </p:grpSpPr>
        <p:sp>
          <p:nvSpPr>
            <p:cNvPr id="111" name="Google Shape;111;p3"/>
            <p:cNvSpPr/>
            <p:nvPr/>
          </p:nvSpPr>
          <p:spPr>
            <a:xfrm>
              <a:off x="370909" y="4910340"/>
              <a:ext cx="506604" cy="102953"/>
            </a:xfrm>
            <a:custGeom>
              <a:avLst/>
              <a:gdLst/>
              <a:ahLst/>
              <a:cxnLst/>
              <a:rect l="l" t="t" r="r" b="b"/>
              <a:pathLst>
                <a:path w="32600" h="6625" extrusionOk="0">
                  <a:moveTo>
                    <a:pt x="19016" y="0"/>
                  </a:moveTo>
                  <a:cubicBezTo>
                    <a:pt x="18942" y="0"/>
                    <a:pt x="18874" y="19"/>
                    <a:pt x="18814" y="60"/>
                  </a:cubicBezTo>
                  <a:cubicBezTo>
                    <a:pt x="17913" y="694"/>
                    <a:pt x="16479" y="3762"/>
                    <a:pt x="16479" y="3762"/>
                  </a:cubicBezTo>
                  <a:cubicBezTo>
                    <a:pt x="16479" y="3762"/>
                    <a:pt x="14978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1" y="646"/>
                    <a:pt x="7273" y="694"/>
                  </a:cubicBezTo>
                  <a:cubicBezTo>
                    <a:pt x="6505" y="1327"/>
                    <a:pt x="5304" y="4263"/>
                    <a:pt x="5304" y="4263"/>
                  </a:cubicBezTo>
                  <a:cubicBezTo>
                    <a:pt x="5304" y="4263"/>
                    <a:pt x="2357" y="839"/>
                    <a:pt x="1406" y="839"/>
                  </a:cubicBezTo>
                  <a:cubicBezTo>
                    <a:pt x="1321" y="839"/>
                    <a:pt x="1251" y="866"/>
                    <a:pt x="1202" y="927"/>
                  </a:cubicBezTo>
                  <a:cubicBezTo>
                    <a:pt x="601" y="1661"/>
                    <a:pt x="1" y="6531"/>
                    <a:pt x="1" y="6531"/>
                  </a:cubicBezTo>
                  <a:cubicBezTo>
                    <a:pt x="1" y="6531"/>
                    <a:pt x="11141" y="6625"/>
                    <a:pt x="20308" y="6625"/>
                  </a:cubicBezTo>
                  <a:cubicBezTo>
                    <a:pt x="26610" y="6625"/>
                    <a:pt x="31980" y="6581"/>
                    <a:pt x="32157" y="6431"/>
                  </a:cubicBezTo>
                  <a:cubicBezTo>
                    <a:pt x="32600" y="6052"/>
                    <a:pt x="30973" y="4"/>
                    <a:pt x="30036" y="4"/>
                  </a:cubicBezTo>
                  <a:cubicBezTo>
                    <a:pt x="29984" y="4"/>
                    <a:pt x="29935" y="22"/>
                    <a:pt x="29889" y="60"/>
                  </a:cubicBezTo>
                  <a:cubicBezTo>
                    <a:pt x="28988" y="827"/>
                    <a:pt x="27921" y="3662"/>
                    <a:pt x="27921" y="3662"/>
                  </a:cubicBezTo>
                  <a:cubicBezTo>
                    <a:pt x="27921" y="3662"/>
                    <a:pt x="25976" y="169"/>
                    <a:pt x="25016" y="169"/>
                  </a:cubicBezTo>
                  <a:cubicBezTo>
                    <a:pt x="24970" y="169"/>
                    <a:pt x="24926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92682" y="4937817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81" y="1"/>
                  </a:moveTo>
                  <a:cubicBezTo>
                    <a:pt x="18133" y="1"/>
                    <a:pt x="18102" y="15"/>
                    <a:pt x="18080" y="26"/>
                  </a:cubicBezTo>
                  <a:cubicBezTo>
                    <a:pt x="17647" y="227"/>
                    <a:pt x="15912" y="2495"/>
                    <a:pt x="15145" y="3496"/>
                  </a:cubicBezTo>
                  <a:cubicBezTo>
                    <a:pt x="14411" y="2328"/>
                    <a:pt x="13010" y="160"/>
                    <a:pt x="12510" y="93"/>
                  </a:cubicBezTo>
                  <a:cubicBezTo>
                    <a:pt x="12483" y="84"/>
                    <a:pt x="12456" y="80"/>
                    <a:pt x="12430" y="80"/>
                  </a:cubicBezTo>
                  <a:cubicBezTo>
                    <a:pt x="12358" y="80"/>
                    <a:pt x="12292" y="111"/>
                    <a:pt x="12243" y="160"/>
                  </a:cubicBezTo>
                  <a:cubicBezTo>
                    <a:pt x="11909" y="460"/>
                    <a:pt x="10308" y="2695"/>
                    <a:pt x="9808" y="3429"/>
                  </a:cubicBezTo>
                  <a:cubicBezTo>
                    <a:pt x="7806" y="1527"/>
                    <a:pt x="6639" y="560"/>
                    <a:pt x="6372" y="560"/>
                  </a:cubicBezTo>
                  <a:cubicBezTo>
                    <a:pt x="6366" y="560"/>
                    <a:pt x="6360" y="560"/>
                    <a:pt x="6354" y="560"/>
                  </a:cubicBezTo>
                  <a:cubicBezTo>
                    <a:pt x="5589" y="560"/>
                    <a:pt x="4634" y="2636"/>
                    <a:pt x="4204" y="3662"/>
                  </a:cubicBezTo>
                  <a:cubicBezTo>
                    <a:pt x="3470" y="2695"/>
                    <a:pt x="1902" y="694"/>
                    <a:pt x="1235" y="660"/>
                  </a:cubicBezTo>
                  <a:cubicBezTo>
                    <a:pt x="1101" y="660"/>
                    <a:pt x="1001" y="694"/>
                    <a:pt x="935" y="794"/>
                  </a:cubicBezTo>
                  <a:cubicBezTo>
                    <a:pt x="468" y="1361"/>
                    <a:pt x="67" y="3829"/>
                    <a:pt x="34" y="4096"/>
                  </a:cubicBezTo>
                  <a:cubicBezTo>
                    <a:pt x="1" y="4229"/>
                    <a:pt x="67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63"/>
                    <a:pt x="434" y="4163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02" y="1127"/>
                    <a:pt x="3003" y="2728"/>
                    <a:pt x="4104" y="4229"/>
                  </a:cubicBezTo>
                  <a:cubicBezTo>
                    <a:pt x="4128" y="4278"/>
                    <a:pt x="4188" y="4309"/>
                    <a:pt x="4245" y="4309"/>
                  </a:cubicBezTo>
                  <a:cubicBezTo>
                    <a:pt x="4266" y="4309"/>
                    <a:pt x="4286" y="4305"/>
                    <a:pt x="4304" y="4296"/>
                  </a:cubicBezTo>
                  <a:cubicBezTo>
                    <a:pt x="4370" y="4296"/>
                    <a:pt x="4437" y="4229"/>
                    <a:pt x="4471" y="4163"/>
                  </a:cubicBezTo>
                  <a:cubicBezTo>
                    <a:pt x="5071" y="2595"/>
                    <a:pt x="5972" y="960"/>
                    <a:pt x="6339" y="960"/>
                  </a:cubicBezTo>
                  <a:cubicBezTo>
                    <a:pt x="6605" y="1060"/>
                    <a:pt x="8240" y="2528"/>
                    <a:pt x="9708" y="3896"/>
                  </a:cubicBezTo>
                  <a:cubicBezTo>
                    <a:pt x="9741" y="3929"/>
                    <a:pt x="9808" y="3929"/>
                    <a:pt x="9841" y="3929"/>
                  </a:cubicBezTo>
                  <a:cubicBezTo>
                    <a:pt x="9908" y="3929"/>
                    <a:pt x="9974" y="3896"/>
                    <a:pt x="10008" y="3862"/>
                  </a:cubicBezTo>
                  <a:cubicBezTo>
                    <a:pt x="10842" y="2695"/>
                    <a:pt x="12109" y="894"/>
                    <a:pt x="12476" y="527"/>
                  </a:cubicBezTo>
                  <a:cubicBezTo>
                    <a:pt x="12843" y="760"/>
                    <a:pt x="14011" y="2428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63"/>
                  </a:cubicBezTo>
                  <a:cubicBezTo>
                    <a:pt x="16479" y="2395"/>
                    <a:pt x="17880" y="660"/>
                    <a:pt x="18214" y="427"/>
                  </a:cubicBezTo>
                  <a:cubicBezTo>
                    <a:pt x="18581" y="593"/>
                    <a:pt x="19948" y="2395"/>
                    <a:pt x="21049" y="3996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3" y="4096"/>
                    <a:pt x="21349" y="4063"/>
                    <a:pt x="21383" y="4029"/>
                  </a:cubicBezTo>
                  <a:cubicBezTo>
                    <a:pt x="22350" y="2728"/>
                    <a:pt x="23451" y="1361"/>
                    <a:pt x="23751" y="1060"/>
                  </a:cubicBezTo>
                  <a:cubicBezTo>
                    <a:pt x="23984" y="1227"/>
                    <a:pt x="24618" y="2095"/>
                    <a:pt x="25019" y="2595"/>
                  </a:cubicBezTo>
                  <a:cubicBezTo>
                    <a:pt x="25835" y="3694"/>
                    <a:pt x="26060" y="3966"/>
                    <a:pt x="26279" y="3966"/>
                  </a:cubicBezTo>
                  <a:cubicBezTo>
                    <a:pt x="26292" y="3966"/>
                    <a:pt x="26306" y="3965"/>
                    <a:pt x="26319" y="3963"/>
                  </a:cubicBezTo>
                  <a:cubicBezTo>
                    <a:pt x="26520" y="3963"/>
                    <a:pt x="26686" y="3729"/>
                    <a:pt x="27253" y="2862"/>
                  </a:cubicBezTo>
                  <a:cubicBezTo>
                    <a:pt x="27687" y="2261"/>
                    <a:pt x="28288" y="1394"/>
                    <a:pt x="28621" y="1227"/>
                  </a:cubicBezTo>
                  <a:cubicBezTo>
                    <a:pt x="28821" y="1294"/>
                    <a:pt x="29155" y="2428"/>
                    <a:pt x="29288" y="3662"/>
                  </a:cubicBezTo>
                  <a:cubicBezTo>
                    <a:pt x="29322" y="3796"/>
                    <a:pt x="29422" y="3862"/>
                    <a:pt x="29522" y="3862"/>
                  </a:cubicBezTo>
                  <a:cubicBezTo>
                    <a:pt x="29655" y="3829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5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21" y="1060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15" y="616"/>
                    <a:pt x="23723" y="616"/>
                  </a:cubicBezTo>
                  <a:cubicBezTo>
                    <a:pt x="23673" y="616"/>
                    <a:pt x="23628" y="631"/>
                    <a:pt x="23584" y="660"/>
                  </a:cubicBezTo>
                  <a:cubicBezTo>
                    <a:pt x="23284" y="860"/>
                    <a:pt x="21816" y="2762"/>
                    <a:pt x="21216" y="3529"/>
                  </a:cubicBezTo>
                  <a:cubicBezTo>
                    <a:pt x="19097" y="378"/>
                    <a:pt x="18423" y="1"/>
                    <a:pt x="181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2456825" y="4483825"/>
            <a:ext cx="266050" cy="239350"/>
            <a:chOff x="-1536750" y="880250"/>
            <a:chExt cx="266050" cy="239350"/>
          </a:xfrm>
        </p:grpSpPr>
        <p:sp>
          <p:nvSpPr>
            <p:cNvPr id="114" name="Google Shape;114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8466400" y="3844786"/>
            <a:ext cx="601156" cy="755004"/>
            <a:chOff x="5591675" y="4071736"/>
            <a:chExt cx="601156" cy="755004"/>
          </a:xfrm>
        </p:grpSpPr>
        <p:sp>
          <p:nvSpPr>
            <p:cNvPr id="125" name="Google Shape;125;p3"/>
            <p:cNvSpPr/>
            <p:nvPr/>
          </p:nvSpPr>
          <p:spPr>
            <a:xfrm>
              <a:off x="5868656" y="4478214"/>
              <a:ext cx="324175" cy="189101"/>
            </a:xfrm>
            <a:custGeom>
              <a:avLst/>
              <a:gdLst/>
              <a:ahLst/>
              <a:cxnLst/>
              <a:rect l="l" t="t" r="r" b="b"/>
              <a:pathLst>
                <a:path w="17647" h="10294" extrusionOk="0">
                  <a:moveTo>
                    <a:pt x="7470" y="1"/>
                  </a:moveTo>
                  <a:cubicBezTo>
                    <a:pt x="6621" y="1"/>
                    <a:pt x="5779" y="127"/>
                    <a:pt x="4971" y="420"/>
                  </a:cubicBezTo>
                  <a:cubicBezTo>
                    <a:pt x="1" y="2254"/>
                    <a:pt x="801" y="10294"/>
                    <a:pt x="801" y="10294"/>
                  </a:cubicBezTo>
                  <a:cubicBezTo>
                    <a:pt x="801" y="10294"/>
                    <a:pt x="1502" y="9426"/>
                    <a:pt x="4871" y="6824"/>
                  </a:cubicBezTo>
                  <a:cubicBezTo>
                    <a:pt x="8273" y="4223"/>
                    <a:pt x="17647" y="5990"/>
                    <a:pt x="16946" y="4556"/>
                  </a:cubicBezTo>
                  <a:cubicBezTo>
                    <a:pt x="16360" y="3355"/>
                    <a:pt x="11842" y="1"/>
                    <a:pt x="7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879072" y="4530167"/>
              <a:ext cx="182028" cy="140824"/>
            </a:xfrm>
            <a:custGeom>
              <a:avLst/>
              <a:gdLst/>
              <a:ahLst/>
              <a:cxnLst/>
              <a:rect l="l" t="t" r="r" b="b"/>
              <a:pathLst>
                <a:path w="9909" h="7666" extrusionOk="0">
                  <a:moveTo>
                    <a:pt x="7749" y="1"/>
                  </a:moveTo>
                  <a:cubicBezTo>
                    <a:pt x="7140" y="1"/>
                    <a:pt x="6431" y="99"/>
                    <a:pt x="5672" y="394"/>
                  </a:cubicBezTo>
                  <a:cubicBezTo>
                    <a:pt x="3370" y="1294"/>
                    <a:pt x="1469" y="3663"/>
                    <a:pt x="34" y="7399"/>
                  </a:cubicBezTo>
                  <a:cubicBezTo>
                    <a:pt x="1" y="7499"/>
                    <a:pt x="34" y="7599"/>
                    <a:pt x="134" y="7666"/>
                  </a:cubicBezTo>
                  <a:lnTo>
                    <a:pt x="234" y="7666"/>
                  </a:lnTo>
                  <a:cubicBezTo>
                    <a:pt x="301" y="7666"/>
                    <a:pt x="401" y="7632"/>
                    <a:pt x="401" y="7532"/>
                  </a:cubicBezTo>
                  <a:cubicBezTo>
                    <a:pt x="1802" y="3930"/>
                    <a:pt x="3604" y="1661"/>
                    <a:pt x="5805" y="794"/>
                  </a:cubicBezTo>
                  <a:cubicBezTo>
                    <a:pt x="6513" y="509"/>
                    <a:pt x="7179" y="415"/>
                    <a:pt x="7747" y="415"/>
                  </a:cubicBezTo>
                  <a:cubicBezTo>
                    <a:pt x="8839" y="415"/>
                    <a:pt x="9574" y="761"/>
                    <a:pt x="9574" y="761"/>
                  </a:cubicBezTo>
                  <a:cubicBezTo>
                    <a:pt x="9608" y="783"/>
                    <a:pt x="9645" y="794"/>
                    <a:pt x="9682" y="794"/>
                  </a:cubicBezTo>
                  <a:cubicBezTo>
                    <a:pt x="9756" y="794"/>
                    <a:pt x="9830" y="750"/>
                    <a:pt x="9875" y="661"/>
                  </a:cubicBezTo>
                  <a:cubicBezTo>
                    <a:pt x="9908" y="561"/>
                    <a:pt x="9875" y="461"/>
                    <a:pt x="9775" y="394"/>
                  </a:cubicBezTo>
                  <a:cubicBezTo>
                    <a:pt x="9731" y="372"/>
                    <a:pt x="8930" y="1"/>
                    <a:pt x="7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612747" y="4385477"/>
              <a:ext cx="274301" cy="259164"/>
            </a:xfrm>
            <a:custGeom>
              <a:avLst/>
              <a:gdLst/>
              <a:ahLst/>
              <a:cxnLst/>
              <a:rect l="l" t="t" r="r" b="b"/>
              <a:pathLst>
                <a:path w="14932" h="14108" extrusionOk="0">
                  <a:moveTo>
                    <a:pt x="7545" y="1"/>
                  </a:moveTo>
                  <a:cubicBezTo>
                    <a:pt x="3400" y="1"/>
                    <a:pt x="0" y="5196"/>
                    <a:pt x="688" y="5368"/>
                  </a:cubicBezTo>
                  <a:cubicBezTo>
                    <a:pt x="717" y="5375"/>
                    <a:pt x="750" y="5378"/>
                    <a:pt x="788" y="5378"/>
                  </a:cubicBezTo>
                  <a:cubicBezTo>
                    <a:pt x="1438" y="5378"/>
                    <a:pt x="3398" y="4382"/>
                    <a:pt x="5508" y="4382"/>
                  </a:cubicBezTo>
                  <a:cubicBezTo>
                    <a:pt x="6703" y="4382"/>
                    <a:pt x="7946" y="4702"/>
                    <a:pt x="9027" y="5701"/>
                  </a:cubicBezTo>
                  <a:cubicBezTo>
                    <a:pt x="12130" y="8570"/>
                    <a:pt x="14932" y="14107"/>
                    <a:pt x="14932" y="14107"/>
                  </a:cubicBezTo>
                  <a:cubicBezTo>
                    <a:pt x="14932" y="14107"/>
                    <a:pt x="14631" y="2766"/>
                    <a:pt x="9628" y="464"/>
                  </a:cubicBezTo>
                  <a:cubicBezTo>
                    <a:pt x="8923" y="140"/>
                    <a:pt x="8224" y="1"/>
                    <a:pt x="7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39360" y="4415440"/>
              <a:ext cx="147089" cy="224298"/>
            </a:xfrm>
            <a:custGeom>
              <a:avLst/>
              <a:gdLst/>
              <a:ahLst/>
              <a:cxnLst/>
              <a:rect l="l" t="t" r="r" b="b"/>
              <a:pathLst>
                <a:path w="8007" h="12210" extrusionOk="0">
                  <a:moveTo>
                    <a:pt x="301" y="1"/>
                  </a:moveTo>
                  <a:cubicBezTo>
                    <a:pt x="167" y="1"/>
                    <a:pt x="67" y="67"/>
                    <a:pt x="34" y="168"/>
                  </a:cubicBezTo>
                  <a:cubicBezTo>
                    <a:pt x="1" y="268"/>
                    <a:pt x="67" y="401"/>
                    <a:pt x="201" y="434"/>
                  </a:cubicBezTo>
                  <a:cubicBezTo>
                    <a:pt x="267" y="434"/>
                    <a:pt x="7172" y="2202"/>
                    <a:pt x="7573" y="12009"/>
                  </a:cubicBezTo>
                  <a:cubicBezTo>
                    <a:pt x="7573" y="12109"/>
                    <a:pt x="7673" y="12209"/>
                    <a:pt x="7773" y="12209"/>
                  </a:cubicBezTo>
                  <a:cubicBezTo>
                    <a:pt x="7906" y="12176"/>
                    <a:pt x="8006" y="12109"/>
                    <a:pt x="7973" y="11976"/>
                  </a:cubicBezTo>
                  <a:cubicBezTo>
                    <a:pt x="7573" y="1902"/>
                    <a:pt x="367" y="34"/>
                    <a:pt x="3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828221" y="4248649"/>
              <a:ext cx="114610" cy="561424"/>
            </a:xfrm>
            <a:custGeom>
              <a:avLst/>
              <a:gdLst/>
              <a:ahLst/>
              <a:cxnLst/>
              <a:rect l="l" t="t" r="r" b="b"/>
              <a:pathLst>
                <a:path w="6239" h="30562" extrusionOk="0">
                  <a:moveTo>
                    <a:pt x="5986" y="0"/>
                  </a:moveTo>
                  <a:cubicBezTo>
                    <a:pt x="5880" y="0"/>
                    <a:pt x="5804" y="87"/>
                    <a:pt x="5804" y="173"/>
                  </a:cubicBezTo>
                  <a:cubicBezTo>
                    <a:pt x="5771" y="407"/>
                    <a:pt x="4270" y="22623"/>
                    <a:pt x="67" y="30228"/>
                  </a:cubicBezTo>
                  <a:cubicBezTo>
                    <a:pt x="0" y="30328"/>
                    <a:pt x="34" y="30462"/>
                    <a:pt x="134" y="30528"/>
                  </a:cubicBezTo>
                  <a:cubicBezTo>
                    <a:pt x="167" y="30528"/>
                    <a:pt x="200" y="30562"/>
                    <a:pt x="234" y="30562"/>
                  </a:cubicBezTo>
                  <a:cubicBezTo>
                    <a:pt x="301" y="30562"/>
                    <a:pt x="367" y="30495"/>
                    <a:pt x="434" y="30428"/>
                  </a:cubicBezTo>
                  <a:cubicBezTo>
                    <a:pt x="4670" y="22723"/>
                    <a:pt x="6205" y="440"/>
                    <a:pt x="6205" y="207"/>
                  </a:cubicBezTo>
                  <a:cubicBezTo>
                    <a:pt x="6238" y="107"/>
                    <a:pt x="6138" y="7"/>
                    <a:pt x="6038" y="7"/>
                  </a:cubicBezTo>
                  <a:cubicBezTo>
                    <a:pt x="6020" y="2"/>
                    <a:pt x="6003" y="0"/>
                    <a:pt x="5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27107" y="4071736"/>
              <a:ext cx="418542" cy="383804"/>
            </a:xfrm>
            <a:custGeom>
              <a:avLst/>
              <a:gdLst/>
              <a:ahLst/>
              <a:cxnLst/>
              <a:rect l="l" t="t" r="r" b="b"/>
              <a:pathLst>
                <a:path w="22784" h="20893" extrusionOk="0">
                  <a:moveTo>
                    <a:pt x="10204" y="1"/>
                  </a:moveTo>
                  <a:cubicBezTo>
                    <a:pt x="10130" y="1"/>
                    <a:pt x="10053" y="10"/>
                    <a:pt x="9974" y="30"/>
                  </a:cubicBezTo>
                  <a:cubicBezTo>
                    <a:pt x="8006" y="530"/>
                    <a:pt x="8607" y="5434"/>
                    <a:pt x="8607" y="5434"/>
                  </a:cubicBezTo>
                  <a:cubicBezTo>
                    <a:pt x="8607" y="5434"/>
                    <a:pt x="6933" y="2146"/>
                    <a:pt x="5095" y="2146"/>
                  </a:cubicBezTo>
                  <a:cubicBezTo>
                    <a:pt x="4554" y="2146"/>
                    <a:pt x="4000" y="2430"/>
                    <a:pt x="3470" y="3165"/>
                  </a:cubicBezTo>
                  <a:cubicBezTo>
                    <a:pt x="2636" y="4333"/>
                    <a:pt x="5604" y="7635"/>
                    <a:pt x="5604" y="7635"/>
                  </a:cubicBezTo>
                  <a:cubicBezTo>
                    <a:pt x="5604" y="7635"/>
                    <a:pt x="4526" y="7500"/>
                    <a:pt x="3327" y="7500"/>
                  </a:cubicBezTo>
                  <a:cubicBezTo>
                    <a:pt x="1858" y="7500"/>
                    <a:pt x="207" y="7703"/>
                    <a:pt x="134" y="8602"/>
                  </a:cubicBezTo>
                  <a:cubicBezTo>
                    <a:pt x="0" y="10270"/>
                    <a:pt x="4737" y="11571"/>
                    <a:pt x="4737" y="11571"/>
                  </a:cubicBezTo>
                  <a:cubicBezTo>
                    <a:pt x="4737" y="11571"/>
                    <a:pt x="1068" y="14740"/>
                    <a:pt x="1868" y="16441"/>
                  </a:cubicBezTo>
                  <a:cubicBezTo>
                    <a:pt x="2072" y="16873"/>
                    <a:pt x="2502" y="17034"/>
                    <a:pt x="3032" y="17034"/>
                  </a:cubicBezTo>
                  <a:cubicBezTo>
                    <a:pt x="4590" y="17034"/>
                    <a:pt x="7005" y="15641"/>
                    <a:pt x="7005" y="15641"/>
                  </a:cubicBezTo>
                  <a:lnTo>
                    <a:pt x="7005" y="15641"/>
                  </a:lnTo>
                  <a:cubicBezTo>
                    <a:pt x="7005" y="15641"/>
                    <a:pt x="5748" y="20892"/>
                    <a:pt x="7598" y="20892"/>
                  </a:cubicBezTo>
                  <a:cubicBezTo>
                    <a:pt x="7653" y="20892"/>
                    <a:pt x="7712" y="20888"/>
                    <a:pt x="7773" y="20878"/>
                  </a:cubicBezTo>
                  <a:cubicBezTo>
                    <a:pt x="9874" y="20578"/>
                    <a:pt x="11142" y="17042"/>
                    <a:pt x="11142" y="17042"/>
                  </a:cubicBezTo>
                  <a:cubicBezTo>
                    <a:pt x="11142" y="17042"/>
                    <a:pt x="11748" y="20634"/>
                    <a:pt x="13500" y="20634"/>
                  </a:cubicBezTo>
                  <a:cubicBezTo>
                    <a:pt x="13802" y="20634"/>
                    <a:pt x="14138" y="20528"/>
                    <a:pt x="14511" y="20278"/>
                  </a:cubicBezTo>
                  <a:cubicBezTo>
                    <a:pt x="15812" y="19410"/>
                    <a:pt x="14144" y="16575"/>
                    <a:pt x="14144" y="16575"/>
                  </a:cubicBezTo>
                  <a:lnTo>
                    <a:pt x="14144" y="16575"/>
                  </a:lnTo>
                  <a:cubicBezTo>
                    <a:pt x="14144" y="16575"/>
                    <a:pt x="16240" y="18712"/>
                    <a:pt x="17916" y="18712"/>
                  </a:cubicBezTo>
                  <a:cubicBezTo>
                    <a:pt x="18375" y="18712"/>
                    <a:pt x="18803" y="18552"/>
                    <a:pt x="19147" y="18143"/>
                  </a:cubicBezTo>
                  <a:cubicBezTo>
                    <a:pt x="19948" y="17242"/>
                    <a:pt x="16846" y="14240"/>
                    <a:pt x="16846" y="14240"/>
                  </a:cubicBezTo>
                  <a:lnTo>
                    <a:pt x="16846" y="14240"/>
                  </a:lnTo>
                  <a:cubicBezTo>
                    <a:pt x="16846" y="14240"/>
                    <a:pt x="17037" y="14248"/>
                    <a:pt x="17342" y="14248"/>
                  </a:cubicBezTo>
                  <a:cubicBezTo>
                    <a:pt x="18563" y="14248"/>
                    <a:pt x="21616" y="14120"/>
                    <a:pt x="21616" y="12839"/>
                  </a:cubicBezTo>
                  <a:cubicBezTo>
                    <a:pt x="21616" y="11204"/>
                    <a:pt x="17146" y="10737"/>
                    <a:pt x="17146" y="10737"/>
                  </a:cubicBezTo>
                  <a:cubicBezTo>
                    <a:pt x="17146" y="10737"/>
                    <a:pt x="22783" y="8502"/>
                    <a:pt x="21049" y="6768"/>
                  </a:cubicBezTo>
                  <a:cubicBezTo>
                    <a:pt x="20806" y="6517"/>
                    <a:pt x="20402" y="6421"/>
                    <a:pt x="19924" y="6421"/>
                  </a:cubicBezTo>
                  <a:cubicBezTo>
                    <a:pt x="18299" y="6421"/>
                    <a:pt x="15812" y="7535"/>
                    <a:pt x="15812" y="7535"/>
                  </a:cubicBezTo>
                  <a:cubicBezTo>
                    <a:pt x="15812" y="7535"/>
                    <a:pt x="17813" y="3099"/>
                    <a:pt x="17079" y="2398"/>
                  </a:cubicBezTo>
                  <a:cubicBezTo>
                    <a:pt x="16739" y="2069"/>
                    <a:pt x="16390" y="1931"/>
                    <a:pt x="16045" y="1931"/>
                  </a:cubicBezTo>
                  <a:cubicBezTo>
                    <a:pt x="14253" y="1931"/>
                    <a:pt x="12543" y="5634"/>
                    <a:pt x="12543" y="5634"/>
                  </a:cubicBezTo>
                  <a:cubicBezTo>
                    <a:pt x="12543" y="5634"/>
                    <a:pt x="12019" y="1"/>
                    <a:pt x="10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788999" y="4233144"/>
              <a:ext cx="89480" cy="36464"/>
            </a:xfrm>
            <a:custGeom>
              <a:avLst/>
              <a:gdLst/>
              <a:ahLst/>
              <a:cxnLst/>
              <a:rect l="l" t="t" r="r" b="b"/>
              <a:pathLst>
                <a:path w="4871" h="1985" extrusionOk="0">
                  <a:moveTo>
                    <a:pt x="544" y="1"/>
                  </a:moveTo>
                  <a:cubicBezTo>
                    <a:pt x="349" y="1"/>
                    <a:pt x="226" y="10"/>
                    <a:pt x="201" y="17"/>
                  </a:cubicBezTo>
                  <a:cubicBezTo>
                    <a:pt x="101" y="17"/>
                    <a:pt x="0" y="117"/>
                    <a:pt x="0" y="217"/>
                  </a:cubicBezTo>
                  <a:cubicBezTo>
                    <a:pt x="34" y="350"/>
                    <a:pt x="134" y="417"/>
                    <a:pt x="234" y="417"/>
                  </a:cubicBezTo>
                  <a:cubicBezTo>
                    <a:pt x="240" y="417"/>
                    <a:pt x="321" y="412"/>
                    <a:pt x="460" y="412"/>
                  </a:cubicBezTo>
                  <a:cubicBezTo>
                    <a:pt x="1154" y="412"/>
                    <a:pt x="3281" y="528"/>
                    <a:pt x="4504" y="1918"/>
                  </a:cubicBezTo>
                  <a:cubicBezTo>
                    <a:pt x="4537" y="1951"/>
                    <a:pt x="4604" y="1985"/>
                    <a:pt x="4637" y="1985"/>
                  </a:cubicBezTo>
                  <a:cubicBezTo>
                    <a:pt x="4704" y="1985"/>
                    <a:pt x="4737" y="1951"/>
                    <a:pt x="4771" y="1918"/>
                  </a:cubicBezTo>
                  <a:cubicBezTo>
                    <a:pt x="4871" y="1851"/>
                    <a:pt x="4871" y="1718"/>
                    <a:pt x="4804" y="1618"/>
                  </a:cubicBezTo>
                  <a:cubicBezTo>
                    <a:pt x="3532" y="183"/>
                    <a:pt x="1380" y="1"/>
                    <a:pt x="54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19525" y="4118233"/>
              <a:ext cx="14733" cy="98059"/>
            </a:xfrm>
            <a:custGeom>
              <a:avLst/>
              <a:gdLst/>
              <a:ahLst/>
              <a:cxnLst/>
              <a:rect l="l" t="t" r="r" b="b"/>
              <a:pathLst>
                <a:path w="802" h="5338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cubicBezTo>
                    <a:pt x="1" y="367"/>
                    <a:pt x="67" y="4270"/>
                    <a:pt x="367" y="5204"/>
                  </a:cubicBezTo>
                  <a:cubicBezTo>
                    <a:pt x="367" y="5304"/>
                    <a:pt x="468" y="5338"/>
                    <a:pt x="568" y="5338"/>
                  </a:cubicBezTo>
                  <a:lnTo>
                    <a:pt x="601" y="5338"/>
                  </a:lnTo>
                  <a:cubicBezTo>
                    <a:pt x="734" y="5304"/>
                    <a:pt x="801" y="5204"/>
                    <a:pt x="768" y="5071"/>
                  </a:cubicBezTo>
                  <a:cubicBezTo>
                    <a:pt x="501" y="4203"/>
                    <a:pt x="401" y="234"/>
                    <a:pt x="401" y="201"/>
                  </a:cubicBez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825759" y="4160358"/>
              <a:ext cx="66812" cy="70026"/>
            </a:xfrm>
            <a:custGeom>
              <a:avLst/>
              <a:gdLst/>
              <a:ahLst/>
              <a:cxnLst/>
              <a:rect l="l" t="t" r="r" b="b"/>
              <a:pathLst>
                <a:path w="3637" h="3812" extrusionOk="0">
                  <a:moveTo>
                    <a:pt x="246" y="0"/>
                  </a:moveTo>
                  <a:cubicBezTo>
                    <a:pt x="157" y="0"/>
                    <a:pt x="62" y="60"/>
                    <a:pt x="34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201" y="409"/>
                    <a:pt x="3237" y="1544"/>
                    <a:pt x="3237" y="3612"/>
                  </a:cubicBezTo>
                  <a:cubicBezTo>
                    <a:pt x="3237" y="3745"/>
                    <a:pt x="3303" y="3812"/>
                    <a:pt x="3437" y="3812"/>
                  </a:cubicBezTo>
                  <a:cubicBezTo>
                    <a:pt x="3537" y="3812"/>
                    <a:pt x="3637" y="3745"/>
                    <a:pt x="3637" y="3612"/>
                  </a:cubicBezTo>
                  <a:cubicBezTo>
                    <a:pt x="3637" y="1277"/>
                    <a:pt x="435" y="76"/>
                    <a:pt x="301" y="9"/>
                  </a:cubicBezTo>
                  <a:cubicBezTo>
                    <a:pt x="283" y="3"/>
                    <a:pt x="265" y="0"/>
                    <a:pt x="2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796347" y="4300805"/>
              <a:ext cx="85200" cy="36832"/>
            </a:xfrm>
            <a:custGeom>
              <a:avLst/>
              <a:gdLst/>
              <a:ahLst/>
              <a:cxnLst/>
              <a:rect l="l" t="t" r="r" b="b"/>
              <a:pathLst>
                <a:path w="4638" h="2005" extrusionOk="0">
                  <a:moveTo>
                    <a:pt x="4320" y="1"/>
                  </a:moveTo>
                  <a:cubicBezTo>
                    <a:pt x="2925" y="1"/>
                    <a:pt x="232" y="1572"/>
                    <a:pt x="134" y="1637"/>
                  </a:cubicBezTo>
                  <a:cubicBezTo>
                    <a:pt x="34" y="1704"/>
                    <a:pt x="1" y="1804"/>
                    <a:pt x="67" y="1904"/>
                  </a:cubicBezTo>
                  <a:cubicBezTo>
                    <a:pt x="101" y="1971"/>
                    <a:pt x="168" y="2004"/>
                    <a:pt x="234" y="2004"/>
                  </a:cubicBezTo>
                  <a:lnTo>
                    <a:pt x="334" y="2004"/>
                  </a:lnTo>
                  <a:cubicBezTo>
                    <a:pt x="367" y="1971"/>
                    <a:pt x="3112" y="403"/>
                    <a:pt x="4365" y="403"/>
                  </a:cubicBezTo>
                  <a:cubicBezTo>
                    <a:pt x="4378" y="403"/>
                    <a:pt x="4391" y="403"/>
                    <a:pt x="4404" y="403"/>
                  </a:cubicBezTo>
                  <a:cubicBezTo>
                    <a:pt x="4417" y="408"/>
                    <a:pt x="4431" y="410"/>
                    <a:pt x="4444" y="410"/>
                  </a:cubicBezTo>
                  <a:cubicBezTo>
                    <a:pt x="4529" y="410"/>
                    <a:pt x="4604" y="323"/>
                    <a:pt x="4604" y="236"/>
                  </a:cubicBezTo>
                  <a:cubicBezTo>
                    <a:pt x="4637" y="103"/>
                    <a:pt x="4537" y="3"/>
                    <a:pt x="4404" y="3"/>
                  </a:cubicBezTo>
                  <a:cubicBezTo>
                    <a:pt x="4377" y="2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87045" y="4321049"/>
              <a:ext cx="28823" cy="87055"/>
            </a:xfrm>
            <a:custGeom>
              <a:avLst/>
              <a:gdLst/>
              <a:ahLst/>
              <a:cxnLst/>
              <a:rect l="l" t="t" r="r" b="b"/>
              <a:pathLst>
                <a:path w="1569" h="4739" extrusionOk="0">
                  <a:moveTo>
                    <a:pt x="1354" y="0"/>
                  </a:moveTo>
                  <a:cubicBezTo>
                    <a:pt x="1282" y="0"/>
                    <a:pt x="1211" y="37"/>
                    <a:pt x="1168" y="102"/>
                  </a:cubicBezTo>
                  <a:cubicBezTo>
                    <a:pt x="601" y="969"/>
                    <a:pt x="67" y="4338"/>
                    <a:pt x="34" y="4505"/>
                  </a:cubicBezTo>
                  <a:cubicBezTo>
                    <a:pt x="1" y="4605"/>
                    <a:pt x="101" y="4705"/>
                    <a:pt x="201" y="4738"/>
                  </a:cubicBezTo>
                  <a:lnTo>
                    <a:pt x="234" y="4738"/>
                  </a:lnTo>
                  <a:cubicBezTo>
                    <a:pt x="334" y="4738"/>
                    <a:pt x="434" y="4672"/>
                    <a:pt x="434" y="4572"/>
                  </a:cubicBezTo>
                  <a:cubicBezTo>
                    <a:pt x="601" y="3604"/>
                    <a:pt x="1101" y="1002"/>
                    <a:pt x="1535" y="335"/>
                  </a:cubicBezTo>
                  <a:cubicBezTo>
                    <a:pt x="1568" y="235"/>
                    <a:pt x="1568" y="102"/>
                    <a:pt x="1468" y="35"/>
                  </a:cubicBezTo>
                  <a:cubicBezTo>
                    <a:pt x="1433" y="11"/>
                    <a:pt x="1393" y="0"/>
                    <a:pt x="13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944657" y="4334056"/>
              <a:ext cx="31266" cy="76493"/>
            </a:xfrm>
            <a:custGeom>
              <a:avLst/>
              <a:gdLst/>
              <a:ahLst/>
              <a:cxnLst/>
              <a:rect l="l" t="t" r="r" b="b"/>
              <a:pathLst>
                <a:path w="1702" h="4164" extrusionOk="0">
                  <a:moveTo>
                    <a:pt x="222" y="1"/>
                  </a:moveTo>
                  <a:cubicBezTo>
                    <a:pt x="192" y="1"/>
                    <a:pt x="162" y="9"/>
                    <a:pt x="134" y="28"/>
                  </a:cubicBezTo>
                  <a:cubicBezTo>
                    <a:pt x="34" y="61"/>
                    <a:pt x="0" y="194"/>
                    <a:pt x="34" y="294"/>
                  </a:cubicBezTo>
                  <a:cubicBezTo>
                    <a:pt x="567" y="1395"/>
                    <a:pt x="1268" y="3997"/>
                    <a:pt x="1268" y="4030"/>
                  </a:cubicBezTo>
                  <a:cubicBezTo>
                    <a:pt x="1301" y="4097"/>
                    <a:pt x="1401" y="4164"/>
                    <a:pt x="1468" y="4164"/>
                  </a:cubicBezTo>
                  <a:lnTo>
                    <a:pt x="1535" y="4164"/>
                  </a:lnTo>
                  <a:cubicBezTo>
                    <a:pt x="1635" y="4131"/>
                    <a:pt x="1701" y="4030"/>
                    <a:pt x="1668" y="3897"/>
                  </a:cubicBezTo>
                  <a:cubicBezTo>
                    <a:pt x="1668" y="3797"/>
                    <a:pt x="968" y="1228"/>
                    <a:pt x="400" y="128"/>
                  </a:cubicBezTo>
                  <a:cubicBezTo>
                    <a:pt x="376" y="56"/>
                    <a:pt x="300" y="1"/>
                    <a:pt x="2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969770" y="4299463"/>
              <a:ext cx="71716" cy="62678"/>
            </a:xfrm>
            <a:custGeom>
              <a:avLst/>
              <a:gdLst/>
              <a:ahLst/>
              <a:cxnLst/>
              <a:rect l="l" t="t" r="r" b="b"/>
              <a:pathLst>
                <a:path w="3904" h="3412" extrusionOk="0">
                  <a:moveTo>
                    <a:pt x="279" y="1"/>
                  </a:moveTo>
                  <a:cubicBezTo>
                    <a:pt x="190" y="1"/>
                    <a:pt x="95" y="60"/>
                    <a:pt x="68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835" y="676"/>
                    <a:pt x="2803" y="2611"/>
                    <a:pt x="3503" y="3345"/>
                  </a:cubicBezTo>
                  <a:cubicBezTo>
                    <a:pt x="3537" y="3378"/>
                    <a:pt x="3603" y="3412"/>
                    <a:pt x="3670" y="3412"/>
                  </a:cubicBezTo>
                  <a:cubicBezTo>
                    <a:pt x="3703" y="3412"/>
                    <a:pt x="3770" y="3378"/>
                    <a:pt x="3804" y="3345"/>
                  </a:cubicBezTo>
                  <a:cubicBezTo>
                    <a:pt x="3870" y="3278"/>
                    <a:pt x="3904" y="3145"/>
                    <a:pt x="3804" y="3045"/>
                  </a:cubicBezTo>
                  <a:cubicBezTo>
                    <a:pt x="3703" y="2945"/>
                    <a:pt x="1202" y="376"/>
                    <a:pt x="334" y="9"/>
                  </a:cubicBezTo>
                  <a:cubicBezTo>
                    <a:pt x="317" y="3"/>
                    <a:pt x="298" y="1"/>
                    <a:pt x="2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969770" y="4223021"/>
              <a:ext cx="96847" cy="35564"/>
            </a:xfrm>
            <a:custGeom>
              <a:avLst/>
              <a:gdLst/>
              <a:ahLst/>
              <a:cxnLst/>
              <a:rect l="l" t="t" r="r" b="b"/>
              <a:pathLst>
                <a:path w="5272" h="1936" extrusionOk="0">
                  <a:moveTo>
                    <a:pt x="5038" y="1"/>
                  </a:moveTo>
                  <a:cubicBezTo>
                    <a:pt x="3970" y="67"/>
                    <a:pt x="334" y="1468"/>
                    <a:pt x="168" y="1535"/>
                  </a:cubicBezTo>
                  <a:cubicBezTo>
                    <a:pt x="68" y="1568"/>
                    <a:pt x="1" y="1702"/>
                    <a:pt x="68" y="1802"/>
                  </a:cubicBezTo>
                  <a:cubicBezTo>
                    <a:pt x="101" y="1902"/>
                    <a:pt x="168" y="1935"/>
                    <a:pt x="268" y="1935"/>
                  </a:cubicBezTo>
                  <a:lnTo>
                    <a:pt x="334" y="1935"/>
                  </a:lnTo>
                  <a:cubicBezTo>
                    <a:pt x="368" y="1902"/>
                    <a:pt x="4070" y="468"/>
                    <a:pt x="5071" y="401"/>
                  </a:cubicBezTo>
                  <a:cubicBezTo>
                    <a:pt x="5171" y="401"/>
                    <a:pt x="5271" y="301"/>
                    <a:pt x="5271" y="201"/>
                  </a:cubicBezTo>
                  <a:cubicBezTo>
                    <a:pt x="5238" y="67"/>
                    <a:pt x="5138" y="1"/>
                    <a:pt x="50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53236" y="4164161"/>
              <a:ext cx="57608" cy="65011"/>
            </a:xfrm>
            <a:custGeom>
              <a:avLst/>
              <a:gdLst/>
              <a:ahLst/>
              <a:cxnLst/>
              <a:rect l="l" t="t" r="r" b="b"/>
              <a:pathLst>
                <a:path w="3136" h="3539" extrusionOk="0">
                  <a:moveTo>
                    <a:pt x="2883" y="1"/>
                  </a:moveTo>
                  <a:cubicBezTo>
                    <a:pt x="2844" y="1"/>
                    <a:pt x="2804" y="12"/>
                    <a:pt x="2769" y="36"/>
                  </a:cubicBezTo>
                  <a:cubicBezTo>
                    <a:pt x="1635" y="736"/>
                    <a:pt x="134" y="3138"/>
                    <a:pt x="67" y="3238"/>
                  </a:cubicBezTo>
                  <a:cubicBezTo>
                    <a:pt x="0" y="3338"/>
                    <a:pt x="34" y="3438"/>
                    <a:pt x="134" y="3505"/>
                  </a:cubicBezTo>
                  <a:cubicBezTo>
                    <a:pt x="167" y="3538"/>
                    <a:pt x="200" y="3538"/>
                    <a:pt x="234" y="3538"/>
                  </a:cubicBezTo>
                  <a:cubicBezTo>
                    <a:pt x="300" y="3538"/>
                    <a:pt x="400" y="3505"/>
                    <a:pt x="434" y="3438"/>
                  </a:cubicBezTo>
                  <a:cubicBezTo>
                    <a:pt x="434" y="3438"/>
                    <a:pt x="1935" y="1036"/>
                    <a:pt x="3002" y="403"/>
                  </a:cubicBezTo>
                  <a:cubicBezTo>
                    <a:pt x="3102" y="336"/>
                    <a:pt x="3136" y="202"/>
                    <a:pt x="3069" y="102"/>
                  </a:cubicBezTo>
                  <a:cubicBezTo>
                    <a:pt x="3026" y="38"/>
                    <a:pt x="2955" y="1"/>
                    <a:pt x="28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66096" y="4271374"/>
              <a:ext cx="94385" cy="30715"/>
            </a:xfrm>
            <a:custGeom>
              <a:avLst/>
              <a:gdLst/>
              <a:ahLst/>
              <a:cxnLst/>
              <a:rect l="l" t="t" r="r" b="b"/>
              <a:pathLst>
                <a:path w="5138" h="1672" extrusionOk="0">
                  <a:moveTo>
                    <a:pt x="698" y="0"/>
                  </a:moveTo>
                  <a:cubicBezTo>
                    <a:pt x="497" y="0"/>
                    <a:pt x="318" y="22"/>
                    <a:pt x="167" y="70"/>
                  </a:cubicBezTo>
                  <a:cubicBezTo>
                    <a:pt x="67" y="137"/>
                    <a:pt x="1" y="237"/>
                    <a:pt x="34" y="337"/>
                  </a:cubicBezTo>
                  <a:cubicBezTo>
                    <a:pt x="85" y="439"/>
                    <a:pt x="155" y="483"/>
                    <a:pt x="230" y="483"/>
                  </a:cubicBezTo>
                  <a:cubicBezTo>
                    <a:pt x="254" y="483"/>
                    <a:pt x="277" y="479"/>
                    <a:pt x="301" y="471"/>
                  </a:cubicBezTo>
                  <a:cubicBezTo>
                    <a:pt x="412" y="434"/>
                    <a:pt x="550" y="417"/>
                    <a:pt x="709" y="417"/>
                  </a:cubicBezTo>
                  <a:cubicBezTo>
                    <a:pt x="1835" y="417"/>
                    <a:pt x="3986" y="1258"/>
                    <a:pt x="4804" y="1638"/>
                  </a:cubicBezTo>
                  <a:cubicBezTo>
                    <a:pt x="4837" y="1672"/>
                    <a:pt x="4871" y="1672"/>
                    <a:pt x="4904" y="1672"/>
                  </a:cubicBezTo>
                  <a:cubicBezTo>
                    <a:pt x="4971" y="1672"/>
                    <a:pt x="5071" y="1638"/>
                    <a:pt x="5104" y="1538"/>
                  </a:cubicBezTo>
                  <a:cubicBezTo>
                    <a:pt x="5138" y="1438"/>
                    <a:pt x="5104" y="1338"/>
                    <a:pt x="4971" y="1271"/>
                  </a:cubicBezTo>
                  <a:cubicBezTo>
                    <a:pt x="4678" y="1125"/>
                    <a:pt x="2146" y="0"/>
                    <a:pt x="6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849054" y="4199121"/>
              <a:ext cx="153830" cy="153830"/>
            </a:xfrm>
            <a:custGeom>
              <a:avLst/>
              <a:gdLst/>
              <a:ahLst/>
              <a:cxnLst/>
              <a:rect l="l" t="t" r="r" b="b"/>
              <a:pathLst>
                <a:path w="8374" h="8374" extrusionOk="0">
                  <a:moveTo>
                    <a:pt x="4170" y="1"/>
                  </a:moveTo>
                  <a:cubicBezTo>
                    <a:pt x="1868" y="1"/>
                    <a:pt x="0" y="1902"/>
                    <a:pt x="0" y="4204"/>
                  </a:cubicBezTo>
                  <a:cubicBezTo>
                    <a:pt x="0" y="6505"/>
                    <a:pt x="1868" y="8373"/>
                    <a:pt x="4170" y="8373"/>
                  </a:cubicBezTo>
                  <a:cubicBezTo>
                    <a:pt x="6505" y="8373"/>
                    <a:pt x="8373" y="6505"/>
                    <a:pt x="8373" y="4204"/>
                  </a:cubicBezTo>
                  <a:cubicBezTo>
                    <a:pt x="8373" y="1902"/>
                    <a:pt x="6505" y="1"/>
                    <a:pt x="4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950774" y="4222176"/>
              <a:ext cx="22687" cy="22926"/>
            </a:xfrm>
            <a:custGeom>
              <a:avLst/>
              <a:gdLst/>
              <a:ahLst/>
              <a:cxnLst/>
              <a:rect l="l" t="t" r="r" b="b"/>
              <a:pathLst>
                <a:path w="1235" h="1248" extrusionOk="0">
                  <a:moveTo>
                    <a:pt x="240" y="1"/>
                  </a:moveTo>
                  <a:cubicBezTo>
                    <a:pt x="153" y="1"/>
                    <a:pt x="84" y="38"/>
                    <a:pt x="34" y="113"/>
                  </a:cubicBezTo>
                  <a:cubicBezTo>
                    <a:pt x="1" y="213"/>
                    <a:pt x="34" y="347"/>
                    <a:pt x="168" y="380"/>
                  </a:cubicBezTo>
                  <a:cubicBezTo>
                    <a:pt x="168" y="380"/>
                    <a:pt x="601" y="580"/>
                    <a:pt x="835" y="1114"/>
                  </a:cubicBezTo>
                  <a:cubicBezTo>
                    <a:pt x="868" y="1214"/>
                    <a:pt x="935" y="1247"/>
                    <a:pt x="1001" y="1247"/>
                  </a:cubicBezTo>
                  <a:lnTo>
                    <a:pt x="1102" y="1247"/>
                  </a:lnTo>
                  <a:cubicBezTo>
                    <a:pt x="1202" y="1181"/>
                    <a:pt x="1235" y="1081"/>
                    <a:pt x="1202" y="947"/>
                  </a:cubicBezTo>
                  <a:cubicBezTo>
                    <a:pt x="935" y="280"/>
                    <a:pt x="334" y="13"/>
                    <a:pt x="334" y="13"/>
                  </a:cubicBezTo>
                  <a:cubicBezTo>
                    <a:pt x="301" y="5"/>
                    <a:pt x="270" y="1"/>
                    <a:pt x="24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966096" y="4255355"/>
              <a:ext cx="15339" cy="27739"/>
            </a:xfrm>
            <a:custGeom>
              <a:avLst/>
              <a:gdLst/>
              <a:ahLst/>
              <a:cxnLst/>
              <a:rect l="l" t="t" r="r" b="b"/>
              <a:pathLst>
                <a:path w="835" h="1510" extrusionOk="0">
                  <a:moveTo>
                    <a:pt x="238" y="0"/>
                  </a:moveTo>
                  <a:cubicBezTo>
                    <a:pt x="184" y="0"/>
                    <a:pt x="134" y="25"/>
                    <a:pt x="101" y="75"/>
                  </a:cubicBezTo>
                  <a:cubicBezTo>
                    <a:pt x="1" y="142"/>
                    <a:pt x="1" y="275"/>
                    <a:pt x="101" y="375"/>
                  </a:cubicBezTo>
                  <a:cubicBezTo>
                    <a:pt x="101" y="375"/>
                    <a:pt x="434" y="709"/>
                    <a:pt x="434" y="1309"/>
                  </a:cubicBezTo>
                  <a:cubicBezTo>
                    <a:pt x="434" y="1409"/>
                    <a:pt x="534" y="1510"/>
                    <a:pt x="634" y="1510"/>
                  </a:cubicBezTo>
                  <a:cubicBezTo>
                    <a:pt x="735" y="1510"/>
                    <a:pt x="835" y="1409"/>
                    <a:pt x="835" y="1309"/>
                  </a:cubicBezTo>
                  <a:cubicBezTo>
                    <a:pt x="835" y="542"/>
                    <a:pt x="401" y="109"/>
                    <a:pt x="401" y="75"/>
                  </a:cubicBezTo>
                  <a:cubicBezTo>
                    <a:pt x="351" y="25"/>
                    <a:pt x="293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912783" y="4218723"/>
              <a:ext cx="28216" cy="15339"/>
            </a:xfrm>
            <a:custGeom>
              <a:avLst/>
              <a:gdLst/>
              <a:ahLst/>
              <a:cxnLst/>
              <a:rect l="l" t="t" r="r" b="b"/>
              <a:pathLst>
                <a:path w="1536" h="835" extrusionOk="0">
                  <a:moveTo>
                    <a:pt x="236" y="1"/>
                  </a:moveTo>
                  <a:cubicBezTo>
                    <a:pt x="217" y="1"/>
                    <a:pt x="205" y="1"/>
                    <a:pt x="201" y="1"/>
                  </a:cubicBezTo>
                  <a:cubicBezTo>
                    <a:pt x="101" y="1"/>
                    <a:pt x="1" y="101"/>
                    <a:pt x="1" y="235"/>
                  </a:cubicBezTo>
                  <a:cubicBezTo>
                    <a:pt x="34" y="335"/>
                    <a:pt x="134" y="435"/>
                    <a:pt x="234" y="435"/>
                  </a:cubicBezTo>
                  <a:cubicBezTo>
                    <a:pt x="234" y="435"/>
                    <a:pt x="245" y="434"/>
                    <a:pt x="266" y="434"/>
                  </a:cubicBezTo>
                  <a:cubicBezTo>
                    <a:pt x="378" y="434"/>
                    <a:pt x="773" y="458"/>
                    <a:pt x="1168" y="768"/>
                  </a:cubicBezTo>
                  <a:cubicBezTo>
                    <a:pt x="1201" y="802"/>
                    <a:pt x="1235" y="835"/>
                    <a:pt x="1302" y="835"/>
                  </a:cubicBezTo>
                  <a:cubicBezTo>
                    <a:pt x="1335" y="835"/>
                    <a:pt x="1402" y="802"/>
                    <a:pt x="1435" y="768"/>
                  </a:cubicBezTo>
                  <a:cubicBezTo>
                    <a:pt x="1535" y="668"/>
                    <a:pt x="1502" y="535"/>
                    <a:pt x="1435" y="468"/>
                  </a:cubicBezTo>
                  <a:cubicBezTo>
                    <a:pt x="935" y="27"/>
                    <a:pt x="382" y="1"/>
                    <a:pt x="2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933616" y="4242752"/>
              <a:ext cx="22687" cy="23183"/>
            </a:xfrm>
            <a:custGeom>
              <a:avLst/>
              <a:gdLst/>
              <a:ahLst/>
              <a:cxnLst/>
              <a:rect l="l" t="t" r="r" b="b"/>
              <a:pathLst>
                <a:path w="1235" h="1262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34" y="361"/>
                    <a:pt x="134" y="394"/>
                  </a:cubicBezTo>
                  <a:cubicBezTo>
                    <a:pt x="168" y="394"/>
                    <a:pt x="601" y="594"/>
                    <a:pt x="835" y="1128"/>
                  </a:cubicBezTo>
                  <a:cubicBezTo>
                    <a:pt x="868" y="1228"/>
                    <a:pt x="935" y="1262"/>
                    <a:pt x="1001" y="1262"/>
                  </a:cubicBezTo>
                  <a:lnTo>
                    <a:pt x="1102" y="1262"/>
                  </a:lnTo>
                  <a:cubicBezTo>
                    <a:pt x="1202" y="1195"/>
                    <a:pt x="1235" y="1095"/>
                    <a:pt x="1202" y="961"/>
                  </a:cubicBezTo>
                  <a:cubicBezTo>
                    <a:pt x="901" y="294"/>
                    <a:pt x="334" y="27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91675" y="4651949"/>
              <a:ext cx="449183" cy="174791"/>
            </a:xfrm>
            <a:custGeom>
              <a:avLst/>
              <a:gdLst/>
              <a:ahLst/>
              <a:cxnLst/>
              <a:rect l="l" t="t" r="r" b="b"/>
              <a:pathLst>
                <a:path w="24452" h="9515" extrusionOk="0">
                  <a:moveTo>
                    <a:pt x="17550" y="0"/>
                  </a:moveTo>
                  <a:cubicBezTo>
                    <a:pt x="17538" y="0"/>
                    <a:pt x="17525" y="1"/>
                    <a:pt x="17513" y="3"/>
                  </a:cubicBezTo>
                  <a:cubicBezTo>
                    <a:pt x="16345" y="136"/>
                    <a:pt x="14044" y="6140"/>
                    <a:pt x="14044" y="6140"/>
                  </a:cubicBezTo>
                  <a:cubicBezTo>
                    <a:pt x="14044" y="6140"/>
                    <a:pt x="12394" y="159"/>
                    <a:pt x="11531" y="159"/>
                  </a:cubicBezTo>
                  <a:cubicBezTo>
                    <a:pt x="11475" y="159"/>
                    <a:pt x="11423" y="184"/>
                    <a:pt x="11375" y="236"/>
                  </a:cubicBezTo>
                  <a:cubicBezTo>
                    <a:pt x="10541" y="1103"/>
                    <a:pt x="8440" y="5607"/>
                    <a:pt x="8440" y="5607"/>
                  </a:cubicBezTo>
                  <a:cubicBezTo>
                    <a:pt x="8440" y="5607"/>
                    <a:pt x="5987" y="1192"/>
                    <a:pt x="4973" y="1192"/>
                  </a:cubicBezTo>
                  <a:cubicBezTo>
                    <a:pt x="4897" y="1192"/>
                    <a:pt x="4829" y="1217"/>
                    <a:pt x="4771" y="1270"/>
                  </a:cubicBezTo>
                  <a:cubicBezTo>
                    <a:pt x="3970" y="2004"/>
                    <a:pt x="4437" y="6407"/>
                    <a:pt x="4437" y="6407"/>
                  </a:cubicBezTo>
                  <a:cubicBezTo>
                    <a:pt x="4437" y="6407"/>
                    <a:pt x="1442" y="2740"/>
                    <a:pt x="606" y="2740"/>
                  </a:cubicBezTo>
                  <a:cubicBezTo>
                    <a:pt x="529" y="2740"/>
                    <a:pt x="470" y="2771"/>
                    <a:pt x="434" y="2838"/>
                  </a:cubicBezTo>
                  <a:cubicBezTo>
                    <a:pt x="0" y="3672"/>
                    <a:pt x="1035" y="8342"/>
                    <a:pt x="1768" y="8942"/>
                  </a:cubicBezTo>
                  <a:cubicBezTo>
                    <a:pt x="2108" y="9236"/>
                    <a:pt x="2914" y="9315"/>
                    <a:pt x="3681" y="9315"/>
                  </a:cubicBezTo>
                  <a:cubicBezTo>
                    <a:pt x="4569" y="9315"/>
                    <a:pt x="5404" y="9209"/>
                    <a:pt x="5404" y="9209"/>
                  </a:cubicBezTo>
                  <a:cubicBezTo>
                    <a:pt x="5404" y="9209"/>
                    <a:pt x="16832" y="9514"/>
                    <a:pt x="21325" y="9514"/>
                  </a:cubicBezTo>
                  <a:cubicBezTo>
                    <a:pt x="22189" y="9514"/>
                    <a:pt x="22796" y="9503"/>
                    <a:pt x="23017" y="9476"/>
                  </a:cubicBezTo>
                  <a:cubicBezTo>
                    <a:pt x="24385" y="9309"/>
                    <a:pt x="24451" y="2371"/>
                    <a:pt x="23517" y="2238"/>
                  </a:cubicBezTo>
                  <a:cubicBezTo>
                    <a:pt x="23501" y="2235"/>
                    <a:pt x="23485" y="2234"/>
                    <a:pt x="23468" y="2234"/>
                  </a:cubicBezTo>
                  <a:cubicBezTo>
                    <a:pt x="22459" y="2234"/>
                    <a:pt x="19781" y="6074"/>
                    <a:pt x="19781" y="6074"/>
                  </a:cubicBezTo>
                  <a:cubicBezTo>
                    <a:pt x="19781" y="6074"/>
                    <a:pt x="18704" y="0"/>
                    <a:pt x="17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711785" y="4740682"/>
              <a:ext cx="33103" cy="72488"/>
            </a:xfrm>
            <a:custGeom>
              <a:avLst/>
              <a:gdLst/>
              <a:ahLst/>
              <a:cxnLst/>
              <a:rect l="l" t="t" r="r" b="b"/>
              <a:pathLst>
                <a:path w="1802" h="3946" extrusionOk="0">
                  <a:moveTo>
                    <a:pt x="253" y="1"/>
                  </a:moveTo>
                  <a:cubicBezTo>
                    <a:pt x="236" y="1"/>
                    <a:pt x="218" y="3"/>
                    <a:pt x="201" y="9"/>
                  </a:cubicBezTo>
                  <a:cubicBezTo>
                    <a:pt x="67" y="9"/>
                    <a:pt x="0" y="143"/>
                    <a:pt x="34" y="243"/>
                  </a:cubicBezTo>
                  <a:cubicBezTo>
                    <a:pt x="67" y="343"/>
                    <a:pt x="634" y="2845"/>
                    <a:pt x="1401" y="3879"/>
                  </a:cubicBezTo>
                  <a:cubicBezTo>
                    <a:pt x="1435" y="3912"/>
                    <a:pt x="1502" y="3946"/>
                    <a:pt x="1568" y="3946"/>
                  </a:cubicBezTo>
                  <a:cubicBezTo>
                    <a:pt x="1602" y="3946"/>
                    <a:pt x="1668" y="3946"/>
                    <a:pt x="1702" y="3912"/>
                  </a:cubicBezTo>
                  <a:cubicBezTo>
                    <a:pt x="1802" y="3845"/>
                    <a:pt x="1802" y="3712"/>
                    <a:pt x="1735" y="3612"/>
                  </a:cubicBezTo>
                  <a:cubicBezTo>
                    <a:pt x="1001" y="2645"/>
                    <a:pt x="434" y="176"/>
                    <a:pt x="434" y="143"/>
                  </a:cubicBezTo>
                  <a:cubicBezTo>
                    <a:pt x="407" y="60"/>
                    <a:pt x="334" y="1"/>
                    <a:pt x="25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792067" y="4729034"/>
              <a:ext cx="29429" cy="79854"/>
            </a:xfrm>
            <a:custGeom>
              <a:avLst/>
              <a:gdLst/>
              <a:ahLst/>
              <a:cxnLst/>
              <a:rect l="l" t="t" r="r" b="b"/>
              <a:pathLst>
                <a:path w="1602" h="4347" extrusionOk="0">
                  <a:moveTo>
                    <a:pt x="702" y="1"/>
                  </a:moveTo>
                  <a:cubicBezTo>
                    <a:pt x="680" y="1"/>
                    <a:pt x="658" y="4"/>
                    <a:pt x="634" y="10"/>
                  </a:cubicBezTo>
                  <a:cubicBezTo>
                    <a:pt x="534" y="10"/>
                    <a:pt x="467" y="143"/>
                    <a:pt x="501" y="243"/>
                  </a:cubicBezTo>
                  <a:cubicBezTo>
                    <a:pt x="667" y="1044"/>
                    <a:pt x="968" y="3312"/>
                    <a:pt x="100" y="3979"/>
                  </a:cubicBezTo>
                  <a:cubicBezTo>
                    <a:pt x="34" y="4046"/>
                    <a:pt x="0" y="4179"/>
                    <a:pt x="67" y="4246"/>
                  </a:cubicBezTo>
                  <a:cubicBezTo>
                    <a:pt x="134" y="4313"/>
                    <a:pt x="167" y="4346"/>
                    <a:pt x="234" y="4346"/>
                  </a:cubicBezTo>
                  <a:cubicBezTo>
                    <a:pt x="300" y="4346"/>
                    <a:pt x="334" y="4313"/>
                    <a:pt x="367" y="4279"/>
                  </a:cubicBezTo>
                  <a:cubicBezTo>
                    <a:pt x="1601" y="3345"/>
                    <a:pt x="934" y="276"/>
                    <a:pt x="901" y="143"/>
                  </a:cubicBezTo>
                  <a:cubicBezTo>
                    <a:pt x="873" y="61"/>
                    <a:pt x="801" y="1"/>
                    <a:pt x="7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882765" y="4736934"/>
              <a:ext cx="36777" cy="73168"/>
            </a:xfrm>
            <a:custGeom>
              <a:avLst/>
              <a:gdLst/>
              <a:ahLst/>
              <a:cxnLst/>
              <a:rect l="l" t="t" r="r" b="b"/>
              <a:pathLst>
                <a:path w="2002" h="3983" extrusionOk="0">
                  <a:moveTo>
                    <a:pt x="952" y="0"/>
                  </a:moveTo>
                  <a:cubicBezTo>
                    <a:pt x="907" y="0"/>
                    <a:pt x="864" y="17"/>
                    <a:pt x="834" y="47"/>
                  </a:cubicBezTo>
                  <a:cubicBezTo>
                    <a:pt x="734" y="113"/>
                    <a:pt x="701" y="247"/>
                    <a:pt x="801" y="347"/>
                  </a:cubicBezTo>
                  <a:cubicBezTo>
                    <a:pt x="1401" y="1081"/>
                    <a:pt x="467" y="2982"/>
                    <a:pt x="67" y="3649"/>
                  </a:cubicBezTo>
                  <a:cubicBezTo>
                    <a:pt x="0" y="3749"/>
                    <a:pt x="33" y="3883"/>
                    <a:pt x="134" y="3949"/>
                  </a:cubicBezTo>
                  <a:cubicBezTo>
                    <a:pt x="167" y="3949"/>
                    <a:pt x="234" y="3983"/>
                    <a:pt x="267" y="3983"/>
                  </a:cubicBezTo>
                  <a:cubicBezTo>
                    <a:pt x="334" y="3983"/>
                    <a:pt x="400" y="3949"/>
                    <a:pt x="434" y="3883"/>
                  </a:cubicBezTo>
                  <a:cubicBezTo>
                    <a:pt x="601" y="3582"/>
                    <a:pt x="2002" y="1181"/>
                    <a:pt x="1101" y="80"/>
                  </a:cubicBezTo>
                  <a:cubicBezTo>
                    <a:pt x="1064" y="25"/>
                    <a:pt x="1007" y="0"/>
                    <a:pt x="9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971607" y="4748691"/>
              <a:ext cx="31890" cy="64479"/>
            </a:xfrm>
            <a:custGeom>
              <a:avLst/>
              <a:gdLst/>
              <a:ahLst/>
              <a:cxnLst/>
              <a:rect l="l" t="t" r="r" b="b"/>
              <a:pathLst>
                <a:path w="1736" h="3510" extrusionOk="0">
                  <a:moveTo>
                    <a:pt x="1463" y="1"/>
                  </a:moveTo>
                  <a:cubicBezTo>
                    <a:pt x="1377" y="1"/>
                    <a:pt x="1302" y="91"/>
                    <a:pt x="1302" y="207"/>
                  </a:cubicBezTo>
                  <a:cubicBezTo>
                    <a:pt x="1302" y="207"/>
                    <a:pt x="1168" y="2375"/>
                    <a:pt x="101" y="3143"/>
                  </a:cubicBezTo>
                  <a:cubicBezTo>
                    <a:pt x="34" y="3209"/>
                    <a:pt x="1" y="3343"/>
                    <a:pt x="68" y="3443"/>
                  </a:cubicBezTo>
                  <a:cubicBezTo>
                    <a:pt x="101" y="3476"/>
                    <a:pt x="168" y="3510"/>
                    <a:pt x="234" y="3510"/>
                  </a:cubicBezTo>
                  <a:cubicBezTo>
                    <a:pt x="268" y="3510"/>
                    <a:pt x="334" y="3510"/>
                    <a:pt x="368" y="3476"/>
                  </a:cubicBezTo>
                  <a:cubicBezTo>
                    <a:pt x="1569" y="2609"/>
                    <a:pt x="1702" y="307"/>
                    <a:pt x="1702" y="207"/>
                  </a:cubicBezTo>
                  <a:cubicBezTo>
                    <a:pt x="1735" y="107"/>
                    <a:pt x="1635" y="7"/>
                    <a:pt x="1502" y="7"/>
                  </a:cubicBezTo>
                  <a:cubicBezTo>
                    <a:pt x="1489" y="3"/>
                    <a:pt x="1476" y="1"/>
                    <a:pt x="14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248075" y="3937675"/>
            <a:ext cx="266050" cy="239350"/>
            <a:chOff x="-1536750" y="880250"/>
            <a:chExt cx="266050" cy="239350"/>
          </a:xfrm>
        </p:grpSpPr>
        <p:sp>
          <p:nvSpPr>
            <p:cNvPr id="152" name="Google Shape;152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2" name="Google Shape;162;p3"/>
          <p:cNvSpPr/>
          <p:nvPr/>
        </p:nvSpPr>
        <p:spPr>
          <a:xfrm>
            <a:off x="1485750" y="246853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3"/>
          <p:cNvSpPr/>
          <p:nvPr/>
        </p:nvSpPr>
        <p:spPr>
          <a:xfrm flipH="1">
            <a:off x="2777660" y="970676"/>
            <a:ext cx="507736" cy="130449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3"/>
          <p:cNvSpPr/>
          <p:nvPr/>
        </p:nvSpPr>
        <p:spPr>
          <a:xfrm>
            <a:off x="7559175" y="1352066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5" name="Google Shape;165;p3"/>
          <p:cNvGrpSpPr/>
          <p:nvPr/>
        </p:nvGrpSpPr>
        <p:grpSpPr>
          <a:xfrm>
            <a:off x="237050" y="1069625"/>
            <a:ext cx="664025" cy="297950"/>
            <a:chOff x="237050" y="1069625"/>
            <a:chExt cx="664025" cy="297950"/>
          </a:xfrm>
        </p:grpSpPr>
        <p:sp>
          <p:nvSpPr>
            <p:cNvPr id="166" name="Google Shape;166;p3"/>
            <p:cNvSpPr/>
            <p:nvPr/>
          </p:nvSpPr>
          <p:spPr>
            <a:xfrm flipH="1">
              <a:off x="744575" y="114920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"/>
            <p:cNvSpPr/>
            <p:nvPr/>
          </p:nvSpPr>
          <p:spPr>
            <a:xfrm flipH="1">
              <a:off x="687700" y="108952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"/>
            <p:cNvSpPr/>
            <p:nvPr/>
          </p:nvSpPr>
          <p:spPr>
            <a:xfrm flipH="1">
              <a:off x="807450" y="111132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"/>
            <p:cNvSpPr/>
            <p:nvPr/>
          </p:nvSpPr>
          <p:spPr>
            <a:xfrm flipH="1">
              <a:off x="788275" y="106962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"/>
            <p:cNvSpPr/>
            <p:nvPr/>
          </p:nvSpPr>
          <p:spPr>
            <a:xfrm flipH="1">
              <a:off x="237050" y="118375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17564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5" y="4343701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6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4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1" y="2390686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1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3534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1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39733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8" r:id="rId4"/>
    <p:sldLayoutId id="2147483809" r:id="rId5"/>
    <p:sldLayoutId id="2147483810" r:id="rId6"/>
    <p:sldLayoutId id="2147483811" r:id="rId7"/>
    <p:sldLayoutId id="2147483812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microsoft.com/office/2007/relationships/hdphoto" Target="../media/hdphoto5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5" Type="http://schemas.openxmlformats.org/officeDocument/2006/relationships/image" Target="../media/image7.emf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4.png"/><Relationship Id="rId14" Type="http://schemas.microsoft.com/office/2007/relationships/hdphoto" Target="../media/hdphoto6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0.png"/><Relationship Id="rId4" Type="http://schemas.openxmlformats.org/officeDocument/2006/relationships/audio" Target="../media/audio4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10.png"/><Relationship Id="rId4" Type="http://schemas.openxmlformats.org/officeDocument/2006/relationships/audio" Target="../media/audio4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10.png"/><Relationship Id="rId4" Type="http://schemas.openxmlformats.org/officeDocument/2006/relationships/audio" Target="../media/audio4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10.png"/><Relationship Id="rId4" Type="http://schemas.openxmlformats.org/officeDocument/2006/relationships/audio" Target="../media/audio4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10.png"/><Relationship Id="rId4" Type="http://schemas.openxmlformats.org/officeDocument/2006/relationships/audio" Target="../media/audio4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0.png"/><Relationship Id="rId9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audio" Target="../media/audio1.wav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slide" Target="slide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openxmlformats.org/officeDocument/2006/relationships/image" Target="../media/image13.png"/><Relationship Id="rId5" Type="http://schemas.openxmlformats.org/officeDocument/2006/relationships/slide" Target="slide8.xml"/><Relationship Id="rId10" Type="http://schemas.openxmlformats.org/officeDocument/2006/relationships/slide" Target="slide4.xml"/><Relationship Id="rId4" Type="http://schemas.openxmlformats.org/officeDocument/2006/relationships/image" Target="../media/image10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11" Type="http://schemas.openxmlformats.org/officeDocument/2006/relationships/audio" Target="../media/audio1.wav"/><Relationship Id="rId5" Type="http://schemas.openxmlformats.org/officeDocument/2006/relationships/image" Target="../media/image10.png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slide" Target="slide3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slide" Target="slide3.xml"/><Relationship Id="rId11" Type="http://schemas.openxmlformats.org/officeDocument/2006/relationships/audio" Target="../media/audio1.wav"/><Relationship Id="rId5" Type="http://schemas.openxmlformats.org/officeDocument/2006/relationships/image" Target="../media/image10.png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slide" Target="slide3.xml"/><Relationship Id="rId11" Type="http://schemas.openxmlformats.org/officeDocument/2006/relationships/audio" Target="../media/audio1.wav"/><Relationship Id="rId5" Type="http://schemas.openxmlformats.org/officeDocument/2006/relationships/image" Target="../media/image10.png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0.png"/><Relationship Id="rId4" Type="http://schemas.openxmlformats.org/officeDocument/2006/relationships/audio" Target="../media/audio4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图片 3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571058" y="403164"/>
            <a:ext cx="5714813" cy="2488325"/>
          </a:xfrm>
          <a:prstGeom prst="rect">
            <a:avLst/>
          </a:prstGeom>
        </p:spPr>
      </p:pic>
      <p:sp>
        <p:nvSpPr>
          <p:cNvPr id="2" name="Google Shape;3284;p36">
            <a:extLst>
              <a:ext uri="{FF2B5EF4-FFF2-40B4-BE49-F238E27FC236}">
                <a16:creationId xmlns:a16="http://schemas.microsoft.com/office/drawing/2014/main" id="{5B1B4A58-E6A5-4BFC-8242-287DC45C0A38}"/>
              </a:ext>
            </a:extLst>
          </p:cNvPr>
          <p:cNvSpPr txBox="1">
            <a:spLocks/>
          </p:cNvSpPr>
          <p:nvPr/>
        </p:nvSpPr>
        <p:spPr>
          <a:xfrm>
            <a:off x="715832" y="2356984"/>
            <a:ext cx="7387662" cy="2141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hanga One"/>
              <a:buNone/>
              <a:defRPr sz="1519" b="0" i="0" u="none" strike="noStrike" cap="none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rPr lang="en-US" sz="5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Review 3: </a:t>
            </a:r>
          </a:p>
          <a:p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Part 4</a:t>
            </a:r>
          </a:p>
        </p:txBody>
      </p:sp>
    </p:spTree>
    <p:extLst>
      <p:ext uri="{BB962C8B-B14F-4D97-AF65-F5344CB8AC3E}">
        <p14:creationId xmlns:p14="http://schemas.microsoft.com/office/powerpoint/2010/main" val="2985561734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833657" y="4170496"/>
            <a:ext cx="15440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  <a:cs typeface="Myanmar Text" panose="020B0502040204020203" pitchFamily="34" charset="0"/>
              </a:rPr>
              <a:t>Ice hockey</a:t>
            </a:r>
            <a:endParaRPr lang="en-US" sz="2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3C751C-340B-F39C-04B5-3EB93440F1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8013" y="741496"/>
            <a:ext cx="51435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080236"/>
      </p:ext>
    </p:extLst>
  </p:cSld>
  <p:clrMapOvr>
    <a:masterClrMapping/>
  </p:clrMapOvr>
  <p:transition spd="slow">
    <p:randomBar dir="vert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780758" y="4146234"/>
            <a:ext cx="15824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  <a:cs typeface="Myanmar Text" panose="020B0502040204020203" pitchFamily="34" charset="0"/>
              </a:rPr>
              <a:t>Ride a bike</a:t>
            </a:r>
            <a:endParaRPr lang="en-US" sz="2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0725AD-2B79-D745-A3FF-825A161CE8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1103" y="728036"/>
            <a:ext cx="4001793" cy="334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189872"/>
      </p:ext>
    </p:extLst>
  </p:cSld>
  <p:clrMapOvr>
    <a:masterClrMapping/>
  </p:clrMapOvr>
  <p:transition spd="slow">
    <p:randomBar dir="vert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975520" y="4116396"/>
            <a:ext cx="11929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  <a:cs typeface="Myanmar Text" panose="020B0502040204020203" pitchFamily="34" charset="0"/>
              </a:rPr>
              <a:t>Baseball</a:t>
            </a:r>
            <a:endParaRPr lang="en-US" sz="2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EF4141-6FF9-A6DD-3321-80FBC3F215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6484" y="405370"/>
            <a:ext cx="3711026" cy="371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536040"/>
      </p:ext>
    </p:extLst>
  </p:cSld>
  <p:clrMapOvr>
    <a:masterClrMapping/>
  </p:clrMapOvr>
  <p:transition spd="slow">
    <p:randomBar dir="vert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114983" y="4091441"/>
            <a:ext cx="9717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  <a:cs typeface="Myanmar Text" panose="020B0502040204020203" pitchFamily="34" charset="0"/>
              </a:rPr>
              <a:t>Tennis</a:t>
            </a:r>
            <a:endParaRPr lang="en-US" sz="2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41183C-025D-98C6-1EE6-631EBE6BAF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3697" y="365760"/>
            <a:ext cx="3656606" cy="3656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621055"/>
      </p:ext>
    </p:extLst>
  </p:cSld>
  <p:clrMapOvr>
    <a:masterClrMapping/>
  </p:clrMapOvr>
  <p:transition spd="slow">
    <p:randomBar dir="vert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114182" y="4105937"/>
            <a:ext cx="9156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  <a:cs typeface="Myanmar Text" panose="020B0502040204020203" pitchFamily="34" charset="0"/>
              </a:rPr>
              <a:t>Skiing</a:t>
            </a:r>
            <a:endParaRPr lang="en-US" sz="2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68B404-3E9B-DEF7-C018-F0A7621A7A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9234" y="426939"/>
            <a:ext cx="3637225" cy="363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881467"/>
      </p:ext>
    </p:extLst>
  </p:cSld>
  <p:clrMapOvr>
    <a:masterClrMapping/>
  </p:clrMapOvr>
  <p:transition spd="slow">
    <p:randomBar dir="vert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03" y="2729301"/>
            <a:ext cx="3407382" cy="2724687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898659" y="1616258"/>
            <a:ext cx="2148602" cy="829422"/>
          </a:xfrm>
          <a:prstGeom prst="wedgeRoundRectCallout">
            <a:avLst>
              <a:gd name="adj1" fmla="val -18168"/>
              <a:gd name="adj2" fmla="val 109089"/>
              <a:gd name="adj3" fmla="val 16667"/>
            </a:avLst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Let's go to the mountαin!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063" y="2313025"/>
            <a:ext cx="4104937" cy="3282482"/>
          </a:xfrm>
          <a:prstGeom prst="rect">
            <a:avLst/>
          </a:prstGeom>
        </p:spPr>
      </p:pic>
      <p:sp>
        <p:nvSpPr>
          <p:cNvPr id="19" name="Rounded Rectangular Callout 18"/>
          <p:cNvSpPr/>
          <p:nvPr/>
        </p:nvSpPr>
        <p:spPr>
          <a:xfrm>
            <a:off x="6096740" y="1483603"/>
            <a:ext cx="2840526" cy="829422"/>
          </a:xfrm>
          <a:prstGeom prst="wedgeRoundRectCallout">
            <a:avLst>
              <a:gd name="adj1" fmla="val 11249"/>
              <a:gd name="adj2" fmla="val 99585"/>
              <a:gd name="adj3" fmla="val 16667"/>
            </a:avLst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What cαn we do on the mountαin?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15254" y="204700"/>
            <a:ext cx="7764302" cy="1127937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A0DCCA-7325-02B8-FA76-A9D2719A4FBD}"/>
              </a:ext>
            </a:extLst>
          </p:cNvPr>
          <p:cNvSpPr txBox="1"/>
          <p:nvPr/>
        </p:nvSpPr>
        <p:spPr>
          <a:xfrm>
            <a:off x="0" y="291614"/>
            <a:ext cx="78795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omic Sans MS" panose="030F0902030302020204" pitchFamily="66" charset="0"/>
              </a:rPr>
              <a:t>2. Talk about a place you want to visit and activities you want to do.</a:t>
            </a:r>
            <a:endParaRPr lang="x-none" sz="2800" b="1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057582"/>
      </p:ext>
    </p:extLst>
  </p:cSld>
  <p:clrMapOvr>
    <a:masterClrMapping/>
  </p:clrMapOvr>
  <p:transition spd="slow">
    <p:randomBar dir="vert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267;p37"/>
          <p:cNvSpPr/>
          <p:nvPr/>
        </p:nvSpPr>
        <p:spPr>
          <a:xfrm>
            <a:off x="4312120" y="697734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267;p37"/>
          <p:cNvSpPr/>
          <p:nvPr/>
        </p:nvSpPr>
        <p:spPr>
          <a:xfrm>
            <a:off x="2618275" y="42940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267;p37"/>
          <p:cNvSpPr/>
          <p:nvPr/>
        </p:nvSpPr>
        <p:spPr>
          <a:xfrm>
            <a:off x="331803" y="843946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362" y="2774020"/>
            <a:ext cx="3407382" cy="2724687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445124" y="1403639"/>
            <a:ext cx="3061401" cy="965842"/>
          </a:xfrm>
          <a:prstGeom prst="wedgeRoundRectCallout">
            <a:avLst>
              <a:gd name="adj1" fmla="val 37592"/>
              <a:gd name="adj2" fmla="val 115852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We cαn ski on the mountαin, but we can't go camping. It's very cold in winter.</a:t>
            </a:r>
          </a:p>
        </p:txBody>
      </p:sp>
      <p:sp>
        <p:nvSpPr>
          <p:cNvPr id="15" name="Google Shape;1267;p37"/>
          <p:cNvSpPr/>
          <p:nvPr/>
        </p:nvSpPr>
        <p:spPr>
          <a:xfrm>
            <a:off x="6436851" y="12843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Rounded Rectangle 12"/>
          <p:cNvSpPr/>
          <p:nvPr/>
        </p:nvSpPr>
        <p:spPr>
          <a:xfrm>
            <a:off x="115254" y="204700"/>
            <a:ext cx="7764302" cy="1127937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A0DCCA-7325-02B8-FA76-A9D2719A4FBD}"/>
              </a:ext>
            </a:extLst>
          </p:cNvPr>
          <p:cNvSpPr txBox="1"/>
          <p:nvPr/>
        </p:nvSpPr>
        <p:spPr>
          <a:xfrm>
            <a:off x="0" y="291614"/>
            <a:ext cx="78795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omic Sans MS" panose="030F0902030302020204" pitchFamily="66" charset="0"/>
              </a:rPr>
              <a:t>2. Talk about a place you want to visit and activities you want to do.</a:t>
            </a:r>
            <a:endParaRPr lang="x-none" sz="2800" b="1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62B9E2-45B4-8C79-4A78-3C721C0B8D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9238" y="1245721"/>
            <a:ext cx="3515400" cy="295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02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267;p37"/>
          <p:cNvSpPr/>
          <p:nvPr/>
        </p:nvSpPr>
        <p:spPr>
          <a:xfrm>
            <a:off x="6436851" y="12843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267;p37"/>
          <p:cNvSpPr/>
          <p:nvPr/>
        </p:nvSpPr>
        <p:spPr>
          <a:xfrm>
            <a:off x="4312120" y="697734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267;p37"/>
          <p:cNvSpPr/>
          <p:nvPr/>
        </p:nvSpPr>
        <p:spPr>
          <a:xfrm>
            <a:off x="2618275" y="42940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267;p37"/>
          <p:cNvSpPr/>
          <p:nvPr/>
        </p:nvSpPr>
        <p:spPr>
          <a:xfrm>
            <a:off x="331803" y="843946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15254" y="204700"/>
            <a:ext cx="7764302" cy="1127937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A0DCCA-7325-02B8-FA76-A9D2719A4FBD}"/>
              </a:ext>
            </a:extLst>
          </p:cNvPr>
          <p:cNvSpPr txBox="1"/>
          <p:nvPr/>
        </p:nvSpPr>
        <p:spPr>
          <a:xfrm>
            <a:off x="0" y="291614"/>
            <a:ext cx="78795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omic Sans MS" panose="030F0902030302020204" pitchFamily="66" charset="0"/>
              </a:rPr>
              <a:t>2. Talk about a place you want to visit and activities you want to do.</a:t>
            </a:r>
            <a:endParaRPr lang="x-none" sz="2800" b="1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4CD5E7-FCCB-A6C5-2EF9-F75E7F61B53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9767"/>
          <a:stretch>
            <a:fillRect/>
          </a:stretch>
        </p:blipFill>
        <p:spPr>
          <a:xfrm>
            <a:off x="331803" y="1707312"/>
            <a:ext cx="2649133" cy="18907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7A24A6-6B41-F20D-C388-6F1D0B6616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0218" y="1707312"/>
            <a:ext cx="2649133" cy="18907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CFB772-2D46-4AEE-28FE-47653EBB34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8633" y="1707312"/>
            <a:ext cx="2649133" cy="189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05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6" r="-434"/>
          <a:stretch/>
        </p:blipFill>
        <p:spPr>
          <a:xfrm>
            <a:off x="0" y="0"/>
            <a:ext cx="9211166" cy="51435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607073" y="1478038"/>
            <a:ext cx="4831827" cy="6559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5" name="Google Shape;865;p42"/>
          <p:cNvSpPr/>
          <p:nvPr/>
        </p:nvSpPr>
        <p:spPr>
          <a:xfrm>
            <a:off x="276842" y="1124784"/>
            <a:ext cx="1260906" cy="1231726"/>
          </a:xfrm>
          <a:custGeom>
            <a:avLst/>
            <a:gdLst/>
            <a:ahLst/>
            <a:cxnLst/>
            <a:rect l="l" t="t" r="r" b="b"/>
            <a:pathLst>
              <a:path w="46983" h="45900" extrusionOk="0">
                <a:moveTo>
                  <a:pt x="23491" y="1"/>
                </a:moveTo>
                <a:cubicBezTo>
                  <a:pt x="10514" y="1"/>
                  <a:pt x="0" y="10276"/>
                  <a:pt x="0" y="22956"/>
                </a:cubicBezTo>
                <a:cubicBezTo>
                  <a:pt x="0" y="35624"/>
                  <a:pt x="10514" y="45899"/>
                  <a:pt x="23491" y="45899"/>
                </a:cubicBezTo>
                <a:cubicBezTo>
                  <a:pt x="36469" y="45899"/>
                  <a:pt x="46982" y="35624"/>
                  <a:pt x="46982" y="22956"/>
                </a:cubicBezTo>
                <a:cubicBezTo>
                  <a:pt x="46982" y="10276"/>
                  <a:pt x="36469" y="1"/>
                  <a:pt x="2349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42"/>
          <p:cNvSpPr txBox="1">
            <a:spLocks noGrp="1"/>
          </p:cNvSpPr>
          <p:nvPr>
            <p:ph type="title" idx="4294967295"/>
          </p:nvPr>
        </p:nvSpPr>
        <p:spPr>
          <a:xfrm>
            <a:off x="276842" y="1281859"/>
            <a:ext cx="1249363" cy="9175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chemeClr val="bg1"/>
                </a:solidFill>
                <a:latin typeface="Comic Sans MS" panose="030F0702030302020204" pitchFamily="66" charset="0"/>
              </a:rPr>
              <a:t>03</a:t>
            </a:r>
            <a:endParaRPr sz="4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67" name="Google Shape;867;p42"/>
          <p:cNvSpPr txBox="1">
            <a:spLocks noGrp="1"/>
          </p:cNvSpPr>
          <p:nvPr>
            <p:ph type="title" idx="4294967295"/>
          </p:nvPr>
        </p:nvSpPr>
        <p:spPr>
          <a:xfrm>
            <a:off x="1814590" y="1347242"/>
            <a:ext cx="5466827" cy="9175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latin typeface="Comic Sans MS" panose="030F0702030302020204" pitchFamily="66" charset="0"/>
              </a:rPr>
              <a:t>ASSESSMENT</a:t>
            </a:r>
            <a:endParaRPr sz="4800" b="1" dirty="0">
              <a:latin typeface="Comic Sans MS" panose="030F0702030302020204" pitchFamily="66" charset="0"/>
            </a:endParaRPr>
          </a:p>
        </p:txBody>
      </p:sp>
      <p:sp>
        <p:nvSpPr>
          <p:cNvPr id="988" name="Google Shape;988;p42"/>
          <p:cNvSpPr/>
          <p:nvPr/>
        </p:nvSpPr>
        <p:spPr>
          <a:xfrm>
            <a:off x="849993" y="539386"/>
            <a:ext cx="185805" cy="199389"/>
          </a:xfrm>
          <a:custGeom>
            <a:avLst/>
            <a:gdLst/>
            <a:ahLst/>
            <a:cxnLst/>
            <a:rect l="l" t="t" r="r" b="b"/>
            <a:pathLst>
              <a:path w="2763" h="2965" extrusionOk="0">
                <a:moveTo>
                  <a:pt x="1442" y="1"/>
                </a:moveTo>
                <a:cubicBezTo>
                  <a:pt x="1388" y="1"/>
                  <a:pt x="1334" y="33"/>
                  <a:pt x="1322" y="98"/>
                </a:cubicBezTo>
                <a:lnTo>
                  <a:pt x="1167" y="740"/>
                </a:lnTo>
                <a:cubicBezTo>
                  <a:pt x="1120" y="955"/>
                  <a:pt x="953" y="1133"/>
                  <a:pt x="762" y="1169"/>
                </a:cubicBezTo>
                <a:lnTo>
                  <a:pt x="143" y="1300"/>
                </a:lnTo>
                <a:cubicBezTo>
                  <a:pt x="12" y="1336"/>
                  <a:pt x="0" y="1526"/>
                  <a:pt x="131" y="1562"/>
                </a:cubicBezTo>
                <a:lnTo>
                  <a:pt x="739" y="1741"/>
                </a:lnTo>
                <a:cubicBezTo>
                  <a:pt x="929" y="1800"/>
                  <a:pt x="1072" y="1979"/>
                  <a:pt x="1108" y="2205"/>
                </a:cubicBezTo>
                <a:lnTo>
                  <a:pt x="1203" y="2860"/>
                </a:lnTo>
                <a:cubicBezTo>
                  <a:pt x="1215" y="2928"/>
                  <a:pt x="1273" y="2964"/>
                  <a:pt x="1331" y="2964"/>
                </a:cubicBezTo>
                <a:cubicBezTo>
                  <a:pt x="1384" y="2964"/>
                  <a:pt x="1436" y="2934"/>
                  <a:pt x="1453" y="2872"/>
                </a:cubicBezTo>
                <a:lnTo>
                  <a:pt x="1620" y="2169"/>
                </a:lnTo>
                <a:cubicBezTo>
                  <a:pt x="1667" y="1979"/>
                  <a:pt x="1798" y="1836"/>
                  <a:pt x="1965" y="1800"/>
                </a:cubicBezTo>
                <a:lnTo>
                  <a:pt x="2632" y="1657"/>
                </a:lnTo>
                <a:cubicBezTo>
                  <a:pt x="2763" y="1633"/>
                  <a:pt x="2763" y="1443"/>
                  <a:pt x="2632" y="1407"/>
                </a:cubicBezTo>
                <a:lnTo>
                  <a:pt x="1989" y="1205"/>
                </a:lnTo>
                <a:cubicBezTo>
                  <a:pt x="1822" y="1157"/>
                  <a:pt x="1703" y="1002"/>
                  <a:pt x="1667" y="812"/>
                </a:cubicBezTo>
                <a:lnTo>
                  <a:pt x="1560" y="109"/>
                </a:lnTo>
                <a:cubicBezTo>
                  <a:pt x="1554" y="36"/>
                  <a:pt x="1498" y="1"/>
                  <a:pt x="14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04C7D9-3145-BE6F-2CEC-86AF5B683A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932" y="129952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76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3" name="chimes.wav"/>
          </p:stSnd>
        </p:sndAc>
      </p:transition>
    </mc:Choice>
    <mc:Fallback xmlns="">
      <p:transition spd="med">
        <p:fade/>
        <p:sndAc>
          <p:stSnd>
            <p:snd r:embed="rId8" name="chimes.wav"/>
          </p:stSnd>
        </p:sndAc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214182" y="636935"/>
            <a:ext cx="8700439" cy="4349579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 sz="2400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It’s____. We can go swimming.</a:t>
            </a:r>
          </a:p>
          <a:p>
            <a:pPr marL="342900" indent="-342900">
              <a:buAutoNum type="alphaUcPeriod"/>
            </a:pPr>
            <a:r>
              <a:rPr lang="en-US" sz="2400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cold		B. hot			C. snowy	</a:t>
            </a:r>
          </a:p>
          <a:p>
            <a:pPr marL="342900" indent="-342900">
              <a:buAutoNum type="arabicPeriod" startAt="2"/>
            </a:pPr>
            <a:r>
              <a:rPr lang="en-US" sz="2400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Can we have a picnic in the _____? Yes, we can.</a:t>
            </a:r>
          </a:p>
          <a:p>
            <a:pPr marL="342900" indent="-342900">
              <a:buAutoNum type="alphaUcPeriod"/>
            </a:pPr>
            <a:r>
              <a:rPr lang="en-US" sz="2400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park		B. mountain		C. pool</a:t>
            </a:r>
          </a:p>
          <a:p>
            <a:r>
              <a:rPr lang="en-US" sz="2400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3. What can we do on the mountain? – We can ______.</a:t>
            </a:r>
          </a:p>
          <a:p>
            <a:pPr marL="342900" indent="-342900">
              <a:buAutoNum type="alphaUcPeriod"/>
            </a:pPr>
            <a:r>
              <a:rPr lang="en-US" sz="2400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go hiking		B. go swimming	C. play football</a:t>
            </a:r>
          </a:p>
          <a:p>
            <a:r>
              <a:rPr lang="en-US" sz="240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4.</a:t>
            </a:r>
            <a:r>
              <a:rPr lang="en-US" sz="2400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sz="240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In </a:t>
            </a:r>
            <a:r>
              <a:rPr lang="en-US" sz="2400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ice hockey, there are _____ teams.</a:t>
            </a:r>
          </a:p>
          <a:p>
            <a:pPr marL="342900" indent="-342900">
              <a:buAutoNum type="alphaUcPeriod"/>
            </a:pPr>
            <a:r>
              <a:rPr lang="en-US" sz="2400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one		B. two		C. three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40153" y="0"/>
            <a:ext cx="7092463" cy="7877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Circle the correct answer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-2062484" y="1826901"/>
            <a:ext cx="1222225" cy="7877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118455" y="1692604"/>
            <a:ext cx="469351" cy="4349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8" name="Oval 7"/>
          <p:cNvSpPr/>
          <p:nvPr/>
        </p:nvSpPr>
        <p:spPr>
          <a:xfrm>
            <a:off x="414023" y="2393996"/>
            <a:ext cx="504280" cy="4876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chemeClr val="tx1"/>
                </a:solidFill>
              </a:ln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79634333-054A-4963-EF75-E74FD95DED7A}"/>
              </a:ext>
            </a:extLst>
          </p:cNvPr>
          <p:cNvSpPr/>
          <p:nvPr/>
        </p:nvSpPr>
        <p:spPr>
          <a:xfrm>
            <a:off x="414023" y="3129164"/>
            <a:ext cx="504280" cy="4876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E667664-44BB-5BC8-133B-AAB2AA812B25}"/>
              </a:ext>
            </a:extLst>
          </p:cNvPr>
          <p:cNvSpPr/>
          <p:nvPr/>
        </p:nvSpPr>
        <p:spPr>
          <a:xfrm>
            <a:off x="3083526" y="3859474"/>
            <a:ext cx="504280" cy="4876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42036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6" r="-434"/>
          <a:stretch/>
        </p:blipFill>
        <p:spPr>
          <a:xfrm>
            <a:off x="0" y="0"/>
            <a:ext cx="9211166" cy="51435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607073" y="1478038"/>
            <a:ext cx="3392557" cy="6559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5" name="Google Shape;865;p42"/>
          <p:cNvSpPr/>
          <p:nvPr/>
        </p:nvSpPr>
        <p:spPr>
          <a:xfrm>
            <a:off x="276842" y="1124784"/>
            <a:ext cx="1260906" cy="1231726"/>
          </a:xfrm>
          <a:custGeom>
            <a:avLst/>
            <a:gdLst/>
            <a:ahLst/>
            <a:cxnLst/>
            <a:rect l="l" t="t" r="r" b="b"/>
            <a:pathLst>
              <a:path w="46983" h="45900" extrusionOk="0">
                <a:moveTo>
                  <a:pt x="23491" y="1"/>
                </a:moveTo>
                <a:cubicBezTo>
                  <a:pt x="10514" y="1"/>
                  <a:pt x="0" y="10276"/>
                  <a:pt x="0" y="22956"/>
                </a:cubicBezTo>
                <a:cubicBezTo>
                  <a:pt x="0" y="35624"/>
                  <a:pt x="10514" y="45899"/>
                  <a:pt x="23491" y="45899"/>
                </a:cubicBezTo>
                <a:cubicBezTo>
                  <a:pt x="36469" y="45899"/>
                  <a:pt x="46982" y="35624"/>
                  <a:pt x="46982" y="22956"/>
                </a:cubicBezTo>
                <a:cubicBezTo>
                  <a:pt x="46982" y="10276"/>
                  <a:pt x="36469" y="1"/>
                  <a:pt x="2349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42"/>
          <p:cNvSpPr txBox="1">
            <a:spLocks noGrp="1"/>
          </p:cNvSpPr>
          <p:nvPr>
            <p:ph type="title" idx="4294967295"/>
          </p:nvPr>
        </p:nvSpPr>
        <p:spPr>
          <a:xfrm>
            <a:off x="276842" y="1281859"/>
            <a:ext cx="1249363" cy="9175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chemeClr val="bg1"/>
                </a:solidFill>
                <a:latin typeface="Comic Sans MS" panose="030F0702030302020204" pitchFamily="66" charset="0"/>
              </a:rPr>
              <a:t>01</a:t>
            </a:r>
            <a:endParaRPr sz="4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67" name="Google Shape;867;p42"/>
          <p:cNvSpPr txBox="1">
            <a:spLocks noGrp="1"/>
          </p:cNvSpPr>
          <p:nvPr>
            <p:ph type="title" idx="4294967295"/>
          </p:nvPr>
        </p:nvSpPr>
        <p:spPr>
          <a:xfrm>
            <a:off x="1607073" y="1347243"/>
            <a:ext cx="3451695" cy="9175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latin typeface="Comic Sans MS" panose="030F0702030302020204" pitchFamily="66" charset="0"/>
              </a:rPr>
              <a:t>WARM-UP</a:t>
            </a:r>
            <a:endParaRPr sz="4800" b="1" dirty="0">
              <a:latin typeface="Comic Sans MS" panose="030F0702030302020204" pitchFamily="66" charset="0"/>
            </a:endParaRPr>
          </a:p>
        </p:txBody>
      </p:sp>
      <p:sp>
        <p:nvSpPr>
          <p:cNvPr id="988" name="Google Shape;988;p42"/>
          <p:cNvSpPr/>
          <p:nvPr/>
        </p:nvSpPr>
        <p:spPr>
          <a:xfrm>
            <a:off x="849993" y="539386"/>
            <a:ext cx="185805" cy="199389"/>
          </a:xfrm>
          <a:custGeom>
            <a:avLst/>
            <a:gdLst/>
            <a:ahLst/>
            <a:cxnLst/>
            <a:rect l="l" t="t" r="r" b="b"/>
            <a:pathLst>
              <a:path w="2763" h="2965" extrusionOk="0">
                <a:moveTo>
                  <a:pt x="1442" y="1"/>
                </a:moveTo>
                <a:cubicBezTo>
                  <a:pt x="1388" y="1"/>
                  <a:pt x="1334" y="33"/>
                  <a:pt x="1322" y="98"/>
                </a:cubicBezTo>
                <a:lnTo>
                  <a:pt x="1167" y="740"/>
                </a:lnTo>
                <a:cubicBezTo>
                  <a:pt x="1120" y="955"/>
                  <a:pt x="953" y="1133"/>
                  <a:pt x="762" y="1169"/>
                </a:cubicBezTo>
                <a:lnTo>
                  <a:pt x="143" y="1300"/>
                </a:lnTo>
                <a:cubicBezTo>
                  <a:pt x="12" y="1336"/>
                  <a:pt x="0" y="1526"/>
                  <a:pt x="131" y="1562"/>
                </a:cubicBezTo>
                <a:lnTo>
                  <a:pt x="739" y="1741"/>
                </a:lnTo>
                <a:cubicBezTo>
                  <a:pt x="929" y="1800"/>
                  <a:pt x="1072" y="1979"/>
                  <a:pt x="1108" y="2205"/>
                </a:cubicBezTo>
                <a:lnTo>
                  <a:pt x="1203" y="2860"/>
                </a:lnTo>
                <a:cubicBezTo>
                  <a:pt x="1215" y="2928"/>
                  <a:pt x="1273" y="2964"/>
                  <a:pt x="1331" y="2964"/>
                </a:cubicBezTo>
                <a:cubicBezTo>
                  <a:pt x="1384" y="2964"/>
                  <a:pt x="1436" y="2934"/>
                  <a:pt x="1453" y="2872"/>
                </a:cubicBezTo>
                <a:lnTo>
                  <a:pt x="1620" y="2169"/>
                </a:lnTo>
                <a:cubicBezTo>
                  <a:pt x="1667" y="1979"/>
                  <a:pt x="1798" y="1836"/>
                  <a:pt x="1965" y="1800"/>
                </a:cubicBezTo>
                <a:lnTo>
                  <a:pt x="2632" y="1657"/>
                </a:lnTo>
                <a:cubicBezTo>
                  <a:pt x="2763" y="1633"/>
                  <a:pt x="2763" y="1443"/>
                  <a:pt x="2632" y="1407"/>
                </a:cubicBezTo>
                <a:lnTo>
                  <a:pt x="1989" y="1205"/>
                </a:lnTo>
                <a:cubicBezTo>
                  <a:pt x="1822" y="1157"/>
                  <a:pt x="1703" y="1002"/>
                  <a:pt x="1667" y="812"/>
                </a:cubicBezTo>
                <a:lnTo>
                  <a:pt x="1560" y="109"/>
                </a:lnTo>
                <a:cubicBezTo>
                  <a:pt x="1554" y="36"/>
                  <a:pt x="1498" y="1"/>
                  <a:pt x="14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04C7D9-3145-BE6F-2CEC-86AF5B683A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932" y="129952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69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3" name="chimes.wav"/>
          </p:stSnd>
        </p:sndAc>
      </p:transition>
    </mc:Choice>
    <mc:Fallback xmlns="">
      <p:transition spd="med">
        <p:fade/>
        <p:sndAc>
          <p:stSnd>
            <p:snd r:embed="rId8" name="chimes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306"/>
            <a:ext cx="1173108" cy="56248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76200" y="107754"/>
            <a:ext cx="3325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Pick A Character!</a:t>
            </a:r>
          </a:p>
        </p:txBody>
      </p:sp>
      <p:sp>
        <p:nvSpPr>
          <p:cNvPr id="2" name="Right Arrow 1">
            <a:hlinkClick r:id="rId5" action="ppaction://hlinksldjump"/>
          </p:cNvPr>
          <p:cNvSpPr/>
          <p:nvPr/>
        </p:nvSpPr>
        <p:spPr>
          <a:xfrm>
            <a:off x="8039819" y="4537494"/>
            <a:ext cx="1026543" cy="5634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0A0D0E"/>
                </a:solidFill>
              </a:rPr>
              <a:t>Next</a:t>
            </a:r>
          </a:p>
        </p:txBody>
      </p:sp>
      <p:pic>
        <p:nvPicPr>
          <p:cNvPr id="3" name="Picture 2" descr="Mickey Mouse | Disney Wiki | Fandom">
            <a:hlinkClick r:id="rId6" action="ppaction://hlinksldjump"/>
            <a:extLst>
              <a:ext uri="{FF2B5EF4-FFF2-40B4-BE49-F238E27FC236}">
                <a16:creationId xmlns:a16="http://schemas.microsoft.com/office/drawing/2014/main" id="{1AC2ACE9-CE2A-CF05-F7FA-8B9D98E06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532" y="1772807"/>
            <a:ext cx="1444002" cy="233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Donald Duck | Disney Wiki | Fandom">
            <a:hlinkClick r:id="rId8" action="ppaction://hlinksldjump"/>
            <a:extLst>
              <a:ext uri="{FF2B5EF4-FFF2-40B4-BE49-F238E27FC236}">
                <a16:creationId xmlns:a16="http://schemas.microsoft.com/office/drawing/2014/main" id="{4A7417D2-6F4B-B354-4697-2132C54F3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747" y="1718582"/>
            <a:ext cx="1796293" cy="246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Goofy | Disney Wiki | Fandom">
            <a:hlinkClick r:id="rId10" action="ppaction://hlinksldjump"/>
            <a:extLst>
              <a:ext uri="{FF2B5EF4-FFF2-40B4-BE49-F238E27FC236}">
                <a16:creationId xmlns:a16="http://schemas.microsoft.com/office/drawing/2014/main" id="{188003BD-370C-A4A2-CA4C-DA8DB8C1E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69" y="757771"/>
            <a:ext cx="29527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Pluto | Disney Wiki | Fandom">
            <a:hlinkClick r:id="rId12" action="ppaction://hlinksldjump"/>
            <a:extLst>
              <a:ext uri="{FF2B5EF4-FFF2-40B4-BE49-F238E27FC236}">
                <a16:creationId xmlns:a16="http://schemas.microsoft.com/office/drawing/2014/main" id="{4C71CA40-BF09-8240-3189-E5CB1A17E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252" y="1718582"/>
            <a:ext cx="1295799" cy="246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0675925"/>
      </p:ext>
    </p:extLst>
  </p:cSld>
  <p:clrMapOvr>
    <a:masterClrMapping/>
  </p:clrMapOvr>
  <p:transition spd="med">
    <p:pull/>
    <p:sndAc>
      <p:stSnd>
        <p:snd r:embed="rId3" name="drumroll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3413760" y="3123286"/>
            <a:ext cx="4537017" cy="990235"/>
          </a:xfrm>
          <a:prstGeom prst="roundRect">
            <a:avLst/>
          </a:prstGeom>
          <a:solidFill>
            <a:schemeClr val="accent1"/>
          </a:solidFill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lvl="1" algn="ctr" defTabSz="685766"/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garden</a:t>
            </a:r>
          </a:p>
        </p:txBody>
      </p:sp>
      <p:sp>
        <p:nvSpPr>
          <p:cNvPr id="8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3027582" y="76201"/>
            <a:ext cx="3601817" cy="2176462"/>
          </a:xfrm>
          <a:prstGeom prst="wedgeRoundRectCallout">
            <a:avLst>
              <a:gd name="adj1" fmla="val -57709"/>
              <a:gd name="adj2" fmla="val 77890"/>
              <a:gd name="adj3" fmla="val 16667"/>
            </a:avLst>
          </a:prstGeom>
          <a:solidFill>
            <a:schemeClr val="accent1"/>
          </a:solidFill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algn="ctr" defTabSz="685766"/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306"/>
            <a:ext cx="1173108" cy="562483"/>
          </a:xfrm>
          <a:prstGeom prst="rect">
            <a:avLst/>
          </a:prstGeom>
        </p:spPr>
      </p:pic>
      <p:sp>
        <p:nvSpPr>
          <p:cNvPr id="13" name="5-Point Star 12">
            <a:hlinkClick r:id="rId6" action="ppaction://hlinksldjump"/>
          </p:cNvPr>
          <p:cNvSpPr/>
          <p:nvPr/>
        </p:nvSpPr>
        <p:spPr>
          <a:xfrm>
            <a:off x="7252960" y="3780157"/>
            <a:ext cx="1814733" cy="129422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Comic Sans MS" pitchFamily="66" charset="0"/>
              </a:rPr>
              <a:t>back</a:t>
            </a:r>
          </a:p>
        </p:txBody>
      </p:sp>
      <p:pic>
        <p:nvPicPr>
          <p:cNvPr id="6" name="Picture 12" descr="Goofy | Disney Wiki | Fandom">
            <a:extLst>
              <a:ext uri="{FF2B5EF4-FFF2-40B4-BE49-F238E27FC236}">
                <a16:creationId xmlns:a16="http://schemas.microsoft.com/office/drawing/2014/main" id="{AEAFB096-7582-6C40-D591-3F08DF0BA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45" y="1445419"/>
            <a:ext cx="29527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9164F02-F7BB-45F2-E1C2-8D25AC6F736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2604" b="19270"/>
          <a:stretch>
            <a:fillRect/>
          </a:stretch>
        </p:blipFill>
        <p:spPr>
          <a:xfrm>
            <a:off x="3113990" y="169306"/>
            <a:ext cx="3429000" cy="199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9814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5</a:t>
            </a:fld>
            <a:endParaRPr lang="en-US"/>
          </a:p>
        </p:txBody>
      </p:sp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3623310" y="2535922"/>
            <a:ext cx="5200650" cy="990235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lvl="1" algn="ctr" defTabSz="685766"/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beach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306"/>
            <a:ext cx="1173108" cy="562483"/>
          </a:xfrm>
          <a:prstGeom prst="rect">
            <a:avLst/>
          </a:prstGeom>
        </p:spPr>
      </p:pic>
      <p:sp>
        <p:nvSpPr>
          <p:cNvPr id="14" name="5-Point Star 13">
            <a:hlinkClick r:id="rId5" action="ppaction://hlinksldjump"/>
          </p:cNvPr>
          <p:cNvSpPr/>
          <p:nvPr/>
        </p:nvSpPr>
        <p:spPr>
          <a:xfrm>
            <a:off x="7061983" y="3526157"/>
            <a:ext cx="1814733" cy="129422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Comic Sans MS" pitchFamily="66" charset="0"/>
              </a:rPr>
              <a:t>back</a:t>
            </a:r>
          </a:p>
        </p:txBody>
      </p:sp>
      <p:sp>
        <p:nvSpPr>
          <p:cNvPr id="9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3027582" y="76201"/>
            <a:ext cx="3601817" cy="2176462"/>
          </a:xfrm>
          <a:prstGeom prst="wedgeRoundRectCallout">
            <a:avLst>
              <a:gd name="adj1" fmla="val -57709"/>
              <a:gd name="adj2" fmla="val 77890"/>
              <a:gd name="adj3" fmla="val 16667"/>
            </a:avLst>
          </a:prstGeom>
          <a:solidFill>
            <a:schemeClr val="accent1"/>
          </a:solidFill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algn="ctr" defTabSz="685766"/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Mickey Mouse | Disney Wiki | Fandom">
            <a:extLst>
              <a:ext uri="{FF2B5EF4-FFF2-40B4-BE49-F238E27FC236}">
                <a16:creationId xmlns:a16="http://schemas.microsoft.com/office/drawing/2014/main" id="{05510BCD-2A65-5D1F-16AE-48E8C9E14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999" y="2274213"/>
            <a:ext cx="1444002" cy="233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2457C3A-E99B-3622-9CF1-4DEADC4A2A2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23310" y="230777"/>
            <a:ext cx="2297406" cy="186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8108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3623310" y="2535922"/>
            <a:ext cx="5200650" cy="990235"/>
          </a:xfrm>
          <a:prstGeom prst="roundRect">
            <a:avLst/>
          </a:prstGeom>
          <a:solidFill>
            <a:schemeClr val="accent1"/>
          </a:solidFill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lvl="1" algn="ctr" defTabSz="685766"/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forest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306"/>
            <a:ext cx="1173108" cy="562483"/>
          </a:xfrm>
          <a:prstGeom prst="rect">
            <a:avLst/>
          </a:prstGeom>
        </p:spPr>
      </p:pic>
      <p:sp>
        <p:nvSpPr>
          <p:cNvPr id="10" name="5-Point Star 9">
            <a:hlinkClick r:id="rId6" action="ppaction://hlinksldjump"/>
          </p:cNvPr>
          <p:cNvSpPr/>
          <p:nvPr/>
        </p:nvSpPr>
        <p:spPr>
          <a:xfrm>
            <a:off x="7061983" y="3526157"/>
            <a:ext cx="1814733" cy="129422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Comic Sans MS" pitchFamily="66" charset="0"/>
              </a:rPr>
              <a:t>back</a:t>
            </a:r>
          </a:p>
        </p:txBody>
      </p:sp>
      <p:sp>
        <p:nvSpPr>
          <p:cNvPr id="8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3027582" y="76201"/>
            <a:ext cx="3601817" cy="2176462"/>
          </a:xfrm>
          <a:prstGeom prst="wedgeRoundRectCallout">
            <a:avLst>
              <a:gd name="adj1" fmla="val -57709"/>
              <a:gd name="adj2" fmla="val 77890"/>
              <a:gd name="adj3" fmla="val 16667"/>
            </a:avLst>
          </a:prstGeom>
          <a:solidFill>
            <a:schemeClr val="accent1"/>
          </a:solidFill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algn="ctr" defTabSz="685766"/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6" name="Picture 10" descr="Donald Duck | Disney Wiki | Fandom">
            <a:extLst>
              <a:ext uri="{FF2B5EF4-FFF2-40B4-BE49-F238E27FC236}">
                <a16:creationId xmlns:a16="http://schemas.microsoft.com/office/drawing/2014/main" id="{FF2D9549-095E-66EA-11AA-8996EFD90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296" y="2249282"/>
            <a:ext cx="1796293" cy="246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D2D4BE1-F9D2-0754-0963-10AFB9CDE565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21544" y="169306"/>
            <a:ext cx="1882908" cy="188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41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chimes.wav"/>
          </p:stSnd>
        </p:sndAc>
      </p:transition>
    </mc:Choice>
    <mc:Fallback xmlns="">
      <p:transition spd="slow">
        <p:split orient="vert"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3623310" y="2535922"/>
            <a:ext cx="5200650" cy="990235"/>
          </a:xfrm>
          <a:prstGeom prst="roundRect">
            <a:avLst/>
          </a:prstGeom>
          <a:solidFill>
            <a:schemeClr val="accent1"/>
          </a:solidFill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lvl="1" algn="ctr" defTabSz="685766"/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  <a:cs typeface="Myanmar Text" panose="020B0502040204020203" pitchFamily="34" charset="0"/>
              </a:rPr>
              <a:t>mountain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306"/>
            <a:ext cx="1173108" cy="562483"/>
          </a:xfrm>
          <a:prstGeom prst="rect">
            <a:avLst/>
          </a:prstGeom>
        </p:spPr>
      </p:pic>
      <p:sp>
        <p:nvSpPr>
          <p:cNvPr id="11" name="5-Point Star 10">
            <a:hlinkClick r:id="rId6" action="ppaction://hlinksldjump"/>
          </p:cNvPr>
          <p:cNvSpPr/>
          <p:nvPr/>
        </p:nvSpPr>
        <p:spPr>
          <a:xfrm>
            <a:off x="7061983" y="3526157"/>
            <a:ext cx="1814733" cy="129422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Comic Sans MS" pitchFamily="66" charset="0"/>
              </a:rPr>
              <a:t>back</a:t>
            </a:r>
          </a:p>
        </p:txBody>
      </p:sp>
      <p:sp>
        <p:nvSpPr>
          <p:cNvPr id="8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3027582" y="76201"/>
            <a:ext cx="3601817" cy="2176462"/>
          </a:xfrm>
          <a:prstGeom prst="wedgeRoundRectCallout">
            <a:avLst>
              <a:gd name="adj1" fmla="val -57709"/>
              <a:gd name="adj2" fmla="val 77890"/>
              <a:gd name="adj3" fmla="val 16667"/>
            </a:avLst>
          </a:prstGeom>
          <a:solidFill>
            <a:schemeClr val="accent1"/>
          </a:solidFill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algn="ctr" defTabSz="685766"/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12" name="Picture 14" descr="Pluto | Disney Wiki | Fandom">
            <a:extLst>
              <a:ext uri="{FF2B5EF4-FFF2-40B4-BE49-F238E27FC236}">
                <a16:creationId xmlns:a16="http://schemas.microsoft.com/office/drawing/2014/main" id="{764AB69B-E9C8-98C4-8E92-534F67204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293" y="2352196"/>
            <a:ext cx="1295799" cy="246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1BA0E4D-11C7-476A-9077-8C48BD0051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0680" y="169306"/>
            <a:ext cx="2575619" cy="200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25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6" r="-434"/>
          <a:stretch/>
        </p:blipFill>
        <p:spPr>
          <a:xfrm>
            <a:off x="0" y="0"/>
            <a:ext cx="9211166" cy="51435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607073" y="1478038"/>
            <a:ext cx="3647833" cy="6559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5" name="Google Shape;865;p42"/>
          <p:cNvSpPr/>
          <p:nvPr/>
        </p:nvSpPr>
        <p:spPr>
          <a:xfrm>
            <a:off x="276842" y="1124784"/>
            <a:ext cx="1260906" cy="1231726"/>
          </a:xfrm>
          <a:custGeom>
            <a:avLst/>
            <a:gdLst/>
            <a:ahLst/>
            <a:cxnLst/>
            <a:rect l="l" t="t" r="r" b="b"/>
            <a:pathLst>
              <a:path w="46983" h="45900" extrusionOk="0">
                <a:moveTo>
                  <a:pt x="23491" y="1"/>
                </a:moveTo>
                <a:cubicBezTo>
                  <a:pt x="10514" y="1"/>
                  <a:pt x="0" y="10276"/>
                  <a:pt x="0" y="22956"/>
                </a:cubicBezTo>
                <a:cubicBezTo>
                  <a:pt x="0" y="35624"/>
                  <a:pt x="10514" y="45899"/>
                  <a:pt x="23491" y="45899"/>
                </a:cubicBezTo>
                <a:cubicBezTo>
                  <a:pt x="36469" y="45899"/>
                  <a:pt x="46982" y="35624"/>
                  <a:pt x="46982" y="22956"/>
                </a:cubicBezTo>
                <a:cubicBezTo>
                  <a:pt x="46982" y="10276"/>
                  <a:pt x="36469" y="1"/>
                  <a:pt x="2349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42"/>
          <p:cNvSpPr txBox="1">
            <a:spLocks noGrp="1"/>
          </p:cNvSpPr>
          <p:nvPr>
            <p:ph type="title" idx="4294967295"/>
          </p:nvPr>
        </p:nvSpPr>
        <p:spPr>
          <a:xfrm>
            <a:off x="276842" y="1281859"/>
            <a:ext cx="1249363" cy="9175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chemeClr val="bg1"/>
                </a:solidFill>
                <a:latin typeface="Comic Sans MS" panose="030F0702030302020204" pitchFamily="66" charset="0"/>
              </a:rPr>
              <a:t>02</a:t>
            </a:r>
            <a:endParaRPr sz="4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67" name="Google Shape;867;p42"/>
          <p:cNvSpPr txBox="1">
            <a:spLocks noGrp="1"/>
          </p:cNvSpPr>
          <p:nvPr>
            <p:ph type="title" idx="4294967295"/>
          </p:nvPr>
        </p:nvSpPr>
        <p:spPr>
          <a:xfrm>
            <a:off x="1693898" y="1359621"/>
            <a:ext cx="3474181" cy="9175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latin typeface="Comic Sans MS" panose="030F0702030302020204" pitchFamily="66" charset="0"/>
              </a:rPr>
              <a:t>PRACTICE</a:t>
            </a:r>
            <a:endParaRPr sz="4800" b="1" dirty="0">
              <a:latin typeface="Comic Sans MS" panose="030F0702030302020204" pitchFamily="66" charset="0"/>
            </a:endParaRPr>
          </a:p>
        </p:txBody>
      </p:sp>
      <p:sp>
        <p:nvSpPr>
          <p:cNvPr id="988" name="Google Shape;988;p42"/>
          <p:cNvSpPr/>
          <p:nvPr/>
        </p:nvSpPr>
        <p:spPr>
          <a:xfrm>
            <a:off x="849993" y="539386"/>
            <a:ext cx="185805" cy="199389"/>
          </a:xfrm>
          <a:custGeom>
            <a:avLst/>
            <a:gdLst/>
            <a:ahLst/>
            <a:cxnLst/>
            <a:rect l="l" t="t" r="r" b="b"/>
            <a:pathLst>
              <a:path w="2763" h="2965" extrusionOk="0">
                <a:moveTo>
                  <a:pt x="1442" y="1"/>
                </a:moveTo>
                <a:cubicBezTo>
                  <a:pt x="1388" y="1"/>
                  <a:pt x="1334" y="33"/>
                  <a:pt x="1322" y="98"/>
                </a:cubicBezTo>
                <a:lnTo>
                  <a:pt x="1167" y="740"/>
                </a:lnTo>
                <a:cubicBezTo>
                  <a:pt x="1120" y="955"/>
                  <a:pt x="953" y="1133"/>
                  <a:pt x="762" y="1169"/>
                </a:cubicBezTo>
                <a:lnTo>
                  <a:pt x="143" y="1300"/>
                </a:lnTo>
                <a:cubicBezTo>
                  <a:pt x="12" y="1336"/>
                  <a:pt x="0" y="1526"/>
                  <a:pt x="131" y="1562"/>
                </a:cubicBezTo>
                <a:lnTo>
                  <a:pt x="739" y="1741"/>
                </a:lnTo>
                <a:cubicBezTo>
                  <a:pt x="929" y="1800"/>
                  <a:pt x="1072" y="1979"/>
                  <a:pt x="1108" y="2205"/>
                </a:cubicBezTo>
                <a:lnTo>
                  <a:pt x="1203" y="2860"/>
                </a:lnTo>
                <a:cubicBezTo>
                  <a:pt x="1215" y="2928"/>
                  <a:pt x="1273" y="2964"/>
                  <a:pt x="1331" y="2964"/>
                </a:cubicBezTo>
                <a:cubicBezTo>
                  <a:pt x="1384" y="2964"/>
                  <a:pt x="1436" y="2934"/>
                  <a:pt x="1453" y="2872"/>
                </a:cubicBezTo>
                <a:lnTo>
                  <a:pt x="1620" y="2169"/>
                </a:lnTo>
                <a:cubicBezTo>
                  <a:pt x="1667" y="1979"/>
                  <a:pt x="1798" y="1836"/>
                  <a:pt x="1965" y="1800"/>
                </a:cubicBezTo>
                <a:lnTo>
                  <a:pt x="2632" y="1657"/>
                </a:lnTo>
                <a:cubicBezTo>
                  <a:pt x="2763" y="1633"/>
                  <a:pt x="2763" y="1443"/>
                  <a:pt x="2632" y="1407"/>
                </a:cubicBezTo>
                <a:lnTo>
                  <a:pt x="1989" y="1205"/>
                </a:lnTo>
                <a:cubicBezTo>
                  <a:pt x="1822" y="1157"/>
                  <a:pt x="1703" y="1002"/>
                  <a:pt x="1667" y="812"/>
                </a:cubicBezTo>
                <a:lnTo>
                  <a:pt x="1560" y="109"/>
                </a:lnTo>
                <a:cubicBezTo>
                  <a:pt x="1554" y="36"/>
                  <a:pt x="1498" y="1"/>
                  <a:pt x="14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04C7D9-3145-BE6F-2CEC-86AF5B683A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932" y="129952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29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3" name="chimes.wav"/>
          </p:stSnd>
        </p:sndAc>
      </p:transition>
    </mc:Choice>
    <mc:Fallback xmlns="">
      <p:transition spd="med">
        <p:fade/>
        <p:sndAc>
          <p:stSnd>
            <p:snd r:embed="rId8" name="chimes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1" y="814529"/>
            <a:ext cx="8803216" cy="351225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19392" y="1437226"/>
            <a:ext cx="14766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  <a:cs typeface="Myanmar Text" panose="020B0502040204020203" pitchFamily="34" charset="0"/>
              </a:rPr>
              <a:t>ice hockey</a:t>
            </a:r>
            <a:endParaRPr lang="en-US" sz="2000" dirty="0"/>
          </a:p>
        </p:txBody>
      </p:sp>
      <p:sp>
        <p:nvSpPr>
          <p:cNvPr id="14" name="Rectangle 13"/>
          <p:cNvSpPr/>
          <p:nvPr/>
        </p:nvSpPr>
        <p:spPr>
          <a:xfrm>
            <a:off x="3296078" y="1437688"/>
            <a:ext cx="15424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  <a:cs typeface="Myanmar Text" panose="020B0502040204020203" pitchFamily="34" charset="0"/>
              </a:rPr>
              <a:t>ride a bike</a:t>
            </a:r>
            <a:endParaRPr lang="en-US" sz="2000" dirty="0"/>
          </a:p>
        </p:txBody>
      </p:sp>
      <p:sp>
        <p:nvSpPr>
          <p:cNvPr id="15" name="Rectangle 14"/>
          <p:cNvSpPr/>
          <p:nvPr/>
        </p:nvSpPr>
        <p:spPr>
          <a:xfrm>
            <a:off x="4838488" y="1428356"/>
            <a:ext cx="11833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  <a:cs typeface="Myanmar Text" panose="020B0502040204020203" pitchFamily="34" charset="0"/>
              </a:rPr>
              <a:t>baseball</a:t>
            </a:r>
            <a:endParaRPr lang="en-US" sz="2000" dirty="0"/>
          </a:p>
        </p:txBody>
      </p:sp>
      <p:sp>
        <p:nvSpPr>
          <p:cNvPr id="16" name="Rectangle 15"/>
          <p:cNvSpPr/>
          <p:nvPr/>
        </p:nvSpPr>
        <p:spPr>
          <a:xfrm>
            <a:off x="6021825" y="1406412"/>
            <a:ext cx="9140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  <a:cs typeface="Myanmar Text" panose="020B0502040204020203" pitchFamily="34" charset="0"/>
              </a:rPr>
              <a:t>tennis</a:t>
            </a:r>
            <a:endParaRPr lang="en-US" sz="2000" dirty="0"/>
          </a:p>
        </p:txBody>
      </p:sp>
      <p:sp>
        <p:nvSpPr>
          <p:cNvPr id="17" name="Rectangle 16"/>
          <p:cNvSpPr/>
          <p:nvPr/>
        </p:nvSpPr>
        <p:spPr>
          <a:xfrm>
            <a:off x="6935858" y="1437688"/>
            <a:ext cx="8627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  <a:cs typeface="Myanmar Text" panose="020B0502040204020203" pitchFamily="34" charset="0"/>
              </a:rPr>
              <a:t>skiing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40602064"/>
      </p:ext>
    </p:extLst>
  </p:cSld>
  <p:clrMapOvr>
    <a:masterClrMapping/>
  </p:clrMapOvr>
  <p:transition spd="slow">
    <p:randomBar dir="vert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351&quot;/&gt;&lt;/object&gt;&lt;object type=&quot;3&quot; unique_id=&quot;10004&quot;&gt;&lt;property id=&quot;20148&quot; value=&quot;5&quot;/&gt;&lt;property id=&quot;20300&quot; value=&quot;Slide 2&quot;/&gt;&lt;property id=&quot;20307&quot; value=&quot;256&quot;/&gt;&lt;/object&gt;&lt;object type=&quot;3&quot; unique_id=&quot;10005&quot;&gt;&lt;property id=&quot;20148&quot; value=&quot;5&quot;/&gt;&lt;property id=&quot;20300&quot; value=&quot;Slide 3 - &amp;quot;01&amp;quot;&quot;/&gt;&lt;property id=&quot;20307&quot; value=&quot;502&quot;/&gt;&lt;/object&gt;&lt;object type=&quot;3&quot; unique_id=&quot;10006&quot;&gt;&lt;property id=&quot;20148&quot; value=&quot;5&quot;/&gt;&lt;property id=&quot;20300&quot; value=&quot;Slide 4&quot;/&gt;&lt;property id=&quot;20307&quot; value=&quot;512&quot;/&gt;&lt;/object&gt;&lt;object type=&quot;3&quot; unique_id=&quot;10007&quot;&gt;&lt;property id=&quot;20148&quot; value=&quot;5&quot;/&gt;&lt;property id=&quot;20300&quot; value=&quot;Slide 5&quot;/&gt;&lt;property id=&quot;20307&quot; value=&quot;513&quot;/&gt;&lt;/object&gt;&lt;object type=&quot;3&quot; unique_id=&quot;10008&quot;&gt;&lt;property id=&quot;20148&quot; value=&quot;5&quot;/&gt;&lt;property id=&quot;20300&quot; value=&quot;Slide 6&quot;/&gt;&lt;property id=&quot;20307&quot; value=&quot;514&quot;/&gt;&lt;/object&gt;&lt;object type=&quot;3&quot; unique_id=&quot;10009&quot;&gt;&lt;property id=&quot;20148&quot; value=&quot;5&quot;/&gt;&lt;property id=&quot;20300&quot; value=&quot;Slide 7&quot;/&gt;&lt;property id=&quot;20307&quot; value=&quot;515&quot;/&gt;&lt;/object&gt;&lt;object type=&quot;3&quot; unique_id=&quot;10010&quot;&gt;&lt;property id=&quot;20148&quot; value=&quot;5&quot;/&gt;&lt;property id=&quot;20300&quot; value=&quot;Slide 8&quot;/&gt;&lt;property id=&quot;20307&quot; value=&quot;516&quot;/&gt;&lt;/object&gt;&lt;object type=&quot;3&quot; unique_id=&quot;10011&quot;&gt;&lt;property id=&quot;20148&quot; value=&quot;5&quot;/&gt;&lt;property id=&quot;20300&quot; value=&quot;Slide 9&quot;/&gt;&lt;property id=&quot;20307&quot; value=&quot;517&quot;/&gt;&lt;/object&gt;&lt;object type=&quot;3&quot; unique_id=&quot;10012&quot;&gt;&lt;property id=&quot;20148&quot; value=&quot;5&quot;/&gt;&lt;property id=&quot;20300&quot; value=&quot;Slide 10 - &amp;quot;02&amp;quot;&quot;/&gt;&lt;property id=&quot;20307&quot; value=&quot;518&quot;/&gt;&lt;/object&gt;&lt;object type=&quot;3&quot; unique_id=&quot;10013&quot;&gt;&lt;property id=&quot;20148&quot; value=&quot;5&quot;/&gt;&lt;property id=&quot;20300&quot; value=&quot;Slide 11&quot;/&gt;&lt;property id=&quot;20307&quot; value=&quot;507&quot;/&gt;&lt;/object&gt;&lt;object type=&quot;3&quot; unique_id=&quot;10014&quot;&gt;&lt;property id=&quot;20148&quot; value=&quot;5&quot;/&gt;&lt;property id=&quot;20300&quot; value=&quot;Slide 12&quot;/&gt;&lt;property id=&quot;20307&quot; value=&quot;520&quot;/&gt;&lt;/object&gt;&lt;object type=&quot;3&quot; unique_id=&quot;10015&quot;&gt;&lt;property id=&quot;20148&quot; value=&quot;5&quot;/&gt;&lt;property id=&quot;20300&quot; value=&quot;Slide 13&quot;/&gt;&lt;property id=&quot;20307&quot; value=&quot;521&quot;/&gt;&lt;/object&gt;&lt;object type=&quot;3&quot; unique_id=&quot;10016&quot;&gt;&lt;property id=&quot;20148&quot; value=&quot;5&quot;/&gt;&lt;property id=&quot;20300&quot; value=&quot;Slide 14&quot;/&gt;&lt;property id=&quot;20307&quot; value=&quot;523&quot;/&gt;&lt;/object&gt;&lt;object type=&quot;3&quot; unique_id=&quot;10017&quot;&gt;&lt;property id=&quot;20148&quot; value=&quot;5&quot;/&gt;&lt;property id=&quot;20300&quot; value=&quot;Slide 15&quot;/&gt;&lt;property id=&quot;20307&quot; value=&quot;522&quot;/&gt;&lt;/object&gt;&lt;object type=&quot;3&quot; unique_id=&quot;10018&quot;&gt;&lt;property id=&quot;20148&quot; value=&quot;5&quot;/&gt;&lt;property id=&quot;20300&quot; value=&quot;Slide 16&quot;/&gt;&lt;property id=&quot;20307&quot; value=&quot;524&quot;/&gt;&lt;/object&gt;&lt;object type=&quot;3&quot; unique_id=&quot;10019&quot;&gt;&lt;property id=&quot;20148&quot; value=&quot;5&quot;/&gt;&lt;property id=&quot;20300&quot; value=&quot;Slide 17&quot;/&gt;&lt;property id=&quot;20307&quot; value=&quot;509&quot;/&gt;&lt;/object&gt;&lt;object type=&quot;3&quot; unique_id=&quot;10020&quot;&gt;&lt;property id=&quot;20148&quot; value=&quot;5&quot;/&gt;&lt;property id=&quot;20300&quot; value=&quot;Slide 18&quot;/&gt;&lt;property id=&quot;20307&quot; value=&quot;510&quot;/&gt;&lt;/object&gt;&lt;object type=&quot;3&quot; unique_id=&quot;10021&quot;&gt;&lt;property id=&quot;20148&quot; value=&quot;5&quot;/&gt;&lt;property id=&quot;20300&quot; value=&quot;Slide 19&quot;/&gt;&lt;property id=&quot;20307&quot; value=&quot;519&quot;/&gt;&lt;/object&gt;&lt;object type=&quot;3&quot; unique_id=&quot;10022&quot;&gt;&lt;property id=&quot;20148&quot; value=&quot;5&quot;/&gt;&lt;property id=&quot;20300&quot; value=&quot;Slide 20 - &amp;quot;03&amp;quot;&quot;/&gt;&lt;property id=&quot;20307&quot; value=&quot;505&quot;/&gt;&lt;/object&gt;&lt;object type=&quot;3&quot; unique_id=&quot;10023&quot;&gt;&lt;property id=&quot;20148&quot; value=&quot;5&quot;/&gt;&lt;property id=&quot;20300&quot; value=&quot;Slide 21&quot;/&gt;&lt;property id=&quot;20307&quot; value=&quot;377&quot;/&gt;&lt;/object&gt;&lt;object type=&quot;3&quot; unique_id=&quot;10024&quot;&gt;&lt;property id=&quot;20148&quot; value=&quot;5&quot;/&gt;&lt;property id=&quot;20300&quot; value=&quot;Slide 22&quot;/&gt;&lt;property id=&quot;20307&quot; value=&quot;393&quot;/&gt;&lt;/object&gt;&lt;/object&gt;&lt;object type=&quot;8&quot; unique_id=&quot;10048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5343</TotalTime>
  <Words>248</Words>
  <Application>Microsoft Office PowerPoint</Application>
  <PresentationFormat>On-screen Show (16:9)</PresentationFormat>
  <Paragraphs>45</Paragraphs>
  <Slides>19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Patrick Hand</vt:lpstr>
      <vt:lpstr>Bebas Neue</vt:lpstr>
      <vt:lpstr>Arial</vt:lpstr>
      <vt:lpstr>Quicksand SemiBold</vt:lpstr>
      <vt:lpstr>Life Savers</vt:lpstr>
      <vt:lpstr>Life Savers ExtraBold</vt:lpstr>
      <vt:lpstr>Comic Sans MS</vt:lpstr>
      <vt:lpstr>Patrick Hand SC</vt:lpstr>
      <vt:lpstr>Quicksand</vt:lpstr>
      <vt:lpstr>English Language Grammar Rules by Slidesgo</vt:lpstr>
      <vt:lpstr>Science Subject for Elementary - 3rd Grade: Physical, Life, and Earth by Slidesgo</vt:lpstr>
      <vt:lpstr>PowerPoint Presentation</vt:lpstr>
      <vt:lpstr>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03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2: My school</dc:title>
  <dc:creator>Christiaan Rheeder</dc:creator>
  <cp:lastModifiedBy>Admin</cp:lastModifiedBy>
  <cp:revision>145</cp:revision>
  <dcterms:modified xsi:type="dcterms:W3CDTF">2026-01-18T04:12:01Z</dcterms:modified>
</cp:coreProperties>
</file>