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3.wav" ContentType="audio/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5.wav" ContentType="audio/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81" r:id="rId2"/>
  </p:sldMasterIdLst>
  <p:notesMasterIdLst>
    <p:notesMasterId r:id="rId26"/>
  </p:notesMasterIdLst>
  <p:sldIdLst>
    <p:sldId id="351" r:id="rId3"/>
    <p:sldId id="502" r:id="rId4"/>
    <p:sldId id="400" r:id="rId5"/>
    <p:sldId id="401" r:id="rId6"/>
    <p:sldId id="402" r:id="rId7"/>
    <p:sldId id="403" r:id="rId8"/>
    <p:sldId id="404" r:id="rId9"/>
    <p:sldId id="405" r:id="rId10"/>
    <p:sldId id="506" r:id="rId11"/>
    <p:sldId id="503" r:id="rId12"/>
    <p:sldId id="363" r:id="rId13"/>
    <p:sldId id="507" r:id="rId14"/>
    <p:sldId id="509" r:id="rId15"/>
    <p:sldId id="510" r:id="rId16"/>
    <p:sldId id="511" r:id="rId17"/>
    <p:sldId id="512" r:id="rId18"/>
    <p:sldId id="508" r:id="rId19"/>
    <p:sldId id="513" r:id="rId20"/>
    <p:sldId id="514" r:id="rId21"/>
    <p:sldId id="515" r:id="rId22"/>
    <p:sldId id="505" r:id="rId23"/>
    <p:sldId id="377" r:id="rId24"/>
    <p:sldId id="393" r:id="rId25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27"/>
    </p:embeddedFont>
    <p:embeddedFont>
      <p:font typeface="Comic Sans MS" panose="030F0702030302020204" pitchFamily="66" charset="0"/>
      <p:regular r:id="rId28"/>
      <p:bold r:id="rId29"/>
      <p:italic r:id="rId30"/>
      <p:boldItalic r:id="rId31"/>
    </p:embeddedFont>
    <p:embeddedFont>
      <p:font typeface="Patrick Hand" panose="00000500000000000000" pitchFamily="2" charset="0"/>
      <p:regular r:id="rId32"/>
    </p:embeddedFont>
    <p:embeddedFont>
      <p:font typeface="Patrick Hand SC" panose="00000500000000000000" pitchFamily="2" charset="0"/>
      <p:regular r:id="rId33"/>
    </p:embeddedFont>
    <p:embeddedFont>
      <p:font typeface="Quicksand" panose="020B0604020202020204" charset="0"/>
      <p:regular r:id="rId34"/>
      <p:bold r:id="rId35"/>
    </p:embeddedFont>
    <p:embeddedFont>
      <p:font typeface="Quicksand SemiBold" panose="020B0604020202020204" charset="0"/>
      <p:bold r:id="rId36"/>
    </p:embeddedFont>
  </p:embeddedFontLst>
  <p:custDataLst>
    <p:tags r:id="rId3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59C3A0F-8EFC-4D61-ABBA-D93333307FA0}">
  <a:tblStyle styleId="{459C3A0F-8EFC-4D61-ABBA-D93333307FA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63" autoAdjust="0"/>
    <p:restoredTop sz="93883" autoAdjust="0"/>
  </p:normalViewPr>
  <p:slideViewPr>
    <p:cSldViewPr snapToGrid="0" snapToObjects="1">
      <p:cViewPr varScale="1">
        <p:scale>
          <a:sx n="85" d="100"/>
          <a:sy n="85" d="100"/>
        </p:scale>
        <p:origin x="760" y="36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480992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2361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5976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0422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9547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4306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3246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5221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6847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7779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3452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0096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7029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162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443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629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88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7169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18552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223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8260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2162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0085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01/18/2026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11595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15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11"/>
          <p:cNvGrpSpPr/>
          <p:nvPr/>
        </p:nvGrpSpPr>
        <p:grpSpPr>
          <a:xfrm>
            <a:off x="0" y="-3700"/>
            <a:ext cx="9144006" cy="909438"/>
            <a:chOff x="0" y="-3700"/>
            <a:chExt cx="9144006" cy="909438"/>
          </a:xfrm>
        </p:grpSpPr>
        <p:sp>
          <p:nvSpPr>
            <p:cNvPr id="395" name="Google Shape;395;p11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" name="Google Shape;397;p11"/>
          <p:cNvSpPr/>
          <p:nvPr/>
        </p:nvSpPr>
        <p:spPr>
          <a:xfrm>
            <a:off x="-25" y="29484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1"/>
          <p:cNvSpPr txBox="1">
            <a:spLocks noGrp="1"/>
          </p:cNvSpPr>
          <p:nvPr>
            <p:ph type="title" hasCustomPrompt="1"/>
          </p:nvPr>
        </p:nvSpPr>
        <p:spPr>
          <a:xfrm>
            <a:off x="998550" y="1284026"/>
            <a:ext cx="7146900" cy="11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99" name="Google Shape;399;p11"/>
          <p:cNvSpPr txBox="1">
            <a:spLocks noGrp="1"/>
          </p:cNvSpPr>
          <p:nvPr>
            <p:ph type="subTitle" idx="1"/>
          </p:nvPr>
        </p:nvSpPr>
        <p:spPr>
          <a:xfrm>
            <a:off x="998550" y="2446025"/>
            <a:ext cx="7146900" cy="36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400" name="Google Shape;400;p11"/>
          <p:cNvGrpSpPr/>
          <p:nvPr/>
        </p:nvGrpSpPr>
        <p:grpSpPr>
          <a:xfrm flipH="1">
            <a:off x="1" y="3610283"/>
            <a:ext cx="9144074" cy="1533850"/>
            <a:chOff x="0" y="3379489"/>
            <a:chExt cx="9144074" cy="1764872"/>
          </a:xfrm>
        </p:grpSpPr>
        <p:sp>
          <p:nvSpPr>
            <p:cNvPr id="401" name="Google Shape;401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" name="Google Shape;404;p11"/>
          <p:cNvGrpSpPr/>
          <p:nvPr/>
        </p:nvGrpSpPr>
        <p:grpSpPr>
          <a:xfrm>
            <a:off x="7477632" y="4079154"/>
            <a:ext cx="1495707" cy="748875"/>
            <a:chOff x="3640625" y="4512400"/>
            <a:chExt cx="1702375" cy="852350"/>
          </a:xfrm>
        </p:grpSpPr>
        <p:sp>
          <p:nvSpPr>
            <p:cNvPr id="405" name="Google Shape;405;p11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4" name="Google Shape;424;p11"/>
          <p:cNvSpPr/>
          <p:nvPr/>
        </p:nvSpPr>
        <p:spPr>
          <a:xfrm>
            <a:off x="4589625" y="4691198"/>
            <a:ext cx="569591" cy="25789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1"/>
          <p:cNvSpPr/>
          <p:nvPr/>
        </p:nvSpPr>
        <p:spPr>
          <a:xfrm>
            <a:off x="6837550" y="40791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1"/>
          <p:cNvSpPr/>
          <p:nvPr/>
        </p:nvSpPr>
        <p:spPr>
          <a:xfrm>
            <a:off x="6037450" y="41949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1"/>
          <p:cNvSpPr/>
          <p:nvPr/>
        </p:nvSpPr>
        <p:spPr>
          <a:xfrm>
            <a:off x="4710325" y="39390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1"/>
          <p:cNvSpPr/>
          <p:nvPr/>
        </p:nvSpPr>
        <p:spPr>
          <a:xfrm>
            <a:off x="6961375" y="46911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" name="Google Shape;429;p11"/>
          <p:cNvGrpSpPr/>
          <p:nvPr/>
        </p:nvGrpSpPr>
        <p:grpSpPr>
          <a:xfrm>
            <a:off x="50938" y="3710475"/>
            <a:ext cx="1324575" cy="1117550"/>
            <a:chOff x="1223650" y="4359325"/>
            <a:chExt cx="1324575" cy="1117550"/>
          </a:xfrm>
        </p:grpSpPr>
        <p:sp>
          <p:nvSpPr>
            <p:cNvPr id="430" name="Google Shape;430;p11"/>
            <p:cNvSpPr/>
            <p:nvPr/>
          </p:nvSpPr>
          <p:spPr>
            <a:xfrm>
              <a:off x="1640975" y="4559850"/>
              <a:ext cx="74000" cy="437825"/>
            </a:xfrm>
            <a:custGeom>
              <a:avLst/>
              <a:gdLst/>
              <a:ahLst/>
              <a:cxnLst/>
              <a:rect l="l" t="t" r="r" b="b"/>
              <a:pathLst>
                <a:path w="2960" h="17513" extrusionOk="0">
                  <a:moveTo>
                    <a:pt x="2196" y="0"/>
                  </a:moveTo>
                  <a:lnTo>
                    <a:pt x="2140" y="94"/>
                  </a:lnTo>
                  <a:lnTo>
                    <a:pt x="1992" y="335"/>
                  </a:lnTo>
                  <a:lnTo>
                    <a:pt x="1768" y="745"/>
                  </a:lnTo>
                  <a:lnTo>
                    <a:pt x="1489" y="1285"/>
                  </a:lnTo>
                  <a:lnTo>
                    <a:pt x="1191" y="1973"/>
                  </a:lnTo>
                  <a:lnTo>
                    <a:pt x="1042" y="2364"/>
                  </a:lnTo>
                  <a:lnTo>
                    <a:pt x="894" y="2792"/>
                  </a:lnTo>
                  <a:lnTo>
                    <a:pt x="745" y="3239"/>
                  </a:lnTo>
                  <a:lnTo>
                    <a:pt x="596" y="3741"/>
                  </a:lnTo>
                  <a:lnTo>
                    <a:pt x="466" y="4262"/>
                  </a:lnTo>
                  <a:lnTo>
                    <a:pt x="335" y="4820"/>
                  </a:lnTo>
                  <a:lnTo>
                    <a:pt x="242" y="5397"/>
                  </a:lnTo>
                  <a:lnTo>
                    <a:pt x="149" y="6012"/>
                  </a:lnTo>
                  <a:lnTo>
                    <a:pt x="75" y="6663"/>
                  </a:lnTo>
                  <a:lnTo>
                    <a:pt x="37" y="7351"/>
                  </a:lnTo>
                  <a:lnTo>
                    <a:pt x="0" y="8040"/>
                  </a:lnTo>
                  <a:lnTo>
                    <a:pt x="19" y="8784"/>
                  </a:lnTo>
                  <a:lnTo>
                    <a:pt x="56" y="9547"/>
                  </a:lnTo>
                  <a:lnTo>
                    <a:pt x="112" y="10329"/>
                  </a:lnTo>
                  <a:lnTo>
                    <a:pt x="224" y="11148"/>
                  </a:lnTo>
                  <a:lnTo>
                    <a:pt x="354" y="11985"/>
                  </a:lnTo>
                  <a:lnTo>
                    <a:pt x="540" y="12841"/>
                  </a:lnTo>
                  <a:lnTo>
                    <a:pt x="763" y="13735"/>
                  </a:lnTo>
                  <a:lnTo>
                    <a:pt x="1042" y="14647"/>
                  </a:lnTo>
                  <a:lnTo>
                    <a:pt x="1359" y="15577"/>
                  </a:lnTo>
                  <a:lnTo>
                    <a:pt x="1731" y="16545"/>
                  </a:lnTo>
                  <a:lnTo>
                    <a:pt x="2159" y="17513"/>
                  </a:lnTo>
                  <a:lnTo>
                    <a:pt x="2438" y="17420"/>
                  </a:lnTo>
                  <a:lnTo>
                    <a:pt x="2029" y="16470"/>
                  </a:lnTo>
                  <a:lnTo>
                    <a:pt x="1675" y="15540"/>
                  </a:lnTo>
                  <a:lnTo>
                    <a:pt x="1359" y="14647"/>
                  </a:lnTo>
                  <a:lnTo>
                    <a:pt x="1098" y="13753"/>
                  </a:lnTo>
                  <a:lnTo>
                    <a:pt x="894" y="12897"/>
                  </a:lnTo>
                  <a:lnTo>
                    <a:pt x="707" y="12060"/>
                  </a:lnTo>
                  <a:lnTo>
                    <a:pt x="596" y="11260"/>
                  </a:lnTo>
                  <a:lnTo>
                    <a:pt x="503" y="10478"/>
                  </a:lnTo>
                  <a:lnTo>
                    <a:pt x="447" y="9715"/>
                  </a:lnTo>
                  <a:lnTo>
                    <a:pt x="410" y="8989"/>
                  </a:lnTo>
                  <a:lnTo>
                    <a:pt x="428" y="8282"/>
                  </a:lnTo>
                  <a:lnTo>
                    <a:pt x="466" y="7612"/>
                  </a:lnTo>
                  <a:lnTo>
                    <a:pt x="521" y="6961"/>
                  </a:lnTo>
                  <a:lnTo>
                    <a:pt x="614" y="6347"/>
                  </a:lnTo>
                  <a:lnTo>
                    <a:pt x="707" y="5770"/>
                  </a:lnTo>
                  <a:lnTo>
                    <a:pt x="819" y="5211"/>
                  </a:lnTo>
                  <a:lnTo>
                    <a:pt x="968" y="4672"/>
                  </a:lnTo>
                  <a:lnTo>
                    <a:pt x="1117" y="4188"/>
                  </a:lnTo>
                  <a:lnTo>
                    <a:pt x="1266" y="3722"/>
                  </a:lnTo>
                  <a:lnTo>
                    <a:pt x="1433" y="3276"/>
                  </a:lnTo>
                  <a:lnTo>
                    <a:pt x="1601" y="2885"/>
                  </a:lnTo>
                  <a:lnTo>
                    <a:pt x="1768" y="2513"/>
                  </a:lnTo>
                  <a:lnTo>
                    <a:pt x="1936" y="2178"/>
                  </a:lnTo>
                  <a:lnTo>
                    <a:pt x="2103" y="1880"/>
                  </a:lnTo>
                  <a:lnTo>
                    <a:pt x="2252" y="1620"/>
                  </a:lnTo>
                  <a:lnTo>
                    <a:pt x="2401" y="1378"/>
                  </a:lnTo>
                  <a:lnTo>
                    <a:pt x="2661" y="1024"/>
                  </a:lnTo>
                  <a:lnTo>
                    <a:pt x="2848" y="801"/>
                  </a:lnTo>
                  <a:lnTo>
                    <a:pt x="2922" y="763"/>
                  </a:lnTo>
                  <a:lnTo>
                    <a:pt x="2959" y="745"/>
                  </a:lnTo>
                  <a:lnTo>
                    <a:pt x="2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1651200" y="4359325"/>
              <a:ext cx="269400" cy="265675"/>
            </a:xfrm>
            <a:custGeom>
              <a:avLst/>
              <a:gdLst/>
              <a:ahLst/>
              <a:cxnLst/>
              <a:rect l="l" t="t" r="r" b="b"/>
              <a:pathLst>
                <a:path w="10776" h="10627" extrusionOk="0">
                  <a:moveTo>
                    <a:pt x="1973" y="0"/>
                  </a:moveTo>
                  <a:lnTo>
                    <a:pt x="1769" y="38"/>
                  </a:lnTo>
                  <a:lnTo>
                    <a:pt x="1583" y="75"/>
                  </a:lnTo>
                  <a:lnTo>
                    <a:pt x="1396" y="131"/>
                  </a:lnTo>
                  <a:lnTo>
                    <a:pt x="1248" y="205"/>
                  </a:lnTo>
                  <a:lnTo>
                    <a:pt x="1080" y="280"/>
                  </a:lnTo>
                  <a:lnTo>
                    <a:pt x="950" y="373"/>
                  </a:lnTo>
                  <a:lnTo>
                    <a:pt x="820" y="466"/>
                  </a:lnTo>
                  <a:lnTo>
                    <a:pt x="708" y="577"/>
                  </a:lnTo>
                  <a:lnTo>
                    <a:pt x="596" y="708"/>
                  </a:lnTo>
                  <a:lnTo>
                    <a:pt x="485" y="838"/>
                  </a:lnTo>
                  <a:lnTo>
                    <a:pt x="410" y="987"/>
                  </a:lnTo>
                  <a:lnTo>
                    <a:pt x="336" y="1136"/>
                  </a:lnTo>
                  <a:lnTo>
                    <a:pt x="261" y="1303"/>
                  </a:lnTo>
                  <a:lnTo>
                    <a:pt x="205" y="1471"/>
                  </a:lnTo>
                  <a:lnTo>
                    <a:pt x="112" y="1843"/>
                  </a:lnTo>
                  <a:lnTo>
                    <a:pt x="38" y="2234"/>
                  </a:lnTo>
                  <a:lnTo>
                    <a:pt x="19" y="2643"/>
                  </a:lnTo>
                  <a:lnTo>
                    <a:pt x="1" y="3071"/>
                  </a:lnTo>
                  <a:lnTo>
                    <a:pt x="19" y="3518"/>
                  </a:lnTo>
                  <a:lnTo>
                    <a:pt x="75" y="3983"/>
                  </a:lnTo>
                  <a:lnTo>
                    <a:pt x="131" y="4448"/>
                  </a:lnTo>
                  <a:lnTo>
                    <a:pt x="205" y="4932"/>
                  </a:lnTo>
                  <a:lnTo>
                    <a:pt x="298" y="5397"/>
                  </a:lnTo>
                  <a:lnTo>
                    <a:pt x="410" y="5863"/>
                  </a:lnTo>
                  <a:lnTo>
                    <a:pt x="652" y="6775"/>
                  </a:lnTo>
                  <a:lnTo>
                    <a:pt x="913" y="7631"/>
                  </a:lnTo>
                  <a:lnTo>
                    <a:pt x="1155" y="8412"/>
                  </a:lnTo>
                  <a:lnTo>
                    <a:pt x="1396" y="9064"/>
                  </a:lnTo>
                  <a:lnTo>
                    <a:pt x="1583" y="9566"/>
                  </a:lnTo>
                  <a:lnTo>
                    <a:pt x="1769" y="9994"/>
                  </a:lnTo>
                  <a:lnTo>
                    <a:pt x="3183" y="10069"/>
                  </a:lnTo>
                  <a:lnTo>
                    <a:pt x="4467" y="10162"/>
                  </a:lnTo>
                  <a:lnTo>
                    <a:pt x="5602" y="10273"/>
                  </a:lnTo>
                  <a:lnTo>
                    <a:pt x="6607" y="10385"/>
                  </a:lnTo>
                  <a:lnTo>
                    <a:pt x="8282" y="10571"/>
                  </a:lnTo>
                  <a:lnTo>
                    <a:pt x="8934" y="10608"/>
                  </a:lnTo>
                  <a:lnTo>
                    <a:pt x="9473" y="10627"/>
                  </a:lnTo>
                  <a:lnTo>
                    <a:pt x="9715" y="10627"/>
                  </a:lnTo>
                  <a:lnTo>
                    <a:pt x="9920" y="10608"/>
                  </a:lnTo>
                  <a:lnTo>
                    <a:pt x="10106" y="10571"/>
                  </a:lnTo>
                  <a:lnTo>
                    <a:pt x="10273" y="10515"/>
                  </a:lnTo>
                  <a:lnTo>
                    <a:pt x="10404" y="10441"/>
                  </a:lnTo>
                  <a:lnTo>
                    <a:pt x="10515" y="10366"/>
                  </a:lnTo>
                  <a:lnTo>
                    <a:pt x="10608" y="10255"/>
                  </a:lnTo>
                  <a:lnTo>
                    <a:pt x="10683" y="10143"/>
                  </a:lnTo>
                  <a:lnTo>
                    <a:pt x="10720" y="9994"/>
                  </a:lnTo>
                  <a:lnTo>
                    <a:pt x="10757" y="9827"/>
                  </a:lnTo>
                  <a:lnTo>
                    <a:pt x="10776" y="9641"/>
                  </a:lnTo>
                  <a:lnTo>
                    <a:pt x="10757" y="9417"/>
                  </a:lnTo>
                  <a:lnTo>
                    <a:pt x="10739" y="9175"/>
                  </a:lnTo>
                  <a:lnTo>
                    <a:pt x="10683" y="8915"/>
                  </a:lnTo>
                  <a:lnTo>
                    <a:pt x="10534" y="8282"/>
                  </a:lnTo>
                  <a:lnTo>
                    <a:pt x="10441" y="7947"/>
                  </a:lnTo>
                  <a:lnTo>
                    <a:pt x="10329" y="7631"/>
                  </a:lnTo>
                  <a:lnTo>
                    <a:pt x="10199" y="7333"/>
                  </a:lnTo>
                  <a:lnTo>
                    <a:pt x="10069" y="7054"/>
                  </a:lnTo>
                  <a:lnTo>
                    <a:pt x="9901" y="6775"/>
                  </a:lnTo>
                  <a:lnTo>
                    <a:pt x="9734" y="6514"/>
                  </a:lnTo>
                  <a:lnTo>
                    <a:pt x="9566" y="6272"/>
                  </a:lnTo>
                  <a:lnTo>
                    <a:pt x="9380" y="6030"/>
                  </a:lnTo>
                  <a:lnTo>
                    <a:pt x="9175" y="5807"/>
                  </a:lnTo>
                  <a:lnTo>
                    <a:pt x="8989" y="5602"/>
                  </a:lnTo>
                  <a:lnTo>
                    <a:pt x="8766" y="5416"/>
                  </a:lnTo>
                  <a:lnTo>
                    <a:pt x="8561" y="5230"/>
                  </a:lnTo>
                  <a:lnTo>
                    <a:pt x="8133" y="4914"/>
                  </a:lnTo>
                  <a:lnTo>
                    <a:pt x="7705" y="4616"/>
                  </a:lnTo>
                  <a:lnTo>
                    <a:pt x="7296" y="4392"/>
                  </a:lnTo>
                  <a:lnTo>
                    <a:pt x="6905" y="4188"/>
                  </a:lnTo>
                  <a:lnTo>
                    <a:pt x="6551" y="4020"/>
                  </a:lnTo>
                  <a:lnTo>
                    <a:pt x="6216" y="3890"/>
                  </a:lnTo>
                  <a:lnTo>
                    <a:pt x="5751" y="3741"/>
                  </a:lnTo>
                  <a:lnTo>
                    <a:pt x="5584" y="3685"/>
                  </a:lnTo>
                  <a:lnTo>
                    <a:pt x="5658" y="3536"/>
                  </a:lnTo>
                  <a:lnTo>
                    <a:pt x="5714" y="3369"/>
                  </a:lnTo>
                  <a:lnTo>
                    <a:pt x="5788" y="3146"/>
                  </a:lnTo>
                  <a:lnTo>
                    <a:pt x="5863" y="2866"/>
                  </a:lnTo>
                  <a:lnTo>
                    <a:pt x="5900" y="2569"/>
                  </a:lnTo>
                  <a:lnTo>
                    <a:pt x="5919" y="2252"/>
                  </a:lnTo>
                  <a:lnTo>
                    <a:pt x="5900" y="2085"/>
                  </a:lnTo>
                  <a:lnTo>
                    <a:pt x="5881" y="1917"/>
                  </a:lnTo>
                  <a:lnTo>
                    <a:pt x="5844" y="1750"/>
                  </a:lnTo>
                  <a:lnTo>
                    <a:pt x="5788" y="1582"/>
                  </a:lnTo>
                  <a:lnTo>
                    <a:pt x="5714" y="1415"/>
                  </a:lnTo>
                  <a:lnTo>
                    <a:pt x="5621" y="1247"/>
                  </a:lnTo>
                  <a:lnTo>
                    <a:pt x="5509" y="1098"/>
                  </a:lnTo>
                  <a:lnTo>
                    <a:pt x="5360" y="931"/>
                  </a:lnTo>
                  <a:lnTo>
                    <a:pt x="5212" y="801"/>
                  </a:lnTo>
                  <a:lnTo>
                    <a:pt x="5025" y="652"/>
                  </a:lnTo>
                  <a:lnTo>
                    <a:pt x="4802" y="522"/>
                  </a:lnTo>
                  <a:lnTo>
                    <a:pt x="4560" y="410"/>
                  </a:lnTo>
                  <a:lnTo>
                    <a:pt x="4300" y="298"/>
                  </a:lnTo>
                  <a:lnTo>
                    <a:pt x="3983" y="205"/>
                  </a:lnTo>
                  <a:lnTo>
                    <a:pt x="3648" y="131"/>
                  </a:lnTo>
                  <a:lnTo>
                    <a:pt x="3276" y="75"/>
                  </a:lnTo>
                  <a:lnTo>
                    <a:pt x="2867" y="1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1649800" y="4452850"/>
              <a:ext cx="261975" cy="172625"/>
            </a:xfrm>
            <a:custGeom>
              <a:avLst/>
              <a:gdLst/>
              <a:ahLst/>
              <a:cxnLst/>
              <a:rect l="l" t="t" r="r" b="b"/>
              <a:pathLst>
                <a:path w="10479" h="6905" extrusionOk="0">
                  <a:moveTo>
                    <a:pt x="2178" y="0"/>
                  </a:moveTo>
                  <a:lnTo>
                    <a:pt x="1974" y="19"/>
                  </a:lnTo>
                  <a:lnTo>
                    <a:pt x="1750" y="37"/>
                  </a:lnTo>
                  <a:lnTo>
                    <a:pt x="1545" y="75"/>
                  </a:lnTo>
                  <a:lnTo>
                    <a:pt x="1322" y="130"/>
                  </a:lnTo>
                  <a:lnTo>
                    <a:pt x="1136" y="205"/>
                  </a:lnTo>
                  <a:lnTo>
                    <a:pt x="950" y="279"/>
                  </a:lnTo>
                  <a:lnTo>
                    <a:pt x="764" y="372"/>
                  </a:lnTo>
                  <a:lnTo>
                    <a:pt x="596" y="465"/>
                  </a:lnTo>
                  <a:lnTo>
                    <a:pt x="447" y="577"/>
                  </a:lnTo>
                  <a:lnTo>
                    <a:pt x="317" y="707"/>
                  </a:lnTo>
                  <a:lnTo>
                    <a:pt x="206" y="838"/>
                  </a:lnTo>
                  <a:lnTo>
                    <a:pt x="131" y="968"/>
                  </a:lnTo>
                  <a:lnTo>
                    <a:pt x="57" y="1117"/>
                  </a:lnTo>
                  <a:lnTo>
                    <a:pt x="19" y="1266"/>
                  </a:lnTo>
                  <a:lnTo>
                    <a:pt x="1" y="1433"/>
                  </a:lnTo>
                  <a:lnTo>
                    <a:pt x="19" y="1601"/>
                  </a:lnTo>
                  <a:lnTo>
                    <a:pt x="206" y="2159"/>
                  </a:lnTo>
                  <a:lnTo>
                    <a:pt x="652" y="3443"/>
                  </a:lnTo>
                  <a:lnTo>
                    <a:pt x="931" y="4169"/>
                  </a:lnTo>
                  <a:lnTo>
                    <a:pt x="1192" y="4857"/>
                  </a:lnTo>
                  <a:lnTo>
                    <a:pt x="1452" y="5453"/>
                  </a:lnTo>
                  <a:lnTo>
                    <a:pt x="1583" y="5676"/>
                  </a:lnTo>
                  <a:lnTo>
                    <a:pt x="1676" y="5844"/>
                  </a:lnTo>
                  <a:lnTo>
                    <a:pt x="1787" y="5993"/>
                  </a:lnTo>
                  <a:lnTo>
                    <a:pt x="1955" y="6104"/>
                  </a:lnTo>
                  <a:lnTo>
                    <a:pt x="2141" y="6216"/>
                  </a:lnTo>
                  <a:lnTo>
                    <a:pt x="2383" y="6309"/>
                  </a:lnTo>
                  <a:lnTo>
                    <a:pt x="2662" y="6402"/>
                  </a:lnTo>
                  <a:lnTo>
                    <a:pt x="2997" y="6476"/>
                  </a:lnTo>
                  <a:lnTo>
                    <a:pt x="3369" y="6532"/>
                  </a:lnTo>
                  <a:lnTo>
                    <a:pt x="3797" y="6588"/>
                  </a:lnTo>
                  <a:lnTo>
                    <a:pt x="4802" y="6681"/>
                  </a:lnTo>
                  <a:lnTo>
                    <a:pt x="6012" y="6756"/>
                  </a:lnTo>
                  <a:lnTo>
                    <a:pt x="9120" y="6904"/>
                  </a:lnTo>
                  <a:lnTo>
                    <a:pt x="9529" y="6904"/>
                  </a:lnTo>
                  <a:lnTo>
                    <a:pt x="9864" y="6886"/>
                  </a:lnTo>
                  <a:lnTo>
                    <a:pt x="10106" y="6849"/>
                  </a:lnTo>
                  <a:lnTo>
                    <a:pt x="10218" y="6811"/>
                  </a:lnTo>
                  <a:lnTo>
                    <a:pt x="10292" y="6756"/>
                  </a:lnTo>
                  <a:lnTo>
                    <a:pt x="10367" y="6718"/>
                  </a:lnTo>
                  <a:lnTo>
                    <a:pt x="10422" y="6663"/>
                  </a:lnTo>
                  <a:lnTo>
                    <a:pt x="10441" y="6607"/>
                  </a:lnTo>
                  <a:lnTo>
                    <a:pt x="10460" y="6551"/>
                  </a:lnTo>
                  <a:lnTo>
                    <a:pt x="10478" y="6476"/>
                  </a:lnTo>
                  <a:lnTo>
                    <a:pt x="10460" y="6402"/>
                  </a:lnTo>
                  <a:lnTo>
                    <a:pt x="10404" y="6253"/>
                  </a:lnTo>
                  <a:lnTo>
                    <a:pt x="10292" y="6086"/>
                  </a:lnTo>
                  <a:lnTo>
                    <a:pt x="10143" y="5900"/>
                  </a:lnTo>
                  <a:lnTo>
                    <a:pt x="9957" y="5695"/>
                  </a:lnTo>
                  <a:lnTo>
                    <a:pt x="9734" y="5490"/>
                  </a:lnTo>
                  <a:lnTo>
                    <a:pt x="9473" y="5267"/>
                  </a:lnTo>
                  <a:lnTo>
                    <a:pt x="9194" y="5043"/>
                  </a:lnTo>
                  <a:lnTo>
                    <a:pt x="8561" y="4597"/>
                  </a:lnTo>
                  <a:lnTo>
                    <a:pt x="7873" y="4132"/>
                  </a:lnTo>
                  <a:lnTo>
                    <a:pt x="7147" y="3685"/>
                  </a:lnTo>
                  <a:lnTo>
                    <a:pt x="6459" y="3276"/>
                  </a:lnTo>
                  <a:lnTo>
                    <a:pt x="5807" y="2903"/>
                  </a:lnTo>
                  <a:lnTo>
                    <a:pt x="4784" y="2326"/>
                  </a:lnTo>
                  <a:lnTo>
                    <a:pt x="4393" y="2122"/>
                  </a:lnTo>
                  <a:lnTo>
                    <a:pt x="4393" y="1843"/>
                  </a:lnTo>
                  <a:lnTo>
                    <a:pt x="4374" y="1582"/>
                  </a:lnTo>
                  <a:lnTo>
                    <a:pt x="4337" y="1340"/>
                  </a:lnTo>
                  <a:lnTo>
                    <a:pt x="4263" y="1117"/>
                  </a:lnTo>
                  <a:lnTo>
                    <a:pt x="4170" y="931"/>
                  </a:lnTo>
                  <a:lnTo>
                    <a:pt x="4058" y="745"/>
                  </a:lnTo>
                  <a:lnTo>
                    <a:pt x="3928" y="596"/>
                  </a:lnTo>
                  <a:lnTo>
                    <a:pt x="3779" y="465"/>
                  </a:lnTo>
                  <a:lnTo>
                    <a:pt x="3611" y="335"/>
                  </a:lnTo>
                  <a:lnTo>
                    <a:pt x="3425" y="242"/>
                  </a:lnTo>
                  <a:lnTo>
                    <a:pt x="3239" y="168"/>
                  </a:lnTo>
                  <a:lnTo>
                    <a:pt x="3034" y="93"/>
                  </a:lnTo>
                  <a:lnTo>
                    <a:pt x="2830" y="56"/>
                  </a:lnTo>
                  <a:lnTo>
                    <a:pt x="2625" y="19"/>
                  </a:lnTo>
                  <a:lnTo>
                    <a:pt x="240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714025" y="4451450"/>
              <a:ext cx="80500" cy="97725"/>
            </a:xfrm>
            <a:custGeom>
              <a:avLst/>
              <a:gdLst/>
              <a:ahLst/>
              <a:cxnLst/>
              <a:rect l="l" t="t" r="r" b="b"/>
              <a:pathLst>
                <a:path w="3220" h="3909" extrusionOk="0">
                  <a:moveTo>
                    <a:pt x="3052" y="0"/>
                  </a:moveTo>
                  <a:lnTo>
                    <a:pt x="2996" y="112"/>
                  </a:lnTo>
                  <a:lnTo>
                    <a:pt x="2847" y="428"/>
                  </a:lnTo>
                  <a:lnTo>
                    <a:pt x="2605" y="875"/>
                  </a:lnTo>
                  <a:lnTo>
                    <a:pt x="2252" y="1452"/>
                  </a:lnTo>
                  <a:lnTo>
                    <a:pt x="2047" y="1768"/>
                  </a:lnTo>
                  <a:lnTo>
                    <a:pt x="1824" y="2085"/>
                  </a:lnTo>
                  <a:lnTo>
                    <a:pt x="1582" y="2420"/>
                  </a:lnTo>
                  <a:lnTo>
                    <a:pt x="1303" y="2736"/>
                  </a:lnTo>
                  <a:lnTo>
                    <a:pt x="1024" y="3052"/>
                  </a:lnTo>
                  <a:lnTo>
                    <a:pt x="707" y="3369"/>
                  </a:lnTo>
                  <a:lnTo>
                    <a:pt x="372" y="3648"/>
                  </a:lnTo>
                  <a:lnTo>
                    <a:pt x="0" y="3908"/>
                  </a:lnTo>
                  <a:lnTo>
                    <a:pt x="93" y="3871"/>
                  </a:lnTo>
                  <a:lnTo>
                    <a:pt x="354" y="3722"/>
                  </a:lnTo>
                  <a:lnTo>
                    <a:pt x="726" y="3462"/>
                  </a:lnTo>
                  <a:lnTo>
                    <a:pt x="931" y="3276"/>
                  </a:lnTo>
                  <a:lnTo>
                    <a:pt x="1172" y="3071"/>
                  </a:lnTo>
                  <a:lnTo>
                    <a:pt x="1433" y="2829"/>
                  </a:lnTo>
                  <a:lnTo>
                    <a:pt x="1694" y="2550"/>
                  </a:lnTo>
                  <a:lnTo>
                    <a:pt x="1954" y="2234"/>
                  </a:lnTo>
                  <a:lnTo>
                    <a:pt x="2215" y="1880"/>
                  </a:lnTo>
                  <a:lnTo>
                    <a:pt x="2494" y="1470"/>
                  </a:lnTo>
                  <a:lnTo>
                    <a:pt x="2736" y="1042"/>
                  </a:lnTo>
                  <a:lnTo>
                    <a:pt x="2996" y="559"/>
                  </a:lnTo>
                  <a:lnTo>
                    <a:pt x="3220" y="38"/>
                  </a:lnTo>
                  <a:lnTo>
                    <a:pt x="305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1690750" y="4531925"/>
              <a:ext cx="91675" cy="84250"/>
            </a:xfrm>
            <a:custGeom>
              <a:avLst/>
              <a:gdLst/>
              <a:ahLst/>
              <a:cxnLst/>
              <a:rect l="l" t="t" r="r" b="b"/>
              <a:pathLst>
                <a:path w="3667" h="3370" extrusionOk="0">
                  <a:moveTo>
                    <a:pt x="764" y="1"/>
                  </a:moveTo>
                  <a:lnTo>
                    <a:pt x="596" y="19"/>
                  </a:lnTo>
                  <a:lnTo>
                    <a:pt x="466" y="57"/>
                  </a:lnTo>
                  <a:lnTo>
                    <a:pt x="354" y="113"/>
                  </a:lnTo>
                  <a:lnTo>
                    <a:pt x="242" y="187"/>
                  </a:lnTo>
                  <a:lnTo>
                    <a:pt x="168" y="280"/>
                  </a:lnTo>
                  <a:lnTo>
                    <a:pt x="112" y="392"/>
                  </a:lnTo>
                  <a:lnTo>
                    <a:pt x="56" y="541"/>
                  </a:lnTo>
                  <a:lnTo>
                    <a:pt x="19" y="671"/>
                  </a:lnTo>
                  <a:lnTo>
                    <a:pt x="1" y="838"/>
                  </a:lnTo>
                  <a:lnTo>
                    <a:pt x="1" y="987"/>
                  </a:lnTo>
                  <a:lnTo>
                    <a:pt x="1" y="1341"/>
                  </a:lnTo>
                  <a:lnTo>
                    <a:pt x="56" y="1694"/>
                  </a:lnTo>
                  <a:lnTo>
                    <a:pt x="112" y="2029"/>
                  </a:lnTo>
                  <a:lnTo>
                    <a:pt x="187" y="2364"/>
                  </a:lnTo>
                  <a:lnTo>
                    <a:pt x="336" y="2867"/>
                  </a:lnTo>
                  <a:lnTo>
                    <a:pt x="410" y="3053"/>
                  </a:lnTo>
                  <a:lnTo>
                    <a:pt x="745" y="3146"/>
                  </a:lnTo>
                  <a:lnTo>
                    <a:pt x="1061" y="3220"/>
                  </a:lnTo>
                  <a:lnTo>
                    <a:pt x="1378" y="3295"/>
                  </a:lnTo>
                  <a:lnTo>
                    <a:pt x="1657" y="3332"/>
                  </a:lnTo>
                  <a:lnTo>
                    <a:pt x="1917" y="3351"/>
                  </a:lnTo>
                  <a:lnTo>
                    <a:pt x="2159" y="3369"/>
                  </a:lnTo>
                  <a:lnTo>
                    <a:pt x="2383" y="3369"/>
                  </a:lnTo>
                  <a:lnTo>
                    <a:pt x="2587" y="3351"/>
                  </a:lnTo>
                  <a:lnTo>
                    <a:pt x="2792" y="3313"/>
                  </a:lnTo>
                  <a:lnTo>
                    <a:pt x="2960" y="3276"/>
                  </a:lnTo>
                  <a:lnTo>
                    <a:pt x="3108" y="3220"/>
                  </a:lnTo>
                  <a:lnTo>
                    <a:pt x="3239" y="3165"/>
                  </a:lnTo>
                  <a:lnTo>
                    <a:pt x="3350" y="3072"/>
                  </a:lnTo>
                  <a:lnTo>
                    <a:pt x="3443" y="2997"/>
                  </a:lnTo>
                  <a:lnTo>
                    <a:pt x="3518" y="2904"/>
                  </a:lnTo>
                  <a:lnTo>
                    <a:pt x="3574" y="2792"/>
                  </a:lnTo>
                  <a:lnTo>
                    <a:pt x="3630" y="2681"/>
                  </a:lnTo>
                  <a:lnTo>
                    <a:pt x="3648" y="2569"/>
                  </a:lnTo>
                  <a:lnTo>
                    <a:pt x="3667" y="2439"/>
                  </a:lnTo>
                  <a:lnTo>
                    <a:pt x="3648" y="2309"/>
                  </a:lnTo>
                  <a:lnTo>
                    <a:pt x="3630" y="2178"/>
                  </a:lnTo>
                  <a:lnTo>
                    <a:pt x="3574" y="2048"/>
                  </a:lnTo>
                  <a:lnTo>
                    <a:pt x="3518" y="1899"/>
                  </a:lnTo>
                  <a:lnTo>
                    <a:pt x="3443" y="1769"/>
                  </a:lnTo>
                  <a:lnTo>
                    <a:pt x="3350" y="1620"/>
                  </a:lnTo>
                  <a:lnTo>
                    <a:pt x="3239" y="1471"/>
                  </a:lnTo>
                  <a:lnTo>
                    <a:pt x="3108" y="1322"/>
                  </a:lnTo>
                  <a:lnTo>
                    <a:pt x="2978" y="1173"/>
                  </a:lnTo>
                  <a:lnTo>
                    <a:pt x="2811" y="1043"/>
                  </a:lnTo>
                  <a:lnTo>
                    <a:pt x="2643" y="894"/>
                  </a:lnTo>
                  <a:lnTo>
                    <a:pt x="2457" y="764"/>
                  </a:lnTo>
                  <a:lnTo>
                    <a:pt x="2252" y="615"/>
                  </a:lnTo>
                  <a:lnTo>
                    <a:pt x="1936" y="429"/>
                  </a:lnTo>
                  <a:lnTo>
                    <a:pt x="1638" y="280"/>
                  </a:lnTo>
                  <a:lnTo>
                    <a:pt x="1378" y="168"/>
                  </a:lnTo>
                  <a:lnTo>
                    <a:pt x="1154" y="75"/>
                  </a:lnTo>
                  <a:lnTo>
                    <a:pt x="950" y="38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1714025" y="4540300"/>
              <a:ext cx="47475" cy="36325"/>
            </a:xfrm>
            <a:custGeom>
              <a:avLst/>
              <a:gdLst/>
              <a:ahLst/>
              <a:cxnLst/>
              <a:rect l="l" t="t" r="r" b="b"/>
              <a:pathLst>
                <a:path w="1899" h="1453" extrusionOk="0">
                  <a:moveTo>
                    <a:pt x="316" y="1"/>
                  </a:moveTo>
                  <a:lnTo>
                    <a:pt x="242" y="19"/>
                  </a:lnTo>
                  <a:lnTo>
                    <a:pt x="186" y="19"/>
                  </a:lnTo>
                  <a:lnTo>
                    <a:pt x="130" y="57"/>
                  </a:lnTo>
                  <a:lnTo>
                    <a:pt x="93" y="94"/>
                  </a:lnTo>
                  <a:lnTo>
                    <a:pt x="56" y="131"/>
                  </a:lnTo>
                  <a:lnTo>
                    <a:pt x="19" y="224"/>
                  </a:lnTo>
                  <a:lnTo>
                    <a:pt x="0" y="354"/>
                  </a:lnTo>
                  <a:lnTo>
                    <a:pt x="19" y="466"/>
                  </a:lnTo>
                  <a:lnTo>
                    <a:pt x="37" y="559"/>
                  </a:lnTo>
                  <a:lnTo>
                    <a:pt x="74" y="652"/>
                  </a:lnTo>
                  <a:lnTo>
                    <a:pt x="130" y="764"/>
                  </a:lnTo>
                  <a:lnTo>
                    <a:pt x="186" y="857"/>
                  </a:lnTo>
                  <a:lnTo>
                    <a:pt x="261" y="931"/>
                  </a:lnTo>
                  <a:lnTo>
                    <a:pt x="428" y="1099"/>
                  </a:lnTo>
                  <a:lnTo>
                    <a:pt x="633" y="1248"/>
                  </a:lnTo>
                  <a:lnTo>
                    <a:pt x="856" y="1341"/>
                  </a:lnTo>
                  <a:lnTo>
                    <a:pt x="1098" y="1415"/>
                  </a:lnTo>
                  <a:lnTo>
                    <a:pt x="1228" y="1434"/>
                  </a:lnTo>
                  <a:lnTo>
                    <a:pt x="1359" y="1452"/>
                  </a:lnTo>
                  <a:lnTo>
                    <a:pt x="1507" y="1452"/>
                  </a:lnTo>
                  <a:lnTo>
                    <a:pt x="1619" y="1434"/>
                  </a:lnTo>
                  <a:lnTo>
                    <a:pt x="1712" y="1397"/>
                  </a:lnTo>
                  <a:lnTo>
                    <a:pt x="1805" y="1359"/>
                  </a:lnTo>
                  <a:lnTo>
                    <a:pt x="1861" y="1304"/>
                  </a:lnTo>
                  <a:lnTo>
                    <a:pt x="1880" y="1248"/>
                  </a:lnTo>
                  <a:lnTo>
                    <a:pt x="1898" y="1173"/>
                  </a:lnTo>
                  <a:lnTo>
                    <a:pt x="1898" y="1099"/>
                  </a:lnTo>
                  <a:lnTo>
                    <a:pt x="1861" y="1024"/>
                  </a:lnTo>
                  <a:lnTo>
                    <a:pt x="1824" y="931"/>
                  </a:lnTo>
                  <a:lnTo>
                    <a:pt x="1768" y="838"/>
                  </a:lnTo>
                  <a:lnTo>
                    <a:pt x="1675" y="745"/>
                  </a:lnTo>
                  <a:lnTo>
                    <a:pt x="1582" y="652"/>
                  </a:lnTo>
                  <a:lnTo>
                    <a:pt x="1452" y="541"/>
                  </a:lnTo>
                  <a:lnTo>
                    <a:pt x="1172" y="354"/>
                  </a:lnTo>
                  <a:lnTo>
                    <a:pt x="856" y="168"/>
                  </a:lnTo>
                  <a:lnTo>
                    <a:pt x="596" y="57"/>
                  </a:lnTo>
                  <a:lnTo>
                    <a:pt x="391" y="1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1686575" y="4588700"/>
              <a:ext cx="207050" cy="87950"/>
            </a:xfrm>
            <a:custGeom>
              <a:avLst/>
              <a:gdLst/>
              <a:ahLst/>
              <a:cxnLst/>
              <a:rect l="l" t="t" r="r" b="b"/>
              <a:pathLst>
                <a:path w="8282" h="3518" extrusionOk="0">
                  <a:moveTo>
                    <a:pt x="3852" y="0"/>
                  </a:moveTo>
                  <a:lnTo>
                    <a:pt x="3201" y="19"/>
                  </a:lnTo>
                  <a:lnTo>
                    <a:pt x="2568" y="93"/>
                  </a:lnTo>
                  <a:lnTo>
                    <a:pt x="1973" y="186"/>
                  </a:lnTo>
                  <a:lnTo>
                    <a:pt x="1433" y="298"/>
                  </a:lnTo>
                  <a:lnTo>
                    <a:pt x="968" y="410"/>
                  </a:lnTo>
                  <a:lnTo>
                    <a:pt x="558" y="503"/>
                  </a:lnTo>
                  <a:lnTo>
                    <a:pt x="261" y="596"/>
                  </a:lnTo>
                  <a:lnTo>
                    <a:pt x="0" y="689"/>
                  </a:lnTo>
                  <a:lnTo>
                    <a:pt x="986" y="1173"/>
                  </a:lnTo>
                  <a:lnTo>
                    <a:pt x="1917" y="1638"/>
                  </a:lnTo>
                  <a:lnTo>
                    <a:pt x="2829" y="2066"/>
                  </a:lnTo>
                  <a:lnTo>
                    <a:pt x="3703" y="2438"/>
                  </a:lnTo>
                  <a:lnTo>
                    <a:pt x="4522" y="2773"/>
                  </a:lnTo>
                  <a:lnTo>
                    <a:pt x="5285" y="3052"/>
                  </a:lnTo>
                  <a:lnTo>
                    <a:pt x="5974" y="3257"/>
                  </a:lnTo>
                  <a:lnTo>
                    <a:pt x="6309" y="3350"/>
                  </a:lnTo>
                  <a:lnTo>
                    <a:pt x="6607" y="3425"/>
                  </a:lnTo>
                  <a:lnTo>
                    <a:pt x="6886" y="3462"/>
                  </a:lnTo>
                  <a:lnTo>
                    <a:pt x="7128" y="3499"/>
                  </a:lnTo>
                  <a:lnTo>
                    <a:pt x="7370" y="3518"/>
                  </a:lnTo>
                  <a:lnTo>
                    <a:pt x="7574" y="3499"/>
                  </a:lnTo>
                  <a:lnTo>
                    <a:pt x="7760" y="3480"/>
                  </a:lnTo>
                  <a:lnTo>
                    <a:pt x="7928" y="3443"/>
                  </a:lnTo>
                  <a:lnTo>
                    <a:pt x="8058" y="3369"/>
                  </a:lnTo>
                  <a:lnTo>
                    <a:pt x="8151" y="3276"/>
                  </a:lnTo>
                  <a:lnTo>
                    <a:pt x="8226" y="3164"/>
                  </a:lnTo>
                  <a:lnTo>
                    <a:pt x="8263" y="3034"/>
                  </a:lnTo>
                  <a:lnTo>
                    <a:pt x="8282" y="2885"/>
                  </a:lnTo>
                  <a:lnTo>
                    <a:pt x="8263" y="2699"/>
                  </a:lnTo>
                  <a:lnTo>
                    <a:pt x="8207" y="2494"/>
                  </a:lnTo>
                  <a:lnTo>
                    <a:pt x="8114" y="2271"/>
                  </a:lnTo>
                  <a:lnTo>
                    <a:pt x="7984" y="2010"/>
                  </a:lnTo>
                  <a:lnTo>
                    <a:pt x="7835" y="1731"/>
                  </a:lnTo>
                  <a:lnTo>
                    <a:pt x="7630" y="1452"/>
                  </a:lnTo>
                  <a:lnTo>
                    <a:pt x="7425" y="1191"/>
                  </a:lnTo>
                  <a:lnTo>
                    <a:pt x="7184" y="968"/>
                  </a:lnTo>
                  <a:lnTo>
                    <a:pt x="6942" y="782"/>
                  </a:lnTo>
                  <a:lnTo>
                    <a:pt x="6681" y="614"/>
                  </a:lnTo>
                  <a:lnTo>
                    <a:pt x="6383" y="466"/>
                  </a:lnTo>
                  <a:lnTo>
                    <a:pt x="6104" y="335"/>
                  </a:lnTo>
                  <a:lnTo>
                    <a:pt x="5788" y="242"/>
                  </a:lnTo>
                  <a:lnTo>
                    <a:pt x="5490" y="149"/>
                  </a:lnTo>
                  <a:lnTo>
                    <a:pt x="5155" y="93"/>
                  </a:lnTo>
                  <a:lnTo>
                    <a:pt x="4839" y="38"/>
                  </a:lnTo>
                  <a:lnTo>
                    <a:pt x="4504" y="19"/>
                  </a:lnTo>
                  <a:lnTo>
                    <a:pt x="4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1637700" y="4396075"/>
              <a:ext cx="96800" cy="211725"/>
            </a:xfrm>
            <a:custGeom>
              <a:avLst/>
              <a:gdLst/>
              <a:ahLst/>
              <a:cxnLst/>
              <a:rect l="l" t="t" r="r" b="b"/>
              <a:pathLst>
                <a:path w="3872" h="8469" extrusionOk="0">
                  <a:moveTo>
                    <a:pt x="1583" y="1"/>
                  </a:moveTo>
                  <a:lnTo>
                    <a:pt x="1453" y="38"/>
                  </a:lnTo>
                  <a:lnTo>
                    <a:pt x="1322" y="57"/>
                  </a:lnTo>
                  <a:lnTo>
                    <a:pt x="1192" y="112"/>
                  </a:lnTo>
                  <a:lnTo>
                    <a:pt x="1080" y="168"/>
                  </a:lnTo>
                  <a:lnTo>
                    <a:pt x="950" y="243"/>
                  </a:lnTo>
                  <a:lnTo>
                    <a:pt x="745" y="410"/>
                  </a:lnTo>
                  <a:lnTo>
                    <a:pt x="559" y="615"/>
                  </a:lnTo>
                  <a:lnTo>
                    <a:pt x="392" y="838"/>
                  </a:lnTo>
                  <a:lnTo>
                    <a:pt x="262" y="1099"/>
                  </a:lnTo>
                  <a:lnTo>
                    <a:pt x="168" y="1378"/>
                  </a:lnTo>
                  <a:lnTo>
                    <a:pt x="94" y="1694"/>
                  </a:lnTo>
                  <a:lnTo>
                    <a:pt x="57" y="2011"/>
                  </a:lnTo>
                  <a:lnTo>
                    <a:pt x="20" y="2346"/>
                  </a:lnTo>
                  <a:lnTo>
                    <a:pt x="1" y="2662"/>
                  </a:lnTo>
                  <a:lnTo>
                    <a:pt x="1" y="2997"/>
                  </a:lnTo>
                  <a:lnTo>
                    <a:pt x="20" y="3313"/>
                  </a:lnTo>
                  <a:lnTo>
                    <a:pt x="57" y="3630"/>
                  </a:lnTo>
                  <a:lnTo>
                    <a:pt x="113" y="3946"/>
                  </a:lnTo>
                  <a:lnTo>
                    <a:pt x="168" y="4244"/>
                  </a:lnTo>
                  <a:lnTo>
                    <a:pt x="243" y="4542"/>
                  </a:lnTo>
                  <a:lnTo>
                    <a:pt x="410" y="5137"/>
                  </a:lnTo>
                  <a:lnTo>
                    <a:pt x="597" y="5695"/>
                  </a:lnTo>
                  <a:lnTo>
                    <a:pt x="820" y="6216"/>
                  </a:lnTo>
                  <a:lnTo>
                    <a:pt x="1043" y="6700"/>
                  </a:lnTo>
                  <a:lnTo>
                    <a:pt x="1266" y="7128"/>
                  </a:lnTo>
                  <a:lnTo>
                    <a:pt x="1490" y="7519"/>
                  </a:lnTo>
                  <a:lnTo>
                    <a:pt x="1676" y="7836"/>
                  </a:lnTo>
                  <a:lnTo>
                    <a:pt x="1992" y="8301"/>
                  </a:lnTo>
                  <a:lnTo>
                    <a:pt x="2104" y="8468"/>
                  </a:lnTo>
                  <a:lnTo>
                    <a:pt x="2197" y="8003"/>
                  </a:lnTo>
                  <a:lnTo>
                    <a:pt x="2309" y="7538"/>
                  </a:lnTo>
                  <a:lnTo>
                    <a:pt x="2439" y="7091"/>
                  </a:lnTo>
                  <a:lnTo>
                    <a:pt x="2606" y="6645"/>
                  </a:lnTo>
                  <a:lnTo>
                    <a:pt x="2774" y="6198"/>
                  </a:lnTo>
                  <a:lnTo>
                    <a:pt x="2941" y="5788"/>
                  </a:lnTo>
                  <a:lnTo>
                    <a:pt x="3276" y="4970"/>
                  </a:lnTo>
                  <a:lnTo>
                    <a:pt x="3444" y="4579"/>
                  </a:lnTo>
                  <a:lnTo>
                    <a:pt x="3574" y="4188"/>
                  </a:lnTo>
                  <a:lnTo>
                    <a:pt x="3704" y="3816"/>
                  </a:lnTo>
                  <a:lnTo>
                    <a:pt x="3797" y="3462"/>
                  </a:lnTo>
                  <a:lnTo>
                    <a:pt x="3853" y="3127"/>
                  </a:lnTo>
                  <a:lnTo>
                    <a:pt x="3872" y="2792"/>
                  </a:lnTo>
                  <a:lnTo>
                    <a:pt x="3872" y="2643"/>
                  </a:lnTo>
                  <a:lnTo>
                    <a:pt x="3853" y="2476"/>
                  </a:lnTo>
                  <a:lnTo>
                    <a:pt x="3835" y="2327"/>
                  </a:lnTo>
                  <a:lnTo>
                    <a:pt x="3779" y="2178"/>
                  </a:lnTo>
                  <a:lnTo>
                    <a:pt x="3686" y="1899"/>
                  </a:lnTo>
                  <a:lnTo>
                    <a:pt x="3574" y="1620"/>
                  </a:lnTo>
                  <a:lnTo>
                    <a:pt x="3444" y="1378"/>
                  </a:lnTo>
                  <a:lnTo>
                    <a:pt x="3332" y="1155"/>
                  </a:lnTo>
                  <a:lnTo>
                    <a:pt x="3202" y="968"/>
                  </a:lnTo>
                  <a:lnTo>
                    <a:pt x="3072" y="782"/>
                  </a:lnTo>
                  <a:lnTo>
                    <a:pt x="2941" y="615"/>
                  </a:lnTo>
                  <a:lnTo>
                    <a:pt x="2811" y="485"/>
                  </a:lnTo>
                  <a:lnTo>
                    <a:pt x="2681" y="354"/>
                  </a:lnTo>
                  <a:lnTo>
                    <a:pt x="2532" y="261"/>
                  </a:lnTo>
                  <a:lnTo>
                    <a:pt x="2402" y="168"/>
                  </a:lnTo>
                  <a:lnTo>
                    <a:pt x="2253" y="112"/>
                  </a:lnTo>
                  <a:lnTo>
                    <a:pt x="2123" y="57"/>
                  </a:lnTo>
                  <a:lnTo>
                    <a:pt x="1974" y="19"/>
                  </a:lnTo>
                  <a:lnTo>
                    <a:pt x="18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1680975" y="4581250"/>
              <a:ext cx="48425" cy="98200"/>
            </a:xfrm>
            <a:custGeom>
              <a:avLst/>
              <a:gdLst/>
              <a:ahLst/>
              <a:cxnLst/>
              <a:rect l="l" t="t" r="r" b="b"/>
              <a:pathLst>
                <a:path w="1937" h="3928" extrusionOk="0">
                  <a:moveTo>
                    <a:pt x="131" y="1"/>
                  </a:moveTo>
                  <a:lnTo>
                    <a:pt x="205" y="503"/>
                  </a:lnTo>
                  <a:lnTo>
                    <a:pt x="224" y="987"/>
                  </a:lnTo>
                  <a:lnTo>
                    <a:pt x="224" y="1415"/>
                  </a:lnTo>
                  <a:lnTo>
                    <a:pt x="205" y="1806"/>
                  </a:lnTo>
                  <a:lnTo>
                    <a:pt x="168" y="2159"/>
                  </a:lnTo>
                  <a:lnTo>
                    <a:pt x="131" y="2476"/>
                  </a:lnTo>
                  <a:lnTo>
                    <a:pt x="38" y="3015"/>
                  </a:lnTo>
                  <a:lnTo>
                    <a:pt x="19" y="3220"/>
                  </a:lnTo>
                  <a:lnTo>
                    <a:pt x="1" y="3406"/>
                  </a:lnTo>
                  <a:lnTo>
                    <a:pt x="19" y="3555"/>
                  </a:lnTo>
                  <a:lnTo>
                    <a:pt x="57" y="3685"/>
                  </a:lnTo>
                  <a:lnTo>
                    <a:pt x="94" y="3723"/>
                  </a:lnTo>
                  <a:lnTo>
                    <a:pt x="150" y="3778"/>
                  </a:lnTo>
                  <a:lnTo>
                    <a:pt x="205" y="3816"/>
                  </a:lnTo>
                  <a:lnTo>
                    <a:pt x="280" y="3853"/>
                  </a:lnTo>
                  <a:lnTo>
                    <a:pt x="447" y="3890"/>
                  </a:lnTo>
                  <a:lnTo>
                    <a:pt x="689" y="3927"/>
                  </a:lnTo>
                  <a:lnTo>
                    <a:pt x="968" y="3927"/>
                  </a:lnTo>
                  <a:lnTo>
                    <a:pt x="1192" y="3909"/>
                  </a:lnTo>
                  <a:lnTo>
                    <a:pt x="1396" y="3871"/>
                  </a:lnTo>
                  <a:lnTo>
                    <a:pt x="1545" y="3816"/>
                  </a:lnTo>
                  <a:lnTo>
                    <a:pt x="1694" y="3723"/>
                  </a:lnTo>
                  <a:lnTo>
                    <a:pt x="1787" y="3629"/>
                  </a:lnTo>
                  <a:lnTo>
                    <a:pt x="1862" y="3518"/>
                  </a:lnTo>
                  <a:lnTo>
                    <a:pt x="1899" y="3388"/>
                  </a:lnTo>
                  <a:lnTo>
                    <a:pt x="1936" y="3239"/>
                  </a:lnTo>
                  <a:lnTo>
                    <a:pt x="1936" y="3090"/>
                  </a:lnTo>
                  <a:lnTo>
                    <a:pt x="1918" y="2941"/>
                  </a:lnTo>
                  <a:lnTo>
                    <a:pt x="1880" y="2755"/>
                  </a:lnTo>
                  <a:lnTo>
                    <a:pt x="1825" y="2587"/>
                  </a:lnTo>
                  <a:lnTo>
                    <a:pt x="1750" y="2401"/>
                  </a:lnTo>
                  <a:lnTo>
                    <a:pt x="1564" y="2029"/>
                  </a:lnTo>
                  <a:lnTo>
                    <a:pt x="1359" y="1657"/>
                  </a:lnTo>
                  <a:lnTo>
                    <a:pt x="1117" y="1285"/>
                  </a:lnTo>
                  <a:lnTo>
                    <a:pt x="894" y="950"/>
                  </a:lnTo>
                  <a:lnTo>
                    <a:pt x="652" y="633"/>
                  </a:lnTo>
                  <a:lnTo>
                    <a:pt x="280" y="16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1223650" y="4933900"/>
              <a:ext cx="1324575" cy="542975"/>
            </a:xfrm>
            <a:custGeom>
              <a:avLst/>
              <a:gdLst/>
              <a:ahLst/>
              <a:cxnLst/>
              <a:rect l="l" t="t" r="r" b="b"/>
              <a:pathLst>
                <a:path w="52983" h="21719" extrusionOk="0">
                  <a:moveTo>
                    <a:pt x="21253" y="1"/>
                  </a:moveTo>
                  <a:lnTo>
                    <a:pt x="20825" y="20"/>
                  </a:lnTo>
                  <a:lnTo>
                    <a:pt x="20397" y="57"/>
                  </a:lnTo>
                  <a:lnTo>
                    <a:pt x="19969" y="150"/>
                  </a:lnTo>
                  <a:lnTo>
                    <a:pt x="19522" y="243"/>
                  </a:lnTo>
                  <a:lnTo>
                    <a:pt x="19094" y="373"/>
                  </a:lnTo>
                  <a:lnTo>
                    <a:pt x="18647" y="541"/>
                  </a:lnTo>
                  <a:lnTo>
                    <a:pt x="18201" y="708"/>
                  </a:lnTo>
                  <a:lnTo>
                    <a:pt x="17754" y="913"/>
                  </a:lnTo>
                  <a:lnTo>
                    <a:pt x="17289" y="1155"/>
                  </a:lnTo>
                  <a:lnTo>
                    <a:pt x="16842" y="1397"/>
                  </a:lnTo>
                  <a:lnTo>
                    <a:pt x="16395" y="1657"/>
                  </a:lnTo>
                  <a:lnTo>
                    <a:pt x="15930" y="1955"/>
                  </a:lnTo>
                  <a:lnTo>
                    <a:pt x="15465" y="2253"/>
                  </a:lnTo>
                  <a:lnTo>
                    <a:pt x="15018" y="2588"/>
                  </a:lnTo>
                  <a:lnTo>
                    <a:pt x="14553" y="2923"/>
                  </a:lnTo>
                  <a:lnTo>
                    <a:pt x="14106" y="3295"/>
                  </a:lnTo>
                  <a:lnTo>
                    <a:pt x="13641" y="3667"/>
                  </a:lnTo>
                  <a:lnTo>
                    <a:pt x="12729" y="4449"/>
                  </a:lnTo>
                  <a:lnTo>
                    <a:pt x="11817" y="5286"/>
                  </a:lnTo>
                  <a:lnTo>
                    <a:pt x="10924" y="6161"/>
                  </a:lnTo>
                  <a:lnTo>
                    <a:pt x="10049" y="7073"/>
                  </a:lnTo>
                  <a:lnTo>
                    <a:pt x="9193" y="8003"/>
                  </a:lnTo>
                  <a:lnTo>
                    <a:pt x="8337" y="8952"/>
                  </a:lnTo>
                  <a:lnTo>
                    <a:pt x="7518" y="9902"/>
                  </a:lnTo>
                  <a:lnTo>
                    <a:pt x="6737" y="10869"/>
                  </a:lnTo>
                  <a:lnTo>
                    <a:pt x="5974" y="11818"/>
                  </a:lnTo>
                  <a:lnTo>
                    <a:pt x="5229" y="12768"/>
                  </a:lnTo>
                  <a:lnTo>
                    <a:pt x="4541" y="13679"/>
                  </a:lnTo>
                  <a:lnTo>
                    <a:pt x="3871" y="14573"/>
                  </a:lnTo>
                  <a:lnTo>
                    <a:pt x="3257" y="15429"/>
                  </a:lnTo>
                  <a:lnTo>
                    <a:pt x="2159" y="16992"/>
                  </a:lnTo>
                  <a:lnTo>
                    <a:pt x="1247" y="18313"/>
                  </a:lnTo>
                  <a:lnTo>
                    <a:pt x="577" y="19337"/>
                  </a:lnTo>
                  <a:lnTo>
                    <a:pt x="0" y="20230"/>
                  </a:lnTo>
                  <a:lnTo>
                    <a:pt x="856" y="21719"/>
                  </a:lnTo>
                  <a:lnTo>
                    <a:pt x="52778" y="21123"/>
                  </a:lnTo>
                  <a:lnTo>
                    <a:pt x="52983" y="18276"/>
                  </a:lnTo>
                  <a:lnTo>
                    <a:pt x="52071" y="17346"/>
                  </a:lnTo>
                  <a:lnTo>
                    <a:pt x="51159" y="16434"/>
                  </a:lnTo>
                  <a:lnTo>
                    <a:pt x="50210" y="15540"/>
                  </a:lnTo>
                  <a:lnTo>
                    <a:pt x="49242" y="14666"/>
                  </a:lnTo>
                  <a:lnTo>
                    <a:pt x="48275" y="13791"/>
                  </a:lnTo>
                  <a:lnTo>
                    <a:pt x="47288" y="12954"/>
                  </a:lnTo>
                  <a:lnTo>
                    <a:pt x="46302" y="12116"/>
                  </a:lnTo>
                  <a:lnTo>
                    <a:pt x="45297" y="11316"/>
                  </a:lnTo>
                  <a:lnTo>
                    <a:pt x="44273" y="10516"/>
                  </a:lnTo>
                  <a:lnTo>
                    <a:pt x="43250" y="9753"/>
                  </a:lnTo>
                  <a:lnTo>
                    <a:pt x="42226" y="9008"/>
                  </a:lnTo>
                  <a:lnTo>
                    <a:pt x="41203" y="8282"/>
                  </a:lnTo>
                  <a:lnTo>
                    <a:pt x="40161" y="7575"/>
                  </a:lnTo>
                  <a:lnTo>
                    <a:pt x="39118" y="6905"/>
                  </a:lnTo>
                  <a:lnTo>
                    <a:pt x="38076" y="6254"/>
                  </a:lnTo>
                  <a:lnTo>
                    <a:pt x="37053" y="5621"/>
                  </a:lnTo>
                  <a:lnTo>
                    <a:pt x="36011" y="5026"/>
                  </a:lnTo>
                  <a:lnTo>
                    <a:pt x="34987" y="4467"/>
                  </a:lnTo>
                  <a:lnTo>
                    <a:pt x="33945" y="3928"/>
                  </a:lnTo>
                  <a:lnTo>
                    <a:pt x="32940" y="3425"/>
                  </a:lnTo>
                  <a:lnTo>
                    <a:pt x="31916" y="2941"/>
                  </a:lnTo>
                  <a:lnTo>
                    <a:pt x="30911" y="2495"/>
                  </a:lnTo>
                  <a:lnTo>
                    <a:pt x="29925" y="2085"/>
                  </a:lnTo>
                  <a:lnTo>
                    <a:pt x="28939" y="1695"/>
                  </a:lnTo>
                  <a:lnTo>
                    <a:pt x="27971" y="1360"/>
                  </a:lnTo>
                  <a:lnTo>
                    <a:pt x="27022" y="1043"/>
                  </a:lnTo>
                  <a:lnTo>
                    <a:pt x="26073" y="783"/>
                  </a:lnTo>
                  <a:lnTo>
                    <a:pt x="25161" y="541"/>
                  </a:lnTo>
                  <a:lnTo>
                    <a:pt x="24249" y="355"/>
                  </a:lnTo>
                  <a:lnTo>
                    <a:pt x="23374" y="206"/>
                  </a:lnTo>
                  <a:lnTo>
                    <a:pt x="22500" y="75"/>
                  </a:lnTo>
                  <a:lnTo>
                    <a:pt x="216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223650" y="5154900"/>
              <a:ext cx="1324575" cy="321975"/>
            </a:xfrm>
            <a:custGeom>
              <a:avLst/>
              <a:gdLst/>
              <a:ahLst/>
              <a:cxnLst/>
              <a:rect l="l" t="t" r="r" b="b"/>
              <a:pathLst>
                <a:path w="52983" h="12879" extrusionOk="0">
                  <a:moveTo>
                    <a:pt x="8449" y="1"/>
                  </a:moveTo>
                  <a:lnTo>
                    <a:pt x="7574" y="1024"/>
                  </a:lnTo>
                  <a:lnTo>
                    <a:pt x="6718" y="2048"/>
                  </a:lnTo>
                  <a:lnTo>
                    <a:pt x="5899" y="3071"/>
                  </a:lnTo>
                  <a:lnTo>
                    <a:pt x="5118" y="4076"/>
                  </a:lnTo>
                  <a:lnTo>
                    <a:pt x="4373" y="5044"/>
                  </a:lnTo>
                  <a:lnTo>
                    <a:pt x="3685" y="5993"/>
                  </a:lnTo>
                  <a:lnTo>
                    <a:pt x="3033" y="6887"/>
                  </a:lnTo>
                  <a:lnTo>
                    <a:pt x="2438" y="7743"/>
                  </a:lnTo>
                  <a:lnTo>
                    <a:pt x="1414" y="9213"/>
                  </a:lnTo>
                  <a:lnTo>
                    <a:pt x="651" y="10385"/>
                  </a:lnTo>
                  <a:lnTo>
                    <a:pt x="0" y="11390"/>
                  </a:lnTo>
                  <a:lnTo>
                    <a:pt x="856" y="12879"/>
                  </a:lnTo>
                  <a:lnTo>
                    <a:pt x="52890" y="12488"/>
                  </a:lnTo>
                  <a:lnTo>
                    <a:pt x="52983" y="9436"/>
                  </a:lnTo>
                  <a:lnTo>
                    <a:pt x="52257" y="8692"/>
                  </a:lnTo>
                  <a:lnTo>
                    <a:pt x="51494" y="7947"/>
                  </a:lnTo>
                  <a:lnTo>
                    <a:pt x="50750" y="7222"/>
                  </a:lnTo>
                  <a:lnTo>
                    <a:pt x="49968" y="6496"/>
                  </a:lnTo>
                  <a:lnTo>
                    <a:pt x="49503" y="6738"/>
                  </a:lnTo>
                  <a:lnTo>
                    <a:pt x="49019" y="6980"/>
                  </a:lnTo>
                  <a:lnTo>
                    <a:pt x="48498" y="7203"/>
                  </a:lnTo>
                  <a:lnTo>
                    <a:pt x="47958" y="7408"/>
                  </a:lnTo>
                  <a:lnTo>
                    <a:pt x="47400" y="7594"/>
                  </a:lnTo>
                  <a:lnTo>
                    <a:pt x="46804" y="7780"/>
                  </a:lnTo>
                  <a:lnTo>
                    <a:pt x="46190" y="7947"/>
                  </a:lnTo>
                  <a:lnTo>
                    <a:pt x="45558" y="8096"/>
                  </a:lnTo>
                  <a:lnTo>
                    <a:pt x="44906" y="8245"/>
                  </a:lnTo>
                  <a:lnTo>
                    <a:pt x="44236" y="8357"/>
                  </a:lnTo>
                  <a:lnTo>
                    <a:pt x="43548" y="8468"/>
                  </a:lnTo>
                  <a:lnTo>
                    <a:pt x="42822" y="8580"/>
                  </a:lnTo>
                  <a:lnTo>
                    <a:pt x="42096" y="8655"/>
                  </a:lnTo>
                  <a:lnTo>
                    <a:pt x="41352" y="8729"/>
                  </a:lnTo>
                  <a:lnTo>
                    <a:pt x="40589" y="8766"/>
                  </a:lnTo>
                  <a:lnTo>
                    <a:pt x="39807" y="8822"/>
                  </a:lnTo>
                  <a:lnTo>
                    <a:pt x="39007" y="8841"/>
                  </a:lnTo>
                  <a:lnTo>
                    <a:pt x="37369" y="8841"/>
                  </a:lnTo>
                  <a:lnTo>
                    <a:pt x="36532" y="8822"/>
                  </a:lnTo>
                  <a:lnTo>
                    <a:pt x="35676" y="8785"/>
                  </a:lnTo>
                  <a:lnTo>
                    <a:pt x="34801" y="8729"/>
                  </a:lnTo>
                  <a:lnTo>
                    <a:pt x="33926" y="8655"/>
                  </a:lnTo>
                  <a:lnTo>
                    <a:pt x="33052" y="8580"/>
                  </a:lnTo>
                  <a:lnTo>
                    <a:pt x="32158" y="8468"/>
                  </a:lnTo>
                  <a:lnTo>
                    <a:pt x="31246" y="8357"/>
                  </a:lnTo>
                  <a:lnTo>
                    <a:pt x="30334" y="8226"/>
                  </a:lnTo>
                  <a:lnTo>
                    <a:pt x="29404" y="8078"/>
                  </a:lnTo>
                  <a:lnTo>
                    <a:pt x="28473" y="7910"/>
                  </a:lnTo>
                  <a:lnTo>
                    <a:pt x="27524" y="7743"/>
                  </a:lnTo>
                  <a:lnTo>
                    <a:pt x="26594" y="7538"/>
                  </a:lnTo>
                  <a:lnTo>
                    <a:pt x="25645" y="7315"/>
                  </a:lnTo>
                  <a:lnTo>
                    <a:pt x="24342" y="6998"/>
                  </a:lnTo>
                  <a:lnTo>
                    <a:pt x="23058" y="6663"/>
                  </a:lnTo>
                  <a:lnTo>
                    <a:pt x="21792" y="6291"/>
                  </a:lnTo>
                  <a:lnTo>
                    <a:pt x="20564" y="5919"/>
                  </a:lnTo>
                  <a:lnTo>
                    <a:pt x="19373" y="5509"/>
                  </a:lnTo>
                  <a:lnTo>
                    <a:pt x="18201" y="5081"/>
                  </a:lnTo>
                  <a:lnTo>
                    <a:pt x="17065" y="4635"/>
                  </a:lnTo>
                  <a:lnTo>
                    <a:pt x="15949" y="4169"/>
                  </a:lnTo>
                  <a:lnTo>
                    <a:pt x="14888" y="3704"/>
                  </a:lnTo>
                  <a:lnTo>
                    <a:pt x="13846" y="3202"/>
                  </a:lnTo>
                  <a:lnTo>
                    <a:pt x="12841" y="2699"/>
                  </a:lnTo>
                  <a:lnTo>
                    <a:pt x="11892" y="2178"/>
                  </a:lnTo>
                  <a:lnTo>
                    <a:pt x="10961" y="1638"/>
                  </a:lnTo>
                  <a:lnTo>
                    <a:pt x="10087" y="1099"/>
                  </a:lnTo>
                  <a:lnTo>
                    <a:pt x="9249" y="559"/>
                  </a:lnTo>
                  <a:lnTo>
                    <a:pt x="844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1477200" y="4765500"/>
              <a:ext cx="149825" cy="67950"/>
            </a:xfrm>
            <a:custGeom>
              <a:avLst/>
              <a:gdLst/>
              <a:ahLst/>
              <a:cxnLst/>
              <a:rect l="l" t="t" r="r" b="b"/>
              <a:pathLst>
                <a:path w="5993" h="2718" extrusionOk="0">
                  <a:moveTo>
                    <a:pt x="3592" y="0"/>
                  </a:moveTo>
                  <a:lnTo>
                    <a:pt x="3146" y="37"/>
                  </a:lnTo>
                  <a:lnTo>
                    <a:pt x="2680" y="75"/>
                  </a:lnTo>
                  <a:lnTo>
                    <a:pt x="2234" y="130"/>
                  </a:lnTo>
                  <a:lnTo>
                    <a:pt x="1378" y="242"/>
                  </a:lnTo>
                  <a:lnTo>
                    <a:pt x="670" y="354"/>
                  </a:lnTo>
                  <a:lnTo>
                    <a:pt x="1" y="484"/>
                  </a:lnTo>
                  <a:lnTo>
                    <a:pt x="1136" y="1117"/>
                  </a:lnTo>
                  <a:lnTo>
                    <a:pt x="2196" y="1712"/>
                  </a:lnTo>
                  <a:lnTo>
                    <a:pt x="2699" y="1973"/>
                  </a:lnTo>
                  <a:lnTo>
                    <a:pt x="3164" y="2196"/>
                  </a:lnTo>
                  <a:lnTo>
                    <a:pt x="3611" y="2401"/>
                  </a:lnTo>
                  <a:lnTo>
                    <a:pt x="4002" y="2550"/>
                  </a:lnTo>
                  <a:lnTo>
                    <a:pt x="4374" y="2661"/>
                  </a:lnTo>
                  <a:lnTo>
                    <a:pt x="4523" y="2699"/>
                  </a:lnTo>
                  <a:lnTo>
                    <a:pt x="4690" y="2717"/>
                  </a:lnTo>
                  <a:lnTo>
                    <a:pt x="4951" y="2717"/>
                  </a:lnTo>
                  <a:lnTo>
                    <a:pt x="5081" y="2680"/>
                  </a:lnTo>
                  <a:lnTo>
                    <a:pt x="5174" y="2643"/>
                  </a:lnTo>
                  <a:lnTo>
                    <a:pt x="5267" y="2587"/>
                  </a:lnTo>
                  <a:lnTo>
                    <a:pt x="5360" y="2494"/>
                  </a:lnTo>
                  <a:lnTo>
                    <a:pt x="5416" y="2401"/>
                  </a:lnTo>
                  <a:lnTo>
                    <a:pt x="5472" y="2271"/>
                  </a:lnTo>
                  <a:lnTo>
                    <a:pt x="5509" y="2122"/>
                  </a:lnTo>
                  <a:lnTo>
                    <a:pt x="5528" y="1954"/>
                  </a:lnTo>
                  <a:lnTo>
                    <a:pt x="5528" y="1768"/>
                  </a:lnTo>
                  <a:lnTo>
                    <a:pt x="5528" y="1563"/>
                  </a:lnTo>
                  <a:lnTo>
                    <a:pt x="5565" y="1526"/>
                  </a:lnTo>
                  <a:lnTo>
                    <a:pt x="5677" y="1433"/>
                  </a:lnTo>
                  <a:lnTo>
                    <a:pt x="5807" y="1284"/>
                  </a:lnTo>
                  <a:lnTo>
                    <a:pt x="5881" y="1191"/>
                  </a:lnTo>
                  <a:lnTo>
                    <a:pt x="5937" y="1098"/>
                  </a:lnTo>
                  <a:lnTo>
                    <a:pt x="5974" y="986"/>
                  </a:lnTo>
                  <a:lnTo>
                    <a:pt x="5993" y="875"/>
                  </a:lnTo>
                  <a:lnTo>
                    <a:pt x="5993" y="763"/>
                  </a:lnTo>
                  <a:lnTo>
                    <a:pt x="5956" y="651"/>
                  </a:lnTo>
                  <a:lnTo>
                    <a:pt x="5881" y="540"/>
                  </a:lnTo>
                  <a:lnTo>
                    <a:pt x="5770" y="428"/>
                  </a:lnTo>
                  <a:lnTo>
                    <a:pt x="5602" y="316"/>
                  </a:lnTo>
                  <a:lnTo>
                    <a:pt x="5397" y="205"/>
                  </a:lnTo>
                  <a:lnTo>
                    <a:pt x="5267" y="149"/>
                  </a:lnTo>
                  <a:lnTo>
                    <a:pt x="5137" y="112"/>
                  </a:lnTo>
                  <a:lnTo>
                    <a:pt x="4802" y="37"/>
                  </a:lnTo>
                  <a:lnTo>
                    <a:pt x="44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662825" y="4747350"/>
              <a:ext cx="96350" cy="98200"/>
            </a:xfrm>
            <a:custGeom>
              <a:avLst/>
              <a:gdLst/>
              <a:ahLst/>
              <a:cxnLst/>
              <a:rect l="l" t="t" r="r" b="b"/>
              <a:pathLst>
                <a:path w="3854" h="3928" extrusionOk="0">
                  <a:moveTo>
                    <a:pt x="3853" y="0"/>
                  </a:moveTo>
                  <a:lnTo>
                    <a:pt x="3351" y="149"/>
                  </a:lnTo>
                  <a:lnTo>
                    <a:pt x="2830" y="335"/>
                  </a:lnTo>
                  <a:lnTo>
                    <a:pt x="2216" y="577"/>
                  </a:lnTo>
                  <a:lnTo>
                    <a:pt x="1899" y="726"/>
                  </a:lnTo>
                  <a:lnTo>
                    <a:pt x="1583" y="875"/>
                  </a:lnTo>
                  <a:lnTo>
                    <a:pt x="1266" y="1042"/>
                  </a:lnTo>
                  <a:lnTo>
                    <a:pt x="987" y="1210"/>
                  </a:lnTo>
                  <a:lnTo>
                    <a:pt x="708" y="1396"/>
                  </a:lnTo>
                  <a:lnTo>
                    <a:pt x="485" y="1582"/>
                  </a:lnTo>
                  <a:lnTo>
                    <a:pt x="299" y="1787"/>
                  </a:lnTo>
                  <a:lnTo>
                    <a:pt x="224" y="1880"/>
                  </a:lnTo>
                  <a:lnTo>
                    <a:pt x="168" y="1973"/>
                  </a:lnTo>
                  <a:lnTo>
                    <a:pt x="75" y="2178"/>
                  </a:lnTo>
                  <a:lnTo>
                    <a:pt x="20" y="2345"/>
                  </a:lnTo>
                  <a:lnTo>
                    <a:pt x="1" y="2494"/>
                  </a:lnTo>
                  <a:lnTo>
                    <a:pt x="1" y="2643"/>
                  </a:lnTo>
                  <a:lnTo>
                    <a:pt x="20" y="2755"/>
                  </a:lnTo>
                  <a:lnTo>
                    <a:pt x="75" y="2866"/>
                  </a:lnTo>
                  <a:lnTo>
                    <a:pt x="131" y="2959"/>
                  </a:lnTo>
                  <a:lnTo>
                    <a:pt x="206" y="3052"/>
                  </a:lnTo>
                  <a:lnTo>
                    <a:pt x="280" y="3108"/>
                  </a:lnTo>
                  <a:lnTo>
                    <a:pt x="373" y="3164"/>
                  </a:lnTo>
                  <a:lnTo>
                    <a:pt x="522" y="3257"/>
                  </a:lnTo>
                  <a:lnTo>
                    <a:pt x="634" y="3294"/>
                  </a:lnTo>
                  <a:lnTo>
                    <a:pt x="690" y="3313"/>
                  </a:lnTo>
                  <a:lnTo>
                    <a:pt x="764" y="3462"/>
                  </a:lnTo>
                  <a:lnTo>
                    <a:pt x="838" y="3611"/>
                  </a:lnTo>
                  <a:lnTo>
                    <a:pt x="931" y="3722"/>
                  </a:lnTo>
                  <a:lnTo>
                    <a:pt x="1024" y="3797"/>
                  </a:lnTo>
                  <a:lnTo>
                    <a:pt x="1118" y="3871"/>
                  </a:lnTo>
                  <a:lnTo>
                    <a:pt x="1229" y="3908"/>
                  </a:lnTo>
                  <a:lnTo>
                    <a:pt x="1341" y="3927"/>
                  </a:lnTo>
                  <a:lnTo>
                    <a:pt x="1434" y="3927"/>
                  </a:lnTo>
                  <a:lnTo>
                    <a:pt x="1546" y="3908"/>
                  </a:lnTo>
                  <a:lnTo>
                    <a:pt x="1676" y="3871"/>
                  </a:lnTo>
                  <a:lnTo>
                    <a:pt x="1787" y="3797"/>
                  </a:lnTo>
                  <a:lnTo>
                    <a:pt x="1899" y="3722"/>
                  </a:lnTo>
                  <a:lnTo>
                    <a:pt x="2011" y="3648"/>
                  </a:lnTo>
                  <a:lnTo>
                    <a:pt x="2141" y="3536"/>
                  </a:lnTo>
                  <a:lnTo>
                    <a:pt x="2364" y="3276"/>
                  </a:lnTo>
                  <a:lnTo>
                    <a:pt x="2606" y="2978"/>
                  </a:lnTo>
                  <a:lnTo>
                    <a:pt x="2830" y="2624"/>
                  </a:lnTo>
                  <a:lnTo>
                    <a:pt x="3034" y="2234"/>
                  </a:lnTo>
                  <a:lnTo>
                    <a:pt x="3239" y="1824"/>
                  </a:lnTo>
                  <a:lnTo>
                    <a:pt x="3425" y="1377"/>
                  </a:lnTo>
                  <a:lnTo>
                    <a:pt x="3593" y="931"/>
                  </a:lnTo>
                  <a:lnTo>
                    <a:pt x="3742" y="466"/>
                  </a:lnTo>
                  <a:lnTo>
                    <a:pt x="38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642375" y="4933900"/>
              <a:ext cx="373150" cy="78200"/>
            </a:xfrm>
            <a:custGeom>
              <a:avLst/>
              <a:gdLst/>
              <a:ahLst/>
              <a:cxnLst/>
              <a:rect l="l" t="t" r="r" b="b"/>
              <a:pathLst>
                <a:path w="14926" h="3128" extrusionOk="0">
                  <a:moveTo>
                    <a:pt x="4336" y="1"/>
                  </a:moveTo>
                  <a:lnTo>
                    <a:pt x="4038" y="20"/>
                  </a:lnTo>
                  <a:lnTo>
                    <a:pt x="3741" y="57"/>
                  </a:lnTo>
                  <a:lnTo>
                    <a:pt x="3424" y="94"/>
                  </a:lnTo>
                  <a:lnTo>
                    <a:pt x="3127" y="168"/>
                  </a:lnTo>
                  <a:lnTo>
                    <a:pt x="2829" y="243"/>
                  </a:lnTo>
                  <a:lnTo>
                    <a:pt x="2512" y="317"/>
                  </a:lnTo>
                  <a:lnTo>
                    <a:pt x="2196" y="429"/>
                  </a:lnTo>
                  <a:lnTo>
                    <a:pt x="1898" y="541"/>
                  </a:lnTo>
                  <a:lnTo>
                    <a:pt x="1266" y="801"/>
                  </a:lnTo>
                  <a:lnTo>
                    <a:pt x="633" y="1099"/>
                  </a:lnTo>
                  <a:lnTo>
                    <a:pt x="0" y="1453"/>
                  </a:lnTo>
                  <a:lnTo>
                    <a:pt x="558" y="1304"/>
                  </a:lnTo>
                  <a:lnTo>
                    <a:pt x="1154" y="1211"/>
                  </a:lnTo>
                  <a:lnTo>
                    <a:pt x="1749" y="1136"/>
                  </a:lnTo>
                  <a:lnTo>
                    <a:pt x="2345" y="1080"/>
                  </a:lnTo>
                  <a:lnTo>
                    <a:pt x="2959" y="1062"/>
                  </a:lnTo>
                  <a:lnTo>
                    <a:pt x="3573" y="1080"/>
                  </a:lnTo>
                  <a:lnTo>
                    <a:pt x="4187" y="1099"/>
                  </a:lnTo>
                  <a:lnTo>
                    <a:pt x="4820" y="1155"/>
                  </a:lnTo>
                  <a:lnTo>
                    <a:pt x="5434" y="1229"/>
                  </a:lnTo>
                  <a:lnTo>
                    <a:pt x="6048" y="1322"/>
                  </a:lnTo>
                  <a:lnTo>
                    <a:pt x="6662" y="1415"/>
                  </a:lnTo>
                  <a:lnTo>
                    <a:pt x="7258" y="1527"/>
                  </a:lnTo>
                  <a:lnTo>
                    <a:pt x="8449" y="1788"/>
                  </a:lnTo>
                  <a:lnTo>
                    <a:pt x="9584" y="2067"/>
                  </a:lnTo>
                  <a:lnTo>
                    <a:pt x="11631" y="2606"/>
                  </a:lnTo>
                  <a:lnTo>
                    <a:pt x="12506" y="2830"/>
                  </a:lnTo>
                  <a:lnTo>
                    <a:pt x="13288" y="3016"/>
                  </a:lnTo>
                  <a:lnTo>
                    <a:pt x="13623" y="3072"/>
                  </a:lnTo>
                  <a:lnTo>
                    <a:pt x="13920" y="3109"/>
                  </a:lnTo>
                  <a:lnTo>
                    <a:pt x="14200" y="3127"/>
                  </a:lnTo>
                  <a:lnTo>
                    <a:pt x="14423" y="3127"/>
                  </a:lnTo>
                  <a:lnTo>
                    <a:pt x="14609" y="3109"/>
                  </a:lnTo>
                  <a:lnTo>
                    <a:pt x="14758" y="3053"/>
                  </a:lnTo>
                  <a:lnTo>
                    <a:pt x="14832" y="2997"/>
                  </a:lnTo>
                  <a:lnTo>
                    <a:pt x="14870" y="2960"/>
                  </a:lnTo>
                  <a:lnTo>
                    <a:pt x="14907" y="2904"/>
                  </a:lnTo>
                  <a:lnTo>
                    <a:pt x="14925" y="2830"/>
                  </a:lnTo>
                  <a:lnTo>
                    <a:pt x="14255" y="2532"/>
                  </a:lnTo>
                  <a:lnTo>
                    <a:pt x="13585" y="2253"/>
                  </a:lnTo>
                  <a:lnTo>
                    <a:pt x="12915" y="1992"/>
                  </a:lnTo>
                  <a:lnTo>
                    <a:pt x="12264" y="1732"/>
                  </a:lnTo>
                  <a:lnTo>
                    <a:pt x="11613" y="1490"/>
                  </a:lnTo>
                  <a:lnTo>
                    <a:pt x="10961" y="1266"/>
                  </a:lnTo>
                  <a:lnTo>
                    <a:pt x="10310" y="1062"/>
                  </a:lnTo>
                  <a:lnTo>
                    <a:pt x="9677" y="876"/>
                  </a:lnTo>
                  <a:lnTo>
                    <a:pt x="9063" y="708"/>
                  </a:lnTo>
                  <a:lnTo>
                    <a:pt x="8430" y="559"/>
                  </a:lnTo>
                  <a:lnTo>
                    <a:pt x="7835" y="410"/>
                  </a:lnTo>
                  <a:lnTo>
                    <a:pt x="7221" y="299"/>
                  </a:lnTo>
                  <a:lnTo>
                    <a:pt x="6644" y="206"/>
                  </a:lnTo>
                  <a:lnTo>
                    <a:pt x="6048" y="113"/>
                  </a:lnTo>
                  <a:lnTo>
                    <a:pt x="5471" y="57"/>
                  </a:lnTo>
                  <a:lnTo>
                    <a:pt x="4913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656325" y="4819450"/>
              <a:ext cx="29800" cy="61925"/>
            </a:xfrm>
            <a:custGeom>
              <a:avLst/>
              <a:gdLst/>
              <a:ahLst/>
              <a:cxnLst/>
              <a:rect l="l" t="t" r="r" b="b"/>
              <a:pathLst>
                <a:path w="1192" h="2477" extrusionOk="0">
                  <a:moveTo>
                    <a:pt x="1191" y="1"/>
                  </a:moveTo>
                  <a:lnTo>
                    <a:pt x="1061" y="113"/>
                  </a:lnTo>
                  <a:lnTo>
                    <a:pt x="931" y="243"/>
                  </a:lnTo>
                  <a:lnTo>
                    <a:pt x="745" y="429"/>
                  </a:lnTo>
                  <a:lnTo>
                    <a:pt x="559" y="689"/>
                  </a:lnTo>
                  <a:lnTo>
                    <a:pt x="354" y="1006"/>
                  </a:lnTo>
                  <a:lnTo>
                    <a:pt x="261" y="1173"/>
                  </a:lnTo>
                  <a:lnTo>
                    <a:pt x="168" y="1378"/>
                  </a:lnTo>
                  <a:lnTo>
                    <a:pt x="75" y="1601"/>
                  </a:lnTo>
                  <a:lnTo>
                    <a:pt x="0" y="1825"/>
                  </a:lnTo>
                  <a:lnTo>
                    <a:pt x="205" y="2476"/>
                  </a:lnTo>
                  <a:lnTo>
                    <a:pt x="242" y="2178"/>
                  </a:lnTo>
                  <a:lnTo>
                    <a:pt x="280" y="1881"/>
                  </a:lnTo>
                  <a:lnTo>
                    <a:pt x="335" y="1620"/>
                  </a:lnTo>
                  <a:lnTo>
                    <a:pt x="410" y="1378"/>
                  </a:lnTo>
                  <a:lnTo>
                    <a:pt x="484" y="1155"/>
                  </a:lnTo>
                  <a:lnTo>
                    <a:pt x="559" y="950"/>
                  </a:lnTo>
                  <a:lnTo>
                    <a:pt x="652" y="764"/>
                  </a:lnTo>
                  <a:lnTo>
                    <a:pt x="745" y="596"/>
                  </a:lnTo>
                  <a:lnTo>
                    <a:pt x="912" y="336"/>
                  </a:lnTo>
                  <a:lnTo>
                    <a:pt x="1061" y="150"/>
                  </a:lnTo>
                  <a:lnTo>
                    <a:pt x="11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596300" y="4802700"/>
              <a:ext cx="54000" cy="41450"/>
            </a:xfrm>
            <a:custGeom>
              <a:avLst/>
              <a:gdLst/>
              <a:ahLst/>
              <a:cxnLst/>
              <a:rect l="l" t="t" r="r" b="b"/>
              <a:pathLst>
                <a:path w="2160" h="1658" extrusionOk="0">
                  <a:moveTo>
                    <a:pt x="1" y="1"/>
                  </a:moveTo>
                  <a:lnTo>
                    <a:pt x="187" y="38"/>
                  </a:lnTo>
                  <a:lnTo>
                    <a:pt x="447" y="94"/>
                  </a:lnTo>
                  <a:lnTo>
                    <a:pt x="596" y="150"/>
                  </a:lnTo>
                  <a:lnTo>
                    <a:pt x="764" y="224"/>
                  </a:lnTo>
                  <a:lnTo>
                    <a:pt x="931" y="317"/>
                  </a:lnTo>
                  <a:lnTo>
                    <a:pt x="1117" y="429"/>
                  </a:lnTo>
                  <a:lnTo>
                    <a:pt x="1303" y="559"/>
                  </a:lnTo>
                  <a:lnTo>
                    <a:pt x="1471" y="708"/>
                  </a:lnTo>
                  <a:lnTo>
                    <a:pt x="1638" y="913"/>
                  </a:lnTo>
                  <a:lnTo>
                    <a:pt x="1806" y="1118"/>
                  </a:lnTo>
                  <a:lnTo>
                    <a:pt x="1955" y="1378"/>
                  </a:lnTo>
                  <a:lnTo>
                    <a:pt x="2085" y="1657"/>
                  </a:lnTo>
                  <a:lnTo>
                    <a:pt x="2159" y="838"/>
                  </a:lnTo>
                  <a:lnTo>
                    <a:pt x="1973" y="671"/>
                  </a:lnTo>
                  <a:lnTo>
                    <a:pt x="1787" y="522"/>
                  </a:lnTo>
                  <a:lnTo>
                    <a:pt x="1601" y="410"/>
                  </a:lnTo>
                  <a:lnTo>
                    <a:pt x="1415" y="299"/>
                  </a:lnTo>
                  <a:lnTo>
                    <a:pt x="1229" y="224"/>
                  </a:lnTo>
                  <a:lnTo>
                    <a:pt x="1043" y="150"/>
                  </a:lnTo>
                  <a:lnTo>
                    <a:pt x="857" y="94"/>
                  </a:lnTo>
                  <a:lnTo>
                    <a:pt x="689" y="57"/>
                  </a:lnTo>
                  <a:lnTo>
                    <a:pt x="391" y="20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568850" y="5295425"/>
              <a:ext cx="50750" cy="52125"/>
            </a:xfrm>
            <a:custGeom>
              <a:avLst/>
              <a:gdLst/>
              <a:ahLst/>
              <a:cxnLst/>
              <a:rect l="l" t="t" r="r" b="b"/>
              <a:pathLst>
                <a:path w="2030" h="2085" extrusionOk="0">
                  <a:moveTo>
                    <a:pt x="1061" y="0"/>
                  </a:moveTo>
                  <a:lnTo>
                    <a:pt x="857" y="19"/>
                  </a:lnTo>
                  <a:lnTo>
                    <a:pt x="671" y="74"/>
                  </a:lnTo>
                  <a:lnTo>
                    <a:pt x="503" y="168"/>
                  </a:lnTo>
                  <a:lnTo>
                    <a:pt x="336" y="279"/>
                  </a:lnTo>
                  <a:lnTo>
                    <a:pt x="205" y="428"/>
                  </a:lnTo>
                  <a:lnTo>
                    <a:pt x="94" y="596"/>
                  </a:lnTo>
                  <a:lnTo>
                    <a:pt x="38" y="800"/>
                  </a:lnTo>
                  <a:lnTo>
                    <a:pt x="1" y="1005"/>
                  </a:lnTo>
                  <a:lnTo>
                    <a:pt x="19" y="1210"/>
                  </a:lnTo>
                  <a:lnTo>
                    <a:pt x="57" y="1414"/>
                  </a:lnTo>
                  <a:lnTo>
                    <a:pt x="150" y="1582"/>
                  </a:lnTo>
                  <a:lnTo>
                    <a:pt x="261" y="1749"/>
                  </a:lnTo>
                  <a:lnTo>
                    <a:pt x="392" y="1880"/>
                  </a:lnTo>
                  <a:lnTo>
                    <a:pt x="559" y="1991"/>
                  </a:lnTo>
                  <a:lnTo>
                    <a:pt x="764" y="2066"/>
                  </a:lnTo>
                  <a:lnTo>
                    <a:pt x="968" y="2084"/>
                  </a:lnTo>
                  <a:lnTo>
                    <a:pt x="1155" y="2066"/>
                  </a:lnTo>
                  <a:lnTo>
                    <a:pt x="1359" y="2029"/>
                  </a:lnTo>
                  <a:lnTo>
                    <a:pt x="1527" y="1936"/>
                  </a:lnTo>
                  <a:lnTo>
                    <a:pt x="1694" y="1824"/>
                  </a:lnTo>
                  <a:lnTo>
                    <a:pt x="1824" y="1675"/>
                  </a:lnTo>
                  <a:lnTo>
                    <a:pt x="1918" y="1489"/>
                  </a:lnTo>
                  <a:lnTo>
                    <a:pt x="1992" y="1284"/>
                  </a:lnTo>
                  <a:lnTo>
                    <a:pt x="2029" y="1079"/>
                  </a:lnTo>
                  <a:lnTo>
                    <a:pt x="2011" y="875"/>
                  </a:lnTo>
                  <a:lnTo>
                    <a:pt x="1973" y="689"/>
                  </a:lnTo>
                  <a:lnTo>
                    <a:pt x="1880" y="503"/>
                  </a:lnTo>
                  <a:lnTo>
                    <a:pt x="1769" y="354"/>
                  </a:lnTo>
                  <a:lnTo>
                    <a:pt x="1620" y="205"/>
                  </a:lnTo>
                  <a:lnTo>
                    <a:pt x="1452" y="112"/>
                  </a:lnTo>
                  <a:lnTo>
                    <a:pt x="1266" y="37"/>
                  </a:lnTo>
                  <a:lnTo>
                    <a:pt x="106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493950" y="5184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0"/>
                  </a:moveTo>
                  <a:lnTo>
                    <a:pt x="484" y="37"/>
                  </a:lnTo>
                  <a:lnTo>
                    <a:pt x="354" y="112"/>
                  </a:lnTo>
                  <a:lnTo>
                    <a:pt x="242" y="186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38" y="559"/>
                  </a:lnTo>
                  <a:lnTo>
                    <a:pt x="0" y="707"/>
                  </a:lnTo>
                  <a:lnTo>
                    <a:pt x="19" y="856"/>
                  </a:lnTo>
                  <a:lnTo>
                    <a:pt x="56" y="987"/>
                  </a:lnTo>
                  <a:lnTo>
                    <a:pt x="112" y="1117"/>
                  </a:lnTo>
                  <a:lnTo>
                    <a:pt x="187" y="1229"/>
                  </a:lnTo>
                  <a:lnTo>
                    <a:pt x="298" y="1322"/>
                  </a:lnTo>
                  <a:lnTo>
                    <a:pt x="410" y="1396"/>
                  </a:lnTo>
                  <a:lnTo>
                    <a:pt x="540" y="1452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33"/>
                  </a:lnTo>
                  <a:lnTo>
                    <a:pt x="1080" y="1359"/>
                  </a:lnTo>
                  <a:lnTo>
                    <a:pt x="1192" y="1284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912"/>
                  </a:lnTo>
                  <a:lnTo>
                    <a:pt x="1433" y="763"/>
                  </a:lnTo>
                  <a:lnTo>
                    <a:pt x="1433" y="614"/>
                  </a:lnTo>
                  <a:lnTo>
                    <a:pt x="1396" y="484"/>
                  </a:lnTo>
                  <a:lnTo>
                    <a:pt x="1340" y="354"/>
                  </a:lnTo>
                  <a:lnTo>
                    <a:pt x="1266" y="242"/>
                  </a:lnTo>
                  <a:lnTo>
                    <a:pt x="1154" y="149"/>
                  </a:lnTo>
                  <a:lnTo>
                    <a:pt x="1043" y="75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96700" y="52209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64" y="0"/>
                  </a:moveTo>
                  <a:lnTo>
                    <a:pt x="615" y="19"/>
                  </a:lnTo>
                  <a:lnTo>
                    <a:pt x="485" y="56"/>
                  </a:lnTo>
                  <a:lnTo>
                    <a:pt x="355" y="112"/>
                  </a:lnTo>
                  <a:lnTo>
                    <a:pt x="243" y="205"/>
                  </a:lnTo>
                  <a:lnTo>
                    <a:pt x="150" y="298"/>
                  </a:lnTo>
                  <a:lnTo>
                    <a:pt x="75" y="428"/>
                  </a:lnTo>
                  <a:lnTo>
                    <a:pt x="38" y="577"/>
                  </a:lnTo>
                  <a:lnTo>
                    <a:pt x="1" y="726"/>
                  </a:lnTo>
                  <a:lnTo>
                    <a:pt x="20" y="857"/>
                  </a:lnTo>
                  <a:lnTo>
                    <a:pt x="57" y="1005"/>
                  </a:lnTo>
                  <a:lnTo>
                    <a:pt x="113" y="1117"/>
                  </a:lnTo>
                  <a:lnTo>
                    <a:pt x="187" y="1247"/>
                  </a:lnTo>
                  <a:lnTo>
                    <a:pt x="299" y="1340"/>
                  </a:lnTo>
                  <a:lnTo>
                    <a:pt x="410" y="1415"/>
                  </a:lnTo>
                  <a:lnTo>
                    <a:pt x="541" y="1452"/>
                  </a:lnTo>
                  <a:lnTo>
                    <a:pt x="690" y="1471"/>
                  </a:lnTo>
                  <a:lnTo>
                    <a:pt x="838" y="1471"/>
                  </a:lnTo>
                  <a:lnTo>
                    <a:pt x="969" y="1433"/>
                  </a:lnTo>
                  <a:lnTo>
                    <a:pt x="1099" y="1378"/>
                  </a:lnTo>
                  <a:lnTo>
                    <a:pt x="1211" y="1285"/>
                  </a:lnTo>
                  <a:lnTo>
                    <a:pt x="1304" y="1173"/>
                  </a:lnTo>
                  <a:lnTo>
                    <a:pt x="1378" y="1061"/>
                  </a:lnTo>
                  <a:lnTo>
                    <a:pt x="1415" y="912"/>
                  </a:lnTo>
                  <a:lnTo>
                    <a:pt x="1434" y="763"/>
                  </a:lnTo>
                  <a:lnTo>
                    <a:pt x="1434" y="633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66" y="242"/>
                  </a:lnTo>
                  <a:lnTo>
                    <a:pt x="1155" y="149"/>
                  </a:lnTo>
                  <a:lnTo>
                    <a:pt x="1043" y="75"/>
                  </a:lnTo>
                  <a:lnTo>
                    <a:pt x="913" y="38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1607475" y="520470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4" y="0"/>
                  </a:moveTo>
                  <a:lnTo>
                    <a:pt x="484" y="37"/>
                  </a:lnTo>
                  <a:lnTo>
                    <a:pt x="354" y="93"/>
                  </a:lnTo>
                  <a:lnTo>
                    <a:pt x="242" y="186"/>
                  </a:lnTo>
                  <a:lnTo>
                    <a:pt x="149" y="279"/>
                  </a:lnTo>
                  <a:lnTo>
                    <a:pt x="75" y="410"/>
                  </a:lnTo>
                  <a:lnTo>
                    <a:pt x="38" y="558"/>
                  </a:lnTo>
                  <a:lnTo>
                    <a:pt x="0" y="707"/>
                  </a:lnTo>
                  <a:lnTo>
                    <a:pt x="19" y="838"/>
                  </a:lnTo>
                  <a:lnTo>
                    <a:pt x="56" y="986"/>
                  </a:lnTo>
                  <a:lnTo>
                    <a:pt x="112" y="1117"/>
                  </a:lnTo>
                  <a:lnTo>
                    <a:pt x="186" y="1228"/>
                  </a:lnTo>
                  <a:lnTo>
                    <a:pt x="279" y="1321"/>
                  </a:lnTo>
                  <a:lnTo>
                    <a:pt x="410" y="1396"/>
                  </a:lnTo>
                  <a:lnTo>
                    <a:pt x="540" y="1433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14"/>
                  </a:lnTo>
                  <a:lnTo>
                    <a:pt x="1080" y="1359"/>
                  </a:lnTo>
                  <a:lnTo>
                    <a:pt x="1191" y="1266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893"/>
                  </a:lnTo>
                  <a:lnTo>
                    <a:pt x="1433" y="744"/>
                  </a:lnTo>
                  <a:lnTo>
                    <a:pt x="1433" y="614"/>
                  </a:lnTo>
                  <a:lnTo>
                    <a:pt x="1396" y="465"/>
                  </a:lnTo>
                  <a:lnTo>
                    <a:pt x="1340" y="354"/>
                  </a:lnTo>
                  <a:lnTo>
                    <a:pt x="1266" y="223"/>
                  </a:lnTo>
                  <a:lnTo>
                    <a:pt x="1154" y="130"/>
                  </a:lnTo>
                  <a:lnTo>
                    <a:pt x="1042" y="56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668875" y="5050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1"/>
                  </a:moveTo>
                  <a:lnTo>
                    <a:pt x="485" y="38"/>
                  </a:lnTo>
                  <a:lnTo>
                    <a:pt x="354" y="94"/>
                  </a:lnTo>
                  <a:lnTo>
                    <a:pt x="243" y="187"/>
                  </a:lnTo>
                  <a:lnTo>
                    <a:pt x="150" y="298"/>
                  </a:lnTo>
                  <a:lnTo>
                    <a:pt x="75" y="410"/>
                  </a:lnTo>
                  <a:lnTo>
                    <a:pt x="19" y="559"/>
                  </a:lnTo>
                  <a:lnTo>
                    <a:pt x="1" y="708"/>
                  </a:lnTo>
                  <a:lnTo>
                    <a:pt x="1" y="857"/>
                  </a:lnTo>
                  <a:lnTo>
                    <a:pt x="38" y="987"/>
                  </a:lnTo>
                  <a:lnTo>
                    <a:pt x="94" y="1117"/>
                  </a:lnTo>
                  <a:lnTo>
                    <a:pt x="187" y="1229"/>
                  </a:lnTo>
                  <a:lnTo>
                    <a:pt x="280" y="1322"/>
                  </a:lnTo>
                  <a:lnTo>
                    <a:pt x="392" y="1396"/>
                  </a:lnTo>
                  <a:lnTo>
                    <a:pt x="541" y="1452"/>
                  </a:lnTo>
                  <a:lnTo>
                    <a:pt x="689" y="1471"/>
                  </a:lnTo>
                  <a:lnTo>
                    <a:pt x="820" y="1452"/>
                  </a:lnTo>
                  <a:lnTo>
                    <a:pt x="950" y="1415"/>
                  </a:lnTo>
                  <a:lnTo>
                    <a:pt x="1080" y="1359"/>
                  </a:lnTo>
                  <a:lnTo>
                    <a:pt x="1192" y="1266"/>
                  </a:lnTo>
                  <a:lnTo>
                    <a:pt x="1285" y="1173"/>
                  </a:lnTo>
                  <a:lnTo>
                    <a:pt x="1359" y="1043"/>
                  </a:lnTo>
                  <a:lnTo>
                    <a:pt x="1415" y="912"/>
                  </a:lnTo>
                  <a:lnTo>
                    <a:pt x="1434" y="764"/>
                  </a:lnTo>
                  <a:lnTo>
                    <a:pt x="1434" y="615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48" y="242"/>
                  </a:lnTo>
                  <a:lnTo>
                    <a:pt x="1155" y="131"/>
                  </a:lnTo>
                  <a:lnTo>
                    <a:pt x="1024" y="56"/>
                  </a:lnTo>
                  <a:lnTo>
                    <a:pt x="894" y="19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509775" y="510605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1"/>
                  </a:moveTo>
                  <a:lnTo>
                    <a:pt x="596" y="19"/>
                  </a:lnTo>
                  <a:lnTo>
                    <a:pt x="465" y="57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30" y="299"/>
                  </a:lnTo>
                  <a:lnTo>
                    <a:pt x="56" y="429"/>
                  </a:lnTo>
                  <a:lnTo>
                    <a:pt x="19" y="578"/>
                  </a:lnTo>
                  <a:lnTo>
                    <a:pt x="0" y="727"/>
                  </a:lnTo>
                  <a:lnTo>
                    <a:pt x="0" y="857"/>
                  </a:lnTo>
                  <a:lnTo>
                    <a:pt x="37" y="1006"/>
                  </a:lnTo>
                  <a:lnTo>
                    <a:pt x="93" y="1136"/>
                  </a:lnTo>
                  <a:lnTo>
                    <a:pt x="168" y="1248"/>
                  </a:lnTo>
                  <a:lnTo>
                    <a:pt x="279" y="1341"/>
                  </a:lnTo>
                  <a:lnTo>
                    <a:pt x="391" y="1415"/>
                  </a:lnTo>
                  <a:lnTo>
                    <a:pt x="521" y="1452"/>
                  </a:lnTo>
                  <a:lnTo>
                    <a:pt x="670" y="1471"/>
                  </a:lnTo>
                  <a:lnTo>
                    <a:pt x="819" y="1471"/>
                  </a:lnTo>
                  <a:lnTo>
                    <a:pt x="949" y="1434"/>
                  </a:lnTo>
                  <a:lnTo>
                    <a:pt x="1080" y="1378"/>
                  </a:lnTo>
                  <a:lnTo>
                    <a:pt x="1191" y="1285"/>
                  </a:lnTo>
                  <a:lnTo>
                    <a:pt x="1284" y="1192"/>
                  </a:lnTo>
                  <a:lnTo>
                    <a:pt x="1359" y="1062"/>
                  </a:lnTo>
                  <a:lnTo>
                    <a:pt x="1396" y="913"/>
                  </a:lnTo>
                  <a:lnTo>
                    <a:pt x="1433" y="764"/>
                  </a:lnTo>
                  <a:lnTo>
                    <a:pt x="1415" y="633"/>
                  </a:lnTo>
                  <a:lnTo>
                    <a:pt x="1377" y="485"/>
                  </a:lnTo>
                  <a:lnTo>
                    <a:pt x="1322" y="354"/>
                  </a:lnTo>
                  <a:lnTo>
                    <a:pt x="1247" y="243"/>
                  </a:lnTo>
                  <a:lnTo>
                    <a:pt x="1135" y="150"/>
                  </a:lnTo>
                  <a:lnTo>
                    <a:pt x="1024" y="75"/>
                  </a:lnTo>
                  <a:lnTo>
                    <a:pt x="893" y="38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690750" y="527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0"/>
                  </a:moveTo>
                  <a:lnTo>
                    <a:pt x="615" y="19"/>
                  </a:lnTo>
                  <a:lnTo>
                    <a:pt x="466" y="56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19" y="559"/>
                  </a:lnTo>
                  <a:lnTo>
                    <a:pt x="1" y="707"/>
                  </a:lnTo>
                  <a:lnTo>
                    <a:pt x="1" y="856"/>
                  </a:lnTo>
                  <a:lnTo>
                    <a:pt x="38" y="1005"/>
                  </a:lnTo>
                  <a:lnTo>
                    <a:pt x="94" y="1117"/>
                  </a:lnTo>
                  <a:lnTo>
                    <a:pt x="168" y="1229"/>
                  </a:lnTo>
                  <a:lnTo>
                    <a:pt x="280" y="1340"/>
                  </a:lnTo>
                  <a:lnTo>
                    <a:pt x="391" y="1415"/>
                  </a:lnTo>
                  <a:lnTo>
                    <a:pt x="540" y="1452"/>
                  </a:lnTo>
                  <a:lnTo>
                    <a:pt x="670" y="1470"/>
                  </a:lnTo>
                  <a:lnTo>
                    <a:pt x="819" y="1470"/>
                  </a:lnTo>
                  <a:lnTo>
                    <a:pt x="950" y="1433"/>
                  </a:lnTo>
                  <a:lnTo>
                    <a:pt x="1080" y="1377"/>
                  </a:lnTo>
                  <a:lnTo>
                    <a:pt x="1192" y="1284"/>
                  </a:lnTo>
                  <a:lnTo>
                    <a:pt x="1285" y="1173"/>
                  </a:lnTo>
                  <a:lnTo>
                    <a:pt x="1359" y="1061"/>
                  </a:lnTo>
                  <a:lnTo>
                    <a:pt x="1396" y="912"/>
                  </a:lnTo>
                  <a:lnTo>
                    <a:pt x="1434" y="763"/>
                  </a:lnTo>
                  <a:lnTo>
                    <a:pt x="1415" y="614"/>
                  </a:lnTo>
                  <a:lnTo>
                    <a:pt x="1378" y="484"/>
                  </a:lnTo>
                  <a:lnTo>
                    <a:pt x="1322" y="354"/>
                  </a:lnTo>
                  <a:lnTo>
                    <a:pt x="1247" y="242"/>
                  </a:lnTo>
                  <a:lnTo>
                    <a:pt x="1154" y="149"/>
                  </a:lnTo>
                  <a:lnTo>
                    <a:pt x="1024" y="75"/>
                  </a:lnTo>
                  <a:lnTo>
                    <a:pt x="894" y="19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536275" y="5218175"/>
              <a:ext cx="53075" cy="45625"/>
            </a:xfrm>
            <a:custGeom>
              <a:avLst/>
              <a:gdLst/>
              <a:ahLst/>
              <a:cxnLst/>
              <a:rect l="l" t="t" r="r" b="b"/>
              <a:pathLst>
                <a:path w="2123" h="1825" extrusionOk="0">
                  <a:moveTo>
                    <a:pt x="1043" y="1"/>
                  </a:moveTo>
                  <a:lnTo>
                    <a:pt x="857" y="38"/>
                  </a:lnTo>
                  <a:lnTo>
                    <a:pt x="652" y="112"/>
                  </a:lnTo>
                  <a:lnTo>
                    <a:pt x="466" y="205"/>
                  </a:lnTo>
                  <a:lnTo>
                    <a:pt x="317" y="336"/>
                  </a:lnTo>
                  <a:lnTo>
                    <a:pt x="187" y="503"/>
                  </a:lnTo>
                  <a:lnTo>
                    <a:pt x="75" y="671"/>
                  </a:lnTo>
                  <a:lnTo>
                    <a:pt x="20" y="857"/>
                  </a:lnTo>
                  <a:lnTo>
                    <a:pt x="1" y="1024"/>
                  </a:lnTo>
                  <a:lnTo>
                    <a:pt x="20" y="1210"/>
                  </a:lnTo>
                  <a:lnTo>
                    <a:pt x="94" y="1359"/>
                  </a:lnTo>
                  <a:lnTo>
                    <a:pt x="187" y="1508"/>
                  </a:lnTo>
                  <a:lnTo>
                    <a:pt x="317" y="1638"/>
                  </a:lnTo>
                  <a:lnTo>
                    <a:pt x="466" y="1732"/>
                  </a:lnTo>
                  <a:lnTo>
                    <a:pt x="671" y="1806"/>
                  </a:lnTo>
                  <a:lnTo>
                    <a:pt x="876" y="1825"/>
                  </a:lnTo>
                  <a:lnTo>
                    <a:pt x="1080" y="1825"/>
                  </a:lnTo>
                  <a:lnTo>
                    <a:pt x="1285" y="1787"/>
                  </a:lnTo>
                  <a:lnTo>
                    <a:pt x="1471" y="1713"/>
                  </a:lnTo>
                  <a:lnTo>
                    <a:pt x="1657" y="1620"/>
                  </a:lnTo>
                  <a:lnTo>
                    <a:pt x="1806" y="1490"/>
                  </a:lnTo>
                  <a:lnTo>
                    <a:pt x="1955" y="1341"/>
                  </a:lnTo>
                  <a:lnTo>
                    <a:pt x="2048" y="1155"/>
                  </a:lnTo>
                  <a:lnTo>
                    <a:pt x="2104" y="969"/>
                  </a:lnTo>
                  <a:lnTo>
                    <a:pt x="2123" y="801"/>
                  </a:lnTo>
                  <a:lnTo>
                    <a:pt x="2104" y="615"/>
                  </a:lnTo>
                  <a:lnTo>
                    <a:pt x="2048" y="466"/>
                  </a:lnTo>
                  <a:lnTo>
                    <a:pt x="1936" y="317"/>
                  </a:lnTo>
                  <a:lnTo>
                    <a:pt x="1825" y="187"/>
                  </a:lnTo>
                  <a:lnTo>
                    <a:pt x="1657" y="94"/>
                  </a:lnTo>
                  <a:lnTo>
                    <a:pt x="1471" y="19"/>
                  </a:lnTo>
                  <a:lnTo>
                    <a:pt x="126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1641900" y="5262375"/>
              <a:ext cx="49800" cy="44700"/>
            </a:xfrm>
            <a:custGeom>
              <a:avLst/>
              <a:gdLst/>
              <a:ahLst/>
              <a:cxnLst/>
              <a:rect l="l" t="t" r="r" b="b"/>
              <a:pathLst>
                <a:path w="1992" h="1788" extrusionOk="0">
                  <a:moveTo>
                    <a:pt x="950" y="1"/>
                  </a:moveTo>
                  <a:lnTo>
                    <a:pt x="745" y="19"/>
                  </a:lnTo>
                  <a:lnTo>
                    <a:pt x="577" y="57"/>
                  </a:lnTo>
                  <a:lnTo>
                    <a:pt x="410" y="112"/>
                  </a:lnTo>
                  <a:lnTo>
                    <a:pt x="261" y="205"/>
                  </a:lnTo>
                  <a:lnTo>
                    <a:pt x="149" y="336"/>
                  </a:lnTo>
                  <a:lnTo>
                    <a:pt x="56" y="485"/>
                  </a:lnTo>
                  <a:lnTo>
                    <a:pt x="19" y="652"/>
                  </a:lnTo>
                  <a:lnTo>
                    <a:pt x="0" y="820"/>
                  </a:lnTo>
                  <a:lnTo>
                    <a:pt x="19" y="1006"/>
                  </a:lnTo>
                  <a:lnTo>
                    <a:pt x="94" y="1173"/>
                  </a:lnTo>
                  <a:lnTo>
                    <a:pt x="187" y="1322"/>
                  </a:lnTo>
                  <a:lnTo>
                    <a:pt x="317" y="1471"/>
                  </a:lnTo>
                  <a:lnTo>
                    <a:pt x="466" y="1583"/>
                  </a:lnTo>
                  <a:lnTo>
                    <a:pt x="633" y="1676"/>
                  </a:lnTo>
                  <a:lnTo>
                    <a:pt x="838" y="1750"/>
                  </a:lnTo>
                  <a:lnTo>
                    <a:pt x="1043" y="1787"/>
                  </a:lnTo>
                  <a:lnTo>
                    <a:pt x="1229" y="1769"/>
                  </a:lnTo>
                  <a:lnTo>
                    <a:pt x="1415" y="1731"/>
                  </a:lnTo>
                  <a:lnTo>
                    <a:pt x="1582" y="1676"/>
                  </a:lnTo>
                  <a:lnTo>
                    <a:pt x="1713" y="1583"/>
                  </a:lnTo>
                  <a:lnTo>
                    <a:pt x="1843" y="1452"/>
                  </a:lnTo>
                  <a:lnTo>
                    <a:pt x="1917" y="1303"/>
                  </a:lnTo>
                  <a:lnTo>
                    <a:pt x="1973" y="1136"/>
                  </a:lnTo>
                  <a:lnTo>
                    <a:pt x="1992" y="968"/>
                  </a:lnTo>
                  <a:lnTo>
                    <a:pt x="1955" y="782"/>
                  </a:lnTo>
                  <a:lnTo>
                    <a:pt x="1899" y="615"/>
                  </a:lnTo>
                  <a:lnTo>
                    <a:pt x="1787" y="466"/>
                  </a:lnTo>
                  <a:lnTo>
                    <a:pt x="1675" y="317"/>
                  </a:lnTo>
                  <a:lnTo>
                    <a:pt x="1527" y="205"/>
                  </a:lnTo>
                  <a:lnTo>
                    <a:pt x="1340" y="112"/>
                  </a:lnTo>
                  <a:lnTo>
                    <a:pt x="1154" y="38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868475" y="5391250"/>
              <a:ext cx="50750" cy="52150"/>
            </a:xfrm>
            <a:custGeom>
              <a:avLst/>
              <a:gdLst/>
              <a:ahLst/>
              <a:cxnLst/>
              <a:rect l="l" t="t" r="r" b="b"/>
              <a:pathLst>
                <a:path w="2030" h="2086" extrusionOk="0">
                  <a:moveTo>
                    <a:pt x="968" y="1"/>
                  </a:moveTo>
                  <a:lnTo>
                    <a:pt x="764" y="38"/>
                  </a:lnTo>
                  <a:lnTo>
                    <a:pt x="578" y="112"/>
                  </a:lnTo>
                  <a:lnTo>
                    <a:pt x="410" y="224"/>
                  </a:lnTo>
                  <a:lnTo>
                    <a:pt x="261" y="354"/>
                  </a:lnTo>
                  <a:lnTo>
                    <a:pt x="149" y="503"/>
                  </a:lnTo>
                  <a:lnTo>
                    <a:pt x="56" y="689"/>
                  </a:lnTo>
                  <a:lnTo>
                    <a:pt x="19" y="894"/>
                  </a:lnTo>
                  <a:lnTo>
                    <a:pt x="1" y="1099"/>
                  </a:lnTo>
                  <a:lnTo>
                    <a:pt x="38" y="1303"/>
                  </a:lnTo>
                  <a:lnTo>
                    <a:pt x="112" y="1490"/>
                  </a:lnTo>
                  <a:lnTo>
                    <a:pt x="224" y="1676"/>
                  </a:lnTo>
                  <a:lnTo>
                    <a:pt x="354" y="1825"/>
                  </a:lnTo>
                  <a:lnTo>
                    <a:pt x="503" y="1936"/>
                  </a:lnTo>
                  <a:lnTo>
                    <a:pt x="689" y="2029"/>
                  </a:lnTo>
                  <a:lnTo>
                    <a:pt x="875" y="2066"/>
                  </a:lnTo>
                  <a:lnTo>
                    <a:pt x="1080" y="2085"/>
                  </a:lnTo>
                  <a:lnTo>
                    <a:pt x="1285" y="2048"/>
                  </a:lnTo>
                  <a:lnTo>
                    <a:pt x="1471" y="1992"/>
                  </a:lnTo>
                  <a:lnTo>
                    <a:pt x="1638" y="1880"/>
                  </a:lnTo>
                  <a:lnTo>
                    <a:pt x="1787" y="1750"/>
                  </a:lnTo>
                  <a:lnTo>
                    <a:pt x="1899" y="1583"/>
                  </a:lnTo>
                  <a:lnTo>
                    <a:pt x="1973" y="1397"/>
                  </a:lnTo>
                  <a:lnTo>
                    <a:pt x="2029" y="1210"/>
                  </a:lnTo>
                  <a:lnTo>
                    <a:pt x="2029" y="1006"/>
                  </a:lnTo>
                  <a:lnTo>
                    <a:pt x="1992" y="801"/>
                  </a:lnTo>
                  <a:lnTo>
                    <a:pt x="1936" y="596"/>
                  </a:lnTo>
                  <a:lnTo>
                    <a:pt x="1824" y="429"/>
                  </a:lnTo>
                  <a:lnTo>
                    <a:pt x="1694" y="280"/>
                  </a:lnTo>
                  <a:lnTo>
                    <a:pt x="1527" y="150"/>
                  </a:lnTo>
                  <a:lnTo>
                    <a:pt x="1359" y="75"/>
                  </a:lnTo>
                  <a:lnTo>
                    <a:pt x="1173" y="19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1747050" y="53335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89" y="0"/>
                  </a:moveTo>
                  <a:lnTo>
                    <a:pt x="540" y="19"/>
                  </a:lnTo>
                  <a:lnTo>
                    <a:pt x="410" y="75"/>
                  </a:lnTo>
                  <a:lnTo>
                    <a:pt x="280" y="149"/>
                  </a:lnTo>
                  <a:lnTo>
                    <a:pt x="186" y="242"/>
                  </a:lnTo>
                  <a:lnTo>
                    <a:pt x="112" y="354"/>
                  </a:lnTo>
                  <a:lnTo>
                    <a:pt x="56" y="484"/>
                  </a:lnTo>
                  <a:lnTo>
                    <a:pt x="19" y="614"/>
                  </a:lnTo>
                  <a:lnTo>
                    <a:pt x="0" y="763"/>
                  </a:lnTo>
                  <a:lnTo>
                    <a:pt x="38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4"/>
                  </a:lnTo>
                  <a:lnTo>
                    <a:pt x="614" y="1452"/>
                  </a:lnTo>
                  <a:lnTo>
                    <a:pt x="763" y="1470"/>
                  </a:lnTo>
                  <a:lnTo>
                    <a:pt x="912" y="1452"/>
                  </a:lnTo>
                  <a:lnTo>
                    <a:pt x="1043" y="1396"/>
                  </a:lnTo>
                  <a:lnTo>
                    <a:pt x="1154" y="1321"/>
                  </a:lnTo>
                  <a:lnTo>
                    <a:pt x="1266" y="1228"/>
                  </a:lnTo>
                  <a:lnTo>
                    <a:pt x="1340" y="1117"/>
                  </a:lnTo>
                  <a:lnTo>
                    <a:pt x="1396" y="986"/>
                  </a:lnTo>
                  <a:lnTo>
                    <a:pt x="1433" y="838"/>
                  </a:lnTo>
                  <a:lnTo>
                    <a:pt x="1433" y="707"/>
                  </a:lnTo>
                  <a:lnTo>
                    <a:pt x="1415" y="558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68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1856850" y="529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8" y="484"/>
                  </a:lnTo>
                  <a:lnTo>
                    <a:pt x="0" y="615"/>
                  </a:lnTo>
                  <a:lnTo>
                    <a:pt x="0" y="764"/>
                  </a:lnTo>
                  <a:lnTo>
                    <a:pt x="19" y="912"/>
                  </a:lnTo>
                  <a:lnTo>
                    <a:pt x="75" y="1061"/>
                  </a:lnTo>
                  <a:lnTo>
                    <a:pt x="149" y="1173"/>
                  </a:lnTo>
                  <a:lnTo>
                    <a:pt x="242" y="1285"/>
                  </a:lnTo>
                  <a:lnTo>
                    <a:pt x="354" y="1359"/>
                  </a:lnTo>
                  <a:lnTo>
                    <a:pt x="484" y="1433"/>
                  </a:lnTo>
                  <a:lnTo>
                    <a:pt x="614" y="1471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2" y="1117"/>
                  </a:lnTo>
                  <a:lnTo>
                    <a:pt x="1396" y="987"/>
                  </a:lnTo>
                  <a:lnTo>
                    <a:pt x="1415" y="857"/>
                  </a:lnTo>
                  <a:lnTo>
                    <a:pt x="1433" y="708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7"/>
                  </a:lnTo>
                  <a:lnTo>
                    <a:pt x="1080" y="112"/>
                  </a:lnTo>
                  <a:lnTo>
                    <a:pt x="949" y="38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1905225" y="5039525"/>
              <a:ext cx="35400" cy="36775"/>
            </a:xfrm>
            <a:custGeom>
              <a:avLst/>
              <a:gdLst/>
              <a:ahLst/>
              <a:cxnLst/>
              <a:rect l="l" t="t" r="r" b="b"/>
              <a:pathLst>
                <a:path w="1416" h="1471" extrusionOk="0">
                  <a:moveTo>
                    <a:pt x="671" y="0"/>
                  </a:moveTo>
                  <a:lnTo>
                    <a:pt x="522" y="19"/>
                  </a:lnTo>
                  <a:lnTo>
                    <a:pt x="392" y="75"/>
                  </a:lnTo>
                  <a:lnTo>
                    <a:pt x="261" y="149"/>
                  </a:lnTo>
                  <a:lnTo>
                    <a:pt x="168" y="242"/>
                  </a:lnTo>
                  <a:lnTo>
                    <a:pt x="94" y="354"/>
                  </a:lnTo>
                  <a:lnTo>
                    <a:pt x="38" y="484"/>
                  </a:lnTo>
                  <a:lnTo>
                    <a:pt x="1" y="615"/>
                  </a:lnTo>
                  <a:lnTo>
                    <a:pt x="1" y="764"/>
                  </a:lnTo>
                  <a:lnTo>
                    <a:pt x="19" y="912"/>
                  </a:lnTo>
                  <a:lnTo>
                    <a:pt x="57" y="1043"/>
                  </a:lnTo>
                  <a:lnTo>
                    <a:pt x="131" y="1173"/>
                  </a:lnTo>
                  <a:lnTo>
                    <a:pt x="243" y="1285"/>
                  </a:lnTo>
                  <a:lnTo>
                    <a:pt x="354" y="1359"/>
                  </a:lnTo>
                  <a:lnTo>
                    <a:pt x="466" y="1415"/>
                  </a:lnTo>
                  <a:lnTo>
                    <a:pt x="615" y="1452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5" y="1322"/>
                  </a:lnTo>
                  <a:lnTo>
                    <a:pt x="1248" y="1229"/>
                  </a:lnTo>
                  <a:lnTo>
                    <a:pt x="1322" y="1117"/>
                  </a:lnTo>
                  <a:lnTo>
                    <a:pt x="1378" y="987"/>
                  </a:lnTo>
                  <a:lnTo>
                    <a:pt x="1415" y="857"/>
                  </a:lnTo>
                  <a:lnTo>
                    <a:pt x="1415" y="708"/>
                  </a:lnTo>
                  <a:lnTo>
                    <a:pt x="1397" y="559"/>
                  </a:lnTo>
                  <a:lnTo>
                    <a:pt x="1359" y="410"/>
                  </a:lnTo>
                  <a:lnTo>
                    <a:pt x="1285" y="298"/>
                  </a:lnTo>
                  <a:lnTo>
                    <a:pt x="1173" y="187"/>
                  </a:lnTo>
                  <a:lnTo>
                    <a:pt x="1062" y="112"/>
                  </a:lnTo>
                  <a:lnTo>
                    <a:pt x="950" y="38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811725" y="51674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7" y="484"/>
                  </a:lnTo>
                  <a:lnTo>
                    <a:pt x="0" y="614"/>
                  </a:lnTo>
                  <a:lnTo>
                    <a:pt x="0" y="763"/>
                  </a:lnTo>
                  <a:lnTo>
                    <a:pt x="19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5"/>
                  </a:lnTo>
                  <a:lnTo>
                    <a:pt x="614" y="1452"/>
                  </a:lnTo>
                  <a:lnTo>
                    <a:pt x="745" y="1470"/>
                  </a:lnTo>
                  <a:lnTo>
                    <a:pt x="893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1" y="1117"/>
                  </a:lnTo>
                  <a:lnTo>
                    <a:pt x="1396" y="987"/>
                  </a:lnTo>
                  <a:lnTo>
                    <a:pt x="1415" y="838"/>
                  </a:lnTo>
                  <a:lnTo>
                    <a:pt x="1433" y="707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49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803800" y="5336350"/>
              <a:ext cx="48875" cy="50275"/>
            </a:xfrm>
            <a:custGeom>
              <a:avLst/>
              <a:gdLst/>
              <a:ahLst/>
              <a:cxnLst/>
              <a:rect l="l" t="t" r="r" b="b"/>
              <a:pathLst>
                <a:path w="1955" h="2011" extrusionOk="0">
                  <a:moveTo>
                    <a:pt x="1099" y="1"/>
                  </a:moveTo>
                  <a:lnTo>
                    <a:pt x="913" y="38"/>
                  </a:lnTo>
                  <a:lnTo>
                    <a:pt x="708" y="112"/>
                  </a:lnTo>
                  <a:lnTo>
                    <a:pt x="522" y="205"/>
                  </a:lnTo>
                  <a:lnTo>
                    <a:pt x="373" y="336"/>
                  </a:lnTo>
                  <a:lnTo>
                    <a:pt x="224" y="503"/>
                  </a:lnTo>
                  <a:lnTo>
                    <a:pt x="131" y="671"/>
                  </a:lnTo>
                  <a:lnTo>
                    <a:pt x="38" y="857"/>
                  </a:lnTo>
                  <a:lnTo>
                    <a:pt x="1" y="1062"/>
                  </a:lnTo>
                  <a:lnTo>
                    <a:pt x="1" y="1248"/>
                  </a:lnTo>
                  <a:lnTo>
                    <a:pt x="19" y="1452"/>
                  </a:lnTo>
                  <a:lnTo>
                    <a:pt x="94" y="1620"/>
                  </a:lnTo>
                  <a:lnTo>
                    <a:pt x="205" y="1750"/>
                  </a:lnTo>
                  <a:lnTo>
                    <a:pt x="336" y="1862"/>
                  </a:lnTo>
                  <a:lnTo>
                    <a:pt x="485" y="1955"/>
                  </a:lnTo>
                  <a:lnTo>
                    <a:pt x="652" y="1992"/>
                  </a:lnTo>
                  <a:lnTo>
                    <a:pt x="838" y="2011"/>
                  </a:lnTo>
                  <a:lnTo>
                    <a:pt x="1043" y="1973"/>
                  </a:lnTo>
                  <a:lnTo>
                    <a:pt x="1248" y="1899"/>
                  </a:lnTo>
                  <a:lnTo>
                    <a:pt x="1415" y="1806"/>
                  </a:lnTo>
                  <a:lnTo>
                    <a:pt x="1583" y="1676"/>
                  </a:lnTo>
                  <a:lnTo>
                    <a:pt x="1713" y="1508"/>
                  </a:lnTo>
                  <a:lnTo>
                    <a:pt x="1825" y="1341"/>
                  </a:lnTo>
                  <a:lnTo>
                    <a:pt x="1899" y="1155"/>
                  </a:lnTo>
                  <a:lnTo>
                    <a:pt x="1955" y="950"/>
                  </a:lnTo>
                  <a:lnTo>
                    <a:pt x="1955" y="745"/>
                  </a:lnTo>
                  <a:lnTo>
                    <a:pt x="1918" y="559"/>
                  </a:lnTo>
                  <a:lnTo>
                    <a:pt x="1843" y="392"/>
                  </a:lnTo>
                  <a:lnTo>
                    <a:pt x="1750" y="261"/>
                  </a:lnTo>
                  <a:lnTo>
                    <a:pt x="1620" y="150"/>
                  </a:lnTo>
                  <a:lnTo>
                    <a:pt x="1471" y="57"/>
                  </a:lnTo>
                  <a:lnTo>
                    <a:pt x="1285" y="19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915000" y="5328900"/>
              <a:ext cx="50750" cy="43300"/>
            </a:xfrm>
            <a:custGeom>
              <a:avLst/>
              <a:gdLst/>
              <a:ahLst/>
              <a:cxnLst/>
              <a:rect l="l" t="t" r="r" b="b"/>
              <a:pathLst>
                <a:path w="2030" h="1732" extrusionOk="0">
                  <a:moveTo>
                    <a:pt x="950" y="1"/>
                  </a:moveTo>
                  <a:lnTo>
                    <a:pt x="745" y="38"/>
                  </a:lnTo>
                  <a:lnTo>
                    <a:pt x="540" y="113"/>
                  </a:lnTo>
                  <a:lnTo>
                    <a:pt x="373" y="206"/>
                  </a:lnTo>
                  <a:lnTo>
                    <a:pt x="243" y="317"/>
                  </a:lnTo>
                  <a:lnTo>
                    <a:pt x="131" y="466"/>
                  </a:lnTo>
                  <a:lnTo>
                    <a:pt x="38" y="615"/>
                  </a:lnTo>
                  <a:lnTo>
                    <a:pt x="1" y="783"/>
                  </a:lnTo>
                  <a:lnTo>
                    <a:pt x="1" y="950"/>
                  </a:lnTo>
                  <a:lnTo>
                    <a:pt x="38" y="1118"/>
                  </a:lnTo>
                  <a:lnTo>
                    <a:pt x="112" y="1285"/>
                  </a:lnTo>
                  <a:lnTo>
                    <a:pt x="205" y="1415"/>
                  </a:lnTo>
                  <a:lnTo>
                    <a:pt x="354" y="1527"/>
                  </a:lnTo>
                  <a:lnTo>
                    <a:pt x="503" y="1620"/>
                  </a:lnTo>
                  <a:lnTo>
                    <a:pt x="689" y="1695"/>
                  </a:lnTo>
                  <a:lnTo>
                    <a:pt x="875" y="1732"/>
                  </a:lnTo>
                  <a:lnTo>
                    <a:pt x="1080" y="1732"/>
                  </a:lnTo>
                  <a:lnTo>
                    <a:pt x="1285" y="1695"/>
                  </a:lnTo>
                  <a:lnTo>
                    <a:pt x="1471" y="1620"/>
                  </a:lnTo>
                  <a:lnTo>
                    <a:pt x="1638" y="1527"/>
                  </a:lnTo>
                  <a:lnTo>
                    <a:pt x="1787" y="1415"/>
                  </a:lnTo>
                  <a:lnTo>
                    <a:pt x="1899" y="1266"/>
                  </a:lnTo>
                  <a:lnTo>
                    <a:pt x="1973" y="1118"/>
                  </a:lnTo>
                  <a:lnTo>
                    <a:pt x="2010" y="950"/>
                  </a:lnTo>
                  <a:lnTo>
                    <a:pt x="2029" y="783"/>
                  </a:lnTo>
                  <a:lnTo>
                    <a:pt x="1992" y="615"/>
                  </a:lnTo>
                  <a:lnTo>
                    <a:pt x="1917" y="448"/>
                  </a:lnTo>
                  <a:lnTo>
                    <a:pt x="1806" y="317"/>
                  </a:lnTo>
                  <a:lnTo>
                    <a:pt x="1676" y="187"/>
                  </a:lnTo>
                  <a:lnTo>
                    <a:pt x="1508" y="113"/>
                  </a:lnTo>
                  <a:lnTo>
                    <a:pt x="1341" y="38"/>
                  </a:lnTo>
                  <a:lnTo>
                    <a:pt x="113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2" name="Google Shape;462;p11"/>
          <p:cNvSpPr/>
          <p:nvPr/>
        </p:nvSpPr>
        <p:spPr>
          <a:xfrm>
            <a:off x="2645525" y="41949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1"/>
          <p:cNvSpPr/>
          <p:nvPr/>
        </p:nvSpPr>
        <p:spPr>
          <a:xfrm>
            <a:off x="932050" y="37758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1"/>
          <p:cNvSpPr/>
          <p:nvPr/>
        </p:nvSpPr>
        <p:spPr>
          <a:xfrm>
            <a:off x="2465575" y="382347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5" name="Google Shape;465;p11"/>
          <p:cNvGrpSpPr/>
          <p:nvPr/>
        </p:nvGrpSpPr>
        <p:grpSpPr>
          <a:xfrm>
            <a:off x="8760589" y="3637671"/>
            <a:ext cx="269222" cy="377667"/>
            <a:chOff x="1988514" y="3567171"/>
            <a:chExt cx="269222" cy="377667"/>
          </a:xfrm>
        </p:grpSpPr>
        <p:sp>
          <p:nvSpPr>
            <p:cNvPr id="466" name="Google Shape;46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" name="Google Shape;470;p11"/>
          <p:cNvGrpSpPr/>
          <p:nvPr/>
        </p:nvGrpSpPr>
        <p:grpSpPr>
          <a:xfrm>
            <a:off x="8430764" y="3704346"/>
            <a:ext cx="269222" cy="377667"/>
            <a:chOff x="1988514" y="3567171"/>
            <a:chExt cx="269222" cy="377667"/>
          </a:xfrm>
        </p:grpSpPr>
        <p:sp>
          <p:nvSpPr>
            <p:cNvPr id="471" name="Google Shape;47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11"/>
          <p:cNvGrpSpPr/>
          <p:nvPr/>
        </p:nvGrpSpPr>
        <p:grpSpPr>
          <a:xfrm>
            <a:off x="188289" y="3259996"/>
            <a:ext cx="269222" cy="377667"/>
            <a:chOff x="1988514" y="3567171"/>
            <a:chExt cx="269222" cy="377667"/>
          </a:xfrm>
        </p:grpSpPr>
        <p:sp>
          <p:nvSpPr>
            <p:cNvPr id="476" name="Google Shape;47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" name="Google Shape;480;p11"/>
          <p:cNvGrpSpPr/>
          <p:nvPr/>
        </p:nvGrpSpPr>
        <p:grpSpPr>
          <a:xfrm>
            <a:off x="578614" y="3259996"/>
            <a:ext cx="269222" cy="377667"/>
            <a:chOff x="1988514" y="3567171"/>
            <a:chExt cx="269222" cy="377667"/>
          </a:xfrm>
        </p:grpSpPr>
        <p:sp>
          <p:nvSpPr>
            <p:cNvPr id="481" name="Google Shape;48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2788900" y="1186122"/>
            <a:ext cx="1458036" cy="287907"/>
            <a:chOff x="680025" y="5031475"/>
            <a:chExt cx="2255625" cy="445400"/>
          </a:xfrm>
        </p:grpSpPr>
        <p:sp>
          <p:nvSpPr>
            <p:cNvPr id="486" name="Google Shape;486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11"/>
          <p:cNvGrpSpPr/>
          <p:nvPr/>
        </p:nvGrpSpPr>
        <p:grpSpPr>
          <a:xfrm flipH="1">
            <a:off x="5407050" y="1080065"/>
            <a:ext cx="948039" cy="187246"/>
            <a:chOff x="680025" y="5031475"/>
            <a:chExt cx="2255625" cy="445400"/>
          </a:xfrm>
        </p:grpSpPr>
        <p:sp>
          <p:nvSpPr>
            <p:cNvPr id="493" name="Google Shape;493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40769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4334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39733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8" r:id="rId4"/>
    <p:sldLayoutId id="2147483808" r:id="rId5"/>
    <p:sldLayoutId id="2147483809" r:id="rId6"/>
    <p:sldLayoutId id="2147483810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6.png"/><Relationship Id="rId18" Type="http://schemas.microsoft.com/office/2007/relationships/hdphoto" Target="../media/hdphoto8.wdp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microsoft.com/office/2007/relationships/hdphoto" Target="../media/hdphoto5.wdp"/><Relationship Id="rId1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6" Type="http://schemas.microsoft.com/office/2007/relationships/hdphoto" Target="../media/hdphoto7.wdp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microsoft.com/office/2007/relationships/hdphoto" Target="../media/hdphoto4.wdp"/><Relationship Id="rId19" Type="http://schemas.openxmlformats.org/officeDocument/2006/relationships/image" Target="../media/image9.emf"/><Relationship Id="rId4" Type="http://schemas.microsoft.com/office/2007/relationships/hdphoto" Target="../media/hdphoto1.wdp"/><Relationship Id="rId9" Type="http://schemas.openxmlformats.org/officeDocument/2006/relationships/image" Target="../media/image4.png"/><Relationship Id="rId14" Type="http://schemas.microsoft.com/office/2007/relationships/hdphoto" Target="../media/hdphoto6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5.wav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5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4" Type="http://schemas.openxmlformats.org/officeDocument/2006/relationships/audio" Target="../media/audio6.wav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5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4" Type="http://schemas.openxmlformats.org/officeDocument/2006/relationships/audio" Target="../media/audio6.wav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5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12.png"/><Relationship Id="rId4" Type="http://schemas.openxmlformats.org/officeDocument/2006/relationships/audio" Target="../media/audio6.wav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5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30.jpeg"/><Relationship Id="rId4" Type="http://schemas.openxmlformats.org/officeDocument/2006/relationships/audio" Target="../media/audio6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5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32.jpeg"/><Relationship Id="rId4" Type="http://schemas.openxmlformats.org/officeDocument/2006/relationships/audio" Target="../media/audio6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5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33.jpeg"/><Relationship Id="rId4" Type="http://schemas.openxmlformats.org/officeDocument/2006/relationships/audio" Target="../media/audio6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5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34.jpeg"/><Relationship Id="rId4" Type="http://schemas.openxmlformats.org/officeDocument/2006/relationships/audio" Target="../media/audio6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9.wdp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audio" Target="../media/audio1.wav"/><Relationship Id="rId5" Type="http://schemas.openxmlformats.org/officeDocument/2006/relationships/image" Target="../media/image12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11.xml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slide" Target="slide8.xml"/><Relationship Id="rId5" Type="http://schemas.openxmlformats.org/officeDocument/2006/relationships/slide" Target="slide6.xml"/><Relationship Id="rId15" Type="http://schemas.openxmlformats.org/officeDocument/2006/relationships/image" Target="../media/image17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slide" Target="slide7.xml"/><Relationship Id="rId14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audio" Target="../media/audio4.wav"/><Relationship Id="rId10" Type="http://schemas.openxmlformats.org/officeDocument/2006/relationships/audio" Target="../media/audio1.wav"/><Relationship Id="rId4" Type="http://schemas.openxmlformats.org/officeDocument/2006/relationships/audio" Target="../media/audio3.wav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9.jpg"/><Relationship Id="rId4" Type="http://schemas.openxmlformats.org/officeDocument/2006/relationships/audio" Target="../media/audio4.wav"/><Relationship Id="rId9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9.jpg"/><Relationship Id="rId4" Type="http://schemas.openxmlformats.org/officeDocument/2006/relationships/audio" Target="../media/audio4.wav"/><Relationship Id="rId9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9.jpg"/><Relationship Id="rId4" Type="http://schemas.openxmlformats.org/officeDocument/2006/relationships/audio" Target="../media/audio4.wav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图片 3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  <p:sp>
        <p:nvSpPr>
          <p:cNvPr id="2" name="Google Shape;3284;p36">
            <a:extLst>
              <a:ext uri="{FF2B5EF4-FFF2-40B4-BE49-F238E27FC236}">
                <a16:creationId xmlns:a16="http://schemas.microsoft.com/office/drawing/2014/main" id="{A4D66093-5899-58E5-8EE2-D19D2405DFBC}"/>
              </a:ext>
            </a:extLst>
          </p:cNvPr>
          <p:cNvSpPr txBox="1">
            <a:spLocks/>
          </p:cNvSpPr>
          <p:nvPr/>
        </p:nvSpPr>
        <p:spPr>
          <a:xfrm>
            <a:off x="787278" y="2456208"/>
            <a:ext cx="7387662" cy="2141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anga One"/>
              <a:buNone/>
              <a:defRPr sz="1519" b="0" i="0" u="none" strike="noStrike" cap="none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Review 3: </a:t>
            </a:r>
          </a:p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Part 2</a:t>
            </a:r>
          </a:p>
        </p:txBody>
      </p:sp>
    </p:spTree>
    <p:extLst>
      <p:ext uri="{BB962C8B-B14F-4D97-AF65-F5344CB8AC3E}">
        <p14:creationId xmlns:p14="http://schemas.microsoft.com/office/powerpoint/2010/main" val="29855617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6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8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6" r="-434"/>
          <a:stretch/>
        </p:blipFill>
        <p:spPr>
          <a:xfrm>
            <a:off x="0" y="0"/>
            <a:ext cx="9211166" cy="51435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607074" y="1478038"/>
            <a:ext cx="3625754" cy="6559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5" name="Google Shape;865;p42"/>
          <p:cNvSpPr/>
          <p:nvPr/>
        </p:nvSpPr>
        <p:spPr>
          <a:xfrm>
            <a:off x="276842" y="1124784"/>
            <a:ext cx="1260906" cy="1231726"/>
          </a:xfrm>
          <a:custGeom>
            <a:avLst/>
            <a:gdLst/>
            <a:ahLst/>
            <a:cxnLst/>
            <a:rect l="l" t="t" r="r" b="b"/>
            <a:pathLst>
              <a:path w="46983" h="45900" extrusionOk="0">
                <a:moveTo>
                  <a:pt x="23491" y="1"/>
                </a:moveTo>
                <a:cubicBezTo>
                  <a:pt x="10514" y="1"/>
                  <a:pt x="0" y="10276"/>
                  <a:pt x="0" y="22956"/>
                </a:cubicBezTo>
                <a:cubicBezTo>
                  <a:pt x="0" y="35624"/>
                  <a:pt x="10514" y="45899"/>
                  <a:pt x="23491" y="45899"/>
                </a:cubicBezTo>
                <a:cubicBezTo>
                  <a:pt x="36469" y="45899"/>
                  <a:pt x="46982" y="35624"/>
                  <a:pt x="46982" y="22956"/>
                </a:cubicBezTo>
                <a:cubicBezTo>
                  <a:pt x="46982" y="10276"/>
                  <a:pt x="36469" y="1"/>
                  <a:pt x="2349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42"/>
          <p:cNvSpPr txBox="1">
            <a:spLocks noGrp="1"/>
          </p:cNvSpPr>
          <p:nvPr>
            <p:ph type="title" idx="4294967295"/>
          </p:nvPr>
        </p:nvSpPr>
        <p:spPr>
          <a:xfrm>
            <a:off x="276842" y="1281859"/>
            <a:ext cx="1249363" cy="9175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02</a:t>
            </a:r>
            <a:endParaRPr sz="4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67" name="Google Shape;867;p42"/>
          <p:cNvSpPr txBox="1">
            <a:spLocks noGrp="1"/>
          </p:cNvSpPr>
          <p:nvPr>
            <p:ph type="title" idx="4294967295"/>
          </p:nvPr>
        </p:nvSpPr>
        <p:spPr>
          <a:xfrm>
            <a:off x="1814590" y="1347242"/>
            <a:ext cx="5466827" cy="9175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latin typeface="Comic Sans MS" panose="030F0702030302020204" pitchFamily="66" charset="0"/>
              </a:rPr>
              <a:t>PRACTICE</a:t>
            </a:r>
            <a:endParaRPr sz="4800" b="1" dirty="0">
              <a:latin typeface="Comic Sans MS" panose="030F0702030302020204" pitchFamily="66" charset="0"/>
            </a:endParaRPr>
          </a:p>
        </p:txBody>
      </p:sp>
      <p:sp>
        <p:nvSpPr>
          <p:cNvPr id="988" name="Google Shape;988;p42"/>
          <p:cNvSpPr/>
          <p:nvPr/>
        </p:nvSpPr>
        <p:spPr>
          <a:xfrm>
            <a:off x="849993" y="539386"/>
            <a:ext cx="185805" cy="199389"/>
          </a:xfrm>
          <a:custGeom>
            <a:avLst/>
            <a:gdLst/>
            <a:ahLst/>
            <a:cxnLst/>
            <a:rect l="l" t="t" r="r" b="b"/>
            <a:pathLst>
              <a:path w="2763" h="2965" extrusionOk="0">
                <a:moveTo>
                  <a:pt x="1442" y="1"/>
                </a:moveTo>
                <a:cubicBezTo>
                  <a:pt x="1388" y="1"/>
                  <a:pt x="1334" y="33"/>
                  <a:pt x="1322" y="98"/>
                </a:cubicBezTo>
                <a:lnTo>
                  <a:pt x="1167" y="740"/>
                </a:lnTo>
                <a:cubicBezTo>
                  <a:pt x="1120" y="955"/>
                  <a:pt x="953" y="1133"/>
                  <a:pt x="762" y="1169"/>
                </a:cubicBezTo>
                <a:lnTo>
                  <a:pt x="143" y="1300"/>
                </a:lnTo>
                <a:cubicBezTo>
                  <a:pt x="12" y="1336"/>
                  <a:pt x="0" y="1526"/>
                  <a:pt x="131" y="1562"/>
                </a:cubicBezTo>
                <a:lnTo>
                  <a:pt x="739" y="1741"/>
                </a:lnTo>
                <a:cubicBezTo>
                  <a:pt x="929" y="1800"/>
                  <a:pt x="1072" y="1979"/>
                  <a:pt x="1108" y="2205"/>
                </a:cubicBezTo>
                <a:lnTo>
                  <a:pt x="1203" y="2860"/>
                </a:lnTo>
                <a:cubicBezTo>
                  <a:pt x="1215" y="2928"/>
                  <a:pt x="1273" y="2964"/>
                  <a:pt x="1331" y="2964"/>
                </a:cubicBezTo>
                <a:cubicBezTo>
                  <a:pt x="1384" y="2964"/>
                  <a:pt x="1436" y="2934"/>
                  <a:pt x="1453" y="2872"/>
                </a:cubicBezTo>
                <a:lnTo>
                  <a:pt x="1620" y="2169"/>
                </a:lnTo>
                <a:cubicBezTo>
                  <a:pt x="1667" y="1979"/>
                  <a:pt x="1798" y="1836"/>
                  <a:pt x="1965" y="1800"/>
                </a:cubicBezTo>
                <a:lnTo>
                  <a:pt x="2632" y="1657"/>
                </a:lnTo>
                <a:cubicBezTo>
                  <a:pt x="2763" y="1633"/>
                  <a:pt x="2763" y="1443"/>
                  <a:pt x="2632" y="1407"/>
                </a:cubicBezTo>
                <a:lnTo>
                  <a:pt x="1989" y="1205"/>
                </a:lnTo>
                <a:cubicBezTo>
                  <a:pt x="1822" y="1157"/>
                  <a:pt x="1703" y="1002"/>
                  <a:pt x="1667" y="812"/>
                </a:cubicBezTo>
                <a:lnTo>
                  <a:pt x="1560" y="109"/>
                </a:lnTo>
                <a:cubicBezTo>
                  <a:pt x="1554" y="36"/>
                  <a:pt x="1498" y="1"/>
                  <a:pt x="14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04C7D9-3145-BE6F-2CEC-86AF5B683A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932" y="129952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46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3" name="chimes.wav"/>
          </p:stSnd>
        </p:sndAc>
      </p:transition>
    </mc:Choice>
    <mc:Fallback xmlns="">
      <p:transition spd="med">
        <p:fade/>
        <p:sndAc>
          <p:stSnd>
            <p:snd r:embed="rId8" name="chimes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904592"/>
            <a:ext cx="8803216" cy="34753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152400" y="322574"/>
            <a:ext cx="8803216" cy="584775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>
                <a:ln/>
                <a:solidFill>
                  <a:schemeClr val="accent2"/>
                </a:solidFill>
                <a:latin typeface="Comic Sans MS" panose="030F0702030302020204" pitchFamily="66" charset="0"/>
              </a:rPr>
              <a:t>1.</a:t>
            </a:r>
            <a:r>
              <a:rPr lang="en-US" sz="3200" b="1" cap="none" spc="0" dirty="0">
                <a:ln/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3200" b="1" dirty="0">
                <a:ln/>
                <a:solidFill>
                  <a:schemeClr val="accent2"/>
                </a:solidFill>
                <a:latin typeface="Comic Sans MS" panose="030F0702030302020204" pitchFamily="66" charset="0"/>
              </a:rPr>
              <a:t>Match!</a:t>
            </a:r>
            <a:r>
              <a:rPr lang="en-US" sz="3200" b="1" cap="none" spc="0" dirty="0">
                <a:ln/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 rot="9460179">
            <a:off x="1119135" y="2162397"/>
            <a:ext cx="2340679" cy="874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3611414">
            <a:off x="1625639" y="1999914"/>
            <a:ext cx="1396253" cy="84431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8801424">
            <a:off x="3838339" y="1988476"/>
            <a:ext cx="2348891" cy="63011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1506689">
            <a:off x="4851554" y="2046328"/>
            <a:ext cx="3025487" cy="89236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9247180">
            <a:off x="5340349" y="2100587"/>
            <a:ext cx="2716971" cy="83699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870200" y="4431054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3564466" y="4427424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3" name="Oval 22"/>
          <p:cNvSpPr/>
          <p:nvPr/>
        </p:nvSpPr>
        <p:spPr>
          <a:xfrm>
            <a:off x="4885389" y="4431054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25" name="Oval 24"/>
          <p:cNvSpPr/>
          <p:nvPr/>
        </p:nvSpPr>
        <p:spPr>
          <a:xfrm>
            <a:off x="5512046" y="4427423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26" name="Oval 25"/>
          <p:cNvSpPr/>
          <p:nvPr/>
        </p:nvSpPr>
        <p:spPr>
          <a:xfrm>
            <a:off x="4258732" y="4434684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79879565"/>
      </p:ext>
    </p:extLst>
  </p:cSld>
  <p:clrMapOvr>
    <a:masterClrMapping/>
  </p:clrMapOvr>
  <p:transition spd="slow">
    <p:randomBar dir="vert"/>
    <p:sndAc>
      <p:stSnd>
        <p:snd r:embed="rId3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3" grpId="0" animBg="1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152400" y="322574"/>
            <a:ext cx="8803216" cy="430887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200" b="1" dirty="0">
                <a:ln/>
                <a:solidFill>
                  <a:schemeClr val="accent2"/>
                </a:solidFill>
                <a:latin typeface="Comic Sans MS" panose="030F0702030302020204" pitchFamily="66" charset="0"/>
              </a:rPr>
              <a:t>2.</a:t>
            </a:r>
            <a:r>
              <a:rPr lang="en-US" sz="2200" b="1" cap="none" spc="0" dirty="0">
                <a:ln/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200" b="1" dirty="0">
                <a:ln/>
                <a:solidFill>
                  <a:schemeClr val="accent2"/>
                </a:solidFill>
                <a:latin typeface="Comic Sans MS" panose="030F0702030302020204" pitchFamily="66" charset="0"/>
              </a:rPr>
              <a:t>Write and Say. Use ONE word for each blank.</a:t>
            </a:r>
            <a:endParaRPr lang="en-US" sz="2200" b="1" cap="none" spc="0" dirty="0">
              <a:ln/>
              <a:solidFill>
                <a:schemeClr val="accent2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b="80654"/>
          <a:stretch/>
        </p:blipFill>
        <p:spPr>
          <a:xfrm>
            <a:off x="152400" y="907349"/>
            <a:ext cx="8803216" cy="492629"/>
          </a:xfrm>
          <a:prstGeom prst="rect">
            <a:avLst/>
          </a:prstGeom>
        </p:spPr>
      </p:pic>
      <p:pic>
        <p:nvPicPr>
          <p:cNvPr id="1028" name="Picture 4" descr="https://o.remove.bg/downloads/770b0686-5f3f-4634-beef-0997d09e0cc0/image-removebg-previe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546" y="3271046"/>
            <a:ext cx="1872454" cy="187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ree Cartoon Vector Art, Icons, and Graphics for Free Downloa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40" y="2319290"/>
            <a:ext cx="1663700" cy="249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BFE589-42B8-967A-C582-44122D3D7E3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6299"/>
          <a:stretch>
            <a:fillRect/>
          </a:stretch>
        </p:blipFill>
        <p:spPr>
          <a:xfrm>
            <a:off x="2698902" y="1901891"/>
            <a:ext cx="4268750" cy="273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602064"/>
      </p:ext>
    </p:extLst>
  </p:cSld>
  <p:clrMapOvr>
    <a:masterClrMapping/>
  </p:clrMapOvr>
  <p:transition spd="slow">
    <p:randomBar dir="vert"/>
    <p:sndAc>
      <p:stSnd>
        <p:snd r:embed="rId3" name="magic-chime-06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152400" y="322574"/>
            <a:ext cx="8803216" cy="430887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200" b="1" dirty="0">
                <a:ln/>
                <a:solidFill>
                  <a:schemeClr val="accent2"/>
                </a:solidFill>
                <a:latin typeface="Comic Sans MS" panose="030F0702030302020204" pitchFamily="66" charset="0"/>
              </a:rPr>
              <a:t>2.</a:t>
            </a:r>
            <a:r>
              <a:rPr lang="en-US" sz="2200" b="1" cap="none" spc="0" dirty="0">
                <a:ln/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200" b="1" dirty="0">
                <a:ln/>
                <a:solidFill>
                  <a:schemeClr val="accent2"/>
                </a:solidFill>
                <a:latin typeface="Comic Sans MS" panose="030F0702030302020204" pitchFamily="66" charset="0"/>
              </a:rPr>
              <a:t>Write and Say. Use ONE word for each blank.</a:t>
            </a:r>
            <a:endParaRPr lang="en-US" sz="2200" b="1" cap="none" spc="0" dirty="0">
              <a:ln/>
              <a:solidFill>
                <a:schemeClr val="accent2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t="23220" b="52840"/>
          <a:stretch/>
        </p:blipFill>
        <p:spPr>
          <a:xfrm>
            <a:off x="152400" y="903537"/>
            <a:ext cx="8803216" cy="6096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05833" y="898426"/>
            <a:ext cx="7963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go</a:t>
            </a:r>
            <a:endParaRPr lang="en-US" sz="2000" dirty="0"/>
          </a:p>
        </p:txBody>
      </p:sp>
      <p:pic>
        <p:nvPicPr>
          <p:cNvPr id="8" name="Picture 4" descr="https://o.remove.bg/downloads/770b0686-5f3f-4634-beef-0997d09e0cc0/image-removebg-previe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546" y="3271046"/>
            <a:ext cx="1872454" cy="187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ree Cartoon Vector Art, Icons, and Graphics for Free Downloa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40" y="2319290"/>
            <a:ext cx="1663700" cy="249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267897-674C-BAEF-BCB5-F0AE9A60DC2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4831"/>
          <a:stretch>
            <a:fillRect/>
          </a:stretch>
        </p:blipFill>
        <p:spPr>
          <a:xfrm>
            <a:off x="2470412" y="1547207"/>
            <a:ext cx="4867161" cy="332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279312"/>
      </p:ext>
    </p:extLst>
  </p:cSld>
  <p:clrMapOvr>
    <a:masterClrMapping/>
  </p:clrMapOvr>
  <p:transition spd="slow">
    <p:randomBar dir="vert"/>
    <p:sndAc>
      <p:stSnd>
        <p:snd r:embed="rId3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152400" y="322574"/>
            <a:ext cx="8803216" cy="430887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200" b="1" dirty="0">
                <a:ln/>
                <a:solidFill>
                  <a:schemeClr val="accent2"/>
                </a:solidFill>
                <a:latin typeface="Comic Sans MS" panose="030F0702030302020204" pitchFamily="66" charset="0"/>
              </a:rPr>
              <a:t>2.</a:t>
            </a:r>
            <a:r>
              <a:rPr lang="en-US" sz="2200" b="1" cap="none" spc="0" dirty="0">
                <a:ln/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200" b="1" dirty="0">
                <a:ln/>
                <a:solidFill>
                  <a:schemeClr val="accent2"/>
                </a:solidFill>
                <a:latin typeface="Comic Sans MS" panose="030F0702030302020204" pitchFamily="66" charset="0"/>
              </a:rPr>
              <a:t>Write and Say. Use ONE word for each blank.</a:t>
            </a:r>
            <a:endParaRPr lang="en-US" sz="2200" b="1" cap="none" spc="0" dirty="0">
              <a:ln/>
              <a:solidFill>
                <a:schemeClr val="accent2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t="52147" b="23343"/>
          <a:stretch/>
        </p:blipFill>
        <p:spPr>
          <a:xfrm>
            <a:off x="152400" y="883441"/>
            <a:ext cx="8803216" cy="62411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367098" y="883441"/>
            <a:ext cx="6767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play</a:t>
            </a:r>
            <a:endParaRPr lang="en-US" sz="2000" dirty="0"/>
          </a:p>
        </p:txBody>
      </p:sp>
      <p:pic>
        <p:nvPicPr>
          <p:cNvPr id="8" name="Picture 4" descr="https://o.remove.bg/downloads/770b0686-5f3f-4634-beef-0997d09e0cc0/image-removebg-previe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546" y="3271046"/>
            <a:ext cx="1872454" cy="187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ree Cartoon Vector Art, Icons, and Graphics for Free Downloa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40" y="2319290"/>
            <a:ext cx="1663700" cy="249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179006B-D69C-DA6B-7138-B573B032424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9460"/>
          <a:stretch>
            <a:fillRect/>
          </a:stretch>
        </p:blipFill>
        <p:spPr>
          <a:xfrm>
            <a:off x="2212245" y="1691943"/>
            <a:ext cx="4986494" cy="281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7817"/>
      </p:ext>
    </p:extLst>
  </p:cSld>
  <p:clrMapOvr>
    <a:masterClrMapping/>
  </p:clrMapOvr>
  <p:transition spd="slow">
    <p:randomBar dir="vert"/>
    <p:sndAc>
      <p:stSnd>
        <p:snd r:embed="rId3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152400" y="322574"/>
            <a:ext cx="8803216" cy="430887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200" b="1" dirty="0">
                <a:ln/>
                <a:solidFill>
                  <a:schemeClr val="accent2"/>
                </a:solidFill>
                <a:latin typeface="Comic Sans MS" panose="030F0702030302020204" pitchFamily="66" charset="0"/>
              </a:rPr>
              <a:t>2.</a:t>
            </a:r>
            <a:r>
              <a:rPr lang="en-US" sz="2200" b="1" cap="none" spc="0" dirty="0">
                <a:ln/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200" b="1" dirty="0">
                <a:ln/>
                <a:solidFill>
                  <a:schemeClr val="accent2"/>
                </a:solidFill>
                <a:latin typeface="Comic Sans MS" panose="030F0702030302020204" pitchFamily="66" charset="0"/>
              </a:rPr>
              <a:t>Write and Say. Use ONE word for each blank.</a:t>
            </a:r>
            <a:endParaRPr lang="en-US" sz="2200" b="1" cap="none" spc="0" dirty="0">
              <a:ln/>
              <a:solidFill>
                <a:schemeClr val="accent2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37" y="907349"/>
            <a:ext cx="7006157" cy="63793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152759" y="907349"/>
            <a:ext cx="6767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play</a:t>
            </a:r>
            <a:endParaRPr lang="en-US" sz="2000" dirty="0"/>
          </a:p>
        </p:txBody>
      </p:sp>
      <p:pic>
        <p:nvPicPr>
          <p:cNvPr id="8" name="Picture 4" descr="https://o.remove.bg/downloads/770b0686-5f3f-4634-beef-0997d09e0cc0/image-removebg-previe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546" y="3271046"/>
            <a:ext cx="1872454" cy="187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ree Cartoon Vector Art, Icons, and Graphics for Free Downloa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40" y="2319290"/>
            <a:ext cx="1663700" cy="249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9A9F9E-2E27-2A06-015C-D2E74EBFF3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7671" y="1495478"/>
            <a:ext cx="51435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107671"/>
      </p:ext>
    </p:extLst>
  </p:cSld>
  <p:clrMapOvr>
    <a:masterClrMapping/>
  </p:clrMapOvr>
  <p:transition spd="slow">
    <p:randomBar dir="vert"/>
    <p:sndAc>
      <p:stSnd>
        <p:snd r:embed="rId3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289" y="322574"/>
            <a:ext cx="7409437" cy="461090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80188" y="2836645"/>
            <a:ext cx="5854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swim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472284" y="2814195"/>
            <a:ext cx="9525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go skiing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180188" y="3265228"/>
            <a:ext cx="13083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have a picnic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472284" y="3251308"/>
            <a:ext cx="9412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go hiking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180188" y="3580683"/>
            <a:ext cx="11368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ride a bike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472284" y="3576957"/>
            <a:ext cx="15183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play ice hockey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8546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hotographing mountains in spring - Geographic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t="-71" r="66604" b="88424"/>
          <a:stretch/>
        </p:blipFill>
        <p:spPr>
          <a:xfrm>
            <a:off x="849290" y="319314"/>
            <a:ext cx="2474482" cy="53702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522059" y="1189265"/>
            <a:ext cx="3498397" cy="1117600"/>
          </a:xfrm>
          <a:prstGeom prst="wedgeRoundRectCallout">
            <a:avLst>
              <a:gd name="adj1" fmla="val 27806"/>
              <a:gd name="adj2" fmla="val 6639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What can we do on the mountain?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4833029" y="920751"/>
            <a:ext cx="3831999" cy="1117600"/>
          </a:xfrm>
          <a:prstGeom prst="wedgeRoundRectCallout">
            <a:avLst>
              <a:gd name="adj1" fmla="val -27708"/>
              <a:gd name="adj2" fmla="val 9107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We can go hiking on the mountain, but we can’t swim.</a:t>
            </a:r>
          </a:p>
        </p:txBody>
      </p:sp>
      <p:pic>
        <p:nvPicPr>
          <p:cNvPr id="5124" name="Picture 4" descr="https://o.remove.bg/downloads/11fa6214-d2a2-42c9-ba16-1e31193e1ca6/image-removebg-preview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7" y="2441121"/>
            <a:ext cx="5153025" cy="439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1628540"/>
      </p:ext>
    </p:extLst>
  </p:cSld>
  <p:clrMapOvr>
    <a:masterClrMapping/>
  </p:clrMapOvr>
  <p:transition spd="slow">
    <p:randomBar dir="vert"/>
    <p:sndAc>
      <p:stSnd>
        <p:snd r:embed="rId3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op 5 most beautiful beaches in the world | Magazine PONA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96"/>
            <a:ext cx="9144000" cy="518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t="-71" r="66604" b="88424"/>
          <a:stretch/>
        </p:blipFill>
        <p:spPr>
          <a:xfrm>
            <a:off x="849290" y="319314"/>
            <a:ext cx="2474482" cy="53702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522059" y="1189265"/>
            <a:ext cx="3498397" cy="1117600"/>
          </a:xfrm>
          <a:prstGeom prst="wedgeRoundRectCallout">
            <a:avLst>
              <a:gd name="adj1" fmla="val 27806"/>
              <a:gd name="adj2" fmla="val 6639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What can we do at the beach?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4833029" y="920751"/>
            <a:ext cx="3831999" cy="1117600"/>
          </a:xfrm>
          <a:prstGeom prst="wedgeRoundRectCallout">
            <a:avLst>
              <a:gd name="adj1" fmla="val -27708"/>
              <a:gd name="adj2" fmla="val 9107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We can swim at the beach, but we can’t go skiing.</a:t>
            </a:r>
          </a:p>
        </p:txBody>
      </p:sp>
      <p:pic>
        <p:nvPicPr>
          <p:cNvPr id="5124" name="Picture 4" descr="https://o.remove.bg/downloads/11fa6214-d2a2-42c9-ba16-1e31193e1ca6/image-removebg-preview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7" y="2441121"/>
            <a:ext cx="5153025" cy="439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955993"/>
      </p:ext>
    </p:extLst>
  </p:cSld>
  <p:clrMapOvr>
    <a:masterClrMapping/>
  </p:clrMapOvr>
  <p:transition spd="slow">
    <p:randomBar dir="vert"/>
    <p:sndAc>
      <p:stSnd>
        <p:snd r:embed="rId3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ark - Wikiped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55"/>
            <a:ext cx="9144000" cy="517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t="-71" r="66604" b="88424"/>
          <a:stretch/>
        </p:blipFill>
        <p:spPr>
          <a:xfrm>
            <a:off x="849290" y="319314"/>
            <a:ext cx="2474482" cy="53702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522059" y="1189265"/>
            <a:ext cx="3498397" cy="1117600"/>
          </a:xfrm>
          <a:prstGeom prst="wedgeRoundRectCallout">
            <a:avLst>
              <a:gd name="adj1" fmla="val 27806"/>
              <a:gd name="adj2" fmla="val 6639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What can we do in the park?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4833029" y="920751"/>
            <a:ext cx="3831999" cy="1117600"/>
          </a:xfrm>
          <a:prstGeom prst="wedgeRoundRectCallout">
            <a:avLst>
              <a:gd name="adj1" fmla="val -27708"/>
              <a:gd name="adj2" fmla="val 9107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We can have a picnic in the park, but we can’t play ice hockey.</a:t>
            </a:r>
          </a:p>
        </p:txBody>
      </p:sp>
      <p:pic>
        <p:nvPicPr>
          <p:cNvPr id="5124" name="Picture 4" descr="https://o.remove.bg/downloads/11fa6214-d2a2-42c9-ba16-1e31193e1ca6/image-removebg-preview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7" y="2441121"/>
            <a:ext cx="5153025" cy="439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700486"/>
      </p:ext>
    </p:extLst>
  </p:cSld>
  <p:clrMapOvr>
    <a:masterClrMapping/>
  </p:clrMapOvr>
  <p:transition spd="slow">
    <p:randomBar dir="vert"/>
    <p:sndAc>
      <p:stSnd>
        <p:snd r:embed="rId3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6" r="-434"/>
          <a:stretch/>
        </p:blipFill>
        <p:spPr>
          <a:xfrm>
            <a:off x="0" y="0"/>
            <a:ext cx="9211166" cy="51435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607073" y="1478038"/>
            <a:ext cx="3392557" cy="6559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5" name="Google Shape;865;p42"/>
          <p:cNvSpPr/>
          <p:nvPr/>
        </p:nvSpPr>
        <p:spPr>
          <a:xfrm>
            <a:off x="276842" y="1124784"/>
            <a:ext cx="1260906" cy="1231726"/>
          </a:xfrm>
          <a:custGeom>
            <a:avLst/>
            <a:gdLst/>
            <a:ahLst/>
            <a:cxnLst/>
            <a:rect l="l" t="t" r="r" b="b"/>
            <a:pathLst>
              <a:path w="46983" h="45900" extrusionOk="0">
                <a:moveTo>
                  <a:pt x="23491" y="1"/>
                </a:moveTo>
                <a:cubicBezTo>
                  <a:pt x="10514" y="1"/>
                  <a:pt x="0" y="10276"/>
                  <a:pt x="0" y="22956"/>
                </a:cubicBezTo>
                <a:cubicBezTo>
                  <a:pt x="0" y="35624"/>
                  <a:pt x="10514" y="45899"/>
                  <a:pt x="23491" y="45899"/>
                </a:cubicBezTo>
                <a:cubicBezTo>
                  <a:pt x="36469" y="45899"/>
                  <a:pt x="46982" y="35624"/>
                  <a:pt x="46982" y="22956"/>
                </a:cubicBezTo>
                <a:cubicBezTo>
                  <a:pt x="46982" y="10276"/>
                  <a:pt x="36469" y="1"/>
                  <a:pt x="2349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42"/>
          <p:cNvSpPr txBox="1">
            <a:spLocks noGrp="1"/>
          </p:cNvSpPr>
          <p:nvPr>
            <p:ph type="title" idx="4294967295"/>
          </p:nvPr>
        </p:nvSpPr>
        <p:spPr>
          <a:xfrm>
            <a:off x="276842" y="1281859"/>
            <a:ext cx="1249363" cy="9175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01</a:t>
            </a:r>
            <a:endParaRPr sz="4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67" name="Google Shape;867;p42"/>
          <p:cNvSpPr txBox="1">
            <a:spLocks noGrp="1"/>
          </p:cNvSpPr>
          <p:nvPr>
            <p:ph type="title" idx="4294967295"/>
          </p:nvPr>
        </p:nvSpPr>
        <p:spPr>
          <a:xfrm>
            <a:off x="1607073" y="1347243"/>
            <a:ext cx="3451695" cy="9175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latin typeface="Comic Sans MS" panose="030F0702030302020204" pitchFamily="66" charset="0"/>
              </a:rPr>
              <a:t>WARM-UP</a:t>
            </a:r>
            <a:endParaRPr sz="4800" b="1" dirty="0">
              <a:latin typeface="Comic Sans MS" panose="030F0702030302020204" pitchFamily="66" charset="0"/>
            </a:endParaRPr>
          </a:p>
        </p:txBody>
      </p:sp>
      <p:sp>
        <p:nvSpPr>
          <p:cNvPr id="988" name="Google Shape;988;p42"/>
          <p:cNvSpPr/>
          <p:nvPr/>
        </p:nvSpPr>
        <p:spPr>
          <a:xfrm>
            <a:off x="849993" y="539386"/>
            <a:ext cx="185805" cy="199389"/>
          </a:xfrm>
          <a:custGeom>
            <a:avLst/>
            <a:gdLst/>
            <a:ahLst/>
            <a:cxnLst/>
            <a:rect l="l" t="t" r="r" b="b"/>
            <a:pathLst>
              <a:path w="2763" h="2965" extrusionOk="0">
                <a:moveTo>
                  <a:pt x="1442" y="1"/>
                </a:moveTo>
                <a:cubicBezTo>
                  <a:pt x="1388" y="1"/>
                  <a:pt x="1334" y="33"/>
                  <a:pt x="1322" y="98"/>
                </a:cubicBezTo>
                <a:lnTo>
                  <a:pt x="1167" y="740"/>
                </a:lnTo>
                <a:cubicBezTo>
                  <a:pt x="1120" y="955"/>
                  <a:pt x="953" y="1133"/>
                  <a:pt x="762" y="1169"/>
                </a:cubicBezTo>
                <a:lnTo>
                  <a:pt x="143" y="1300"/>
                </a:lnTo>
                <a:cubicBezTo>
                  <a:pt x="12" y="1336"/>
                  <a:pt x="0" y="1526"/>
                  <a:pt x="131" y="1562"/>
                </a:cubicBezTo>
                <a:lnTo>
                  <a:pt x="739" y="1741"/>
                </a:lnTo>
                <a:cubicBezTo>
                  <a:pt x="929" y="1800"/>
                  <a:pt x="1072" y="1979"/>
                  <a:pt x="1108" y="2205"/>
                </a:cubicBezTo>
                <a:lnTo>
                  <a:pt x="1203" y="2860"/>
                </a:lnTo>
                <a:cubicBezTo>
                  <a:pt x="1215" y="2928"/>
                  <a:pt x="1273" y="2964"/>
                  <a:pt x="1331" y="2964"/>
                </a:cubicBezTo>
                <a:cubicBezTo>
                  <a:pt x="1384" y="2964"/>
                  <a:pt x="1436" y="2934"/>
                  <a:pt x="1453" y="2872"/>
                </a:cubicBezTo>
                <a:lnTo>
                  <a:pt x="1620" y="2169"/>
                </a:lnTo>
                <a:cubicBezTo>
                  <a:pt x="1667" y="1979"/>
                  <a:pt x="1798" y="1836"/>
                  <a:pt x="1965" y="1800"/>
                </a:cubicBezTo>
                <a:lnTo>
                  <a:pt x="2632" y="1657"/>
                </a:lnTo>
                <a:cubicBezTo>
                  <a:pt x="2763" y="1633"/>
                  <a:pt x="2763" y="1443"/>
                  <a:pt x="2632" y="1407"/>
                </a:cubicBezTo>
                <a:lnTo>
                  <a:pt x="1989" y="1205"/>
                </a:lnTo>
                <a:cubicBezTo>
                  <a:pt x="1822" y="1157"/>
                  <a:pt x="1703" y="1002"/>
                  <a:pt x="1667" y="812"/>
                </a:cubicBezTo>
                <a:lnTo>
                  <a:pt x="1560" y="109"/>
                </a:lnTo>
                <a:cubicBezTo>
                  <a:pt x="1554" y="36"/>
                  <a:pt x="1498" y="1"/>
                  <a:pt x="14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04C7D9-3145-BE6F-2CEC-86AF5B683A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932" y="129952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69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3" name="chimes.wav"/>
          </p:stSnd>
        </p:sndAc>
      </p:transition>
    </mc:Choice>
    <mc:Fallback xmlns="">
      <p:transition spd="med">
        <p:fade/>
        <p:sndAc>
          <p:stSnd>
            <p:snd r:embed="rId8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orests on the move | Nature Plan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t="-71" r="66604" b="88424"/>
          <a:stretch/>
        </p:blipFill>
        <p:spPr>
          <a:xfrm>
            <a:off x="849290" y="319314"/>
            <a:ext cx="2474482" cy="53702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522059" y="1189265"/>
            <a:ext cx="3498397" cy="1117600"/>
          </a:xfrm>
          <a:prstGeom prst="wedgeRoundRectCallout">
            <a:avLst>
              <a:gd name="adj1" fmla="val 27806"/>
              <a:gd name="adj2" fmla="val 6639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What can we do in the forest?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4833029" y="920751"/>
            <a:ext cx="3831999" cy="1117600"/>
          </a:xfrm>
          <a:prstGeom prst="wedgeRoundRectCallout">
            <a:avLst>
              <a:gd name="adj1" fmla="val -27708"/>
              <a:gd name="adj2" fmla="val 9107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We can ride a bike in the forest, but we can’t swim.</a:t>
            </a:r>
          </a:p>
        </p:txBody>
      </p:sp>
      <p:pic>
        <p:nvPicPr>
          <p:cNvPr id="5124" name="Picture 4" descr="https://o.remove.bg/downloads/11fa6214-d2a2-42c9-ba16-1e31193e1ca6/image-removebg-preview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7" y="2441121"/>
            <a:ext cx="5153025" cy="439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933646"/>
      </p:ext>
    </p:extLst>
  </p:cSld>
  <p:clrMapOvr>
    <a:masterClrMapping/>
  </p:clrMapOvr>
  <p:transition spd="slow">
    <p:randomBar dir="vert"/>
    <p:sndAc>
      <p:stSnd>
        <p:snd r:embed="rId3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6" r="-434"/>
          <a:stretch/>
        </p:blipFill>
        <p:spPr>
          <a:xfrm>
            <a:off x="0" y="0"/>
            <a:ext cx="9211166" cy="51435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607073" y="1478038"/>
            <a:ext cx="4831827" cy="6559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5" name="Google Shape;865;p42"/>
          <p:cNvSpPr/>
          <p:nvPr/>
        </p:nvSpPr>
        <p:spPr>
          <a:xfrm>
            <a:off x="276842" y="1124784"/>
            <a:ext cx="1260906" cy="1231726"/>
          </a:xfrm>
          <a:custGeom>
            <a:avLst/>
            <a:gdLst/>
            <a:ahLst/>
            <a:cxnLst/>
            <a:rect l="l" t="t" r="r" b="b"/>
            <a:pathLst>
              <a:path w="46983" h="45900" extrusionOk="0">
                <a:moveTo>
                  <a:pt x="23491" y="1"/>
                </a:moveTo>
                <a:cubicBezTo>
                  <a:pt x="10514" y="1"/>
                  <a:pt x="0" y="10276"/>
                  <a:pt x="0" y="22956"/>
                </a:cubicBezTo>
                <a:cubicBezTo>
                  <a:pt x="0" y="35624"/>
                  <a:pt x="10514" y="45899"/>
                  <a:pt x="23491" y="45899"/>
                </a:cubicBezTo>
                <a:cubicBezTo>
                  <a:pt x="36469" y="45899"/>
                  <a:pt x="46982" y="35624"/>
                  <a:pt x="46982" y="22956"/>
                </a:cubicBezTo>
                <a:cubicBezTo>
                  <a:pt x="46982" y="10276"/>
                  <a:pt x="36469" y="1"/>
                  <a:pt x="2349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42"/>
          <p:cNvSpPr txBox="1">
            <a:spLocks noGrp="1"/>
          </p:cNvSpPr>
          <p:nvPr>
            <p:ph type="title" idx="4294967295"/>
          </p:nvPr>
        </p:nvSpPr>
        <p:spPr>
          <a:xfrm>
            <a:off x="276842" y="1281859"/>
            <a:ext cx="1249363" cy="9175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03</a:t>
            </a:r>
            <a:endParaRPr sz="4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67" name="Google Shape;867;p42"/>
          <p:cNvSpPr txBox="1">
            <a:spLocks noGrp="1"/>
          </p:cNvSpPr>
          <p:nvPr>
            <p:ph type="title" idx="4294967295"/>
          </p:nvPr>
        </p:nvSpPr>
        <p:spPr>
          <a:xfrm>
            <a:off x="1814590" y="1347242"/>
            <a:ext cx="5466827" cy="9175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latin typeface="Comic Sans MS" panose="030F0702030302020204" pitchFamily="66" charset="0"/>
              </a:rPr>
              <a:t>ASSESSMENT</a:t>
            </a:r>
            <a:endParaRPr sz="4800" b="1" dirty="0">
              <a:latin typeface="Comic Sans MS" panose="030F0702030302020204" pitchFamily="66" charset="0"/>
            </a:endParaRPr>
          </a:p>
        </p:txBody>
      </p:sp>
      <p:sp>
        <p:nvSpPr>
          <p:cNvPr id="988" name="Google Shape;988;p42"/>
          <p:cNvSpPr/>
          <p:nvPr/>
        </p:nvSpPr>
        <p:spPr>
          <a:xfrm>
            <a:off x="849993" y="539386"/>
            <a:ext cx="185805" cy="199389"/>
          </a:xfrm>
          <a:custGeom>
            <a:avLst/>
            <a:gdLst/>
            <a:ahLst/>
            <a:cxnLst/>
            <a:rect l="l" t="t" r="r" b="b"/>
            <a:pathLst>
              <a:path w="2763" h="2965" extrusionOk="0">
                <a:moveTo>
                  <a:pt x="1442" y="1"/>
                </a:moveTo>
                <a:cubicBezTo>
                  <a:pt x="1388" y="1"/>
                  <a:pt x="1334" y="33"/>
                  <a:pt x="1322" y="98"/>
                </a:cubicBezTo>
                <a:lnTo>
                  <a:pt x="1167" y="740"/>
                </a:lnTo>
                <a:cubicBezTo>
                  <a:pt x="1120" y="955"/>
                  <a:pt x="953" y="1133"/>
                  <a:pt x="762" y="1169"/>
                </a:cubicBezTo>
                <a:lnTo>
                  <a:pt x="143" y="1300"/>
                </a:lnTo>
                <a:cubicBezTo>
                  <a:pt x="12" y="1336"/>
                  <a:pt x="0" y="1526"/>
                  <a:pt x="131" y="1562"/>
                </a:cubicBezTo>
                <a:lnTo>
                  <a:pt x="739" y="1741"/>
                </a:lnTo>
                <a:cubicBezTo>
                  <a:pt x="929" y="1800"/>
                  <a:pt x="1072" y="1979"/>
                  <a:pt x="1108" y="2205"/>
                </a:cubicBezTo>
                <a:lnTo>
                  <a:pt x="1203" y="2860"/>
                </a:lnTo>
                <a:cubicBezTo>
                  <a:pt x="1215" y="2928"/>
                  <a:pt x="1273" y="2964"/>
                  <a:pt x="1331" y="2964"/>
                </a:cubicBezTo>
                <a:cubicBezTo>
                  <a:pt x="1384" y="2964"/>
                  <a:pt x="1436" y="2934"/>
                  <a:pt x="1453" y="2872"/>
                </a:cubicBezTo>
                <a:lnTo>
                  <a:pt x="1620" y="2169"/>
                </a:lnTo>
                <a:cubicBezTo>
                  <a:pt x="1667" y="1979"/>
                  <a:pt x="1798" y="1836"/>
                  <a:pt x="1965" y="1800"/>
                </a:cubicBezTo>
                <a:lnTo>
                  <a:pt x="2632" y="1657"/>
                </a:lnTo>
                <a:cubicBezTo>
                  <a:pt x="2763" y="1633"/>
                  <a:pt x="2763" y="1443"/>
                  <a:pt x="2632" y="1407"/>
                </a:cubicBezTo>
                <a:lnTo>
                  <a:pt x="1989" y="1205"/>
                </a:lnTo>
                <a:cubicBezTo>
                  <a:pt x="1822" y="1157"/>
                  <a:pt x="1703" y="1002"/>
                  <a:pt x="1667" y="812"/>
                </a:cubicBezTo>
                <a:lnTo>
                  <a:pt x="1560" y="109"/>
                </a:lnTo>
                <a:cubicBezTo>
                  <a:pt x="1554" y="36"/>
                  <a:pt x="1498" y="1"/>
                  <a:pt x="14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04C7D9-3145-BE6F-2CEC-86AF5B683A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932" y="129952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76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3" name="chimes.wav"/>
          </p:stSnd>
        </p:sndAc>
      </p:transition>
    </mc:Choice>
    <mc:Fallback xmlns="">
      <p:transition spd="med">
        <p:fade/>
        <p:sndAc>
          <p:stSnd>
            <p:snd r:embed="rId8" name="chimes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14183" y="636935"/>
            <a:ext cx="8513806" cy="4349579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24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It’s____. We can go skiing.</a:t>
            </a:r>
          </a:p>
          <a:p>
            <a:pPr marL="342900" indent="-342900">
              <a:buAutoNum type="alphaUcPeriod"/>
            </a:pPr>
            <a:r>
              <a:rPr lang="en-US" sz="24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sunny		B. warm		C. snowy	</a:t>
            </a:r>
          </a:p>
          <a:p>
            <a:pPr marL="342900" indent="-342900">
              <a:buAutoNum type="arabicPeriod" startAt="2"/>
            </a:pPr>
            <a:r>
              <a:rPr lang="en-US" sz="24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Can we go hiking on the _____? Yes, we can.</a:t>
            </a:r>
          </a:p>
          <a:p>
            <a:pPr marL="342900" indent="-342900">
              <a:buAutoNum type="alphaUcPeriod"/>
            </a:pPr>
            <a:r>
              <a:rPr lang="en-US" sz="24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park		B. mountain		C. forest</a:t>
            </a:r>
          </a:p>
          <a:p>
            <a:r>
              <a:rPr lang="en-US" sz="24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3. We can’t go skiing today because it’s _______.</a:t>
            </a:r>
          </a:p>
          <a:p>
            <a:pPr marL="342900" indent="-342900">
              <a:buAutoNum type="alphaUcPeriod"/>
            </a:pPr>
            <a:r>
              <a:rPr lang="en-US" sz="24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sunny		B. cold		C. snowy	</a:t>
            </a:r>
          </a:p>
          <a:p>
            <a:r>
              <a:rPr lang="en-US" sz="24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4. We can pitch a _______ and have a picnic.</a:t>
            </a:r>
          </a:p>
          <a:p>
            <a:pPr marL="342900" indent="-342900">
              <a:buAutoNum type="alphaUcPeriod"/>
            </a:pPr>
            <a:r>
              <a:rPr lang="en-US" sz="24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park		B. tent		C. beach</a:t>
            </a:r>
          </a:p>
          <a:p>
            <a:r>
              <a:rPr lang="en-US" sz="24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5. It’s cold today. I’m wearing a ________.</a:t>
            </a:r>
          </a:p>
          <a:p>
            <a:pPr marL="342900" indent="-342900">
              <a:buAutoNum type="alphaUcPeriod"/>
            </a:pPr>
            <a:r>
              <a:rPr lang="en-US" sz="24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coat		B. pool		C. forest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40153" y="0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Circle the correct answer</a:t>
            </a:r>
          </a:p>
        </p:txBody>
      </p:sp>
      <p:sp>
        <p:nvSpPr>
          <p:cNvPr id="7" name="Oval 6"/>
          <p:cNvSpPr/>
          <p:nvPr/>
        </p:nvSpPr>
        <p:spPr>
          <a:xfrm>
            <a:off x="5914670" y="1287388"/>
            <a:ext cx="469351" cy="4349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8" name="Oval 7"/>
          <p:cNvSpPr/>
          <p:nvPr/>
        </p:nvSpPr>
        <p:spPr>
          <a:xfrm>
            <a:off x="3130905" y="2046321"/>
            <a:ext cx="504280" cy="4876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54227" y="2762983"/>
            <a:ext cx="504280" cy="4876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12" name="Oval 11"/>
          <p:cNvSpPr/>
          <p:nvPr/>
        </p:nvSpPr>
        <p:spPr>
          <a:xfrm>
            <a:off x="3130905" y="3486692"/>
            <a:ext cx="504280" cy="4876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13" name="Oval 12"/>
          <p:cNvSpPr/>
          <p:nvPr/>
        </p:nvSpPr>
        <p:spPr>
          <a:xfrm>
            <a:off x="398670" y="4250235"/>
            <a:ext cx="504280" cy="4876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42036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10" grpId="0" animBg="1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194" b="34893"/>
          <a:stretch/>
        </p:blipFill>
        <p:spPr>
          <a:xfrm>
            <a:off x="-1" y="0"/>
            <a:ext cx="9364717" cy="51316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66" b="98192" l="5983" r="96947">
                        <a14:foregroundMark x1="24542" y1="20226" x2="35653" y2="18531"/>
                        <a14:foregroundMark x1="37241" y1="16045" x2="38217" y2="22034"/>
                        <a14:foregroundMark x1="30281" y1="13898" x2="33333" y2="16723"/>
                        <a14:foregroundMark x1="23443" y1="17627" x2="28083" y2="25311"/>
                        <a14:foregroundMark x1="31258" y1="29831" x2="37118" y2="36949"/>
                        <a14:foregroundMark x1="25153" y1="41469" x2="27473" y2="48475"/>
                        <a14:foregroundMark x1="28449" y1="66441" x2="27473" y2="74802"/>
                        <a14:foregroundMark x1="15140" y1="62373" x2="15995" y2="67232"/>
                        <a14:foregroundMark x1="10867" y1="71638" x2="14042" y2="73446"/>
                        <a14:foregroundMark x1="17582" y1="72881" x2="19414" y2="72994"/>
                        <a14:foregroundMark x1="11355" y1="25537" x2="13065" y2="31299"/>
                        <a14:foregroundMark x1="88034" y1="70508" x2="92552" y2="73785"/>
                        <a14:foregroundMark x1="88645" y1="79322" x2="81807" y2="77401"/>
                        <a14:foregroundMark x1="73504" y1="69605" x2="76801" y2="71412"/>
                        <a14:foregroundMark x1="47009" y1="78079" x2="51648" y2="84520"/>
                        <a14:foregroundMark x1="46642" y1="88701" x2="52015" y2="91977"/>
                        <a14:foregroundMark x1="36508" y1="75480" x2="36264" y2="81921"/>
                        <a14:foregroundMark x1="30769" y1="77853" x2="40659" y2="84520"/>
                      </a14:backgroundRemoval>
                    </a14:imgEffect>
                  </a14:imgLayer>
                </a14:imgProps>
              </a:ext>
            </a:extLst>
          </a:blip>
          <a:srcRect l="1" t="10271" r="-2726" b="29636"/>
          <a:stretch/>
        </p:blipFill>
        <p:spPr>
          <a:xfrm>
            <a:off x="1073837" y="629904"/>
            <a:ext cx="7217039" cy="4562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31560" y="2985421"/>
            <a:ext cx="2935419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</a:t>
            </a:r>
          </a:p>
          <a:p>
            <a:pPr algn="ctr" defTabSz="814454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&amp; goodbye!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67421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376416"/>
      </p:ext>
    </p:extLst>
  </p:cSld>
  <p:clrMapOvr>
    <a:masterClrMapping/>
  </p:clrMapOvr>
  <p:transition spd="slow">
    <p:randomBar dir="vert"/>
    <p:sndAc>
      <p:stSnd>
        <p:snd r:embed="rId2" name="applause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792" y="3357373"/>
            <a:ext cx="5058655" cy="1569538"/>
          </a:xfrm>
          <a:prstGeom prst="rect">
            <a:avLst/>
          </a:prstGeom>
        </p:spPr>
      </p:pic>
      <p:pic>
        <p:nvPicPr>
          <p:cNvPr id="1038" name="Picture 14" descr="https://o.remove.bg/downloads/6985581b-ea77-41fa-ab97-d32f0409a82b/image-removebg-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897" y="1773866"/>
            <a:ext cx="2477098" cy="198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096665" y="795326"/>
            <a:ext cx="7199940" cy="8020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1FA7AC-4284-413E-9473-45D7D8556B25}"/>
              </a:ext>
            </a:extLst>
          </p:cNvPr>
          <p:cNvSpPr txBox="1"/>
          <p:nvPr/>
        </p:nvSpPr>
        <p:spPr>
          <a:xfrm>
            <a:off x="929768" y="795326"/>
            <a:ext cx="7565197" cy="68480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4000" b="1" dirty="0">
                <a:ln w="19050">
                  <a:solidFill>
                    <a:prstClr val="white"/>
                  </a:solidFill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What’s your </a:t>
            </a:r>
            <a:r>
              <a:rPr lang="en-US" sz="4000" b="1" dirty="0" err="1">
                <a:ln w="19050">
                  <a:solidFill>
                    <a:prstClr val="white"/>
                  </a:solidFill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favourite</a:t>
            </a:r>
            <a:r>
              <a:rPr lang="en-US" sz="4000" b="1" dirty="0">
                <a:ln w="19050">
                  <a:solidFill>
                    <a:prstClr val="white"/>
                  </a:solidFill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fruit?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5"/>
            <a:ext cx="1173108" cy="562483"/>
          </a:xfrm>
          <a:prstGeom prst="rect">
            <a:avLst/>
          </a:prstGeom>
        </p:spPr>
      </p:pic>
      <p:pic>
        <p:nvPicPr>
          <p:cNvPr id="1030" name="Picture 6" descr="https://o.remove.bg/downloads/acb00771-837f-432a-aaa4-7d83eccb7dba/image-removebg-previe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949" y="2796988"/>
            <a:ext cx="1390928" cy="143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o.remove.bg/downloads/8af89c93-d159-4369-ad28-85eb5e0eccd0/image-removebg-previe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046" y="2595579"/>
            <a:ext cx="1350225" cy="185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o.remove.bg/downloads/fa487fd2-9202-43a2-9c94-d057d3e14652/image-removebg-preview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536" y="2157800"/>
            <a:ext cx="2673978" cy="267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o.remove.bg/downloads/4ddd8aaf-177c-4fb8-8817-d40094839f6c/image-removebg-preview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821" y="3240085"/>
            <a:ext cx="1136547" cy="133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37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2222E-6 2.34568E-6 L 2.22222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6"/>
            <a:ext cx="1173108" cy="562483"/>
          </a:xfrm>
          <a:prstGeom prst="rect">
            <a:avLst/>
          </a:prstGeom>
        </p:spPr>
      </p:pic>
      <p:pic>
        <p:nvPicPr>
          <p:cNvPr id="21" name="Picture 2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047" y="819570"/>
            <a:ext cx="1587759" cy="1863292"/>
          </a:xfrm>
          <a:prstGeom prst="rect">
            <a:avLst/>
          </a:prstGeom>
        </p:spPr>
      </p:pic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24" y="1025842"/>
            <a:ext cx="1603323" cy="1658835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031" y="2990850"/>
            <a:ext cx="1487724" cy="2049208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679" y="2763400"/>
            <a:ext cx="2661985" cy="213244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76200" y="107754"/>
            <a:ext cx="3325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Pick one!</a:t>
            </a:r>
          </a:p>
        </p:txBody>
      </p:sp>
      <p:sp>
        <p:nvSpPr>
          <p:cNvPr id="2" name="Right Arrow 1">
            <a:hlinkClick r:id="rId13" action="ppaction://hlinksldjump"/>
          </p:cNvPr>
          <p:cNvSpPr/>
          <p:nvPr/>
        </p:nvSpPr>
        <p:spPr>
          <a:xfrm>
            <a:off x="8039819" y="4537494"/>
            <a:ext cx="1026543" cy="5634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0A0D0E"/>
                </a:solidFill>
              </a:rPr>
              <a:t>Next</a:t>
            </a:r>
          </a:p>
        </p:txBody>
      </p:sp>
      <p:pic>
        <p:nvPicPr>
          <p:cNvPr id="11" name="Picture 10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115" y="405316"/>
            <a:ext cx="2899885" cy="289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72583"/>
      </p:ext>
    </p:extLst>
  </p:cSld>
  <p:clrMapOvr>
    <a:masterClrMapping/>
  </p:clrMapOvr>
  <p:transition spd="med">
    <p:pull/>
    <p:sndAc>
      <p:stSnd>
        <p:snd r:embed="rId3" name="drumroll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" y="0"/>
            <a:ext cx="9137254" cy="5143500"/>
          </a:xfrm>
          <a:prstGeom prst="rect">
            <a:avLst/>
          </a:prstGeom>
        </p:spPr>
      </p:pic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623310" y="2535922"/>
            <a:ext cx="4537017" cy="990235"/>
          </a:xfrm>
          <a:prstGeom prst="roundRect">
            <a:avLst/>
          </a:prstGeom>
          <a:solidFill>
            <a:schemeClr val="accent1"/>
          </a:solidFill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lvl="1" algn="ctr" defTabSz="685766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playing</a:t>
            </a:r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754380" y="217170"/>
            <a:ext cx="5875020" cy="1691640"/>
          </a:xfrm>
          <a:prstGeom prst="wedgeRoundRectCallout">
            <a:avLst>
              <a:gd name="adj1" fmla="val -19553"/>
              <a:gd name="adj2" fmla="val 49173"/>
              <a:gd name="adj3" fmla="val 16667"/>
            </a:avLst>
          </a:prstGeom>
          <a:solidFill>
            <a:schemeClr val="accent1"/>
          </a:solidFill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algn="ctr" defTabSz="685766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They are _____ a game in the garden.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6"/>
            <a:ext cx="1173108" cy="5624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33" y="2514630"/>
            <a:ext cx="1924050" cy="1990666"/>
          </a:xfrm>
          <a:prstGeom prst="rect">
            <a:avLst/>
          </a:prstGeom>
        </p:spPr>
      </p:pic>
      <p:sp>
        <p:nvSpPr>
          <p:cNvPr id="13" name="5-Point Star 12">
            <a:hlinkClick r:id="rId9" action="ppaction://hlinksldjump"/>
          </p:cNvPr>
          <p:cNvSpPr/>
          <p:nvPr/>
        </p:nvSpPr>
        <p:spPr>
          <a:xfrm>
            <a:off x="7061983" y="3526157"/>
            <a:ext cx="1814733" cy="12942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Comic Sans MS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977727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" y="0"/>
            <a:ext cx="9137254" cy="5143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6</a:t>
            </a:fld>
            <a:endParaRPr lang="en-US"/>
          </a:p>
        </p:txBody>
      </p:sp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623310" y="2535922"/>
            <a:ext cx="5200650" cy="990235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lvl="1" algn="ctr" defTabSz="685766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go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6"/>
            <a:ext cx="1173108" cy="562483"/>
          </a:xfrm>
          <a:prstGeom prst="rect">
            <a:avLst/>
          </a:prstGeom>
        </p:spPr>
      </p:pic>
      <p:sp>
        <p:nvSpPr>
          <p:cNvPr id="10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754379" y="663510"/>
            <a:ext cx="6446521" cy="882954"/>
          </a:xfrm>
          <a:prstGeom prst="wedgeRoundRectCallout">
            <a:avLst>
              <a:gd name="adj1" fmla="val -20411"/>
              <a:gd name="adj2" fmla="val 47654"/>
              <a:gd name="adj3" fmla="val 16667"/>
            </a:avLst>
          </a:prstGeom>
          <a:solidFill>
            <a:schemeClr val="accent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t"/>
          <a:lstStyle/>
          <a:p>
            <a:pPr algn="ctr" defTabSz="685766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We can _____ swimming!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743" y="1957738"/>
            <a:ext cx="2302510" cy="2702077"/>
          </a:xfrm>
          <a:prstGeom prst="rect">
            <a:avLst/>
          </a:prstGeom>
        </p:spPr>
      </p:pic>
      <p:sp>
        <p:nvSpPr>
          <p:cNvPr id="14" name="5-Point Star 13">
            <a:hlinkClick r:id="rId7" action="ppaction://hlinksldjump"/>
          </p:cNvPr>
          <p:cNvSpPr/>
          <p:nvPr/>
        </p:nvSpPr>
        <p:spPr>
          <a:xfrm>
            <a:off x="7061983" y="3526157"/>
            <a:ext cx="1814733" cy="12942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Comic Sans MS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101893695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" y="0"/>
            <a:ext cx="9137254" cy="5143500"/>
          </a:xfrm>
          <a:prstGeom prst="rect">
            <a:avLst/>
          </a:prstGeom>
        </p:spPr>
      </p:pic>
      <p:sp>
        <p:nvSpPr>
          <p:cNvPr id="36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623310" y="2535922"/>
            <a:ext cx="5200650" cy="990235"/>
          </a:xfrm>
          <a:prstGeom prst="roundRect">
            <a:avLst/>
          </a:prstGeom>
          <a:solidFill>
            <a:schemeClr val="accent1"/>
          </a:solidFill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lvl="1" algn="ctr" defTabSz="685766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on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6"/>
            <a:ext cx="1173108" cy="562483"/>
          </a:xfrm>
          <a:prstGeom prst="rect">
            <a:avLst/>
          </a:prstGeom>
        </p:spPr>
      </p:pic>
      <p:sp>
        <p:nvSpPr>
          <p:cNvPr id="39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258488" y="717989"/>
            <a:ext cx="8069580" cy="1236049"/>
          </a:xfrm>
          <a:prstGeom prst="wedgeRoundRectCallout">
            <a:avLst>
              <a:gd name="adj1" fmla="val -17858"/>
              <a:gd name="adj2" fmla="val 44357"/>
              <a:gd name="adj3" fmla="val 16667"/>
            </a:avLst>
          </a:prstGeom>
          <a:solidFill>
            <a:schemeClr val="accent1"/>
          </a:solidFill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algn="ctr" defTabSz="685766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What can we do ____ the mountain?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30" y="2324100"/>
            <a:ext cx="1925854" cy="2652692"/>
          </a:xfrm>
          <a:prstGeom prst="rect">
            <a:avLst/>
          </a:prstGeom>
        </p:spPr>
      </p:pic>
      <p:sp>
        <p:nvSpPr>
          <p:cNvPr id="10" name="5-Point Star 9">
            <a:hlinkClick r:id="rId8" action="ppaction://hlinksldjump"/>
          </p:cNvPr>
          <p:cNvSpPr/>
          <p:nvPr/>
        </p:nvSpPr>
        <p:spPr>
          <a:xfrm>
            <a:off x="7061983" y="3526157"/>
            <a:ext cx="1814733" cy="12942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Comic Sans MS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53070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chimes.wav"/>
          </p:stSnd>
        </p:sndAc>
      </p:transition>
    </mc:Choice>
    <mc:Fallback xmlns="">
      <p:transition spd="slow">
        <p:split orient="vert"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" y="0"/>
            <a:ext cx="9137254" cy="5143500"/>
          </a:xfrm>
          <a:prstGeom prst="rect">
            <a:avLst/>
          </a:prstGeom>
        </p:spPr>
      </p:pic>
      <p:sp>
        <p:nvSpPr>
          <p:cNvPr id="4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623310" y="2535922"/>
            <a:ext cx="5200650" cy="990235"/>
          </a:xfrm>
          <a:prstGeom prst="roundRect">
            <a:avLst/>
          </a:prstGeom>
          <a:solidFill>
            <a:schemeClr val="accent1"/>
          </a:solidFill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lvl="1" algn="ctr" defTabSz="685766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can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6"/>
            <a:ext cx="1173108" cy="562483"/>
          </a:xfrm>
          <a:prstGeom prst="rect">
            <a:avLst/>
          </a:prstGeom>
        </p:spPr>
      </p:pic>
      <p:sp>
        <p:nvSpPr>
          <p:cNvPr id="7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312985" y="534010"/>
            <a:ext cx="5573590" cy="1157946"/>
          </a:xfrm>
          <a:prstGeom prst="wedgeRoundRectCallout">
            <a:avLst>
              <a:gd name="adj1" fmla="val -18440"/>
              <a:gd name="adj2" fmla="val 48486"/>
              <a:gd name="adj3" fmla="val 16667"/>
            </a:avLst>
          </a:prstGeom>
          <a:solidFill>
            <a:schemeClr val="accent1"/>
          </a:solidFill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algn="ctr" defTabSz="685766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Where ____ we go camping?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2" y="1939368"/>
            <a:ext cx="3690938" cy="2956719"/>
          </a:xfrm>
          <a:prstGeom prst="rect">
            <a:avLst/>
          </a:prstGeom>
        </p:spPr>
      </p:pic>
      <p:sp>
        <p:nvSpPr>
          <p:cNvPr id="11" name="5-Point Star 10">
            <a:hlinkClick r:id="rId8" action="ppaction://hlinksldjump"/>
          </p:cNvPr>
          <p:cNvSpPr/>
          <p:nvPr/>
        </p:nvSpPr>
        <p:spPr>
          <a:xfrm>
            <a:off x="7061983" y="3526157"/>
            <a:ext cx="1814733" cy="12942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Comic Sans MS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46842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" y="0"/>
            <a:ext cx="9137254" cy="5143500"/>
          </a:xfrm>
          <a:prstGeom prst="rect">
            <a:avLst/>
          </a:prstGeom>
        </p:spPr>
      </p:pic>
      <p:sp>
        <p:nvSpPr>
          <p:cNvPr id="4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623310" y="2535922"/>
            <a:ext cx="5200650" cy="990235"/>
          </a:xfrm>
          <a:prstGeom prst="roundRect">
            <a:avLst/>
          </a:prstGeom>
          <a:solidFill>
            <a:schemeClr val="accent1"/>
          </a:solidFill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lvl="1" algn="ctr" defTabSz="685766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warm / sunny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6"/>
            <a:ext cx="1173108" cy="562483"/>
          </a:xfrm>
          <a:prstGeom prst="rect">
            <a:avLst/>
          </a:prstGeom>
        </p:spPr>
      </p:pic>
      <p:sp>
        <p:nvSpPr>
          <p:cNvPr id="7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912935" y="799930"/>
            <a:ext cx="6754690" cy="1157946"/>
          </a:xfrm>
          <a:prstGeom prst="wedgeRoundRectCallout">
            <a:avLst>
              <a:gd name="adj1" fmla="val -20169"/>
              <a:gd name="adj2" fmla="val 48486"/>
              <a:gd name="adj3" fmla="val 16667"/>
            </a:avLst>
          </a:prstGeom>
          <a:solidFill>
            <a:schemeClr val="accent1"/>
          </a:solidFill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algn="ctr" defTabSz="685766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We can have a picnic today because it’s _______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92" y="1747445"/>
            <a:ext cx="3303077" cy="3303077"/>
          </a:xfrm>
          <a:prstGeom prst="rect">
            <a:avLst/>
          </a:prstGeom>
        </p:spPr>
      </p:pic>
      <p:sp>
        <p:nvSpPr>
          <p:cNvPr id="11" name="5-Point Star 10">
            <a:hlinkClick r:id="rId8" action="ppaction://hlinksldjump"/>
          </p:cNvPr>
          <p:cNvSpPr/>
          <p:nvPr/>
        </p:nvSpPr>
        <p:spPr>
          <a:xfrm>
            <a:off x="7061983" y="3526157"/>
            <a:ext cx="1814733" cy="12942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Comic Sans MS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78693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51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 - &amp;quot;01&amp;quot;&quot;/&gt;&lt;property id=&quot;20307&quot; value=&quot;502&quot;/&gt;&lt;/object&gt;&lt;object type=&quot;3&quot; unique_id=&quot;10006&quot;&gt;&lt;property id=&quot;20148&quot; value=&quot;5&quot;/&gt;&lt;property id=&quot;20300&quot; value=&quot;Slide 4&quot;/&gt;&lt;property id=&quot;20307&quot; value=&quot;516&quot;/&gt;&lt;/object&gt;&lt;object type=&quot;3&quot; unique_id=&quot;10007&quot;&gt;&lt;property id=&quot;20148&quot; value=&quot;5&quot;/&gt;&lt;property id=&quot;20300&quot; value=&quot;Slide 5&quot;/&gt;&lt;property id=&quot;20307&quot; value=&quot;400&quot;/&gt;&lt;/object&gt;&lt;object type=&quot;3&quot; unique_id=&quot;10008&quot;&gt;&lt;property id=&quot;20148&quot; value=&quot;5&quot;/&gt;&lt;property id=&quot;20300&quot; value=&quot;Slide 6&quot;/&gt;&lt;property id=&quot;20307&quot; value=&quot;401&quot;/&gt;&lt;/object&gt;&lt;object type=&quot;3&quot; unique_id=&quot;10009&quot;&gt;&lt;property id=&quot;20148&quot; value=&quot;5&quot;/&gt;&lt;property id=&quot;20300&quot; value=&quot;Slide 7&quot;/&gt;&lt;property id=&quot;20307&quot; value=&quot;402&quot;/&gt;&lt;/object&gt;&lt;object type=&quot;3&quot; unique_id=&quot;10010&quot;&gt;&lt;property id=&quot;20148&quot; value=&quot;5&quot;/&gt;&lt;property id=&quot;20300&quot; value=&quot;Slide 8&quot;/&gt;&lt;property id=&quot;20307&quot; value=&quot;403&quot;/&gt;&lt;/object&gt;&lt;object type=&quot;3&quot; unique_id=&quot;10011&quot;&gt;&lt;property id=&quot;20148&quot; value=&quot;5&quot;/&gt;&lt;property id=&quot;20300&quot; value=&quot;Slide 9&quot;/&gt;&lt;property id=&quot;20307&quot; value=&quot;404&quot;/&gt;&lt;/object&gt;&lt;object type=&quot;3&quot; unique_id=&quot;10012&quot;&gt;&lt;property id=&quot;20148&quot; value=&quot;5&quot;/&gt;&lt;property id=&quot;20300&quot; value=&quot;Slide 10&quot;/&gt;&lt;property id=&quot;20307&quot; value=&quot;405&quot;/&gt;&lt;/object&gt;&lt;object type=&quot;3&quot; unique_id=&quot;10013&quot;&gt;&lt;property id=&quot;20148&quot; value=&quot;5&quot;/&gt;&lt;property id=&quot;20300&quot; value=&quot;Slide 11&quot;/&gt;&lt;property id=&quot;20307&quot; value=&quot;506&quot;/&gt;&lt;/object&gt;&lt;object type=&quot;3&quot; unique_id=&quot;10014&quot;&gt;&lt;property id=&quot;20148&quot; value=&quot;5&quot;/&gt;&lt;property id=&quot;20300&quot; value=&quot;Slide 12 - &amp;quot;02&amp;quot;&quot;/&gt;&lt;property id=&quot;20307&quot; value=&quot;503&quot;/&gt;&lt;/object&gt;&lt;object type=&quot;3&quot; unique_id=&quot;10015&quot;&gt;&lt;property id=&quot;20148&quot; value=&quot;5&quot;/&gt;&lt;property id=&quot;20300&quot; value=&quot;Slide 13&quot;/&gt;&lt;property id=&quot;20307&quot; value=&quot;363&quot;/&gt;&lt;/object&gt;&lt;object type=&quot;3&quot; unique_id=&quot;10016&quot;&gt;&lt;property id=&quot;20148&quot; value=&quot;5&quot;/&gt;&lt;property id=&quot;20300&quot; value=&quot;Slide 14&quot;/&gt;&lt;property id=&quot;20307&quot; value=&quot;507&quot;/&gt;&lt;/object&gt;&lt;object type=&quot;3&quot; unique_id=&quot;10017&quot;&gt;&lt;property id=&quot;20148&quot; value=&quot;5&quot;/&gt;&lt;property id=&quot;20300&quot; value=&quot;Slide 15&quot;/&gt;&lt;property id=&quot;20307&quot; value=&quot;509&quot;/&gt;&lt;/object&gt;&lt;object type=&quot;3&quot; unique_id=&quot;10018&quot;&gt;&lt;property id=&quot;20148&quot; value=&quot;5&quot;/&gt;&lt;property id=&quot;20300&quot; value=&quot;Slide 16&quot;/&gt;&lt;property id=&quot;20307&quot; value=&quot;510&quot;/&gt;&lt;/object&gt;&lt;object type=&quot;3&quot; unique_id=&quot;10019&quot;&gt;&lt;property id=&quot;20148&quot; value=&quot;5&quot;/&gt;&lt;property id=&quot;20300&quot; value=&quot;Slide 17&quot;/&gt;&lt;property id=&quot;20307&quot; value=&quot;511&quot;/&gt;&lt;/object&gt;&lt;object type=&quot;3&quot; unique_id=&quot;10020&quot;&gt;&lt;property id=&quot;20148&quot; value=&quot;5&quot;/&gt;&lt;property id=&quot;20300&quot; value=&quot;Slide 18&quot;/&gt;&lt;property id=&quot;20307&quot; value=&quot;512&quot;/&gt;&lt;/object&gt;&lt;object type=&quot;3&quot; unique_id=&quot;10021&quot;&gt;&lt;property id=&quot;20148&quot; value=&quot;5&quot;/&gt;&lt;property id=&quot;20300&quot; value=&quot;Slide 19&quot;/&gt;&lt;property id=&quot;20307&quot; value=&quot;508&quot;/&gt;&lt;/object&gt;&lt;object type=&quot;3&quot; unique_id=&quot;10022&quot;&gt;&lt;property id=&quot;20148&quot; value=&quot;5&quot;/&gt;&lt;property id=&quot;20300&quot; value=&quot;Slide 20&quot;/&gt;&lt;property id=&quot;20307&quot; value=&quot;513&quot;/&gt;&lt;/object&gt;&lt;object type=&quot;3&quot; unique_id=&quot;10023&quot;&gt;&lt;property id=&quot;20148&quot; value=&quot;5&quot;/&gt;&lt;property id=&quot;20300&quot; value=&quot;Slide 21&quot;/&gt;&lt;property id=&quot;20307&quot; value=&quot;514&quot;/&gt;&lt;/object&gt;&lt;object type=&quot;3&quot; unique_id=&quot;10024&quot;&gt;&lt;property id=&quot;20148&quot; value=&quot;5&quot;/&gt;&lt;property id=&quot;20300&quot; value=&quot;Slide 22&quot;/&gt;&lt;property id=&quot;20307&quot; value=&quot;515&quot;/&gt;&lt;/object&gt;&lt;object type=&quot;3&quot; unique_id=&quot;10025&quot;&gt;&lt;property id=&quot;20148&quot; value=&quot;5&quot;/&gt;&lt;property id=&quot;20300&quot; value=&quot;Slide 23 - &amp;quot;03&amp;quot;&quot;/&gt;&lt;property id=&quot;20307&quot; value=&quot;505&quot;/&gt;&lt;/object&gt;&lt;object type=&quot;3&quot; unique_id=&quot;10026&quot;&gt;&lt;property id=&quot;20148&quot; value=&quot;5&quot;/&gt;&lt;property id=&quot;20300&quot; value=&quot;Slide 24&quot;/&gt;&lt;property id=&quot;20307&quot; value=&quot;377&quot;/&gt;&lt;/object&gt;&lt;object type=&quot;3&quot; unique_id=&quot;10027&quot;&gt;&lt;property id=&quot;20148&quot; value=&quot;5&quot;/&gt;&lt;property id=&quot;20300&quot; value=&quot;Slide 25&quot;/&gt;&lt;property id=&quot;20307&quot; value=&quot;393&quot;/&gt;&lt;/object&gt;&lt;/object&gt;&lt;object type=&quot;8&quot; unique_id=&quot;1005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5136</TotalTime>
  <Words>381</Words>
  <Application>Microsoft Office PowerPoint</Application>
  <PresentationFormat>On-screen Show (16:9)</PresentationFormat>
  <Paragraphs>68</Paragraphs>
  <Slides>23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Quicksand</vt:lpstr>
      <vt:lpstr>Bebas Neue</vt:lpstr>
      <vt:lpstr>Life Savers ExtraBold</vt:lpstr>
      <vt:lpstr>Comic Sans MS</vt:lpstr>
      <vt:lpstr>Patrick Hand SC</vt:lpstr>
      <vt:lpstr>Quicksand SemiBold</vt:lpstr>
      <vt:lpstr>Life Savers</vt:lpstr>
      <vt:lpstr>Patrick Hand</vt:lpstr>
      <vt:lpstr>English Language Grammar Rules by Slidesgo</vt:lpstr>
      <vt:lpstr>Science Subject for Elementary - 3rd Grade: Physical, Life, and Earth by Slidesgo</vt:lpstr>
      <vt:lpstr>PowerPoint Presentation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03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2: My school</dc:title>
  <dc:creator>Christiaan Rheeder</dc:creator>
  <cp:lastModifiedBy>Admin</cp:lastModifiedBy>
  <cp:revision>144</cp:revision>
  <dcterms:modified xsi:type="dcterms:W3CDTF">2026-01-18T04:00:18Z</dcterms:modified>
</cp:coreProperties>
</file>