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2.xml" ContentType="application/vnd.openxmlformats-officedocument.presentationml.notesSlide+xml"/>
  <Override PartName="/ppt/media/audio4.wav" ContentType="audio/x-wav"/>
  <Override PartName="/ppt/media/audio5.wav" ContentType="audio/x-wav"/>
  <Override PartName="/ppt/notesSlides/notesSlide3.xml" ContentType="application/vnd.openxmlformats-officedocument.presentationml.notesSlide+xml"/>
  <Override PartName="/ppt/media/audio6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3" r:id="rId3"/>
  </p:sldMasterIdLst>
  <p:notesMasterIdLst>
    <p:notesMasterId r:id="rId20"/>
  </p:notesMasterIdLst>
  <p:sldIdLst>
    <p:sldId id="280" r:id="rId4"/>
    <p:sldId id="400" r:id="rId5"/>
    <p:sldId id="355" r:id="rId6"/>
    <p:sldId id="351" r:id="rId7"/>
    <p:sldId id="352" r:id="rId8"/>
    <p:sldId id="353" r:id="rId9"/>
    <p:sldId id="354" r:id="rId10"/>
    <p:sldId id="334" r:id="rId11"/>
    <p:sldId id="356" r:id="rId12"/>
    <p:sldId id="503" r:id="rId13"/>
    <p:sldId id="269" r:id="rId14"/>
    <p:sldId id="504" r:id="rId15"/>
    <p:sldId id="505" r:id="rId16"/>
    <p:sldId id="506" r:id="rId17"/>
    <p:sldId id="270" r:id="rId18"/>
    <p:sldId id="275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7D42"/>
    <a:srgbClr val="00BCF3"/>
    <a:srgbClr val="FFFFFF"/>
    <a:srgbClr val="009900"/>
    <a:srgbClr val="CC0066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7" autoAdjust="0"/>
    <p:restoredTop sz="94684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23ED-3F94-47DA-A67C-88A12FDD2C6E}" type="datetimeFigureOut">
              <a:rPr lang="en-US" smtClean="0"/>
              <a:t>01/18/2026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E87D55-CF24-47B8-ACB4-8AF50AFBC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02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4764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87D55-CF24-47B8-ACB4-8AF50AFBC3E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70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9A0DB2DC-4C9A-4742-B13C-FB6460FD3503}" type="slidenum">
              <a:rPr lang="en-US" altLang="zh-CN" sz="14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16</a:t>
            </a:fld>
            <a:endParaRPr lang="zh-CN" altLang="en-US" sz="14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2384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927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87D55-CF24-47B8-ACB4-8AF50AFBC3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26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87D55-CF24-47B8-ACB4-8AF50AFBC3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53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565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876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4728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87D55-CF24-47B8-ACB4-8AF50AFBC3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71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6950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95780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36457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61282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8637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4" name="Google Shape;1174;p25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1175" name="Google Shape;1175;p25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25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7" name="Google Shape;1177;p25"/>
          <p:cNvSpPr/>
          <p:nvPr/>
        </p:nvSpPr>
        <p:spPr>
          <a:xfrm>
            <a:off x="-33" y="49472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25"/>
          <p:cNvSpPr/>
          <p:nvPr/>
        </p:nvSpPr>
        <p:spPr>
          <a:xfrm flipH="1">
            <a:off x="-476198" y="6141500"/>
            <a:ext cx="13144399" cy="865619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179" name="Google Shape;1179;p25"/>
          <p:cNvSpPr/>
          <p:nvPr/>
        </p:nvSpPr>
        <p:spPr>
          <a:xfrm flipH="1">
            <a:off x="-476198" y="6141500"/>
            <a:ext cx="13144399" cy="865619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180" name="Google Shape;1180;p25"/>
          <p:cNvSpPr/>
          <p:nvPr/>
        </p:nvSpPr>
        <p:spPr>
          <a:xfrm>
            <a:off x="-476200" y="6344701"/>
            <a:ext cx="13144399" cy="609564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181" name="Google Shape;1181;p25"/>
          <p:cNvGrpSpPr/>
          <p:nvPr/>
        </p:nvGrpSpPr>
        <p:grpSpPr>
          <a:xfrm>
            <a:off x="1406752" y="5860095"/>
            <a:ext cx="358963" cy="503556"/>
            <a:chOff x="1988514" y="3567171"/>
            <a:chExt cx="269222" cy="377667"/>
          </a:xfrm>
        </p:grpSpPr>
        <p:sp>
          <p:nvSpPr>
            <p:cNvPr id="1182" name="Google Shape;1182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86" name="Google Shape;1186;p25"/>
          <p:cNvSpPr/>
          <p:nvPr/>
        </p:nvSpPr>
        <p:spPr>
          <a:xfrm>
            <a:off x="2778067" y="65597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87" name="Google Shape;1187;p25"/>
          <p:cNvGrpSpPr/>
          <p:nvPr/>
        </p:nvGrpSpPr>
        <p:grpSpPr>
          <a:xfrm>
            <a:off x="3784127" y="6092942"/>
            <a:ext cx="416395" cy="584132"/>
            <a:chOff x="4959575" y="5405000"/>
            <a:chExt cx="414625" cy="581650"/>
          </a:xfrm>
        </p:grpSpPr>
        <p:sp>
          <p:nvSpPr>
            <p:cNvPr id="1188" name="Google Shape;1188;p25"/>
            <p:cNvSpPr/>
            <p:nvPr/>
          </p:nvSpPr>
          <p:spPr>
            <a:xfrm>
              <a:off x="4986075" y="59056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5061300" y="5823000"/>
              <a:ext cx="114800" cy="148250"/>
            </a:xfrm>
            <a:custGeom>
              <a:avLst/>
              <a:gdLst/>
              <a:ahLst/>
              <a:cxnLst/>
              <a:rect l="l" t="t" r="r" b="b"/>
              <a:pathLst>
                <a:path w="4592" h="5930" extrusionOk="0">
                  <a:moveTo>
                    <a:pt x="504" y="1"/>
                  </a:moveTo>
                  <a:lnTo>
                    <a:pt x="446" y="39"/>
                  </a:lnTo>
                  <a:lnTo>
                    <a:pt x="426" y="59"/>
                  </a:lnTo>
                  <a:lnTo>
                    <a:pt x="407" y="97"/>
                  </a:lnTo>
                  <a:lnTo>
                    <a:pt x="426" y="194"/>
                  </a:lnTo>
                  <a:lnTo>
                    <a:pt x="465" y="330"/>
                  </a:lnTo>
                  <a:lnTo>
                    <a:pt x="814" y="950"/>
                  </a:lnTo>
                  <a:lnTo>
                    <a:pt x="1531" y="2345"/>
                  </a:lnTo>
                  <a:lnTo>
                    <a:pt x="1899" y="3081"/>
                  </a:lnTo>
                  <a:lnTo>
                    <a:pt x="2190" y="3740"/>
                  </a:lnTo>
                  <a:lnTo>
                    <a:pt x="2306" y="3992"/>
                  </a:lnTo>
                  <a:lnTo>
                    <a:pt x="2364" y="4205"/>
                  </a:lnTo>
                  <a:lnTo>
                    <a:pt x="2383" y="4340"/>
                  </a:lnTo>
                  <a:lnTo>
                    <a:pt x="2383" y="4379"/>
                  </a:lnTo>
                  <a:lnTo>
                    <a:pt x="2364" y="4399"/>
                  </a:lnTo>
                  <a:lnTo>
                    <a:pt x="1976" y="4476"/>
                  </a:lnTo>
                  <a:lnTo>
                    <a:pt x="1337" y="4554"/>
                  </a:lnTo>
                  <a:lnTo>
                    <a:pt x="969" y="4573"/>
                  </a:lnTo>
                  <a:lnTo>
                    <a:pt x="291" y="4573"/>
                  </a:lnTo>
                  <a:lnTo>
                    <a:pt x="0" y="4534"/>
                  </a:lnTo>
                  <a:lnTo>
                    <a:pt x="175" y="4612"/>
                  </a:lnTo>
                  <a:lnTo>
                    <a:pt x="388" y="4689"/>
                  </a:lnTo>
                  <a:lnTo>
                    <a:pt x="659" y="4767"/>
                  </a:lnTo>
                  <a:lnTo>
                    <a:pt x="1008" y="4825"/>
                  </a:lnTo>
                  <a:lnTo>
                    <a:pt x="1395" y="4883"/>
                  </a:lnTo>
                  <a:lnTo>
                    <a:pt x="1821" y="4902"/>
                  </a:lnTo>
                  <a:lnTo>
                    <a:pt x="2054" y="4902"/>
                  </a:lnTo>
                  <a:lnTo>
                    <a:pt x="2306" y="4883"/>
                  </a:lnTo>
                  <a:lnTo>
                    <a:pt x="2325" y="4941"/>
                  </a:lnTo>
                  <a:lnTo>
                    <a:pt x="2383" y="5038"/>
                  </a:lnTo>
                  <a:lnTo>
                    <a:pt x="2499" y="5193"/>
                  </a:lnTo>
                  <a:lnTo>
                    <a:pt x="2693" y="5367"/>
                  </a:lnTo>
                  <a:lnTo>
                    <a:pt x="2809" y="5464"/>
                  </a:lnTo>
                  <a:lnTo>
                    <a:pt x="2945" y="5542"/>
                  </a:lnTo>
                  <a:lnTo>
                    <a:pt x="3100" y="5638"/>
                  </a:lnTo>
                  <a:lnTo>
                    <a:pt x="3294" y="5716"/>
                  </a:lnTo>
                  <a:lnTo>
                    <a:pt x="3488" y="5793"/>
                  </a:lnTo>
                  <a:lnTo>
                    <a:pt x="3720" y="5852"/>
                  </a:lnTo>
                  <a:lnTo>
                    <a:pt x="3972" y="5890"/>
                  </a:lnTo>
                  <a:lnTo>
                    <a:pt x="4243" y="5929"/>
                  </a:lnTo>
                  <a:lnTo>
                    <a:pt x="4069" y="5813"/>
                  </a:lnTo>
                  <a:lnTo>
                    <a:pt x="3662" y="5522"/>
                  </a:lnTo>
                  <a:lnTo>
                    <a:pt x="3449" y="5348"/>
                  </a:lnTo>
                  <a:lnTo>
                    <a:pt x="3236" y="5174"/>
                  </a:lnTo>
                  <a:lnTo>
                    <a:pt x="3081" y="5019"/>
                  </a:lnTo>
                  <a:lnTo>
                    <a:pt x="3023" y="4941"/>
                  </a:lnTo>
                  <a:lnTo>
                    <a:pt x="2984" y="4883"/>
                  </a:lnTo>
                  <a:lnTo>
                    <a:pt x="3100" y="4941"/>
                  </a:lnTo>
                  <a:lnTo>
                    <a:pt x="3255" y="4999"/>
                  </a:lnTo>
                  <a:lnTo>
                    <a:pt x="3449" y="5057"/>
                  </a:lnTo>
                  <a:lnTo>
                    <a:pt x="3681" y="5096"/>
                  </a:lnTo>
                  <a:lnTo>
                    <a:pt x="3972" y="5115"/>
                  </a:lnTo>
                  <a:lnTo>
                    <a:pt x="4263" y="5096"/>
                  </a:lnTo>
                  <a:lnTo>
                    <a:pt x="4437" y="5077"/>
                  </a:lnTo>
                  <a:lnTo>
                    <a:pt x="4592" y="5038"/>
                  </a:lnTo>
                  <a:lnTo>
                    <a:pt x="4340" y="4980"/>
                  </a:lnTo>
                  <a:lnTo>
                    <a:pt x="3778" y="4805"/>
                  </a:lnTo>
                  <a:lnTo>
                    <a:pt x="3468" y="4709"/>
                  </a:lnTo>
                  <a:lnTo>
                    <a:pt x="3178" y="4592"/>
                  </a:lnTo>
                  <a:lnTo>
                    <a:pt x="2945" y="4457"/>
                  </a:lnTo>
                  <a:lnTo>
                    <a:pt x="2868" y="4399"/>
                  </a:lnTo>
                  <a:lnTo>
                    <a:pt x="2809" y="4321"/>
                  </a:lnTo>
                  <a:lnTo>
                    <a:pt x="2771" y="4224"/>
                  </a:lnTo>
                  <a:lnTo>
                    <a:pt x="2713" y="4050"/>
                  </a:lnTo>
                  <a:lnTo>
                    <a:pt x="2577" y="3565"/>
                  </a:lnTo>
                  <a:lnTo>
                    <a:pt x="2267" y="2248"/>
                  </a:lnTo>
                  <a:lnTo>
                    <a:pt x="1860" y="427"/>
                  </a:lnTo>
                  <a:lnTo>
                    <a:pt x="1589" y="291"/>
                  </a:lnTo>
                  <a:lnTo>
                    <a:pt x="1318" y="175"/>
                  </a:lnTo>
                  <a:lnTo>
                    <a:pt x="1008" y="78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5158175" y="5822025"/>
              <a:ext cx="110925" cy="144375"/>
            </a:xfrm>
            <a:custGeom>
              <a:avLst/>
              <a:gdLst/>
              <a:ahLst/>
              <a:cxnLst/>
              <a:rect l="l" t="t" r="r" b="b"/>
              <a:pathLst>
                <a:path w="4437" h="5775" extrusionOk="0">
                  <a:moveTo>
                    <a:pt x="155" y="1"/>
                  </a:moveTo>
                  <a:lnTo>
                    <a:pt x="78" y="40"/>
                  </a:lnTo>
                  <a:lnTo>
                    <a:pt x="19" y="98"/>
                  </a:lnTo>
                  <a:lnTo>
                    <a:pt x="0" y="195"/>
                  </a:lnTo>
                  <a:lnTo>
                    <a:pt x="39" y="311"/>
                  </a:lnTo>
                  <a:lnTo>
                    <a:pt x="329" y="853"/>
                  </a:lnTo>
                  <a:lnTo>
                    <a:pt x="949" y="2074"/>
                  </a:lnTo>
                  <a:lnTo>
                    <a:pt x="1279" y="2733"/>
                  </a:lnTo>
                  <a:lnTo>
                    <a:pt x="1550" y="3333"/>
                  </a:lnTo>
                  <a:lnTo>
                    <a:pt x="1744" y="3779"/>
                  </a:lnTo>
                  <a:lnTo>
                    <a:pt x="1782" y="3934"/>
                  </a:lnTo>
                  <a:lnTo>
                    <a:pt x="1782" y="4011"/>
                  </a:lnTo>
                  <a:lnTo>
                    <a:pt x="1705" y="4108"/>
                  </a:lnTo>
                  <a:lnTo>
                    <a:pt x="1569" y="4224"/>
                  </a:lnTo>
                  <a:lnTo>
                    <a:pt x="1376" y="4341"/>
                  </a:lnTo>
                  <a:lnTo>
                    <a:pt x="1162" y="4438"/>
                  </a:lnTo>
                  <a:lnTo>
                    <a:pt x="911" y="4515"/>
                  </a:lnTo>
                  <a:lnTo>
                    <a:pt x="659" y="4573"/>
                  </a:lnTo>
                  <a:lnTo>
                    <a:pt x="388" y="4573"/>
                  </a:lnTo>
                  <a:lnTo>
                    <a:pt x="252" y="4554"/>
                  </a:lnTo>
                  <a:lnTo>
                    <a:pt x="116" y="4515"/>
                  </a:lnTo>
                  <a:lnTo>
                    <a:pt x="233" y="4573"/>
                  </a:lnTo>
                  <a:lnTo>
                    <a:pt x="388" y="4631"/>
                  </a:lnTo>
                  <a:lnTo>
                    <a:pt x="581" y="4709"/>
                  </a:lnTo>
                  <a:lnTo>
                    <a:pt x="853" y="4748"/>
                  </a:lnTo>
                  <a:lnTo>
                    <a:pt x="1162" y="4786"/>
                  </a:lnTo>
                  <a:lnTo>
                    <a:pt x="1511" y="4767"/>
                  </a:lnTo>
                  <a:lnTo>
                    <a:pt x="1705" y="4748"/>
                  </a:lnTo>
                  <a:lnTo>
                    <a:pt x="1918" y="4709"/>
                  </a:lnTo>
                  <a:lnTo>
                    <a:pt x="2034" y="4883"/>
                  </a:lnTo>
                  <a:lnTo>
                    <a:pt x="2209" y="5077"/>
                  </a:lnTo>
                  <a:lnTo>
                    <a:pt x="2422" y="5271"/>
                  </a:lnTo>
                  <a:lnTo>
                    <a:pt x="2538" y="5367"/>
                  </a:lnTo>
                  <a:lnTo>
                    <a:pt x="2693" y="5464"/>
                  </a:lnTo>
                  <a:lnTo>
                    <a:pt x="2829" y="5561"/>
                  </a:lnTo>
                  <a:lnTo>
                    <a:pt x="3003" y="5639"/>
                  </a:lnTo>
                  <a:lnTo>
                    <a:pt x="3177" y="5697"/>
                  </a:lnTo>
                  <a:lnTo>
                    <a:pt x="3352" y="5736"/>
                  </a:lnTo>
                  <a:lnTo>
                    <a:pt x="3545" y="5774"/>
                  </a:lnTo>
                  <a:lnTo>
                    <a:pt x="3759" y="5755"/>
                  </a:lnTo>
                  <a:lnTo>
                    <a:pt x="3584" y="5658"/>
                  </a:lnTo>
                  <a:lnTo>
                    <a:pt x="3410" y="5561"/>
                  </a:lnTo>
                  <a:lnTo>
                    <a:pt x="3216" y="5426"/>
                  </a:lnTo>
                  <a:lnTo>
                    <a:pt x="3022" y="5251"/>
                  </a:lnTo>
                  <a:lnTo>
                    <a:pt x="2829" y="5058"/>
                  </a:lnTo>
                  <a:lnTo>
                    <a:pt x="2751" y="4961"/>
                  </a:lnTo>
                  <a:lnTo>
                    <a:pt x="2674" y="4864"/>
                  </a:lnTo>
                  <a:lnTo>
                    <a:pt x="2635" y="4767"/>
                  </a:lnTo>
                  <a:lnTo>
                    <a:pt x="2596" y="4670"/>
                  </a:lnTo>
                  <a:lnTo>
                    <a:pt x="2751" y="4767"/>
                  </a:lnTo>
                  <a:lnTo>
                    <a:pt x="2945" y="4844"/>
                  </a:lnTo>
                  <a:lnTo>
                    <a:pt x="3177" y="4941"/>
                  </a:lnTo>
                  <a:lnTo>
                    <a:pt x="3468" y="5019"/>
                  </a:lnTo>
                  <a:lnTo>
                    <a:pt x="3604" y="5038"/>
                  </a:lnTo>
                  <a:lnTo>
                    <a:pt x="3778" y="5058"/>
                  </a:lnTo>
                  <a:lnTo>
                    <a:pt x="3933" y="5058"/>
                  </a:lnTo>
                  <a:lnTo>
                    <a:pt x="4107" y="5038"/>
                  </a:lnTo>
                  <a:lnTo>
                    <a:pt x="4262" y="4999"/>
                  </a:lnTo>
                  <a:lnTo>
                    <a:pt x="4437" y="4941"/>
                  </a:lnTo>
                  <a:lnTo>
                    <a:pt x="4107" y="4864"/>
                  </a:lnTo>
                  <a:lnTo>
                    <a:pt x="3759" y="4767"/>
                  </a:lnTo>
                  <a:lnTo>
                    <a:pt x="3371" y="4651"/>
                  </a:lnTo>
                  <a:lnTo>
                    <a:pt x="2964" y="4496"/>
                  </a:lnTo>
                  <a:lnTo>
                    <a:pt x="2771" y="4418"/>
                  </a:lnTo>
                  <a:lnTo>
                    <a:pt x="2596" y="4321"/>
                  </a:lnTo>
                  <a:lnTo>
                    <a:pt x="2441" y="4224"/>
                  </a:lnTo>
                  <a:lnTo>
                    <a:pt x="2325" y="4108"/>
                  </a:lnTo>
                  <a:lnTo>
                    <a:pt x="2228" y="4011"/>
                  </a:lnTo>
                  <a:lnTo>
                    <a:pt x="2170" y="3895"/>
                  </a:lnTo>
                  <a:lnTo>
                    <a:pt x="2015" y="3062"/>
                  </a:lnTo>
                  <a:lnTo>
                    <a:pt x="1782" y="1841"/>
                  </a:lnTo>
                  <a:lnTo>
                    <a:pt x="1511" y="272"/>
                  </a:lnTo>
                  <a:lnTo>
                    <a:pt x="1240" y="175"/>
                  </a:lnTo>
                  <a:lnTo>
                    <a:pt x="969" y="98"/>
                  </a:lnTo>
                  <a:lnTo>
                    <a:pt x="678" y="40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25"/>
            <p:cNvSpPr/>
            <p:nvPr/>
          </p:nvSpPr>
          <p:spPr>
            <a:xfrm>
              <a:off x="5178500" y="5425825"/>
              <a:ext cx="41675" cy="37325"/>
            </a:xfrm>
            <a:custGeom>
              <a:avLst/>
              <a:gdLst/>
              <a:ahLst/>
              <a:cxnLst/>
              <a:rect l="l" t="t" r="r" b="b"/>
              <a:pathLst>
                <a:path w="1667" h="1493" extrusionOk="0">
                  <a:moveTo>
                    <a:pt x="582" y="1"/>
                  </a:moveTo>
                  <a:lnTo>
                    <a:pt x="466" y="20"/>
                  </a:lnTo>
                  <a:lnTo>
                    <a:pt x="349" y="59"/>
                  </a:lnTo>
                  <a:lnTo>
                    <a:pt x="233" y="156"/>
                  </a:lnTo>
                  <a:lnTo>
                    <a:pt x="117" y="291"/>
                  </a:lnTo>
                  <a:lnTo>
                    <a:pt x="78" y="369"/>
                  </a:lnTo>
                  <a:lnTo>
                    <a:pt x="40" y="446"/>
                  </a:lnTo>
                  <a:lnTo>
                    <a:pt x="20" y="505"/>
                  </a:lnTo>
                  <a:lnTo>
                    <a:pt x="1" y="582"/>
                  </a:lnTo>
                  <a:lnTo>
                    <a:pt x="20" y="640"/>
                  </a:lnTo>
                  <a:lnTo>
                    <a:pt x="20" y="718"/>
                  </a:lnTo>
                  <a:lnTo>
                    <a:pt x="98" y="834"/>
                  </a:lnTo>
                  <a:lnTo>
                    <a:pt x="194" y="931"/>
                  </a:lnTo>
                  <a:lnTo>
                    <a:pt x="330" y="1047"/>
                  </a:lnTo>
                  <a:lnTo>
                    <a:pt x="485" y="1125"/>
                  </a:lnTo>
                  <a:lnTo>
                    <a:pt x="659" y="1202"/>
                  </a:lnTo>
                  <a:lnTo>
                    <a:pt x="1008" y="1338"/>
                  </a:lnTo>
                  <a:lnTo>
                    <a:pt x="1338" y="1435"/>
                  </a:lnTo>
                  <a:lnTo>
                    <a:pt x="1667" y="1493"/>
                  </a:lnTo>
                  <a:lnTo>
                    <a:pt x="1531" y="1144"/>
                  </a:lnTo>
                  <a:lnTo>
                    <a:pt x="1357" y="795"/>
                  </a:lnTo>
                  <a:lnTo>
                    <a:pt x="1183" y="485"/>
                  </a:lnTo>
                  <a:lnTo>
                    <a:pt x="1086" y="350"/>
                  </a:lnTo>
                  <a:lnTo>
                    <a:pt x="989" y="233"/>
                  </a:lnTo>
                  <a:lnTo>
                    <a:pt x="892" y="137"/>
                  </a:lnTo>
                  <a:lnTo>
                    <a:pt x="795" y="59"/>
                  </a:lnTo>
                  <a:lnTo>
                    <a:pt x="679" y="20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25"/>
            <p:cNvSpPr/>
            <p:nvPr/>
          </p:nvSpPr>
          <p:spPr>
            <a:xfrm>
              <a:off x="5208050" y="5405000"/>
              <a:ext cx="46050" cy="60575"/>
            </a:xfrm>
            <a:custGeom>
              <a:avLst/>
              <a:gdLst/>
              <a:ahLst/>
              <a:cxnLst/>
              <a:rect l="l" t="t" r="r" b="b"/>
              <a:pathLst>
                <a:path w="1842" h="2423" extrusionOk="0">
                  <a:moveTo>
                    <a:pt x="698" y="1"/>
                  </a:moveTo>
                  <a:lnTo>
                    <a:pt x="562" y="20"/>
                  </a:lnTo>
                  <a:lnTo>
                    <a:pt x="427" y="78"/>
                  </a:lnTo>
                  <a:lnTo>
                    <a:pt x="311" y="136"/>
                  </a:lnTo>
                  <a:lnTo>
                    <a:pt x="194" y="253"/>
                  </a:lnTo>
                  <a:lnTo>
                    <a:pt x="117" y="388"/>
                  </a:lnTo>
                  <a:lnTo>
                    <a:pt x="59" y="543"/>
                  </a:lnTo>
                  <a:lnTo>
                    <a:pt x="20" y="737"/>
                  </a:lnTo>
                  <a:lnTo>
                    <a:pt x="1" y="950"/>
                  </a:lnTo>
                  <a:lnTo>
                    <a:pt x="20" y="1183"/>
                  </a:lnTo>
                  <a:lnTo>
                    <a:pt x="39" y="1376"/>
                  </a:lnTo>
                  <a:lnTo>
                    <a:pt x="78" y="1551"/>
                  </a:lnTo>
                  <a:lnTo>
                    <a:pt x="117" y="1686"/>
                  </a:lnTo>
                  <a:lnTo>
                    <a:pt x="175" y="1822"/>
                  </a:lnTo>
                  <a:lnTo>
                    <a:pt x="233" y="1919"/>
                  </a:lnTo>
                  <a:lnTo>
                    <a:pt x="291" y="2016"/>
                  </a:lnTo>
                  <a:lnTo>
                    <a:pt x="349" y="2093"/>
                  </a:lnTo>
                  <a:lnTo>
                    <a:pt x="485" y="2209"/>
                  </a:lnTo>
                  <a:lnTo>
                    <a:pt x="601" y="2287"/>
                  </a:lnTo>
                  <a:lnTo>
                    <a:pt x="698" y="2345"/>
                  </a:lnTo>
                  <a:lnTo>
                    <a:pt x="776" y="2423"/>
                  </a:lnTo>
                  <a:lnTo>
                    <a:pt x="989" y="2229"/>
                  </a:lnTo>
                  <a:lnTo>
                    <a:pt x="1202" y="2035"/>
                  </a:lnTo>
                  <a:lnTo>
                    <a:pt x="1434" y="1783"/>
                  </a:lnTo>
                  <a:lnTo>
                    <a:pt x="1531" y="1648"/>
                  </a:lnTo>
                  <a:lnTo>
                    <a:pt x="1628" y="1493"/>
                  </a:lnTo>
                  <a:lnTo>
                    <a:pt x="1725" y="1338"/>
                  </a:lnTo>
                  <a:lnTo>
                    <a:pt x="1783" y="1183"/>
                  </a:lnTo>
                  <a:lnTo>
                    <a:pt x="1822" y="1028"/>
                  </a:lnTo>
                  <a:lnTo>
                    <a:pt x="1841" y="873"/>
                  </a:lnTo>
                  <a:lnTo>
                    <a:pt x="1822" y="718"/>
                  </a:lnTo>
                  <a:lnTo>
                    <a:pt x="1744" y="582"/>
                  </a:lnTo>
                  <a:lnTo>
                    <a:pt x="1667" y="427"/>
                  </a:lnTo>
                  <a:lnTo>
                    <a:pt x="1550" y="311"/>
                  </a:lnTo>
                  <a:lnTo>
                    <a:pt x="1415" y="214"/>
                  </a:lnTo>
                  <a:lnTo>
                    <a:pt x="1279" y="117"/>
                  </a:lnTo>
                  <a:lnTo>
                    <a:pt x="1144" y="59"/>
                  </a:lnTo>
                  <a:lnTo>
                    <a:pt x="989" y="20"/>
                  </a:lnTo>
                  <a:lnTo>
                    <a:pt x="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4959575" y="5453450"/>
              <a:ext cx="375875" cy="384100"/>
            </a:xfrm>
            <a:custGeom>
              <a:avLst/>
              <a:gdLst/>
              <a:ahLst/>
              <a:cxnLst/>
              <a:rect l="l" t="t" r="r" b="b"/>
              <a:pathLst>
                <a:path w="15035" h="15364" extrusionOk="0">
                  <a:moveTo>
                    <a:pt x="11257" y="0"/>
                  </a:moveTo>
                  <a:lnTo>
                    <a:pt x="11005" y="20"/>
                  </a:lnTo>
                  <a:lnTo>
                    <a:pt x="10753" y="39"/>
                  </a:lnTo>
                  <a:lnTo>
                    <a:pt x="10501" y="58"/>
                  </a:lnTo>
                  <a:lnTo>
                    <a:pt x="10269" y="97"/>
                  </a:lnTo>
                  <a:lnTo>
                    <a:pt x="10056" y="155"/>
                  </a:lnTo>
                  <a:lnTo>
                    <a:pt x="9843" y="233"/>
                  </a:lnTo>
                  <a:lnTo>
                    <a:pt x="9630" y="310"/>
                  </a:lnTo>
                  <a:lnTo>
                    <a:pt x="9436" y="407"/>
                  </a:lnTo>
                  <a:lnTo>
                    <a:pt x="9242" y="504"/>
                  </a:lnTo>
                  <a:lnTo>
                    <a:pt x="9068" y="620"/>
                  </a:lnTo>
                  <a:lnTo>
                    <a:pt x="8913" y="736"/>
                  </a:lnTo>
                  <a:lnTo>
                    <a:pt x="8758" y="872"/>
                  </a:lnTo>
                  <a:lnTo>
                    <a:pt x="8603" y="1008"/>
                  </a:lnTo>
                  <a:lnTo>
                    <a:pt x="8467" y="1163"/>
                  </a:lnTo>
                  <a:lnTo>
                    <a:pt x="8351" y="1318"/>
                  </a:lnTo>
                  <a:lnTo>
                    <a:pt x="8235" y="1492"/>
                  </a:lnTo>
                  <a:lnTo>
                    <a:pt x="8118" y="1666"/>
                  </a:lnTo>
                  <a:lnTo>
                    <a:pt x="8022" y="1860"/>
                  </a:lnTo>
                  <a:lnTo>
                    <a:pt x="7944" y="2034"/>
                  </a:lnTo>
                  <a:lnTo>
                    <a:pt x="7867" y="2228"/>
                  </a:lnTo>
                  <a:lnTo>
                    <a:pt x="7808" y="2441"/>
                  </a:lnTo>
                  <a:lnTo>
                    <a:pt x="7712" y="2868"/>
                  </a:lnTo>
                  <a:lnTo>
                    <a:pt x="7634" y="3313"/>
                  </a:lnTo>
                  <a:lnTo>
                    <a:pt x="7615" y="3778"/>
                  </a:lnTo>
                  <a:lnTo>
                    <a:pt x="7653" y="4243"/>
                  </a:lnTo>
                  <a:lnTo>
                    <a:pt x="7653" y="4611"/>
                  </a:lnTo>
                  <a:lnTo>
                    <a:pt x="7615" y="4960"/>
                  </a:lnTo>
                  <a:lnTo>
                    <a:pt x="7557" y="5309"/>
                  </a:lnTo>
                  <a:lnTo>
                    <a:pt x="7440" y="5638"/>
                  </a:lnTo>
                  <a:lnTo>
                    <a:pt x="7285" y="5948"/>
                  </a:lnTo>
                  <a:lnTo>
                    <a:pt x="7092" y="6239"/>
                  </a:lnTo>
                  <a:lnTo>
                    <a:pt x="6859" y="6510"/>
                  </a:lnTo>
                  <a:lnTo>
                    <a:pt x="6607" y="6762"/>
                  </a:lnTo>
                  <a:lnTo>
                    <a:pt x="6220" y="7072"/>
                  </a:lnTo>
                  <a:lnTo>
                    <a:pt x="5774" y="7382"/>
                  </a:lnTo>
                  <a:lnTo>
                    <a:pt x="5309" y="7672"/>
                  </a:lnTo>
                  <a:lnTo>
                    <a:pt x="4883" y="7885"/>
                  </a:lnTo>
                  <a:lnTo>
                    <a:pt x="3701" y="8428"/>
                  </a:lnTo>
                  <a:lnTo>
                    <a:pt x="2771" y="8835"/>
                  </a:lnTo>
                  <a:lnTo>
                    <a:pt x="1938" y="9164"/>
                  </a:lnTo>
                  <a:lnTo>
                    <a:pt x="1279" y="9435"/>
                  </a:lnTo>
                  <a:lnTo>
                    <a:pt x="718" y="9687"/>
                  </a:lnTo>
                  <a:lnTo>
                    <a:pt x="504" y="9823"/>
                  </a:lnTo>
                  <a:lnTo>
                    <a:pt x="311" y="9939"/>
                  </a:lnTo>
                  <a:lnTo>
                    <a:pt x="194" y="10036"/>
                  </a:lnTo>
                  <a:lnTo>
                    <a:pt x="98" y="10133"/>
                  </a:lnTo>
                  <a:lnTo>
                    <a:pt x="39" y="10307"/>
                  </a:lnTo>
                  <a:lnTo>
                    <a:pt x="1" y="10462"/>
                  </a:lnTo>
                  <a:lnTo>
                    <a:pt x="20" y="10617"/>
                  </a:lnTo>
                  <a:lnTo>
                    <a:pt x="59" y="10753"/>
                  </a:lnTo>
                  <a:lnTo>
                    <a:pt x="136" y="10908"/>
                  </a:lnTo>
                  <a:lnTo>
                    <a:pt x="233" y="11043"/>
                  </a:lnTo>
                  <a:lnTo>
                    <a:pt x="349" y="11160"/>
                  </a:lnTo>
                  <a:lnTo>
                    <a:pt x="485" y="11295"/>
                  </a:lnTo>
                  <a:lnTo>
                    <a:pt x="795" y="11567"/>
                  </a:lnTo>
                  <a:lnTo>
                    <a:pt x="1124" y="11838"/>
                  </a:lnTo>
                  <a:lnTo>
                    <a:pt x="1279" y="11993"/>
                  </a:lnTo>
                  <a:lnTo>
                    <a:pt x="1434" y="12148"/>
                  </a:lnTo>
                  <a:lnTo>
                    <a:pt x="1570" y="12303"/>
                  </a:lnTo>
                  <a:lnTo>
                    <a:pt x="1686" y="12477"/>
                  </a:lnTo>
                  <a:lnTo>
                    <a:pt x="1919" y="12826"/>
                  </a:lnTo>
                  <a:lnTo>
                    <a:pt x="2209" y="13233"/>
                  </a:lnTo>
                  <a:lnTo>
                    <a:pt x="2384" y="13426"/>
                  </a:lnTo>
                  <a:lnTo>
                    <a:pt x="2577" y="13620"/>
                  </a:lnTo>
                  <a:lnTo>
                    <a:pt x="2771" y="13814"/>
                  </a:lnTo>
                  <a:lnTo>
                    <a:pt x="3004" y="14008"/>
                  </a:lnTo>
                  <a:lnTo>
                    <a:pt x="3275" y="14201"/>
                  </a:lnTo>
                  <a:lnTo>
                    <a:pt x="3546" y="14376"/>
                  </a:lnTo>
                  <a:lnTo>
                    <a:pt x="3856" y="14550"/>
                  </a:lnTo>
                  <a:lnTo>
                    <a:pt x="4205" y="14705"/>
                  </a:lnTo>
                  <a:lnTo>
                    <a:pt x="4592" y="14860"/>
                  </a:lnTo>
                  <a:lnTo>
                    <a:pt x="4999" y="14996"/>
                  </a:lnTo>
                  <a:lnTo>
                    <a:pt x="5445" y="15112"/>
                  </a:lnTo>
                  <a:lnTo>
                    <a:pt x="5929" y="15209"/>
                  </a:lnTo>
                  <a:lnTo>
                    <a:pt x="6413" y="15286"/>
                  </a:lnTo>
                  <a:lnTo>
                    <a:pt x="6878" y="15325"/>
                  </a:lnTo>
                  <a:lnTo>
                    <a:pt x="7324" y="15364"/>
                  </a:lnTo>
                  <a:lnTo>
                    <a:pt x="7731" y="15364"/>
                  </a:lnTo>
                  <a:lnTo>
                    <a:pt x="8138" y="15344"/>
                  </a:lnTo>
                  <a:lnTo>
                    <a:pt x="8506" y="15306"/>
                  </a:lnTo>
                  <a:lnTo>
                    <a:pt x="8893" y="15248"/>
                  </a:lnTo>
                  <a:lnTo>
                    <a:pt x="9261" y="15151"/>
                  </a:lnTo>
                  <a:lnTo>
                    <a:pt x="9630" y="15015"/>
                  </a:lnTo>
                  <a:lnTo>
                    <a:pt x="10017" y="14860"/>
                  </a:lnTo>
                  <a:lnTo>
                    <a:pt x="10405" y="14666"/>
                  </a:lnTo>
                  <a:lnTo>
                    <a:pt x="10792" y="14434"/>
                  </a:lnTo>
                  <a:lnTo>
                    <a:pt x="11218" y="14182"/>
                  </a:lnTo>
                  <a:lnTo>
                    <a:pt x="11664" y="13891"/>
                  </a:lnTo>
                  <a:lnTo>
                    <a:pt x="12129" y="13562"/>
                  </a:lnTo>
                  <a:lnTo>
                    <a:pt x="12633" y="13194"/>
                  </a:lnTo>
                  <a:lnTo>
                    <a:pt x="12865" y="13000"/>
                  </a:lnTo>
                  <a:lnTo>
                    <a:pt x="13078" y="12787"/>
                  </a:lnTo>
                  <a:lnTo>
                    <a:pt x="13272" y="12593"/>
                  </a:lnTo>
                  <a:lnTo>
                    <a:pt x="13427" y="12380"/>
                  </a:lnTo>
                  <a:lnTo>
                    <a:pt x="13563" y="12167"/>
                  </a:lnTo>
                  <a:lnTo>
                    <a:pt x="13679" y="11954"/>
                  </a:lnTo>
                  <a:lnTo>
                    <a:pt x="13756" y="11741"/>
                  </a:lnTo>
                  <a:lnTo>
                    <a:pt x="13834" y="11528"/>
                  </a:lnTo>
                  <a:lnTo>
                    <a:pt x="13873" y="11315"/>
                  </a:lnTo>
                  <a:lnTo>
                    <a:pt x="13911" y="11102"/>
                  </a:lnTo>
                  <a:lnTo>
                    <a:pt x="13911" y="10869"/>
                  </a:lnTo>
                  <a:lnTo>
                    <a:pt x="13911" y="10656"/>
                  </a:lnTo>
                  <a:lnTo>
                    <a:pt x="13892" y="10443"/>
                  </a:lnTo>
                  <a:lnTo>
                    <a:pt x="13873" y="10230"/>
                  </a:lnTo>
                  <a:lnTo>
                    <a:pt x="13776" y="9803"/>
                  </a:lnTo>
                  <a:lnTo>
                    <a:pt x="13640" y="9397"/>
                  </a:lnTo>
                  <a:lnTo>
                    <a:pt x="13485" y="8990"/>
                  </a:lnTo>
                  <a:lnTo>
                    <a:pt x="13330" y="8622"/>
                  </a:lnTo>
                  <a:lnTo>
                    <a:pt x="13156" y="8254"/>
                  </a:lnTo>
                  <a:lnTo>
                    <a:pt x="12846" y="7614"/>
                  </a:lnTo>
                  <a:lnTo>
                    <a:pt x="12729" y="7362"/>
                  </a:lnTo>
                  <a:lnTo>
                    <a:pt x="12652" y="7130"/>
                  </a:lnTo>
                  <a:lnTo>
                    <a:pt x="12613" y="6917"/>
                  </a:lnTo>
                  <a:lnTo>
                    <a:pt x="12613" y="6723"/>
                  </a:lnTo>
                  <a:lnTo>
                    <a:pt x="12613" y="6549"/>
                  </a:lnTo>
                  <a:lnTo>
                    <a:pt x="12633" y="6413"/>
                  </a:lnTo>
                  <a:lnTo>
                    <a:pt x="12652" y="6258"/>
                  </a:lnTo>
                  <a:lnTo>
                    <a:pt x="12691" y="6142"/>
                  </a:lnTo>
                  <a:lnTo>
                    <a:pt x="12749" y="6026"/>
                  </a:lnTo>
                  <a:lnTo>
                    <a:pt x="12807" y="5948"/>
                  </a:lnTo>
                  <a:lnTo>
                    <a:pt x="12923" y="5793"/>
                  </a:lnTo>
                  <a:lnTo>
                    <a:pt x="13020" y="5696"/>
                  </a:lnTo>
                  <a:lnTo>
                    <a:pt x="13136" y="5619"/>
                  </a:lnTo>
                  <a:lnTo>
                    <a:pt x="13408" y="5502"/>
                  </a:lnTo>
                  <a:lnTo>
                    <a:pt x="13679" y="5367"/>
                  </a:lnTo>
                  <a:lnTo>
                    <a:pt x="13911" y="5231"/>
                  </a:lnTo>
                  <a:lnTo>
                    <a:pt x="14124" y="5076"/>
                  </a:lnTo>
                  <a:lnTo>
                    <a:pt x="14318" y="4902"/>
                  </a:lnTo>
                  <a:lnTo>
                    <a:pt x="14473" y="4727"/>
                  </a:lnTo>
                  <a:lnTo>
                    <a:pt x="14628" y="4534"/>
                  </a:lnTo>
                  <a:lnTo>
                    <a:pt x="14744" y="4340"/>
                  </a:lnTo>
                  <a:lnTo>
                    <a:pt x="14841" y="4127"/>
                  </a:lnTo>
                  <a:lnTo>
                    <a:pt x="14919" y="3933"/>
                  </a:lnTo>
                  <a:lnTo>
                    <a:pt x="14977" y="3720"/>
                  </a:lnTo>
                  <a:lnTo>
                    <a:pt x="15016" y="3488"/>
                  </a:lnTo>
                  <a:lnTo>
                    <a:pt x="15035" y="3274"/>
                  </a:lnTo>
                  <a:lnTo>
                    <a:pt x="15035" y="3042"/>
                  </a:lnTo>
                  <a:lnTo>
                    <a:pt x="15016" y="2829"/>
                  </a:lnTo>
                  <a:lnTo>
                    <a:pt x="14977" y="2596"/>
                  </a:lnTo>
                  <a:lnTo>
                    <a:pt x="14919" y="2383"/>
                  </a:lnTo>
                  <a:lnTo>
                    <a:pt x="14841" y="2151"/>
                  </a:lnTo>
                  <a:lnTo>
                    <a:pt x="14744" y="1938"/>
                  </a:lnTo>
                  <a:lnTo>
                    <a:pt x="14628" y="1744"/>
                  </a:lnTo>
                  <a:lnTo>
                    <a:pt x="14512" y="1531"/>
                  </a:lnTo>
                  <a:lnTo>
                    <a:pt x="14357" y="1337"/>
                  </a:lnTo>
                  <a:lnTo>
                    <a:pt x="14202" y="1163"/>
                  </a:lnTo>
                  <a:lnTo>
                    <a:pt x="14027" y="988"/>
                  </a:lnTo>
                  <a:lnTo>
                    <a:pt x="13834" y="814"/>
                  </a:lnTo>
                  <a:lnTo>
                    <a:pt x="13621" y="659"/>
                  </a:lnTo>
                  <a:lnTo>
                    <a:pt x="13408" y="523"/>
                  </a:lnTo>
                  <a:lnTo>
                    <a:pt x="13175" y="407"/>
                  </a:lnTo>
                  <a:lnTo>
                    <a:pt x="12923" y="291"/>
                  </a:lnTo>
                  <a:lnTo>
                    <a:pt x="12671" y="194"/>
                  </a:lnTo>
                  <a:lnTo>
                    <a:pt x="12381" y="136"/>
                  </a:lnTo>
                  <a:lnTo>
                    <a:pt x="12090" y="78"/>
                  </a:lnTo>
                  <a:lnTo>
                    <a:pt x="11819" y="39"/>
                  </a:lnTo>
                  <a:lnTo>
                    <a:pt x="11528" y="20"/>
                  </a:lnTo>
                  <a:lnTo>
                    <a:pt x="112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5158179" y="5620566"/>
              <a:ext cx="142425" cy="191350"/>
            </a:xfrm>
            <a:custGeom>
              <a:avLst/>
              <a:gdLst/>
              <a:ahLst/>
              <a:cxnLst/>
              <a:rect l="l" t="t" r="r" b="b"/>
              <a:pathLst>
                <a:path w="5697" h="7654" extrusionOk="0">
                  <a:moveTo>
                    <a:pt x="3488" y="1"/>
                  </a:moveTo>
                  <a:lnTo>
                    <a:pt x="3236" y="39"/>
                  </a:lnTo>
                  <a:lnTo>
                    <a:pt x="2965" y="78"/>
                  </a:lnTo>
                  <a:lnTo>
                    <a:pt x="2674" y="136"/>
                  </a:lnTo>
                  <a:lnTo>
                    <a:pt x="2384" y="214"/>
                  </a:lnTo>
                  <a:lnTo>
                    <a:pt x="2074" y="311"/>
                  </a:lnTo>
                  <a:lnTo>
                    <a:pt x="1764" y="427"/>
                  </a:lnTo>
                  <a:lnTo>
                    <a:pt x="1473" y="563"/>
                  </a:lnTo>
                  <a:lnTo>
                    <a:pt x="1202" y="737"/>
                  </a:lnTo>
                  <a:lnTo>
                    <a:pt x="950" y="911"/>
                  </a:lnTo>
                  <a:lnTo>
                    <a:pt x="718" y="1124"/>
                  </a:lnTo>
                  <a:lnTo>
                    <a:pt x="524" y="1357"/>
                  </a:lnTo>
                  <a:lnTo>
                    <a:pt x="446" y="1493"/>
                  </a:lnTo>
                  <a:lnTo>
                    <a:pt x="369" y="1628"/>
                  </a:lnTo>
                  <a:lnTo>
                    <a:pt x="253" y="1919"/>
                  </a:lnTo>
                  <a:lnTo>
                    <a:pt x="156" y="2209"/>
                  </a:lnTo>
                  <a:lnTo>
                    <a:pt x="78" y="2519"/>
                  </a:lnTo>
                  <a:lnTo>
                    <a:pt x="20" y="2849"/>
                  </a:lnTo>
                  <a:lnTo>
                    <a:pt x="1" y="3159"/>
                  </a:lnTo>
                  <a:lnTo>
                    <a:pt x="1" y="3488"/>
                  </a:lnTo>
                  <a:lnTo>
                    <a:pt x="20" y="3817"/>
                  </a:lnTo>
                  <a:lnTo>
                    <a:pt x="78" y="4127"/>
                  </a:lnTo>
                  <a:lnTo>
                    <a:pt x="156" y="4437"/>
                  </a:lnTo>
                  <a:lnTo>
                    <a:pt x="272" y="4747"/>
                  </a:lnTo>
                  <a:lnTo>
                    <a:pt x="427" y="5019"/>
                  </a:lnTo>
                  <a:lnTo>
                    <a:pt x="601" y="5290"/>
                  </a:lnTo>
                  <a:lnTo>
                    <a:pt x="814" y="5522"/>
                  </a:lnTo>
                  <a:lnTo>
                    <a:pt x="1066" y="5735"/>
                  </a:lnTo>
                  <a:lnTo>
                    <a:pt x="1202" y="5832"/>
                  </a:lnTo>
                  <a:lnTo>
                    <a:pt x="1357" y="5929"/>
                  </a:lnTo>
                  <a:lnTo>
                    <a:pt x="1512" y="6007"/>
                  </a:lnTo>
                  <a:lnTo>
                    <a:pt x="1686" y="6084"/>
                  </a:lnTo>
                  <a:lnTo>
                    <a:pt x="2016" y="6220"/>
                  </a:lnTo>
                  <a:lnTo>
                    <a:pt x="2287" y="6355"/>
                  </a:lnTo>
                  <a:lnTo>
                    <a:pt x="2519" y="6491"/>
                  </a:lnTo>
                  <a:lnTo>
                    <a:pt x="2694" y="6627"/>
                  </a:lnTo>
                  <a:lnTo>
                    <a:pt x="2849" y="6762"/>
                  </a:lnTo>
                  <a:lnTo>
                    <a:pt x="2965" y="6898"/>
                  </a:lnTo>
                  <a:lnTo>
                    <a:pt x="3043" y="7014"/>
                  </a:lnTo>
                  <a:lnTo>
                    <a:pt x="3101" y="7150"/>
                  </a:lnTo>
                  <a:lnTo>
                    <a:pt x="3159" y="7247"/>
                  </a:lnTo>
                  <a:lnTo>
                    <a:pt x="3178" y="7344"/>
                  </a:lnTo>
                  <a:lnTo>
                    <a:pt x="3178" y="7518"/>
                  </a:lnTo>
                  <a:lnTo>
                    <a:pt x="3159" y="7615"/>
                  </a:lnTo>
                  <a:lnTo>
                    <a:pt x="3139" y="7654"/>
                  </a:lnTo>
                  <a:lnTo>
                    <a:pt x="3139" y="7654"/>
                  </a:lnTo>
                  <a:lnTo>
                    <a:pt x="3546" y="7382"/>
                  </a:lnTo>
                  <a:lnTo>
                    <a:pt x="3914" y="7111"/>
                  </a:lnTo>
                  <a:lnTo>
                    <a:pt x="4224" y="6801"/>
                  </a:lnTo>
                  <a:lnTo>
                    <a:pt x="4496" y="6510"/>
                  </a:lnTo>
                  <a:lnTo>
                    <a:pt x="4747" y="6200"/>
                  </a:lnTo>
                  <a:lnTo>
                    <a:pt x="4941" y="5910"/>
                  </a:lnTo>
                  <a:lnTo>
                    <a:pt x="5135" y="5600"/>
                  </a:lnTo>
                  <a:lnTo>
                    <a:pt x="5271" y="5309"/>
                  </a:lnTo>
                  <a:lnTo>
                    <a:pt x="5387" y="5019"/>
                  </a:lnTo>
                  <a:lnTo>
                    <a:pt x="5484" y="4747"/>
                  </a:lnTo>
                  <a:lnTo>
                    <a:pt x="5561" y="4476"/>
                  </a:lnTo>
                  <a:lnTo>
                    <a:pt x="5619" y="4224"/>
                  </a:lnTo>
                  <a:lnTo>
                    <a:pt x="5677" y="3798"/>
                  </a:lnTo>
                  <a:lnTo>
                    <a:pt x="5697" y="3449"/>
                  </a:lnTo>
                  <a:lnTo>
                    <a:pt x="5697" y="3275"/>
                  </a:lnTo>
                  <a:lnTo>
                    <a:pt x="5677" y="3062"/>
                  </a:lnTo>
                  <a:lnTo>
                    <a:pt x="5581" y="2597"/>
                  </a:lnTo>
                  <a:lnTo>
                    <a:pt x="5445" y="2093"/>
                  </a:lnTo>
                  <a:lnTo>
                    <a:pt x="5251" y="1589"/>
                  </a:lnTo>
                  <a:lnTo>
                    <a:pt x="5154" y="1338"/>
                  </a:lnTo>
                  <a:lnTo>
                    <a:pt x="5038" y="1086"/>
                  </a:lnTo>
                  <a:lnTo>
                    <a:pt x="4902" y="853"/>
                  </a:lnTo>
                  <a:lnTo>
                    <a:pt x="4767" y="659"/>
                  </a:lnTo>
                  <a:lnTo>
                    <a:pt x="4631" y="466"/>
                  </a:lnTo>
                  <a:lnTo>
                    <a:pt x="4476" y="311"/>
                  </a:lnTo>
                  <a:lnTo>
                    <a:pt x="4341" y="175"/>
                  </a:lnTo>
                  <a:lnTo>
                    <a:pt x="4166" y="59"/>
                  </a:lnTo>
                  <a:lnTo>
                    <a:pt x="4069" y="39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25"/>
            <p:cNvSpPr/>
            <p:nvPr/>
          </p:nvSpPr>
          <p:spPr>
            <a:xfrm>
              <a:off x="5020675" y="5620563"/>
              <a:ext cx="141950" cy="140475"/>
            </a:xfrm>
            <a:custGeom>
              <a:avLst/>
              <a:gdLst/>
              <a:ahLst/>
              <a:cxnLst/>
              <a:rect l="l" t="t" r="r" b="b"/>
              <a:pathLst>
                <a:path w="5678" h="5619" extrusionOk="0">
                  <a:moveTo>
                    <a:pt x="4612" y="1"/>
                  </a:moveTo>
                  <a:lnTo>
                    <a:pt x="4205" y="156"/>
                  </a:lnTo>
                  <a:lnTo>
                    <a:pt x="3798" y="369"/>
                  </a:lnTo>
                  <a:lnTo>
                    <a:pt x="3275" y="659"/>
                  </a:lnTo>
                  <a:lnTo>
                    <a:pt x="3004" y="834"/>
                  </a:lnTo>
                  <a:lnTo>
                    <a:pt x="2733" y="1008"/>
                  </a:lnTo>
                  <a:lnTo>
                    <a:pt x="2461" y="1221"/>
                  </a:lnTo>
                  <a:lnTo>
                    <a:pt x="2209" y="1434"/>
                  </a:lnTo>
                  <a:lnTo>
                    <a:pt x="1958" y="1686"/>
                  </a:lnTo>
                  <a:lnTo>
                    <a:pt x="1725" y="1938"/>
                  </a:lnTo>
                  <a:lnTo>
                    <a:pt x="1512" y="2209"/>
                  </a:lnTo>
                  <a:lnTo>
                    <a:pt x="1338" y="2480"/>
                  </a:lnTo>
                  <a:lnTo>
                    <a:pt x="1" y="5018"/>
                  </a:lnTo>
                  <a:lnTo>
                    <a:pt x="78" y="4980"/>
                  </a:lnTo>
                  <a:lnTo>
                    <a:pt x="175" y="4960"/>
                  </a:lnTo>
                  <a:lnTo>
                    <a:pt x="253" y="4960"/>
                  </a:lnTo>
                  <a:lnTo>
                    <a:pt x="350" y="4980"/>
                  </a:lnTo>
                  <a:lnTo>
                    <a:pt x="524" y="5038"/>
                  </a:lnTo>
                  <a:lnTo>
                    <a:pt x="737" y="5135"/>
                  </a:lnTo>
                  <a:lnTo>
                    <a:pt x="950" y="5232"/>
                  </a:lnTo>
                  <a:lnTo>
                    <a:pt x="1221" y="5348"/>
                  </a:lnTo>
                  <a:lnTo>
                    <a:pt x="1531" y="5464"/>
                  </a:lnTo>
                  <a:lnTo>
                    <a:pt x="1880" y="5561"/>
                  </a:lnTo>
                  <a:lnTo>
                    <a:pt x="2093" y="5600"/>
                  </a:lnTo>
                  <a:lnTo>
                    <a:pt x="2306" y="5619"/>
                  </a:lnTo>
                  <a:lnTo>
                    <a:pt x="2752" y="5619"/>
                  </a:lnTo>
                  <a:lnTo>
                    <a:pt x="3004" y="5600"/>
                  </a:lnTo>
                  <a:lnTo>
                    <a:pt x="3236" y="5580"/>
                  </a:lnTo>
                  <a:lnTo>
                    <a:pt x="3469" y="5522"/>
                  </a:lnTo>
                  <a:lnTo>
                    <a:pt x="3721" y="5445"/>
                  </a:lnTo>
                  <a:lnTo>
                    <a:pt x="3953" y="5348"/>
                  </a:lnTo>
                  <a:lnTo>
                    <a:pt x="4186" y="5212"/>
                  </a:lnTo>
                  <a:lnTo>
                    <a:pt x="4418" y="5077"/>
                  </a:lnTo>
                  <a:lnTo>
                    <a:pt x="4651" y="4902"/>
                  </a:lnTo>
                  <a:lnTo>
                    <a:pt x="4864" y="4689"/>
                  </a:lnTo>
                  <a:lnTo>
                    <a:pt x="5057" y="4457"/>
                  </a:lnTo>
                  <a:lnTo>
                    <a:pt x="5251" y="4185"/>
                  </a:lnTo>
                  <a:lnTo>
                    <a:pt x="5426" y="3895"/>
                  </a:lnTo>
                  <a:lnTo>
                    <a:pt x="5503" y="3740"/>
                  </a:lnTo>
                  <a:lnTo>
                    <a:pt x="5561" y="3565"/>
                  </a:lnTo>
                  <a:lnTo>
                    <a:pt x="5619" y="3410"/>
                  </a:lnTo>
                  <a:lnTo>
                    <a:pt x="5658" y="3236"/>
                  </a:lnTo>
                  <a:lnTo>
                    <a:pt x="5677" y="3062"/>
                  </a:lnTo>
                  <a:lnTo>
                    <a:pt x="5677" y="2907"/>
                  </a:lnTo>
                  <a:lnTo>
                    <a:pt x="5677" y="2558"/>
                  </a:lnTo>
                  <a:lnTo>
                    <a:pt x="5639" y="2229"/>
                  </a:lnTo>
                  <a:lnTo>
                    <a:pt x="5561" y="1919"/>
                  </a:lnTo>
                  <a:lnTo>
                    <a:pt x="5464" y="1609"/>
                  </a:lnTo>
                  <a:lnTo>
                    <a:pt x="5348" y="1299"/>
                  </a:lnTo>
                  <a:lnTo>
                    <a:pt x="5232" y="1027"/>
                  </a:lnTo>
                  <a:lnTo>
                    <a:pt x="5096" y="775"/>
                  </a:lnTo>
                  <a:lnTo>
                    <a:pt x="4864" y="369"/>
                  </a:lnTo>
                  <a:lnTo>
                    <a:pt x="4670" y="97"/>
                  </a:lnTo>
                  <a:lnTo>
                    <a:pt x="461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25"/>
            <p:cNvSpPr/>
            <p:nvPr/>
          </p:nvSpPr>
          <p:spPr>
            <a:xfrm>
              <a:off x="5027875" y="5636525"/>
              <a:ext cx="119650" cy="108525"/>
            </a:xfrm>
            <a:custGeom>
              <a:avLst/>
              <a:gdLst/>
              <a:ahLst/>
              <a:cxnLst/>
              <a:rect l="l" t="t" r="r" b="b"/>
              <a:pathLst>
                <a:path w="4786" h="4341" extrusionOk="0">
                  <a:moveTo>
                    <a:pt x="4146" y="1"/>
                  </a:moveTo>
                  <a:lnTo>
                    <a:pt x="4030" y="388"/>
                  </a:lnTo>
                  <a:lnTo>
                    <a:pt x="3914" y="776"/>
                  </a:lnTo>
                  <a:lnTo>
                    <a:pt x="3759" y="1163"/>
                  </a:lnTo>
                  <a:lnTo>
                    <a:pt x="3585" y="1531"/>
                  </a:lnTo>
                  <a:lnTo>
                    <a:pt x="3372" y="1880"/>
                  </a:lnTo>
                  <a:lnTo>
                    <a:pt x="3158" y="2209"/>
                  </a:lnTo>
                  <a:lnTo>
                    <a:pt x="2907" y="2519"/>
                  </a:lnTo>
                  <a:lnTo>
                    <a:pt x="2635" y="2810"/>
                  </a:lnTo>
                  <a:lnTo>
                    <a:pt x="2345" y="3042"/>
                  </a:lnTo>
                  <a:lnTo>
                    <a:pt x="2073" y="3217"/>
                  </a:lnTo>
                  <a:lnTo>
                    <a:pt x="1763" y="3372"/>
                  </a:lnTo>
                  <a:lnTo>
                    <a:pt x="1453" y="3469"/>
                  </a:lnTo>
                  <a:lnTo>
                    <a:pt x="1143" y="3527"/>
                  </a:lnTo>
                  <a:lnTo>
                    <a:pt x="814" y="3565"/>
                  </a:lnTo>
                  <a:lnTo>
                    <a:pt x="485" y="3565"/>
                  </a:lnTo>
                  <a:lnTo>
                    <a:pt x="155" y="3527"/>
                  </a:lnTo>
                  <a:lnTo>
                    <a:pt x="0" y="3837"/>
                  </a:lnTo>
                  <a:lnTo>
                    <a:pt x="0" y="3837"/>
                  </a:lnTo>
                  <a:lnTo>
                    <a:pt x="78" y="3798"/>
                  </a:lnTo>
                  <a:lnTo>
                    <a:pt x="291" y="3798"/>
                  </a:lnTo>
                  <a:lnTo>
                    <a:pt x="446" y="3856"/>
                  </a:lnTo>
                  <a:lnTo>
                    <a:pt x="620" y="3934"/>
                  </a:lnTo>
                  <a:lnTo>
                    <a:pt x="814" y="4011"/>
                  </a:lnTo>
                  <a:lnTo>
                    <a:pt x="1027" y="4127"/>
                  </a:lnTo>
                  <a:lnTo>
                    <a:pt x="1279" y="4205"/>
                  </a:lnTo>
                  <a:lnTo>
                    <a:pt x="1589" y="4282"/>
                  </a:lnTo>
                  <a:lnTo>
                    <a:pt x="1938" y="4340"/>
                  </a:lnTo>
                  <a:lnTo>
                    <a:pt x="2519" y="4340"/>
                  </a:lnTo>
                  <a:lnTo>
                    <a:pt x="2732" y="4302"/>
                  </a:lnTo>
                  <a:lnTo>
                    <a:pt x="2926" y="4263"/>
                  </a:lnTo>
                  <a:lnTo>
                    <a:pt x="3139" y="4185"/>
                  </a:lnTo>
                  <a:lnTo>
                    <a:pt x="3333" y="4108"/>
                  </a:lnTo>
                  <a:lnTo>
                    <a:pt x="3527" y="4011"/>
                  </a:lnTo>
                  <a:lnTo>
                    <a:pt x="3720" y="3875"/>
                  </a:lnTo>
                  <a:lnTo>
                    <a:pt x="3914" y="3740"/>
                  </a:lnTo>
                  <a:lnTo>
                    <a:pt x="4088" y="3565"/>
                  </a:lnTo>
                  <a:lnTo>
                    <a:pt x="4263" y="3372"/>
                  </a:lnTo>
                  <a:lnTo>
                    <a:pt x="4418" y="3139"/>
                  </a:lnTo>
                  <a:lnTo>
                    <a:pt x="4573" y="2887"/>
                  </a:lnTo>
                  <a:lnTo>
                    <a:pt x="4670" y="2694"/>
                  </a:lnTo>
                  <a:lnTo>
                    <a:pt x="4728" y="2500"/>
                  </a:lnTo>
                  <a:lnTo>
                    <a:pt x="4766" y="2287"/>
                  </a:lnTo>
                  <a:lnTo>
                    <a:pt x="4786" y="2093"/>
                  </a:lnTo>
                  <a:lnTo>
                    <a:pt x="4786" y="1880"/>
                  </a:lnTo>
                  <a:lnTo>
                    <a:pt x="4766" y="1686"/>
                  </a:lnTo>
                  <a:lnTo>
                    <a:pt x="4747" y="1473"/>
                  </a:lnTo>
                  <a:lnTo>
                    <a:pt x="4708" y="1279"/>
                  </a:lnTo>
                  <a:lnTo>
                    <a:pt x="4592" y="911"/>
                  </a:lnTo>
                  <a:lnTo>
                    <a:pt x="4437" y="562"/>
                  </a:lnTo>
                  <a:lnTo>
                    <a:pt x="4282" y="252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25"/>
            <p:cNvSpPr/>
            <p:nvPr/>
          </p:nvSpPr>
          <p:spPr>
            <a:xfrm>
              <a:off x="5301050" y="5537225"/>
              <a:ext cx="73150" cy="31025"/>
            </a:xfrm>
            <a:custGeom>
              <a:avLst/>
              <a:gdLst/>
              <a:ahLst/>
              <a:cxnLst/>
              <a:rect l="l" t="t" r="r" b="b"/>
              <a:pathLst>
                <a:path w="2926" h="1241" extrusionOk="0">
                  <a:moveTo>
                    <a:pt x="136" y="1"/>
                  </a:moveTo>
                  <a:lnTo>
                    <a:pt x="59" y="20"/>
                  </a:lnTo>
                  <a:lnTo>
                    <a:pt x="0" y="40"/>
                  </a:lnTo>
                  <a:lnTo>
                    <a:pt x="59" y="253"/>
                  </a:lnTo>
                  <a:lnTo>
                    <a:pt x="136" y="447"/>
                  </a:lnTo>
                  <a:lnTo>
                    <a:pt x="233" y="679"/>
                  </a:lnTo>
                  <a:lnTo>
                    <a:pt x="310" y="795"/>
                  </a:lnTo>
                  <a:lnTo>
                    <a:pt x="388" y="912"/>
                  </a:lnTo>
                  <a:lnTo>
                    <a:pt x="485" y="1008"/>
                  </a:lnTo>
                  <a:lnTo>
                    <a:pt x="582" y="1105"/>
                  </a:lnTo>
                  <a:lnTo>
                    <a:pt x="698" y="1183"/>
                  </a:lnTo>
                  <a:lnTo>
                    <a:pt x="814" y="1221"/>
                  </a:lnTo>
                  <a:lnTo>
                    <a:pt x="950" y="1241"/>
                  </a:lnTo>
                  <a:lnTo>
                    <a:pt x="1105" y="1241"/>
                  </a:lnTo>
                  <a:lnTo>
                    <a:pt x="1376" y="1183"/>
                  </a:lnTo>
                  <a:lnTo>
                    <a:pt x="1628" y="1125"/>
                  </a:lnTo>
                  <a:lnTo>
                    <a:pt x="2035" y="989"/>
                  </a:lnTo>
                  <a:lnTo>
                    <a:pt x="2228" y="950"/>
                  </a:lnTo>
                  <a:lnTo>
                    <a:pt x="2442" y="950"/>
                  </a:lnTo>
                  <a:lnTo>
                    <a:pt x="2558" y="970"/>
                  </a:lnTo>
                  <a:lnTo>
                    <a:pt x="2674" y="1008"/>
                  </a:lnTo>
                  <a:lnTo>
                    <a:pt x="2790" y="1066"/>
                  </a:lnTo>
                  <a:lnTo>
                    <a:pt x="2926" y="1125"/>
                  </a:lnTo>
                  <a:lnTo>
                    <a:pt x="2926" y="1028"/>
                  </a:lnTo>
                  <a:lnTo>
                    <a:pt x="2926" y="931"/>
                  </a:lnTo>
                  <a:lnTo>
                    <a:pt x="2868" y="795"/>
                  </a:lnTo>
                  <a:lnTo>
                    <a:pt x="2829" y="737"/>
                  </a:lnTo>
                  <a:lnTo>
                    <a:pt x="2771" y="679"/>
                  </a:lnTo>
                  <a:lnTo>
                    <a:pt x="2713" y="621"/>
                  </a:lnTo>
                  <a:lnTo>
                    <a:pt x="2616" y="563"/>
                  </a:lnTo>
                  <a:lnTo>
                    <a:pt x="2519" y="505"/>
                  </a:lnTo>
                  <a:lnTo>
                    <a:pt x="2383" y="466"/>
                  </a:lnTo>
                  <a:lnTo>
                    <a:pt x="2228" y="447"/>
                  </a:lnTo>
                  <a:lnTo>
                    <a:pt x="2054" y="427"/>
                  </a:lnTo>
                  <a:lnTo>
                    <a:pt x="1705" y="369"/>
                  </a:lnTo>
                  <a:lnTo>
                    <a:pt x="1357" y="311"/>
                  </a:lnTo>
                  <a:lnTo>
                    <a:pt x="1047" y="214"/>
                  </a:lnTo>
                  <a:lnTo>
                    <a:pt x="756" y="137"/>
                  </a:lnTo>
                  <a:lnTo>
                    <a:pt x="523" y="59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5301050" y="5523200"/>
              <a:ext cx="73150" cy="42150"/>
            </a:xfrm>
            <a:custGeom>
              <a:avLst/>
              <a:gdLst/>
              <a:ahLst/>
              <a:cxnLst/>
              <a:rect l="l" t="t" r="r" b="b"/>
              <a:pathLst>
                <a:path w="2926" h="1686" extrusionOk="0">
                  <a:moveTo>
                    <a:pt x="620" y="0"/>
                  </a:moveTo>
                  <a:lnTo>
                    <a:pt x="543" y="39"/>
                  </a:lnTo>
                  <a:lnTo>
                    <a:pt x="446" y="78"/>
                  </a:lnTo>
                  <a:lnTo>
                    <a:pt x="349" y="136"/>
                  </a:lnTo>
                  <a:lnTo>
                    <a:pt x="233" y="213"/>
                  </a:lnTo>
                  <a:lnTo>
                    <a:pt x="136" y="310"/>
                  </a:lnTo>
                  <a:lnTo>
                    <a:pt x="59" y="446"/>
                  </a:lnTo>
                  <a:lnTo>
                    <a:pt x="0" y="601"/>
                  </a:lnTo>
                  <a:lnTo>
                    <a:pt x="117" y="717"/>
                  </a:lnTo>
                  <a:lnTo>
                    <a:pt x="272" y="833"/>
                  </a:lnTo>
                  <a:lnTo>
                    <a:pt x="446" y="949"/>
                  </a:lnTo>
                  <a:lnTo>
                    <a:pt x="659" y="1085"/>
                  </a:lnTo>
                  <a:lnTo>
                    <a:pt x="872" y="1163"/>
                  </a:lnTo>
                  <a:lnTo>
                    <a:pt x="988" y="1201"/>
                  </a:lnTo>
                  <a:lnTo>
                    <a:pt x="1124" y="1221"/>
                  </a:lnTo>
                  <a:lnTo>
                    <a:pt x="1240" y="1221"/>
                  </a:lnTo>
                  <a:lnTo>
                    <a:pt x="1357" y="1201"/>
                  </a:lnTo>
                  <a:lnTo>
                    <a:pt x="1589" y="1163"/>
                  </a:lnTo>
                  <a:lnTo>
                    <a:pt x="1822" y="1143"/>
                  </a:lnTo>
                  <a:lnTo>
                    <a:pt x="2054" y="1163"/>
                  </a:lnTo>
                  <a:lnTo>
                    <a:pt x="2267" y="1201"/>
                  </a:lnTo>
                  <a:lnTo>
                    <a:pt x="2461" y="1259"/>
                  </a:lnTo>
                  <a:lnTo>
                    <a:pt x="2655" y="1376"/>
                  </a:lnTo>
                  <a:lnTo>
                    <a:pt x="2732" y="1434"/>
                  </a:lnTo>
                  <a:lnTo>
                    <a:pt x="2810" y="1511"/>
                  </a:lnTo>
                  <a:lnTo>
                    <a:pt x="2868" y="1589"/>
                  </a:lnTo>
                  <a:lnTo>
                    <a:pt x="2926" y="1686"/>
                  </a:lnTo>
                  <a:lnTo>
                    <a:pt x="2926" y="1627"/>
                  </a:lnTo>
                  <a:lnTo>
                    <a:pt x="2906" y="1414"/>
                  </a:lnTo>
                  <a:lnTo>
                    <a:pt x="2868" y="1298"/>
                  </a:lnTo>
                  <a:lnTo>
                    <a:pt x="2829" y="1143"/>
                  </a:lnTo>
                  <a:lnTo>
                    <a:pt x="2752" y="988"/>
                  </a:lnTo>
                  <a:lnTo>
                    <a:pt x="2655" y="833"/>
                  </a:lnTo>
                  <a:lnTo>
                    <a:pt x="2538" y="678"/>
                  </a:lnTo>
                  <a:lnTo>
                    <a:pt x="2383" y="523"/>
                  </a:lnTo>
                  <a:lnTo>
                    <a:pt x="2209" y="368"/>
                  </a:lnTo>
                  <a:lnTo>
                    <a:pt x="1977" y="252"/>
                  </a:lnTo>
                  <a:lnTo>
                    <a:pt x="1725" y="136"/>
                  </a:lnTo>
                  <a:lnTo>
                    <a:pt x="1395" y="58"/>
                  </a:lnTo>
                  <a:lnTo>
                    <a:pt x="1047" y="1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25"/>
            <p:cNvSpPr/>
            <p:nvPr/>
          </p:nvSpPr>
          <p:spPr>
            <a:xfrm>
              <a:off x="5315100" y="5529475"/>
              <a:ext cx="5350" cy="6325"/>
            </a:xfrm>
            <a:custGeom>
              <a:avLst/>
              <a:gdLst/>
              <a:ahLst/>
              <a:cxnLst/>
              <a:rect l="l" t="t" r="r" b="b"/>
              <a:pathLst>
                <a:path w="214" h="253" extrusionOk="0">
                  <a:moveTo>
                    <a:pt x="58" y="1"/>
                  </a:moveTo>
                  <a:lnTo>
                    <a:pt x="39" y="40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0" y="175"/>
                  </a:lnTo>
                  <a:lnTo>
                    <a:pt x="39" y="214"/>
                  </a:lnTo>
                  <a:lnTo>
                    <a:pt x="58" y="233"/>
                  </a:lnTo>
                  <a:lnTo>
                    <a:pt x="97" y="253"/>
                  </a:lnTo>
                  <a:lnTo>
                    <a:pt x="136" y="233"/>
                  </a:lnTo>
                  <a:lnTo>
                    <a:pt x="175" y="214"/>
                  </a:lnTo>
                  <a:lnTo>
                    <a:pt x="194" y="175"/>
                  </a:lnTo>
                  <a:lnTo>
                    <a:pt x="213" y="117"/>
                  </a:lnTo>
                  <a:lnTo>
                    <a:pt x="194" y="78"/>
                  </a:lnTo>
                  <a:lnTo>
                    <a:pt x="175" y="4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5"/>
            <p:cNvSpPr/>
            <p:nvPr/>
          </p:nvSpPr>
          <p:spPr>
            <a:xfrm>
              <a:off x="5264225" y="5507700"/>
              <a:ext cx="21825" cy="28100"/>
            </a:xfrm>
            <a:custGeom>
              <a:avLst/>
              <a:gdLst/>
              <a:ahLst/>
              <a:cxnLst/>
              <a:rect l="l" t="t" r="r" b="b"/>
              <a:pathLst>
                <a:path w="873" h="1124" extrusionOk="0">
                  <a:moveTo>
                    <a:pt x="427" y="0"/>
                  </a:moveTo>
                  <a:lnTo>
                    <a:pt x="350" y="19"/>
                  </a:lnTo>
                  <a:lnTo>
                    <a:pt x="272" y="58"/>
                  </a:lnTo>
                  <a:lnTo>
                    <a:pt x="195" y="97"/>
                  </a:lnTo>
                  <a:lnTo>
                    <a:pt x="117" y="174"/>
                  </a:lnTo>
                  <a:lnTo>
                    <a:pt x="78" y="252"/>
                  </a:lnTo>
                  <a:lnTo>
                    <a:pt x="40" y="349"/>
                  </a:lnTo>
                  <a:lnTo>
                    <a:pt x="1" y="446"/>
                  </a:lnTo>
                  <a:lnTo>
                    <a:pt x="1" y="562"/>
                  </a:lnTo>
                  <a:lnTo>
                    <a:pt x="1" y="678"/>
                  </a:lnTo>
                  <a:lnTo>
                    <a:pt x="40" y="775"/>
                  </a:lnTo>
                  <a:lnTo>
                    <a:pt x="78" y="872"/>
                  </a:lnTo>
                  <a:lnTo>
                    <a:pt x="117" y="949"/>
                  </a:lnTo>
                  <a:lnTo>
                    <a:pt x="195" y="1027"/>
                  </a:lnTo>
                  <a:lnTo>
                    <a:pt x="272" y="1085"/>
                  </a:lnTo>
                  <a:lnTo>
                    <a:pt x="350" y="1104"/>
                  </a:lnTo>
                  <a:lnTo>
                    <a:pt x="427" y="1124"/>
                  </a:lnTo>
                  <a:lnTo>
                    <a:pt x="524" y="1104"/>
                  </a:lnTo>
                  <a:lnTo>
                    <a:pt x="602" y="1085"/>
                  </a:lnTo>
                  <a:lnTo>
                    <a:pt x="679" y="1027"/>
                  </a:lnTo>
                  <a:lnTo>
                    <a:pt x="737" y="949"/>
                  </a:lnTo>
                  <a:lnTo>
                    <a:pt x="795" y="872"/>
                  </a:lnTo>
                  <a:lnTo>
                    <a:pt x="834" y="775"/>
                  </a:lnTo>
                  <a:lnTo>
                    <a:pt x="873" y="678"/>
                  </a:lnTo>
                  <a:lnTo>
                    <a:pt x="873" y="562"/>
                  </a:lnTo>
                  <a:lnTo>
                    <a:pt x="873" y="446"/>
                  </a:lnTo>
                  <a:lnTo>
                    <a:pt x="834" y="349"/>
                  </a:lnTo>
                  <a:lnTo>
                    <a:pt x="795" y="252"/>
                  </a:lnTo>
                  <a:lnTo>
                    <a:pt x="737" y="174"/>
                  </a:lnTo>
                  <a:lnTo>
                    <a:pt x="679" y="97"/>
                  </a:lnTo>
                  <a:lnTo>
                    <a:pt x="602" y="58"/>
                  </a:lnTo>
                  <a:lnTo>
                    <a:pt x="524" y="19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1" name="Google Shape;1201;p25"/>
          <p:cNvGrpSpPr/>
          <p:nvPr/>
        </p:nvGrpSpPr>
        <p:grpSpPr>
          <a:xfrm>
            <a:off x="4462447" y="5994559"/>
            <a:ext cx="432768" cy="565165"/>
            <a:chOff x="3483100" y="4963375"/>
            <a:chExt cx="541050" cy="706575"/>
          </a:xfrm>
        </p:grpSpPr>
        <p:sp>
          <p:nvSpPr>
            <p:cNvPr id="1202" name="Google Shape;1202;p25"/>
            <p:cNvSpPr/>
            <p:nvPr/>
          </p:nvSpPr>
          <p:spPr>
            <a:xfrm>
              <a:off x="3612100" y="55889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25"/>
            <p:cNvSpPr/>
            <p:nvPr/>
          </p:nvSpPr>
          <p:spPr>
            <a:xfrm>
              <a:off x="3706400" y="5480175"/>
              <a:ext cx="199575" cy="156475"/>
            </a:xfrm>
            <a:custGeom>
              <a:avLst/>
              <a:gdLst/>
              <a:ahLst/>
              <a:cxnLst/>
              <a:rect l="l" t="t" r="r" b="b"/>
              <a:pathLst>
                <a:path w="7983" h="6259" extrusionOk="0">
                  <a:moveTo>
                    <a:pt x="814" y="1"/>
                  </a:moveTo>
                  <a:lnTo>
                    <a:pt x="562" y="59"/>
                  </a:lnTo>
                  <a:lnTo>
                    <a:pt x="349" y="117"/>
                  </a:lnTo>
                  <a:lnTo>
                    <a:pt x="155" y="175"/>
                  </a:lnTo>
                  <a:lnTo>
                    <a:pt x="0" y="233"/>
                  </a:lnTo>
                  <a:lnTo>
                    <a:pt x="136" y="350"/>
                  </a:lnTo>
                  <a:lnTo>
                    <a:pt x="329" y="543"/>
                  </a:lnTo>
                  <a:lnTo>
                    <a:pt x="853" y="1125"/>
                  </a:lnTo>
                  <a:lnTo>
                    <a:pt x="2228" y="2694"/>
                  </a:lnTo>
                  <a:lnTo>
                    <a:pt x="4049" y="4825"/>
                  </a:lnTo>
                  <a:lnTo>
                    <a:pt x="4011" y="4883"/>
                  </a:lnTo>
                  <a:lnTo>
                    <a:pt x="3933" y="4961"/>
                  </a:lnTo>
                  <a:lnTo>
                    <a:pt x="3739" y="5174"/>
                  </a:lnTo>
                  <a:lnTo>
                    <a:pt x="3468" y="5387"/>
                  </a:lnTo>
                  <a:lnTo>
                    <a:pt x="3177" y="5619"/>
                  </a:lnTo>
                  <a:lnTo>
                    <a:pt x="2654" y="6026"/>
                  </a:lnTo>
                  <a:lnTo>
                    <a:pt x="2422" y="6201"/>
                  </a:lnTo>
                  <a:lnTo>
                    <a:pt x="2674" y="6162"/>
                  </a:lnTo>
                  <a:lnTo>
                    <a:pt x="2906" y="6123"/>
                  </a:lnTo>
                  <a:lnTo>
                    <a:pt x="3332" y="6007"/>
                  </a:lnTo>
                  <a:lnTo>
                    <a:pt x="3720" y="5891"/>
                  </a:lnTo>
                  <a:lnTo>
                    <a:pt x="4030" y="5755"/>
                  </a:lnTo>
                  <a:lnTo>
                    <a:pt x="4262" y="5619"/>
                  </a:lnTo>
                  <a:lnTo>
                    <a:pt x="4456" y="5522"/>
                  </a:lnTo>
                  <a:lnTo>
                    <a:pt x="4592" y="5426"/>
                  </a:lnTo>
                  <a:lnTo>
                    <a:pt x="4921" y="5561"/>
                  </a:lnTo>
                  <a:lnTo>
                    <a:pt x="5231" y="5677"/>
                  </a:lnTo>
                  <a:lnTo>
                    <a:pt x="5812" y="5891"/>
                  </a:lnTo>
                  <a:lnTo>
                    <a:pt x="6335" y="6046"/>
                  </a:lnTo>
                  <a:lnTo>
                    <a:pt x="6781" y="6142"/>
                  </a:lnTo>
                  <a:lnTo>
                    <a:pt x="7149" y="6201"/>
                  </a:lnTo>
                  <a:lnTo>
                    <a:pt x="7440" y="6239"/>
                  </a:lnTo>
                  <a:lnTo>
                    <a:pt x="7672" y="6259"/>
                  </a:lnTo>
                  <a:lnTo>
                    <a:pt x="7440" y="6162"/>
                  </a:lnTo>
                  <a:lnTo>
                    <a:pt x="7207" y="6026"/>
                  </a:lnTo>
                  <a:lnTo>
                    <a:pt x="6994" y="5891"/>
                  </a:lnTo>
                  <a:lnTo>
                    <a:pt x="6781" y="5736"/>
                  </a:lnTo>
                  <a:lnTo>
                    <a:pt x="6452" y="5484"/>
                  </a:lnTo>
                  <a:lnTo>
                    <a:pt x="6335" y="5367"/>
                  </a:lnTo>
                  <a:lnTo>
                    <a:pt x="6704" y="5406"/>
                  </a:lnTo>
                  <a:lnTo>
                    <a:pt x="7014" y="5387"/>
                  </a:lnTo>
                  <a:lnTo>
                    <a:pt x="7304" y="5348"/>
                  </a:lnTo>
                  <a:lnTo>
                    <a:pt x="7537" y="5290"/>
                  </a:lnTo>
                  <a:lnTo>
                    <a:pt x="7730" y="5232"/>
                  </a:lnTo>
                  <a:lnTo>
                    <a:pt x="7866" y="5174"/>
                  </a:lnTo>
                  <a:lnTo>
                    <a:pt x="7982" y="5116"/>
                  </a:lnTo>
                  <a:lnTo>
                    <a:pt x="7537" y="5116"/>
                  </a:lnTo>
                  <a:lnTo>
                    <a:pt x="7052" y="5096"/>
                  </a:lnTo>
                  <a:lnTo>
                    <a:pt x="6529" y="5019"/>
                  </a:lnTo>
                  <a:lnTo>
                    <a:pt x="6025" y="4941"/>
                  </a:lnTo>
                  <a:lnTo>
                    <a:pt x="5134" y="4786"/>
                  </a:lnTo>
                  <a:lnTo>
                    <a:pt x="4669" y="4689"/>
                  </a:lnTo>
                  <a:lnTo>
                    <a:pt x="4611" y="4651"/>
                  </a:lnTo>
                  <a:lnTo>
                    <a:pt x="4476" y="4496"/>
                  </a:lnTo>
                  <a:lnTo>
                    <a:pt x="4107" y="3973"/>
                  </a:lnTo>
                  <a:lnTo>
                    <a:pt x="3623" y="3236"/>
                  </a:lnTo>
                  <a:lnTo>
                    <a:pt x="3081" y="2403"/>
                  </a:lnTo>
                  <a:lnTo>
                    <a:pt x="2093" y="834"/>
                  </a:lnTo>
                  <a:lnTo>
                    <a:pt x="1647" y="136"/>
                  </a:lnTo>
                  <a:lnTo>
                    <a:pt x="1511" y="78"/>
                  </a:lnTo>
                  <a:lnTo>
                    <a:pt x="1376" y="40"/>
                  </a:lnTo>
                  <a:lnTo>
                    <a:pt x="12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25"/>
            <p:cNvSpPr/>
            <p:nvPr/>
          </p:nvSpPr>
          <p:spPr>
            <a:xfrm>
              <a:off x="3635200" y="5471475"/>
              <a:ext cx="152575" cy="184075"/>
            </a:xfrm>
            <a:custGeom>
              <a:avLst/>
              <a:gdLst/>
              <a:ahLst/>
              <a:cxnLst/>
              <a:rect l="l" t="t" r="r" b="b"/>
              <a:pathLst>
                <a:path w="6103" h="7363" extrusionOk="0">
                  <a:moveTo>
                    <a:pt x="1008" y="0"/>
                  </a:moveTo>
                  <a:lnTo>
                    <a:pt x="853" y="19"/>
                  </a:lnTo>
                  <a:lnTo>
                    <a:pt x="698" y="39"/>
                  </a:lnTo>
                  <a:lnTo>
                    <a:pt x="562" y="78"/>
                  </a:lnTo>
                  <a:lnTo>
                    <a:pt x="426" y="116"/>
                  </a:lnTo>
                  <a:lnTo>
                    <a:pt x="194" y="213"/>
                  </a:lnTo>
                  <a:lnTo>
                    <a:pt x="58" y="310"/>
                  </a:lnTo>
                  <a:lnTo>
                    <a:pt x="0" y="349"/>
                  </a:lnTo>
                  <a:lnTo>
                    <a:pt x="465" y="1046"/>
                  </a:lnTo>
                  <a:lnTo>
                    <a:pt x="949" y="1783"/>
                  </a:lnTo>
                  <a:lnTo>
                    <a:pt x="1492" y="2654"/>
                  </a:lnTo>
                  <a:lnTo>
                    <a:pt x="2034" y="3546"/>
                  </a:lnTo>
                  <a:lnTo>
                    <a:pt x="2519" y="4359"/>
                  </a:lnTo>
                  <a:lnTo>
                    <a:pt x="2693" y="4708"/>
                  </a:lnTo>
                  <a:lnTo>
                    <a:pt x="2848" y="4999"/>
                  </a:lnTo>
                  <a:lnTo>
                    <a:pt x="2926" y="5231"/>
                  </a:lnTo>
                  <a:lnTo>
                    <a:pt x="2945" y="5309"/>
                  </a:lnTo>
                  <a:lnTo>
                    <a:pt x="2945" y="5367"/>
                  </a:lnTo>
                  <a:lnTo>
                    <a:pt x="2926" y="5483"/>
                  </a:lnTo>
                  <a:lnTo>
                    <a:pt x="2848" y="5580"/>
                  </a:lnTo>
                  <a:lnTo>
                    <a:pt x="2751" y="5696"/>
                  </a:lnTo>
                  <a:lnTo>
                    <a:pt x="2616" y="5832"/>
                  </a:lnTo>
                  <a:lnTo>
                    <a:pt x="2306" y="6064"/>
                  </a:lnTo>
                  <a:lnTo>
                    <a:pt x="1938" y="6297"/>
                  </a:lnTo>
                  <a:lnTo>
                    <a:pt x="1569" y="6490"/>
                  </a:lnTo>
                  <a:lnTo>
                    <a:pt x="1259" y="6665"/>
                  </a:lnTo>
                  <a:lnTo>
                    <a:pt x="969" y="6800"/>
                  </a:lnTo>
                  <a:lnTo>
                    <a:pt x="1163" y="6859"/>
                  </a:lnTo>
                  <a:lnTo>
                    <a:pt x="1376" y="6897"/>
                  </a:lnTo>
                  <a:lnTo>
                    <a:pt x="1763" y="6897"/>
                  </a:lnTo>
                  <a:lnTo>
                    <a:pt x="1957" y="6878"/>
                  </a:lnTo>
                  <a:lnTo>
                    <a:pt x="2151" y="6859"/>
                  </a:lnTo>
                  <a:lnTo>
                    <a:pt x="2480" y="6781"/>
                  </a:lnTo>
                  <a:lnTo>
                    <a:pt x="2771" y="6684"/>
                  </a:lnTo>
                  <a:lnTo>
                    <a:pt x="3003" y="6587"/>
                  </a:lnTo>
                  <a:lnTo>
                    <a:pt x="3197" y="6490"/>
                  </a:lnTo>
                  <a:lnTo>
                    <a:pt x="3468" y="6626"/>
                  </a:lnTo>
                  <a:lnTo>
                    <a:pt x="3759" y="6762"/>
                  </a:lnTo>
                  <a:lnTo>
                    <a:pt x="4301" y="6975"/>
                  </a:lnTo>
                  <a:lnTo>
                    <a:pt x="4786" y="7130"/>
                  </a:lnTo>
                  <a:lnTo>
                    <a:pt x="5231" y="7227"/>
                  </a:lnTo>
                  <a:lnTo>
                    <a:pt x="5599" y="7304"/>
                  </a:lnTo>
                  <a:lnTo>
                    <a:pt x="5870" y="7343"/>
                  </a:lnTo>
                  <a:lnTo>
                    <a:pt x="6103" y="7362"/>
                  </a:lnTo>
                  <a:lnTo>
                    <a:pt x="5929" y="7304"/>
                  </a:lnTo>
                  <a:lnTo>
                    <a:pt x="5774" y="7246"/>
                  </a:lnTo>
                  <a:lnTo>
                    <a:pt x="5425" y="7052"/>
                  </a:lnTo>
                  <a:lnTo>
                    <a:pt x="5134" y="6859"/>
                  </a:lnTo>
                  <a:lnTo>
                    <a:pt x="4863" y="6645"/>
                  </a:lnTo>
                  <a:lnTo>
                    <a:pt x="4631" y="6452"/>
                  </a:lnTo>
                  <a:lnTo>
                    <a:pt x="4456" y="6277"/>
                  </a:lnTo>
                  <a:lnTo>
                    <a:pt x="4301" y="6122"/>
                  </a:lnTo>
                  <a:lnTo>
                    <a:pt x="4437" y="6161"/>
                  </a:lnTo>
                  <a:lnTo>
                    <a:pt x="4572" y="6180"/>
                  </a:lnTo>
                  <a:lnTo>
                    <a:pt x="4882" y="6200"/>
                  </a:lnTo>
                  <a:lnTo>
                    <a:pt x="5173" y="6180"/>
                  </a:lnTo>
                  <a:lnTo>
                    <a:pt x="5464" y="6142"/>
                  </a:lnTo>
                  <a:lnTo>
                    <a:pt x="5929" y="6064"/>
                  </a:lnTo>
                  <a:lnTo>
                    <a:pt x="6103" y="6025"/>
                  </a:lnTo>
                  <a:lnTo>
                    <a:pt x="5870" y="6006"/>
                  </a:lnTo>
                  <a:lnTo>
                    <a:pt x="5580" y="5967"/>
                  </a:lnTo>
                  <a:lnTo>
                    <a:pt x="5250" y="5890"/>
                  </a:lnTo>
                  <a:lnTo>
                    <a:pt x="4902" y="5793"/>
                  </a:lnTo>
                  <a:lnTo>
                    <a:pt x="4572" y="5696"/>
                  </a:lnTo>
                  <a:lnTo>
                    <a:pt x="4262" y="5580"/>
                  </a:lnTo>
                  <a:lnTo>
                    <a:pt x="3991" y="5464"/>
                  </a:lnTo>
                  <a:lnTo>
                    <a:pt x="3797" y="5367"/>
                  </a:lnTo>
                  <a:lnTo>
                    <a:pt x="3759" y="5328"/>
                  </a:lnTo>
                  <a:lnTo>
                    <a:pt x="3720" y="5270"/>
                  </a:lnTo>
                  <a:lnTo>
                    <a:pt x="3604" y="5095"/>
                  </a:lnTo>
                  <a:lnTo>
                    <a:pt x="3487" y="4824"/>
                  </a:lnTo>
                  <a:lnTo>
                    <a:pt x="3332" y="4514"/>
                  </a:lnTo>
                  <a:lnTo>
                    <a:pt x="3042" y="3739"/>
                  </a:lnTo>
                  <a:lnTo>
                    <a:pt x="2712" y="2867"/>
                  </a:lnTo>
                  <a:lnTo>
                    <a:pt x="2170" y="1259"/>
                  </a:lnTo>
                  <a:lnTo>
                    <a:pt x="1938" y="543"/>
                  </a:lnTo>
                  <a:lnTo>
                    <a:pt x="1783" y="368"/>
                  </a:lnTo>
                  <a:lnTo>
                    <a:pt x="1647" y="233"/>
                  </a:lnTo>
                  <a:lnTo>
                    <a:pt x="1492" y="116"/>
                  </a:lnTo>
                  <a:lnTo>
                    <a:pt x="1337" y="58"/>
                  </a:lnTo>
                  <a:lnTo>
                    <a:pt x="1163" y="19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25"/>
            <p:cNvSpPr/>
            <p:nvPr/>
          </p:nvSpPr>
          <p:spPr>
            <a:xfrm>
              <a:off x="3683150" y="5443375"/>
              <a:ext cx="128375" cy="54275"/>
            </a:xfrm>
            <a:custGeom>
              <a:avLst/>
              <a:gdLst/>
              <a:ahLst/>
              <a:cxnLst/>
              <a:rect l="l" t="t" r="r" b="b"/>
              <a:pathLst>
                <a:path w="5135" h="2171" extrusionOk="0">
                  <a:moveTo>
                    <a:pt x="3468" y="0"/>
                  </a:moveTo>
                  <a:lnTo>
                    <a:pt x="2984" y="20"/>
                  </a:lnTo>
                  <a:lnTo>
                    <a:pt x="2499" y="59"/>
                  </a:lnTo>
                  <a:lnTo>
                    <a:pt x="1996" y="97"/>
                  </a:lnTo>
                  <a:lnTo>
                    <a:pt x="1531" y="155"/>
                  </a:lnTo>
                  <a:lnTo>
                    <a:pt x="1085" y="233"/>
                  </a:lnTo>
                  <a:lnTo>
                    <a:pt x="698" y="310"/>
                  </a:lnTo>
                  <a:lnTo>
                    <a:pt x="388" y="407"/>
                  </a:lnTo>
                  <a:lnTo>
                    <a:pt x="155" y="523"/>
                  </a:lnTo>
                  <a:lnTo>
                    <a:pt x="78" y="562"/>
                  </a:lnTo>
                  <a:lnTo>
                    <a:pt x="20" y="620"/>
                  </a:lnTo>
                  <a:lnTo>
                    <a:pt x="0" y="678"/>
                  </a:lnTo>
                  <a:lnTo>
                    <a:pt x="20" y="737"/>
                  </a:lnTo>
                  <a:lnTo>
                    <a:pt x="78" y="853"/>
                  </a:lnTo>
                  <a:lnTo>
                    <a:pt x="175" y="969"/>
                  </a:lnTo>
                  <a:lnTo>
                    <a:pt x="271" y="1085"/>
                  </a:lnTo>
                  <a:lnTo>
                    <a:pt x="407" y="1221"/>
                  </a:lnTo>
                  <a:lnTo>
                    <a:pt x="562" y="1337"/>
                  </a:lnTo>
                  <a:lnTo>
                    <a:pt x="717" y="1453"/>
                  </a:lnTo>
                  <a:lnTo>
                    <a:pt x="1085" y="1667"/>
                  </a:lnTo>
                  <a:lnTo>
                    <a:pt x="1492" y="1860"/>
                  </a:lnTo>
                  <a:lnTo>
                    <a:pt x="1918" y="2015"/>
                  </a:lnTo>
                  <a:lnTo>
                    <a:pt x="2131" y="2073"/>
                  </a:lnTo>
                  <a:lnTo>
                    <a:pt x="2344" y="2132"/>
                  </a:lnTo>
                  <a:lnTo>
                    <a:pt x="2558" y="2151"/>
                  </a:lnTo>
                  <a:lnTo>
                    <a:pt x="2751" y="2170"/>
                  </a:lnTo>
                  <a:lnTo>
                    <a:pt x="2945" y="2151"/>
                  </a:lnTo>
                  <a:lnTo>
                    <a:pt x="3158" y="2112"/>
                  </a:lnTo>
                  <a:lnTo>
                    <a:pt x="3371" y="2015"/>
                  </a:lnTo>
                  <a:lnTo>
                    <a:pt x="3565" y="1899"/>
                  </a:lnTo>
                  <a:lnTo>
                    <a:pt x="3778" y="1763"/>
                  </a:lnTo>
                  <a:lnTo>
                    <a:pt x="3972" y="1608"/>
                  </a:lnTo>
                  <a:lnTo>
                    <a:pt x="4166" y="1453"/>
                  </a:lnTo>
                  <a:lnTo>
                    <a:pt x="4340" y="1279"/>
                  </a:lnTo>
                  <a:lnTo>
                    <a:pt x="4669" y="950"/>
                  </a:lnTo>
                  <a:lnTo>
                    <a:pt x="4921" y="659"/>
                  </a:lnTo>
                  <a:lnTo>
                    <a:pt x="5134" y="368"/>
                  </a:lnTo>
                  <a:lnTo>
                    <a:pt x="5134" y="310"/>
                  </a:lnTo>
                  <a:lnTo>
                    <a:pt x="5096" y="252"/>
                  </a:lnTo>
                  <a:lnTo>
                    <a:pt x="5018" y="194"/>
                  </a:lnTo>
                  <a:lnTo>
                    <a:pt x="4921" y="155"/>
                  </a:lnTo>
                  <a:lnTo>
                    <a:pt x="4805" y="117"/>
                  </a:lnTo>
                  <a:lnTo>
                    <a:pt x="4669" y="78"/>
                  </a:lnTo>
                  <a:lnTo>
                    <a:pt x="4321" y="39"/>
                  </a:lnTo>
                  <a:lnTo>
                    <a:pt x="3933" y="20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3613400" y="5424975"/>
              <a:ext cx="118675" cy="72675"/>
            </a:xfrm>
            <a:custGeom>
              <a:avLst/>
              <a:gdLst/>
              <a:ahLst/>
              <a:cxnLst/>
              <a:rect l="l" t="t" r="r" b="b"/>
              <a:pathLst>
                <a:path w="4747" h="2907" extrusionOk="0">
                  <a:moveTo>
                    <a:pt x="39" y="0"/>
                  </a:moveTo>
                  <a:lnTo>
                    <a:pt x="20" y="116"/>
                  </a:lnTo>
                  <a:lnTo>
                    <a:pt x="0" y="368"/>
                  </a:lnTo>
                  <a:lnTo>
                    <a:pt x="20" y="543"/>
                  </a:lnTo>
                  <a:lnTo>
                    <a:pt x="20" y="736"/>
                  </a:lnTo>
                  <a:lnTo>
                    <a:pt x="58" y="950"/>
                  </a:lnTo>
                  <a:lnTo>
                    <a:pt x="117" y="1163"/>
                  </a:lnTo>
                  <a:lnTo>
                    <a:pt x="194" y="1395"/>
                  </a:lnTo>
                  <a:lnTo>
                    <a:pt x="291" y="1628"/>
                  </a:lnTo>
                  <a:lnTo>
                    <a:pt x="446" y="1860"/>
                  </a:lnTo>
                  <a:lnTo>
                    <a:pt x="620" y="2093"/>
                  </a:lnTo>
                  <a:lnTo>
                    <a:pt x="853" y="2286"/>
                  </a:lnTo>
                  <a:lnTo>
                    <a:pt x="1124" y="2480"/>
                  </a:lnTo>
                  <a:lnTo>
                    <a:pt x="1279" y="2558"/>
                  </a:lnTo>
                  <a:lnTo>
                    <a:pt x="1434" y="2635"/>
                  </a:lnTo>
                  <a:lnTo>
                    <a:pt x="1628" y="2713"/>
                  </a:lnTo>
                  <a:lnTo>
                    <a:pt x="1821" y="2771"/>
                  </a:lnTo>
                  <a:lnTo>
                    <a:pt x="2015" y="2829"/>
                  </a:lnTo>
                  <a:lnTo>
                    <a:pt x="2209" y="2868"/>
                  </a:lnTo>
                  <a:lnTo>
                    <a:pt x="2383" y="2887"/>
                  </a:lnTo>
                  <a:lnTo>
                    <a:pt x="2558" y="2906"/>
                  </a:lnTo>
                  <a:lnTo>
                    <a:pt x="2887" y="2887"/>
                  </a:lnTo>
                  <a:lnTo>
                    <a:pt x="3178" y="2848"/>
                  </a:lnTo>
                  <a:lnTo>
                    <a:pt x="3449" y="2771"/>
                  </a:lnTo>
                  <a:lnTo>
                    <a:pt x="3681" y="2654"/>
                  </a:lnTo>
                  <a:lnTo>
                    <a:pt x="3894" y="2519"/>
                  </a:lnTo>
                  <a:lnTo>
                    <a:pt x="4088" y="2383"/>
                  </a:lnTo>
                  <a:lnTo>
                    <a:pt x="4243" y="2228"/>
                  </a:lnTo>
                  <a:lnTo>
                    <a:pt x="4379" y="2073"/>
                  </a:lnTo>
                  <a:lnTo>
                    <a:pt x="4495" y="1938"/>
                  </a:lnTo>
                  <a:lnTo>
                    <a:pt x="4592" y="1802"/>
                  </a:lnTo>
                  <a:lnTo>
                    <a:pt x="4708" y="1589"/>
                  </a:lnTo>
                  <a:lnTo>
                    <a:pt x="4747" y="1511"/>
                  </a:lnTo>
                  <a:lnTo>
                    <a:pt x="4747" y="1414"/>
                  </a:lnTo>
                  <a:lnTo>
                    <a:pt x="4728" y="1318"/>
                  </a:lnTo>
                  <a:lnTo>
                    <a:pt x="4669" y="1240"/>
                  </a:lnTo>
                  <a:lnTo>
                    <a:pt x="4592" y="1163"/>
                  </a:lnTo>
                  <a:lnTo>
                    <a:pt x="4495" y="1066"/>
                  </a:lnTo>
                  <a:lnTo>
                    <a:pt x="4379" y="988"/>
                  </a:lnTo>
                  <a:lnTo>
                    <a:pt x="4088" y="833"/>
                  </a:lnTo>
                  <a:lnTo>
                    <a:pt x="3739" y="698"/>
                  </a:lnTo>
                  <a:lnTo>
                    <a:pt x="3352" y="581"/>
                  </a:lnTo>
                  <a:lnTo>
                    <a:pt x="2926" y="465"/>
                  </a:lnTo>
                  <a:lnTo>
                    <a:pt x="2480" y="349"/>
                  </a:lnTo>
                  <a:lnTo>
                    <a:pt x="1589" y="194"/>
                  </a:lnTo>
                  <a:lnTo>
                    <a:pt x="814" y="7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3869625" y="5195875"/>
              <a:ext cx="102225" cy="186000"/>
            </a:xfrm>
            <a:custGeom>
              <a:avLst/>
              <a:gdLst/>
              <a:ahLst/>
              <a:cxnLst/>
              <a:rect l="l" t="t" r="r" b="b"/>
              <a:pathLst>
                <a:path w="4089" h="7440" extrusionOk="0">
                  <a:moveTo>
                    <a:pt x="1453" y="0"/>
                  </a:moveTo>
                  <a:lnTo>
                    <a:pt x="1259" y="20"/>
                  </a:lnTo>
                  <a:lnTo>
                    <a:pt x="1104" y="78"/>
                  </a:lnTo>
                  <a:lnTo>
                    <a:pt x="969" y="175"/>
                  </a:lnTo>
                  <a:lnTo>
                    <a:pt x="853" y="271"/>
                  </a:lnTo>
                  <a:lnTo>
                    <a:pt x="736" y="407"/>
                  </a:lnTo>
                  <a:lnTo>
                    <a:pt x="640" y="562"/>
                  </a:lnTo>
                  <a:lnTo>
                    <a:pt x="562" y="736"/>
                  </a:lnTo>
                  <a:lnTo>
                    <a:pt x="504" y="911"/>
                  </a:lnTo>
                  <a:lnTo>
                    <a:pt x="446" y="1124"/>
                  </a:lnTo>
                  <a:lnTo>
                    <a:pt x="407" y="1337"/>
                  </a:lnTo>
                  <a:lnTo>
                    <a:pt x="349" y="1821"/>
                  </a:lnTo>
                  <a:lnTo>
                    <a:pt x="330" y="2344"/>
                  </a:lnTo>
                  <a:lnTo>
                    <a:pt x="330" y="2887"/>
                  </a:lnTo>
                  <a:lnTo>
                    <a:pt x="349" y="4030"/>
                  </a:lnTo>
                  <a:lnTo>
                    <a:pt x="368" y="4573"/>
                  </a:lnTo>
                  <a:lnTo>
                    <a:pt x="368" y="5115"/>
                  </a:lnTo>
                  <a:lnTo>
                    <a:pt x="349" y="5619"/>
                  </a:lnTo>
                  <a:lnTo>
                    <a:pt x="291" y="6064"/>
                  </a:lnTo>
                  <a:lnTo>
                    <a:pt x="271" y="6277"/>
                  </a:lnTo>
                  <a:lnTo>
                    <a:pt x="213" y="6471"/>
                  </a:lnTo>
                  <a:lnTo>
                    <a:pt x="155" y="6646"/>
                  </a:lnTo>
                  <a:lnTo>
                    <a:pt x="78" y="6801"/>
                  </a:lnTo>
                  <a:lnTo>
                    <a:pt x="20" y="6936"/>
                  </a:lnTo>
                  <a:lnTo>
                    <a:pt x="0" y="7052"/>
                  </a:lnTo>
                  <a:lnTo>
                    <a:pt x="0" y="7149"/>
                  </a:lnTo>
                  <a:lnTo>
                    <a:pt x="20" y="7246"/>
                  </a:lnTo>
                  <a:lnTo>
                    <a:pt x="78" y="7304"/>
                  </a:lnTo>
                  <a:lnTo>
                    <a:pt x="155" y="7362"/>
                  </a:lnTo>
                  <a:lnTo>
                    <a:pt x="252" y="7401"/>
                  </a:lnTo>
                  <a:lnTo>
                    <a:pt x="368" y="7440"/>
                  </a:lnTo>
                  <a:lnTo>
                    <a:pt x="659" y="7440"/>
                  </a:lnTo>
                  <a:lnTo>
                    <a:pt x="833" y="7421"/>
                  </a:lnTo>
                  <a:lnTo>
                    <a:pt x="1008" y="7382"/>
                  </a:lnTo>
                  <a:lnTo>
                    <a:pt x="1201" y="7343"/>
                  </a:lnTo>
                  <a:lnTo>
                    <a:pt x="1395" y="7266"/>
                  </a:lnTo>
                  <a:lnTo>
                    <a:pt x="1608" y="7188"/>
                  </a:lnTo>
                  <a:lnTo>
                    <a:pt x="1802" y="7111"/>
                  </a:lnTo>
                  <a:lnTo>
                    <a:pt x="2015" y="6994"/>
                  </a:lnTo>
                  <a:lnTo>
                    <a:pt x="2228" y="6878"/>
                  </a:lnTo>
                  <a:lnTo>
                    <a:pt x="2441" y="6742"/>
                  </a:lnTo>
                  <a:lnTo>
                    <a:pt x="2635" y="6607"/>
                  </a:lnTo>
                  <a:lnTo>
                    <a:pt x="2848" y="6452"/>
                  </a:lnTo>
                  <a:lnTo>
                    <a:pt x="3042" y="6277"/>
                  </a:lnTo>
                  <a:lnTo>
                    <a:pt x="3216" y="6084"/>
                  </a:lnTo>
                  <a:lnTo>
                    <a:pt x="3391" y="5890"/>
                  </a:lnTo>
                  <a:lnTo>
                    <a:pt x="3546" y="5677"/>
                  </a:lnTo>
                  <a:lnTo>
                    <a:pt x="3681" y="5444"/>
                  </a:lnTo>
                  <a:lnTo>
                    <a:pt x="3817" y="5212"/>
                  </a:lnTo>
                  <a:lnTo>
                    <a:pt x="3914" y="4960"/>
                  </a:lnTo>
                  <a:lnTo>
                    <a:pt x="3991" y="4708"/>
                  </a:lnTo>
                  <a:lnTo>
                    <a:pt x="4049" y="4437"/>
                  </a:lnTo>
                  <a:lnTo>
                    <a:pt x="4088" y="4146"/>
                  </a:lnTo>
                  <a:lnTo>
                    <a:pt x="4088" y="3856"/>
                  </a:lnTo>
                  <a:lnTo>
                    <a:pt x="4069" y="3565"/>
                  </a:lnTo>
                  <a:lnTo>
                    <a:pt x="4049" y="3274"/>
                  </a:lnTo>
                  <a:lnTo>
                    <a:pt x="4011" y="3003"/>
                  </a:lnTo>
                  <a:lnTo>
                    <a:pt x="3952" y="2751"/>
                  </a:lnTo>
                  <a:lnTo>
                    <a:pt x="3894" y="2519"/>
                  </a:lnTo>
                  <a:lnTo>
                    <a:pt x="3817" y="2306"/>
                  </a:lnTo>
                  <a:lnTo>
                    <a:pt x="3739" y="2093"/>
                  </a:lnTo>
                  <a:lnTo>
                    <a:pt x="3642" y="1880"/>
                  </a:lnTo>
                  <a:lnTo>
                    <a:pt x="3429" y="1531"/>
                  </a:lnTo>
                  <a:lnTo>
                    <a:pt x="3216" y="1221"/>
                  </a:lnTo>
                  <a:lnTo>
                    <a:pt x="2984" y="950"/>
                  </a:lnTo>
                  <a:lnTo>
                    <a:pt x="2732" y="717"/>
                  </a:lnTo>
                  <a:lnTo>
                    <a:pt x="2499" y="523"/>
                  </a:lnTo>
                  <a:lnTo>
                    <a:pt x="2267" y="368"/>
                  </a:lnTo>
                  <a:lnTo>
                    <a:pt x="2034" y="233"/>
                  </a:lnTo>
                  <a:lnTo>
                    <a:pt x="1841" y="136"/>
                  </a:lnTo>
                  <a:lnTo>
                    <a:pt x="1550" y="20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3778550" y="4963375"/>
              <a:ext cx="53800" cy="81875"/>
            </a:xfrm>
            <a:custGeom>
              <a:avLst/>
              <a:gdLst/>
              <a:ahLst/>
              <a:cxnLst/>
              <a:rect l="l" t="t" r="r" b="b"/>
              <a:pathLst>
                <a:path w="2152" h="3275" extrusionOk="0">
                  <a:moveTo>
                    <a:pt x="640" y="1"/>
                  </a:moveTo>
                  <a:lnTo>
                    <a:pt x="505" y="20"/>
                  </a:lnTo>
                  <a:lnTo>
                    <a:pt x="388" y="59"/>
                  </a:lnTo>
                  <a:lnTo>
                    <a:pt x="291" y="117"/>
                  </a:lnTo>
                  <a:lnTo>
                    <a:pt x="214" y="194"/>
                  </a:lnTo>
                  <a:lnTo>
                    <a:pt x="136" y="291"/>
                  </a:lnTo>
                  <a:lnTo>
                    <a:pt x="78" y="408"/>
                  </a:lnTo>
                  <a:lnTo>
                    <a:pt x="40" y="524"/>
                  </a:lnTo>
                  <a:lnTo>
                    <a:pt x="20" y="659"/>
                  </a:lnTo>
                  <a:lnTo>
                    <a:pt x="1" y="814"/>
                  </a:lnTo>
                  <a:lnTo>
                    <a:pt x="20" y="1124"/>
                  </a:lnTo>
                  <a:lnTo>
                    <a:pt x="59" y="1454"/>
                  </a:lnTo>
                  <a:lnTo>
                    <a:pt x="156" y="1783"/>
                  </a:lnTo>
                  <a:lnTo>
                    <a:pt x="272" y="2112"/>
                  </a:lnTo>
                  <a:lnTo>
                    <a:pt x="408" y="2422"/>
                  </a:lnTo>
                  <a:lnTo>
                    <a:pt x="582" y="2694"/>
                  </a:lnTo>
                  <a:lnTo>
                    <a:pt x="756" y="2946"/>
                  </a:lnTo>
                  <a:lnTo>
                    <a:pt x="853" y="3042"/>
                  </a:lnTo>
                  <a:lnTo>
                    <a:pt x="950" y="3120"/>
                  </a:lnTo>
                  <a:lnTo>
                    <a:pt x="1047" y="3197"/>
                  </a:lnTo>
                  <a:lnTo>
                    <a:pt x="1125" y="3236"/>
                  </a:lnTo>
                  <a:lnTo>
                    <a:pt x="1221" y="3275"/>
                  </a:lnTo>
                  <a:lnTo>
                    <a:pt x="1318" y="3275"/>
                  </a:lnTo>
                  <a:lnTo>
                    <a:pt x="1396" y="3159"/>
                  </a:lnTo>
                  <a:lnTo>
                    <a:pt x="1590" y="2868"/>
                  </a:lnTo>
                  <a:lnTo>
                    <a:pt x="1706" y="2655"/>
                  </a:lnTo>
                  <a:lnTo>
                    <a:pt x="1841" y="2422"/>
                  </a:lnTo>
                  <a:lnTo>
                    <a:pt x="1938" y="2171"/>
                  </a:lnTo>
                  <a:lnTo>
                    <a:pt x="2035" y="1919"/>
                  </a:lnTo>
                  <a:lnTo>
                    <a:pt x="2113" y="1647"/>
                  </a:lnTo>
                  <a:lnTo>
                    <a:pt x="2151" y="1376"/>
                  </a:lnTo>
                  <a:lnTo>
                    <a:pt x="2151" y="1241"/>
                  </a:lnTo>
                  <a:lnTo>
                    <a:pt x="2151" y="1105"/>
                  </a:lnTo>
                  <a:lnTo>
                    <a:pt x="2113" y="969"/>
                  </a:lnTo>
                  <a:lnTo>
                    <a:pt x="2093" y="834"/>
                  </a:lnTo>
                  <a:lnTo>
                    <a:pt x="2035" y="718"/>
                  </a:lnTo>
                  <a:lnTo>
                    <a:pt x="1958" y="601"/>
                  </a:lnTo>
                  <a:lnTo>
                    <a:pt x="1880" y="485"/>
                  </a:lnTo>
                  <a:lnTo>
                    <a:pt x="1783" y="388"/>
                  </a:lnTo>
                  <a:lnTo>
                    <a:pt x="1648" y="291"/>
                  </a:lnTo>
                  <a:lnTo>
                    <a:pt x="1512" y="214"/>
                  </a:lnTo>
                  <a:lnTo>
                    <a:pt x="1338" y="136"/>
                  </a:lnTo>
                  <a:lnTo>
                    <a:pt x="1163" y="59"/>
                  </a:lnTo>
                  <a:lnTo>
                    <a:pt x="970" y="2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3757725" y="5003100"/>
              <a:ext cx="45550" cy="33450"/>
            </a:xfrm>
            <a:custGeom>
              <a:avLst/>
              <a:gdLst/>
              <a:ahLst/>
              <a:cxnLst/>
              <a:rect l="l" t="t" r="r" b="b"/>
              <a:pathLst>
                <a:path w="1822" h="1338" extrusionOk="0">
                  <a:moveTo>
                    <a:pt x="659" y="0"/>
                  </a:moveTo>
                  <a:lnTo>
                    <a:pt x="485" y="39"/>
                  </a:lnTo>
                  <a:lnTo>
                    <a:pt x="311" y="97"/>
                  </a:lnTo>
                  <a:lnTo>
                    <a:pt x="175" y="175"/>
                  </a:lnTo>
                  <a:lnTo>
                    <a:pt x="78" y="252"/>
                  </a:lnTo>
                  <a:lnTo>
                    <a:pt x="20" y="349"/>
                  </a:lnTo>
                  <a:lnTo>
                    <a:pt x="1" y="446"/>
                  </a:lnTo>
                  <a:lnTo>
                    <a:pt x="1" y="543"/>
                  </a:lnTo>
                  <a:lnTo>
                    <a:pt x="59" y="640"/>
                  </a:lnTo>
                  <a:lnTo>
                    <a:pt x="136" y="756"/>
                  </a:lnTo>
                  <a:lnTo>
                    <a:pt x="233" y="853"/>
                  </a:lnTo>
                  <a:lnTo>
                    <a:pt x="369" y="950"/>
                  </a:lnTo>
                  <a:lnTo>
                    <a:pt x="543" y="1047"/>
                  </a:lnTo>
                  <a:lnTo>
                    <a:pt x="737" y="1124"/>
                  </a:lnTo>
                  <a:lnTo>
                    <a:pt x="969" y="1202"/>
                  </a:lnTo>
                  <a:lnTo>
                    <a:pt x="1221" y="1260"/>
                  </a:lnTo>
                  <a:lnTo>
                    <a:pt x="1512" y="1318"/>
                  </a:lnTo>
                  <a:lnTo>
                    <a:pt x="1822" y="1337"/>
                  </a:lnTo>
                  <a:lnTo>
                    <a:pt x="1744" y="1105"/>
                  </a:lnTo>
                  <a:lnTo>
                    <a:pt x="1667" y="853"/>
                  </a:lnTo>
                  <a:lnTo>
                    <a:pt x="1531" y="582"/>
                  </a:lnTo>
                  <a:lnTo>
                    <a:pt x="1434" y="446"/>
                  </a:lnTo>
                  <a:lnTo>
                    <a:pt x="1338" y="330"/>
                  </a:lnTo>
                  <a:lnTo>
                    <a:pt x="1241" y="213"/>
                  </a:lnTo>
                  <a:lnTo>
                    <a:pt x="1105" y="117"/>
                  </a:lnTo>
                  <a:lnTo>
                    <a:pt x="969" y="58"/>
                  </a:lnTo>
                  <a:lnTo>
                    <a:pt x="814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3529600" y="5028275"/>
              <a:ext cx="426750" cy="452900"/>
            </a:xfrm>
            <a:custGeom>
              <a:avLst/>
              <a:gdLst/>
              <a:ahLst/>
              <a:cxnLst/>
              <a:rect l="l" t="t" r="r" b="b"/>
              <a:pathLst>
                <a:path w="17070" h="18116" extrusionOk="0">
                  <a:moveTo>
                    <a:pt x="11722" y="1"/>
                  </a:moveTo>
                  <a:lnTo>
                    <a:pt x="11393" y="40"/>
                  </a:lnTo>
                  <a:lnTo>
                    <a:pt x="11083" y="78"/>
                  </a:lnTo>
                  <a:lnTo>
                    <a:pt x="10792" y="156"/>
                  </a:lnTo>
                  <a:lnTo>
                    <a:pt x="10521" y="253"/>
                  </a:lnTo>
                  <a:lnTo>
                    <a:pt x="10269" y="369"/>
                  </a:lnTo>
                  <a:lnTo>
                    <a:pt x="10017" y="485"/>
                  </a:lnTo>
                  <a:lnTo>
                    <a:pt x="9804" y="621"/>
                  </a:lnTo>
                  <a:lnTo>
                    <a:pt x="9591" y="776"/>
                  </a:lnTo>
                  <a:lnTo>
                    <a:pt x="9397" y="931"/>
                  </a:lnTo>
                  <a:lnTo>
                    <a:pt x="9223" y="1105"/>
                  </a:lnTo>
                  <a:lnTo>
                    <a:pt x="9068" y="1279"/>
                  </a:lnTo>
                  <a:lnTo>
                    <a:pt x="8913" y="1454"/>
                  </a:lnTo>
                  <a:lnTo>
                    <a:pt x="8661" y="1841"/>
                  </a:lnTo>
                  <a:lnTo>
                    <a:pt x="8428" y="2209"/>
                  </a:lnTo>
                  <a:lnTo>
                    <a:pt x="8235" y="2597"/>
                  </a:lnTo>
                  <a:lnTo>
                    <a:pt x="8080" y="2946"/>
                  </a:lnTo>
                  <a:lnTo>
                    <a:pt x="7944" y="3275"/>
                  </a:lnTo>
                  <a:lnTo>
                    <a:pt x="7828" y="3566"/>
                  </a:lnTo>
                  <a:lnTo>
                    <a:pt x="7711" y="3798"/>
                  </a:lnTo>
                  <a:lnTo>
                    <a:pt x="7382" y="4360"/>
                  </a:lnTo>
                  <a:lnTo>
                    <a:pt x="6801" y="5232"/>
                  </a:lnTo>
                  <a:lnTo>
                    <a:pt x="6007" y="6356"/>
                  </a:lnTo>
                  <a:lnTo>
                    <a:pt x="5561" y="6975"/>
                  </a:lnTo>
                  <a:lnTo>
                    <a:pt x="5057" y="7634"/>
                  </a:lnTo>
                  <a:lnTo>
                    <a:pt x="4534" y="8312"/>
                  </a:lnTo>
                  <a:lnTo>
                    <a:pt x="3972" y="8990"/>
                  </a:lnTo>
                  <a:lnTo>
                    <a:pt x="3391" y="9688"/>
                  </a:lnTo>
                  <a:lnTo>
                    <a:pt x="2771" y="10385"/>
                  </a:lnTo>
                  <a:lnTo>
                    <a:pt x="2170" y="11044"/>
                  </a:lnTo>
                  <a:lnTo>
                    <a:pt x="1531" y="11703"/>
                  </a:lnTo>
                  <a:lnTo>
                    <a:pt x="892" y="12323"/>
                  </a:lnTo>
                  <a:lnTo>
                    <a:pt x="252" y="12904"/>
                  </a:lnTo>
                  <a:lnTo>
                    <a:pt x="194" y="12981"/>
                  </a:lnTo>
                  <a:lnTo>
                    <a:pt x="156" y="13078"/>
                  </a:lnTo>
                  <a:lnTo>
                    <a:pt x="97" y="13214"/>
                  </a:lnTo>
                  <a:lnTo>
                    <a:pt x="39" y="13369"/>
                  </a:lnTo>
                  <a:lnTo>
                    <a:pt x="1" y="13563"/>
                  </a:lnTo>
                  <a:lnTo>
                    <a:pt x="1" y="13756"/>
                  </a:lnTo>
                  <a:lnTo>
                    <a:pt x="20" y="13970"/>
                  </a:lnTo>
                  <a:lnTo>
                    <a:pt x="97" y="14202"/>
                  </a:lnTo>
                  <a:lnTo>
                    <a:pt x="156" y="14318"/>
                  </a:lnTo>
                  <a:lnTo>
                    <a:pt x="233" y="14454"/>
                  </a:lnTo>
                  <a:lnTo>
                    <a:pt x="311" y="14570"/>
                  </a:lnTo>
                  <a:lnTo>
                    <a:pt x="407" y="14686"/>
                  </a:lnTo>
                  <a:lnTo>
                    <a:pt x="543" y="14803"/>
                  </a:lnTo>
                  <a:lnTo>
                    <a:pt x="679" y="14938"/>
                  </a:lnTo>
                  <a:lnTo>
                    <a:pt x="834" y="15054"/>
                  </a:lnTo>
                  <a:lnTo>
                    <a:pt x="1027" y="15171"/>
                  </a:lnTo>
                  <a:lnTo>
                    <a:pt x="1241" y="15287"/>
                  </a:lnTo>
                  <a:lnTo>
                    <a:pt x="1473" y="15403"/>
                  </a:lnTo>
                  <a:lnTo>
                    <a:pt x="1725" y="15519"/>
                  </a:lnTo>
                  <a:lnTo>
                    <a:pt x="2015" y="15616"/>
                  </a:lnTo>
                  <a:lnTo>
                    <a:pt x="2325" y="15733"/>
                  </a:lnTo>
                  <a:lnTo>
                    <a:pt x="2674" y="15829"/>
                  </a:lnTo>
                  <a:lnTo>
                    <a:pt x="2752" y="15946"/>
                  </a:lnTo>
                  <a:lnTo>
                    <a:pt x="2849" y="16062"/>
                  </a:lnTo>
                  <a:lnTo>
                    <a:pt x="3004" y="16236"/>
                  </a:lnTo>
                  <a:lnTo>
                    <a:pt x="3197" y="16430"/>
                  </a:lnTo>
                  <a:lnTo>
                    <a:pt x="3430" y="16643"/>
                  </a:lnTo>
                  <a:lnTo>
                    <a:pt x="3720" y="16876"/>
                  </a:lnTo>
                  <a:lnTo>
                    <a:pt x="4069" y="17089"/>
                  </a:lnTo>
                  <a:lnTo>
                    <a:pt x="4457" y="17321"/>
                  </a:lnTo>
                  <a:lnTo>
                    <a:pt x="4922" y="17534"/>
                  </a:lnTo>
                  <a:lnTo>
                    <a:pt x="5425" y="17728"/>
                  </a:lnTo>
                  <a:lnTo>
                    <a:pt x="5697" y="17806"/>
                  </a:lnTo>
                  <a:lnTo>
                    <a:pt x="5987" y="17883"/>
                  </a:lnTo>
                  <a:lnTo>
                    <a:pt x="6297" y="17961"/>
                  </a:lnTo>
                  <a:lnTo>
                    <a:pt x="6607" y="18019"/>
                  </a:lnTo>
                  <a:lnTo>
                    <a:pt x="6956" y="18057"/>
                  </a:lnTo>
                  <a:lnTo>
                    <a:pt x="7305" y="18096"/>
                  </a:lnTo>
                  <a:lnTo>
                    <a:pt x="7673" y="18116"/>
                  </a:lnTo>
                  <a:lnTo>
                    <a:pt x="8060" y="18116"/>
                  </a:lnTo>
                  <a:lnTo>
                    <a:pt x="8448" y="18096"/>
                  </a:lnTo>
                  <a:lnTo>
                    <a:pt x="8874" y="18077"/>
                  </a:lnTo>
                  <a:lnTo>
                    <a:pt x="9281" y="18019"/>
                  </a:lnTo>
                  <a:lnTo>
                    <a:pt x="9688" y="17961"/>
                  </a:lnTo>
                  <a:lnTo>
                    <a:pt x="10075" y="17883"/>
                  </a:lnTo>
                  <a:lnTo>
                    <a:pt x="10443" y="17786"/>
                  </a:lnTo>
                  <a:lnTo>
                    <a:pt x="10792" y="17670"/>
                  </a:lnTo>
                  <a:lnTo>
                    <a:pt x="11141" y="17534"/>
                  </a:lnTo>
                  <a:lnTo>
                    <a:pt x="11451" y="17399"/>
                  </a:lnTo>
                  <a:lnTo>
                    <a:pt x="11761" y="17244"/>
                  </a:lnTo>
                  <a:lnTo>
                    <a:pt x="12071" y="17069"/>
                  </a:lnTo>
                  <a:lnTo>
                    <a:pt x="12342" y="16876"/>
                  </a:lnTo>
                  <a:lnTo>
                    <a:pt x="12613" y="16682"/>
                  </a:lnTo>
                  <a:lnTo>
                    <a:pt x="12865" y="16488"/>
                  </a:lnTo>
                  <a:lnTo>
                    <a:pt x="13117" y="16256"/>
                  </a:lnTo>
                  <a:lnTo>
                    <a:pt x="13349" y="16043"/>
                  </a:lnTo>
                  <a:lnTo>
                    <a:pt x="13562" y="15810"/>
                  </a:lnTo>
                  <a:lnTo>
                    <a:pt x="13776" y="15558"/>
                  </a:lnTo>
                  <a:lnTo>
                    <a:pt x="13969" y="15306"/>
                  </a:lnTo>
                  <a:lnTo>
                    <a:pt x="14144" y="15054"/>
                  </a:lnTo>
                  <a:lnTo>
                    <a:pt x="14318" y="14783"/>
                  </a:lnTo>
                  <a:lnTo>
                    <a:pt x="14473" y="14531"/>
                  </a:lnTo>
                  <a:lnTo>
                    <a:pt x="14764" y="13970"/>
                  </a:lnTo>
                  <a:lnTo>
                    <a:pt x="15015" y="13427"/>
                  </a:lnTo>
                  <a:lnTo>
                    <a:pt x="15229" y="12865"/>
                  </a:lnTo>
                  <a:lnTo>
                    <a:pt x="15403" y="12303"/>
                  </a:lnTo>
                  <a:lnTo>
                    <a:pt x="15539" y="11741"/>
                  </a:lnTo>
                  <a:lnTo>
                    <a:pt x="15635" y="11199"/>
                  </a:lnTo>
                  <a:lnTo>
                    <a:pt x="15732" y="10695"/>
                  </a:lnTo>
                  <a:lnTo>
                    <a:pt x="15790" y="10230"/>
                  </a:lnTo>
                  <a:lnTo>
                    <a:pt x="15868" y="9455"/>
                  </a:lnTo>
                  <a:lnTo>
                    <a:pt x="15887" y="8855"/>
                  </a:lnTo>
                  <a:lnTo>
                    <a:pt x="15887" y="8390"/>
                  </a:lnTo>
                  <a:lnTo>
                    <a:pt x="15829" y="7809"/>
                  </a:lnTo>
                  <a:lnTo>
                    <a:pt x="15849" y="7634"/>
                  </a:lnTo>
                  <a:lnTo>
                    <a:pt x="15849" y="7576"/>
                  </a:lnTo>
                  <a:lnTo>
                    <a:pt x="15887" y="7499"/>
                  </a:lnTo>
                  <a:lnTo>
                    <a:pt x="16081" y="7169"/>
                  </a:lnTo>
                  <a:lnTo>
                    <a:pt x="16236" y="6859"/>
                  </a:lnTo>
                  <a:lnTo>
                    <a:pt x="16410" y="6472"/>
                  </a:lnTo>
                  <a:lnTo>
                    <a:pt x="16604" y="6026"/>
                  </a:lnTo>
                  <a:lnTo>
                    <a:pt x="16779" y="5503"/>
                  </a:lnTo>
                  <a:lnTo>
                    <a:pt x="16856" y="5232"/>
                  </a:lnTo>
                  <a:lnTo>
                    <a:pt x="16933" y="4961"/>
                  </a:lnTo>
                  <a:lnTo>
                    <a:pt x="16992" y="4670"/>
                  </a:lnTo>
                  <a:lnTo>
                    <a:pt x="17030" y="4379"/>
                  </a:lnTo>
                  <a:lnTo>
                    <a:pt x="17050" y="4089"/>
                  </a:lnTo>
                  <a:lnTo>
                    <a:pt x="17069" y="3798"/>
                  </a:lnTo>
                  <a:lnTo>
                    <a:pt x="17069" y="3488"/>
                  </a:lnTo>
                  <a:lnTo>
                    <a:pt x="17030" y="3198"/>
                  </a:lnTo>
                  <a:lnTo>
                    <a:pt x="16972" y="2907"/>
                  </a:lnTo>
                  <a:lnTo>
                    <a:pt x="16895" y="2616"/>
                  </a:lnTo>
                  <a:lnTo>
                    <a:pt x="16779" y="2345"/>
                  </a:lnTo>
                  <a:lnTo>
                    <a:pt x="16643" y="2054"/>
                  </a:lnTo>
                  <a:lnTo>
                    <a:pt x="16469" y="1803"/>
                  </a:lnTo>
                  <a:lnTo>
                    <a:pt x="16255" y="1551"/>
                  </a:lnTo>
                  <a:lnTo>
                    <a:pt x="16023" y="1299"/>
                  </a:lnTo>
                  <a:lnTo>
                    <a:pt x="15732" y="1066"/>
                  </a:lnTo>
                  <a:lnTo>
                    <a:pt x="15422" y="873"/>
                  </a:lnTo>
                  <a:lnTo>
                    <a:pt x="15054" y="660"/>
                  </a:lnTo>
                  <a:lnTo>
                    <a:pt x="14647" y="485"/>
                  </a:lnTo>
                  <a:lnTo>
                    <a:pt x="14182" y="330"/>
                  </a:lnTo>
                  <a:lnTo>
                    <a:pt x="13717" y="214"/>
                  </a:lnTo>
                  <a:lnTo>
                    <a:pt x="13272" y="117"/>
                  </a:lnTo>
                  <a:lnTo>
                    <a:pt x="12846" y="40"/>
                  </a:lnTo>
                  <a:lnTo>
                    <a:pt x="124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3621625" y="5422050"/>
              <a:ext cx="180700" cy="69775"/>
            </a:xfrm>
            <a:custGeom>
              <a:avLst/>
              <a:gdLst/>
              <a:ahLst/>
              <a:cxnLst/>
              <a:rect l="l" t="t" r="r" b="b"/>
              <a:pathLst>
                <a:path w="7228" h="2791" extrusionOk="0">
                  <a:moveTo>
                    <a:pt x="1" y="1"/>
                  </a:moveTo>
                  <a:lnTo>
                    <a:pt x="1" y="233"/>
                  </a:lnTo>
                  <a:lnTo>
                    <a:pt x="39" y="543"/>
                  </a:lnTo>
                  <a:lnTo>
                    <a:pt x="98" y="912"/>
                  </a:lnTo>
                  <a:lnTo>
                    <a:pt x="156" y="1125"/>
                  </a:lnTo>
                  <a:lnTo>
                    <a:pt x="233" y="1318"/>
                  </a:lnTo>
                  <a:lnTo>
                    <a:pt x="311" y="1531"/>
                  </a:lnTo>
                  <a:lnTo>
                    <a:pt x="427" y="1725"/>
                  </a:lnTo>
                  <a:lnTo>
                    <a:pt x="543" y="1919"/>
                  </a:lnTo>
                  <a:lnTo>
                    <a:pt x="698" y="2093"/>
                  </a:lnTo>
                  <a:lnTo>
                    <a:pt x="892" y="2268"/>
                  </a:lnTo>
                  <a:lnTo>
                    <a:pt x="1086" y="2423"/>
                  </a:lnTo>
                  <a:lnTo>
                    <a:pt x="1318" y="2539"/>
                  </a:lnTo>
                  <a:lnTo>
                    <a:pt x="1589" y="2636"/>
                  </a:lnTo>
                  <a:lnTo>
                    <a:pt x="1783" y="2675"/>
                  </a:lnTo>
                  <a:lnTo>
                    <a:pt x="1938" y="2713"/>
                  </a:lnTo>
                  <a:lnTo>
                    <a:pt x="2112" y="2733"/>
                  </a:lnTo>
                  <a:lnTo>
                    <a:pt x="2267" y="2733"/>
                  </a:lnTo>
                  <a:lnTo>
                    <a:pt x="2539" y="2713"/>
                  </a:lnTo>
                  <a:lnTo>
                    <a:pt x="2810" y="2655"/>
                  </a:lnTo>
                  <a:lnTo>
                    <a:pt x="3023" y="2578"/>
                  </a:lnTo>
                  <a:lnTo>
                    <a:pt x="3236" y="2461"/>
                  </a:lnTo>
                  <a:lnTo>
                    <a:pt x="3410" y="2345"/>
                  </a:lnTo>
                  <a:lnTo>
                    <a:pt x="3546" y="2210"/>
                  </a:lnTo>
                  <a:lnTo>
                    <a:pt x="3720" y="2306"/>
                  </a:lnTo>
                  <a:lnTo>
                    <a:pt x="3914" y="2423"/>
                  </a:lnTo>
                  <a:lnTo>
                    <a:pt x="4127" y="2520"/>
                  </a:lnTo>
                  <a:lnTo>
                    <a:pt x="4321" y="2597"/>
                  </a:lnTo>
                  <a:lnTo>
                    <a:pt x="4534" y="2675"/>
                  </a:lnTo>
                  <a:lnTo>
                    <a:pt x="4767" y="2733"/>
                  </a:lnTo>
                  <a:lnTo>
                    <a:pt x="4960" y="2771"/>
                  </a:lnTo>
                  <a:lnTo>
                    <a:pt x="5174" y="2791"/>
                  </a:lnTo>
                  <a:lnTo>
                    <a:pt x="5329" y="2771"/>
                  </a:lnTo>
                  <a:lnTo>
                    <a:pt x="5464" y="2733"/>
                  </a:lnTo>
                  <a:lnTo>
                    <a:pt x="5638" y="2655"/>
                  </a:lnTo>
                  <a:lnTo>
                    <a:pt x="5793" y="2558"/>
                  </a:lnTo>
                  <a:lnTo>
                    <a:pt x="5948" y="2442"/>
                  </a:lnTo>
                  <a:lnTo>
                    <a:pt x="6103" y="2306"/>
                  </a:lnTo>
                  <a:lnTo>
                    <a:pt x="6413" y="2016"/>
                  </a:lnTo>
                  <a:lnTo>
                    <a:pt x="6704" y="1706"/>
                  </a:lnTo>
                  <a:lnTo>
                    <a:pt x="6937" y="1415"/>
                  </a:lnTo>
                  <a:lnTo>
                    <a:pt x="7227" y="1028"/>
                  </a:lnTo>
                  <a:lnTo>
                    <a:pt x="7227" y="1028"/>
                  </a:lnTo>
                  <a:lnTo>
                    <a:pt x="6762" y="1105"/>
                  </a:lnTo>
                  <a:lnTo>
                    <a:pt x="6278" y="1144"/>
                  </a:lnTo>
                  <a:lnTo>
                    <a:pt x="5793" y="1163"/>
                  </a:lnTo>
                  <a:lnTo>
                    <a:pt x="5309" y="1163"/>
                  </a:lnTo>
                  <a:lnTo>
                    <a:pt x="4825" y="1125"/>
                  </a:lnTo>
                  <a:lnTo>
                    <a:pt x="4340" y="1086"/>
                  </a:lnTo>
                  <a:lnTo>
                    <a:pt x="3391" y="970"/>
                  </a:lnTo>
                  <a:lnTo>
                    <a:pt x="2965" y="912"/>
                  </a:lnTo>
                  <a:lnTo>
                    <a:pt x="2558" y="834"/>
                  </a:lnTo>
                  <a:lnTo>
                    <a:pt x="1841" y="679"/>
                  </a:lnTo>
                  <a:lnTo>
                    <a:pt x="1260" y="524"/>
                  </a:lnTo>
                  <a:lnTo>
                    <a:pt x="795" y="369"/>
                  </a:lnTo>
                  <a:lnTo>
                    <a:pt x="427" y="214"/>
                  </a:lnTo>
                  <a:lnTo>
                    <a:pt x="194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5"/>
            <p:cNvSpPr/>
            <p:nvPr/>
          </p:nvSpPr>
          <p:spPr>
            <a:xfrm>
              <a:off x="3483100" y="5167300"/>
              <a:ext cx="319700" cy="226700"/>
            </a:xfrm>
            <a:custGeom>
              <a:avLst/>
              <a:gdLst/>
              <a:ahLst/>
              <a:cxnLst/>
              <a:rect l="l" t="t" r="r" b="b"/>
              <a:pathLst>
                <a:path w="12788" h="9068" extrusionOk="0">
                  <a:moveTo>
                    <a:pt x="8177" y="0"/>
                  </a:moveTo>
                  <a:lnTo>
                    <a:pt x="7828" y="39"/>
                  </a:lnTo>
                  <a:lnTo>
                    <a:pt x="7498" y="97"/>
                  </a:lnTo>
                  <a:lnTo>
                    <a:pt x="7188" y="175"/>
                  </a:lnTo>
                  <a:lnTo>
                    <a:pt x="6878" y="271"/>
                  </a:lnTo>
                  <a:lnTo>
                    <a:pt x="6588" y="388"/>
                  </a:lnTo>
                  <a:lnTo>
                    <a:pt x="6317" y="523"/>
                  </a:lnTo>
                  <a:lnTo>
                    <a:pt x="6045" y="678"/>
                  </a:lnTo>
                  <a:lnTo>
                    <a:pt x="5794" y="833"/>
                  </a:lnTo>
                  <a:lnTo>
                    <a:pt x="5542" y="1008"/>
                  </a:lnTo>
                  <a:lnTo>
                    <a:pt x="5309" y="1201"/>
                  </a:lnTo>
                  <a:lnTo>
                    <a:pt x="5096" y="1395"/>
                  </a:lnTo>
                  <a:lnTo>
                    <a:pt x="4883" y="1608"/>
                  </a:lnTo>
                  <a:lnTo>
                    <a:pt x="4689" y="1821"/>
                  </a:lnTo>
                  <a:lnTo>
                    <a:pt x="4515" y="2034"/>
                  </a:lnTo>
                  <a:lnTo>
                    <a:pt x="4166" y="2480"/>
                  </a:lnTo>
                  <a:lnTo>
                    <a:pt x="3875" y="2945"/>
                  </a:lnTo>
                  <a:lnTo>
                    <a:pt x="3624" y="3391"/>
                  </a:lnTo>
                  <a:lnTo>
                    <a:pt x="3411" y="3836"/>
                  </a:lnTo>
                  <a:lnTo>
                    <a:pt x="3236" y="4262"/>
                  </a:lnTo>
                  <a:lnTo>
                    <a:pt x="3101" y="4650"/>
                  </a:lnTo>
                  <a:lnTo>
                    <a:pt x="3004" y="4999"/>
                  </a:lnTo>
                  <a:lnTo>
                    <a:pt x="2907" y="5309"/>
                  </a:lnTo>
                  <a:lnTo>
                    <a:pt x="2791" y="5580"/>
                  </a:lnTo>
                  <a:lnTo>
                    <a:pt x="2636" y="5851"/>
                  </a:lnTo>
                  <a:lnTo>
                    <a:pt x="2461" y="6084"/>
                  </a:lnTo>
                  <a:lnTo>
                    <a:pt x="2287" y="6297"/>
                  </a:lnTo>
                  <a:lnTo>
                    <a:pt x="2074" y="6490"/>
                  </a:lnTo>
                  <a:lnTo>
                    <a:pt x="1880" y="6665"/>
                  </a:lnTo>
                  <a:lnTo>
                    <a:pt x="1647" y="6800"/>
                  </a:lnTo>
                  <a:lnTo>
                    <a:pt x="1434" y="6936"/>
                  </a:lnTo>
                  <a:lnTo>
                    <a:pt x="1202" y="7033"/>
                  </a:lnTo>
                  <a:lnTo>
                    <a:pt x="989" y="7091"/>
                  </a:lnTo>
                  <a:lnTo>
                    <a:pt x="756" y="7149"/>
                  </a:lnTo>
                  <a:lnTo>
                    <a:pt x="543" y="7188"/>
                  </a:lnTo>
                  <a:lnTo>
                    <a:pt x="349" y="7188"/>
                  </a:lnTo>
                  <a:lnTo>
                    <a:pt x="175" y="7169"/>
                  </a:lnTo>
                  <a:lnTo>
                    <a:pt x="1" y="7110"/>
                  </a:lnTo>
                  <a:lnTo>
                    <a:pt x="136" y="7227"/>
                  </a:lnTo>
                  <a:lnTo>
                    <a:pt x="311" y="7343"/>
                  </a:lnTo>
                  <a:lnTo>
                    <a:pt x="543" y="7498"/>
                  </a:lnTo>
                  <a:lnTo>
                    <a:pt x="853" y="7692"/>
                  </a:lnTo>
                  <a:lnTo>
                    <a:pt x="1221" y="7885"/>
                  </a:lnTo>
                  <a:lnTo>
                    <a:pt x="1647" y="8099"/>
                  </a:lnTo>
                  <a:lnTo>
                    <a:pt x="2151" y="8292"/>
                  </a:lnTo>
                  <a:lnTo>
                    <a:pt x="2732" y="8505"/>
                  </a:lnTo>
                  <a:lnTo>
                    <a:pt x="3352" y="8680"/>
                  </a:lnTo>
                  <a:lnTo>
                    <a:pt x="4050" y="8835"/>
                  </a:lnTo>
                  <a:lnTo>
                    <a:pt x="4437" y="8893"/>
                  </a:lnTo>
                  <a:lnTo>
                    <a:pt x="4825" y="8951"/>
                  </a:lnTo>
                  <a:lnTo>
                    <a:pt x="5232" y="9009"/>
                  </a:lnTo>
                  <a:lnTo>
                    <a:pt x="5639" y="9048"/>
                  </a:lnTo>
                  <a:lnTo>
                    <a:pt x="6084" y="9067"/>
                  </a:lnTo>
                  <a:lnTo>
                    <a:pt x="6995" y="9067"/>
                  </a:lnTo>
                  <a:lnTo>
                    <a:pt x="7479" y="9048"/>
                  </a:lnTo>
                  <a:lnTo>
                    <a:pt x="7983" y="9009"/>
                  </a:lnTo>
                  <a:lnTo>
                    <a:pt x="8506" y="8951"/>
                  </a:lnTo>
                  <a:lnTo>
                    <a:pt x="9010" y="8854"/>
                  </a:lnTo>
                  <a:lnTo>
                    <a:pt x="9475" y="8738"/>
                  </a:lnTo>
                  <a:lnTo>
                    <a:pt x="9920" y="8583"/>
                  </a:lnTo>
                  <a:lnTo>
                    <a:pt x="10327" y="8389"/>
                  </a:lnTo>
                  <a:lnTo>
                    <a:pt x="10695" y="8176"/>
                  </a:lnTo>
                  <a:lnTo>
                    <a:pt x="11044" y="7944"/>
                  </a:lnTo>
                  <a:lnTo>
                    <a:pt x="11354" y="7672"/>
                  </a:lnTo>
                  <a:lnTo>
                    <a:pt x="11644" y="7382"/>
                  </a:lnTo>
                  <a:lnTo>
                    <a:pt x="11877" y="7072"/>
                  </a:lnTo>
                  <a:lnTo>
                    <a:pt x="12109" y="6742"/>
                  </a:lnTo>
                  <a:lnTo>
                    <a:pt x="12284" y="6413"/>
                  </a:lnTo>
                  <a:lnTo>
                    <a:pt x="12458" y="6064"/>
                  </a:lnTo>
                  <a:lnTo>
                    <a:pt x="12574" y="5696"/>
                  </a:lnTo>
                  <a:lnTo>
                    <a:pt x="12671" y="5328"/>
                  </a:lnTo>
                  <a:lnTo>
                    <a:pt x="12749" y="4960"/>
                  </a:lnTo>
                  <a:lnTo>
                    <a:pt x="12788" y="4572"/>
                  </a:lnTo>
                  <a:lnTo>
                    <a:pt x="12788" y="4204"/>
                  </a:lnTo>
                  <a:lnTo>
                    <a:pt x="12768" y="3817"/>
                  </a:lnTo>
                  <a:lnTo>
                    <a:pt x="12729" y="3449"/>
                  </a:lnTo>
                  <a:lnTo>
                    <a:pt x="12652" y="3081"/>
                  </a:lnTo>
                  <a:lnTo>
                    <a:pt x="12555" y="2732"/>
                  </a:lnTo>
                  <a:lnTo>
                    <a:pt x="12419" y="2383"/>
                  </a:lnTo>
                  <a:lnTo>
                    <a:pt x="12264" y="2054"/>
                  </a:lnTo>
                  <a:lnTo>
                    <a:pt x="12090" y="1744"/>
                  </a:lnTo>
                  <a:lnTo>
                    <a:pt x="11877" y="1453"/>
                  </a:lnTo>
                  <a:lnTo>
                    <a:pt x="11625" y="1182"/>
                  </a:lnTo>
                  <a:lnTo>
                    <a:pt x="11373" y="930"/>
                  </a:lnTo>
                  <a:lnTo>
                    <a:pt x="11083" y="698"/>
                  </a:lnTo>
                  <a:lnTo>
                    <a:pt x="10773" y="504"/>
                  </a:lnTo>
                  <a:lnTo>
                    <a:pt x="10424" y="349"/>
                  </a:lnTo>
                  <a:lnTo>
                    <a:pt x="10056" y="213"/>
                  </a:lnTo>
                  <a:lnTo>
                    <a:pt x="9668" y="116"/>
                  </a:lnTo>
                  <a:lnTo>
                    <a:pt x="9281" y="39"/>
                  </a:lnTo>
                  <a:lnTo>
                    <a:pt x="88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5"/>
            <p:cNvSpPr/>
            <p:nvPr/>
          </p:nvSpPr>
          <p:spPr>
            <a:xfrm>
              <a:off x="3525725" y="5203125"/>
              <a:ext cx="257700" cy="178275"/>
            </a:xfrm>
            <a:custGeom>
              <a:avLst/>
              <a:gdLst/>
              <a:ahLst/>
              <a:cxnLst/>
              <a:rect l="l" t="t" r="r" b="b"/>
              <a:pathLst>
                <a:path w="10308" h="7131" extrusionOk="0">
                  <a:moveTo>
                    <a:pt x="9068" y="1"/>
                  </a:moveTo>
                  <a:lnTo>
                    <a:pt x="8990" y="388"/>
                  </a:lnTo>
                  <a:lnTo>
                    <a:pt x="8893" y="776"/>
                  </a:lnTo>
                  <a:lnTo>
                    <a:pt x="8796" y="1163"/>
                  </a:lnTo>
                  <a:lnTo>
                    <a:pt x="8661" y="1531"/>
                  </a:lnTo>
                  <a:lnTo>
                    <a:pt x="8506" y="1900"/>
                  </a:lnTo>
                  <a:lnTo>
                    <a:pt x="8331" y="2248"/>
                  </a:lnTo>
                  <a:lnTo>
                    <a:pt x="8138" y="2597"/>
                  </a:lnTo>
                  <a:lnTo>
                    <a:pt x="7905" y="2926"/>
                  </a:lnTo>
                  <a:lnTo>
                    <a:pt x="7673" y="3217"/>
                  </a:lnTo>
                  <a:lnTo>
                    <a:pt x="7421" y="3488"/>
                  </a:lnTo>
                  <a:lnTo>
                    <a:pt x="7169" y="3759"/>
                  </a:lnTo>
                  <a:lnTo>
                    <a:pt x="6878" y="4011"/>
                  </a:lnTo>
                  <a:lnTo>
                    <a:pt x="6588" y="4244"/>
                  </a:lnTo>
                  <a:lnTo>
                    <a:pt x="6278" y="4457"/>
                  </a:lnTo>
                  <a:lnTo>
                    <a:pt x="5968" y="4670"/>
                  </a:lnTo>
                  <a:lnTo>
                    <a:pt x="5638" y="4864"/>
                  </a:lnTo>
                  <a:lnTo>
                    <a:pt x="5290" y="5019"/>
                  </a:lnTo>
                  <a:lnTo>
                    <a:pt x="4941" y="5174"/>
                  </a:lnTo>
                  <a:lnTo>
                    <a:pt x="4592" y="5290"/>
                  </a:lnTo>
                  <a:lnTo>
                    <a:pt x="4224" y="5367"/>
                  </a:lnTo>
                  <a:lnTo>
                    <a:pt x="3856" y="5445"/>
                  </a:lnTo>
                  <a:lnTo>
                    <a:pt x="3488" y="5484"/>
                  </a:lnTo>
                  <a:lnTo>
                    <a:pt x="3120" y="5484"/>
                  </a:lnTo>
                  <a:lnTo>
                    <a:pt x="2752" y="5445"/>
                  </a:lnTo>
                  <a:lnTo>
                    <a:pt x="2422" y="5387"/>
                  </a:lnTo>
                  <a:lnTo>
                    <a:pt x="2112" y="5290"/>
                  </a:lnTo>
                  <a:lnTo>
                    <a:pt x="1783" y="5154"/>
                  </a:lnTo>
                  <a:lnTo>
                    <a:pt x="1473" y="4980"/>
                  </a:lnTo>
                  <a:lnTo>
                    <a:pt x="1337" y="5135"/>
                  </a:lnTo>
                  <a:lnTo>
                    <a:pt x="1163" y="5290"/>
                  </a:lnTo>
                  <a:lnTo>
                    <a:pt x="989" y="5445"/>
                  </a:lnTo>
                  <a:lnTo>
                    <a:pt x="814" y="5581"/>
                  </a:lnTo>
                  <a:lnTo>
                    <a:pt x="621" y="5697"/>
                  </a:lnTo>
                  <a:lnTo>
                    <a:pt x="427" y="5813"/>
                  </a:lnTo>
                  <a:lnTo>
                    <a:pt x="214" y="5929"/>
                  </a:lnTo>
                  <a:lnTo>
                    <a:pt x="1" y="6026"/>
                  </a:lnTo>
                  <a:lnTo>
                    <a:pt x="485" y="6259"/>
                  </a:lnTo>
                  <a:lnTo>
                    <a:pt x="1066" y="6491"/>
                  </a:lnTo>
                  <a:lnTo>
                    <a:pt x="1376" y="6607"/>
                  </a:lnTo>
                  <a:lnTo>
                    <a:pt x="1725" y="6724"/>
                  </a:lnTo>
                  <a:lnTo>
                    <a:pt x="2112" y="6821"/>
                  </a:lnTo>
                  <a:lnTo>
                    <a:pt x="2500" y="6898"/>
                  </a:lnTo>
                  <a:lnTo>
                    <a:pt x="2926" y="6995"/>
                  </a:lnTo>
                  <a:lnTo>
                    <a:pt x="3372" y="7053"/>
                  </a:lnTo>
                  <a:lnTo>
                    <a:pt x="3837" y="7092"/>
                  </a:lnTo>
                  <a:lnTo>
                    <a:pt x="4340" y="7131"/>
                  </a:lnTo>
                  <a:lnTo>
                    <a:pt x="5387" y="7131"/>
                  </a:lnTo>
                  <a:lnTo>
                    <a:pt x="5948" y="7092"/>
                  </a:lnTo>
                  <a:lnTo>
                    <a:pt x="6530" y="7034"/>
                  </a:lnTo>
                  <a:lnTo>
                    <a:pt x="6917" y="6976"/>
                  </a:lnTo>
                  <a:lnTo>
                    <a:pt x="7266" y="6879"/>
                  </a:lnTo>
                  <a:lnTo>
                    <a:pt x="7595" y="6782"/>
                  </a:lnTo>
                  <a:lnTo>
                    <a:pt x="7925" y="6646"/>
                  </a:lnTo>
                  <a:lnTo>
                    <a:pt x="8215" y="6511"/>
                  </a:lnTo>
                  <a:lnTo>
                    <a:pt x="8486" y="6356"/>
                  </a:lnTo>
                  <a:lnTo>
                    <a:pt x="8738" y="6162"/>
                  </a:lnTo>
                  <a:lnTo>
                    <a:pt x="8971" y="5968"/>
                  </a:lnTo>
                  <a:lnTo>
                    <a:pt x="9184" y="5774"/>
                  </a:lnTo>
                  <a:lnTo>
                    <a:pt x="9397" y="5542"/>
                  </a:lnTo>
                  <a:lnTo>
                    <a:pt x="9571" y="5309"/>
                  </a:lnTo>
                  <a:lnTo>
                    <a:pt x="9726" y="5077"/>
                  </a:lnTo>
                  <a:lnTo>
                    <a:pt x="9862" y="4825"/>
                  </a:lnTo>
                  <a:lnTo>
                    <a:pt x="9978" y="4554"/>
                  </a:lnTo>
                  <a:lnTo>
                    <a:pt x="10075" y="4283"/>
                  </a:lnTo>
                  <a:lnTo>
                    <a:pt x="10153" y="4011"/>
                  </a:lnTo>
                  <a:lnTo>
                    <a:pt x="10230" y="3740"/>
                  </a:lnTo>
                  <a:lnTo>
                    <a:pt x="10269" y="3469"/>
                  </a:lnTo>
                  <a:lnTo>
                    <a:pt x="10288" y="3178"/>
                  </a:lnTo>
                  <a:lnTo>
                    <a:pt x="10308" y="2907"/>
                  </a:lnTo>
                  <a:lnTo>
                    <a:pt x="10288" y="2636"/>
                  </a:lnTo>
                  <a:lnTo>
                    <a:pt x="10269" y="2345"/>
                  </a:lnTo>
                  <a:lnTo>
                    <a:pt x="10230" y="2074"/>
                  </a:lnTo>
                  <a:lnTo>
                    <a:pt x="10172" y="1803"/>
                  </a:lnTo>
                  <a:lnTo>
                    <a:pt x="10094" y="1551"/>
                  </a:lnTo>
                  <a:lnTo>
                    <a:pt x="9998" y="1299"/>
                  </a:lnTo>
                  <a:lnTo>
                    <a:pt x="9881" y="1047"/>
                  </a:lnTo>
                  <a:lnTo>
                    <a:pt x="9746" y="815"/>
                  </a:lnTo>
                  <a:lnTo>
                    <a:pt x="9591" y="582"/>
                  </a:lnTo>
                  <a:lnTo>
                    <a:pt x="9436" y="369"/>
                  </a:lnTo>
                  <a:lnTo>
                    <a:pt x="9261" y="175"/>
                  </a:lnTo>
                  <a:lnTo>
                    <a:pt x="9068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3778537" y="5204829"/>
              <a:ext cx="141450" cy="220900"/>
            </a:xfrm>
            <a:custGeom>
              <a:avLst/>
              <a:gdLst/>
              <a:ahLst/>
              <a:cxnLst/>
              <a:rect l="l" t="t" r="r" b="b"/>
              <a:pathLst>
                <a:path w="5658" h="8836" extrusionOk="0">
                  <a:moveTo>
                    <a:pt x="3100" y="1"/>
                  </a:moveTo>
                  <a:lnTo>
                    <a:pt x="2868" y="59"/>
                  </a:lnTo>
                  <a:lnTo>
                    <a:pt x="2674" y="136"/>
                  </a:lnTo>
                  <a:lnTo>
                    <a:pt x="2461" y="214"/>
                  </a:lnTo>
                  <a:lnTo>
                    <a:pt x="2248" y="330"/>
                  </a:lnTo>
                  <a:lnTo>
                    <a:pt x="2054" y="466"/>
                  </a:lnTo>
                  <a:lnTo>
                    <a:pt x="1860" y="601"/>
                  </a:lnTo>
                  <a:lnTo>
                    <a:pt x="1666" y="756"/>
                  </a:lnTo>
                  <a:lnTo>
                    <a:pt x="1492" y="931"/>
                  </a:lnTo>
                  <a:lnTo>
                    <a:pt x="1318" y="1105"/>
                  </a:lnTo>
                  <a:lnTo>
                    <a:pt x="1163" y="1318"/>
                  </a:lnTo>
                  <a:lnTo>
                    <a:pt x="1008" y="1512"/>
                  </a:lnTo>
                  <a:lnTo>
                    <a:pt x="853" y="1725"/>
                  </a:lnTo>
                  <a:lnTo>
                    <a:pt x="717" y="1938"/>
                  </a:lnTo>
                  <a:lnTo>
                    <a:pt x="601" y="2170"/>
                  </a:lnTo>
                  <a:lnTo>
                    <a:pt x="485" y="2403"/>
                  </a:lnTo>
                  <a:lnTo>
                    <a:pt x="368" y="2635"/>
                  </a:lnTo>
                  <a:lnTo>
                    <a:pt x="272" y="2887"/>
                  </a:lnTo>
                  <a:lnTo>
                    <a:pt x="194" y="3120"/>
                  </a:lnTo>
                  <a:lnTo>
                    <a:pt x="136" y="3372"/>
                  </a:lnTo>
                  <a:lnTo>
                    <a:pt x="78" y="3604"/>
                  </a:lnTo>
                  <a:lnTo>
                    <a:pt x="39" y="3856"/>
                  </a:lnTo>
                  <a:lnTo>
                    <a:pt x="0" y="4089"/>
                  </a:lnTo>
                  <a:lnTo>
                    <a:pt x="0" y="4321"/>
                  </a:lnTo>
                  <a:lnTo>
                    <a:pt x="0" y="4554"/>
                  </a:lnTo>
                  <a:lnTo>
                    <a:pt x="20" y="4767"/>
                  </a:lnTo>
                  <a:lnTo>
                    <a:pt x="58" y="4980"/>
                  </a:lnTo>
                  <a:lnTo>
                    <a:pt x="97" y="5193"/>
                  </a:lnTo>
                  <a:lnTo>
                    <a:pt x="175" y="5387"/>
                  </a:lnTo>
                  <a:lnTo>
                    <a:pt x="272" y="5580"/>
                  </a:lnTo>
                  <a:lnTo>
                    <a:pt x="368" y="5755"/>
                  </a:lnTo>
                  <a:lnTo>
                    <a:pt x="504" y="5910"/>
                  </a:lnTo>
                  <a:lnTo>
                    <a:pt x="659" y="6065"/>
                  </a:lnTo>
                  <a:lnTo>
                    <a:pt x="950" y="6336"/>
                  </a:lnTo>
                  <a:lnTo>
                    <a:pt x="1182" y="6607"/>
                  </a:lnTo>
                  <a:lnTo>
                    <a:pt x="1395" y="6859"/>
                  </a:lnTo>
                  <a:lnTo>
                    <a:pt x="1550" y="7111"/>
                  </a:lnTo>
                  <a:lnTo>
                    <a:pt x="1686" y="7363"/>
                  </a:lnTo>
                  <a:lnTo>
                    <a:pt x="1783" y="7595"/>
                  </a:lnTo>
                  <a:lnTo>
                    <a:pt x="1860" y="7808"/>
                  </a:lnTo>
                  <a:lnTo>
                    <a:pt x="1918" y="8002"/>
                  </a:lnTo>
                  <a:lnTo>
                    <a:pt x="1938" y="8176"/>
                  </a:lnTo>
                  <a:lnTo>
                    <a:pt x="1957" y="8351"/>
                  </a:lnTo>
                  <a:lnTo>
                    <a:pt x="1957" y="8603"/>
                  </a:lnTo>
                  <a:lnTo>
                    <a:pt x="1938" y="8777"/>
                  </a:lnTo>
                  <a:lnTo>
                    <a:pt x="1918" y="8835"/>
                  </a:lnTo>
                  <a:lnTo>
                    <a:pt x="2170" y="8816"/>
                  </a:lnTo>
                  <a:lnTo>
                    <a:pt x="2422" y="8777"/>
                  </a:lnTo>
                  <a:lnTo>
                    <a:pt x="2655" y="8738"/>
                  </a:lnTo>
                  <a:lnTo>
                    <a:pt x="2868" y="8680"/>
                  </a:lnTo>
                  <a:lnTo>
                    <a:pt x="3081" y="8603"/>
                  </a:lnTo>
                  <a:lnTo>
                    <a:pt x="3275" y="8506"/>
                  </a:lnTo>
                  <a:lnTo>
                    <a:pt x="3468" y="8409"/>
                  </a:lnTo>
                  <a:lnTo>
                    <a:pt x="3662" y="8312"/>
                  </a:lnTo>
                  <a:lnTo>
                    <a:pt x="3836" y="8176"/>
                  </a:lnTo>
                  <a:lnTo>
                    <a:pt x="3991" y="8060"/>
                  </a:lnTo>
                  <a:lnTo>
                    <a:pt x="4166" y="7905"/>
                  </a:lnTo>
                  <a:lnTo>
                    <a:pt x="4301" y="7770"/>
                  </a:lnTo>
                  <a:lnTo>
                    <a:pt x="4437" y="7595"/>
                  </a:lnTo>
                  <a:lnTo>
                    <a:pt x="4573" y="7440"/>
                  </a:lnTo>
                  <a:lnTo>
                    <a:pt x="4805" y="7072"/>
                  </a:lnTo>
                  <a:lnTo>
                    <a:pt x="5018" y="6685"/>
                  </a:lnTo>
                  <a:lnTo>
                    <a:pt x="5193" y="6278"/>
                  </a:lnTo>
                  <a:lnTo>
                    <a:pt x="5328" y="5852"/>
                  </a:lnTo>
                  <a:lnTo>
                    <a:pt x="5444" y="5406"/>
                  </a:lnTo>
                  <a:lnTo>
                    <a:pt x="5541" y="4941"/>
                  </a:lnTo>
                  <a:lnTo>
                    <a:pt x="5599" y="4476"/>
                  </a:lnTo>
                  <a:lnTo>
                    <a:pt x="5638" y="4011"/>
                  </a:lnTo>
                  <a:lnTo>
                    <a:pt x="5658" y="3546"/>
                  </a:lnTo>
                  <a:lnTo>
                    <a:pt x="5658" y="3217"/>
                  </a:lnTo>
                  <a:lnTo>
                    <a:pt x="5638" y="2887"/>
                  </a:lnTo>
                  <a:lnTo>
                    <a:pt x="5619" y="2597"/>
                  </a:lnTo>
                  <a:lnTo>
                    <a:pt x="5580" y="2306"/>
                  </a:lnTo>
                  <a:lnTo>
                    <a:pt x="5483" y="1802"/>
                  </a:lnTo>
                  <a:lnTo>
                    <a:pt x="5348" y="1376"/>
                  </a:lnTo>
                  <a:lnTo>
                    <a:pt x="5231" y="1027"/>
                  </a:lnTo>
                  <a:lnTo>
                    <a:pt x="5096" y="756"/>
                  </a:lnTo>
                  <a:lnTo>
                    <a:pt x="4999" y="562"/>
                  </a:lnTo>
                  <a:lnTo>
                    <a:pt x="4921" y="466"/>
                  </a:lnTo>
                  <a:lnTo>
                    <a:pt x="4844" y="427"/>
                  </a:lnTo>
                  <a:lnTo>
                    <a:pt x="4747" y="369"/>
                  </a:lnTo>
                  <a:lnTo>
                    <a:pt x="4495" y="272"/>
                  </a:lnTo>
                  <a:lnTo>
                    <a:pt x="4185" y="194"/>
                  </a:lnTo>
                  <a:lnTo>
                    <a:pt x="3875" y="117"/>
                  </a:lnTo>
                  <a:lnTo>
                    <a:pt x="3333" y="39"/>
                  </a:lnTo>
                  <a:lnTo>
                    <a:pt x="310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3894325" y="5130475"/>
              <a:ext cx="123525" cy="69775"/>
            </a:xfrm>
            <a:custGeom>
              <a:avLst/>
              <a:gdLst/>
              <a:ahLst/>
              <a:cxnLst/>
              <a:rect l="l" t="t" r="r" b="b"/>
              <a:pathLst>
                <a:path w="4941" h="2791" extrusionOk="0">
                  <a:moveTo>
                    <a:pt x="1046" y="1"/>
                  </a:moveTo>
                  <a:lnTo>
                    <a:pt x="911" y="20"/>
                  </a:lnTo>
                  <a:lnTo>
                    <a:pt x="795" y="59"/>
                  </a:lnTo>
                  <a:lnTo>
                    <a:pt x="678" y="117"/>
                  </a:lnTo>
                  <a:lnTo>
                    <a:pt x="562" y="194"/>
                  </a:lnTo>
                  <a:lnTo>
                    <a:pt x="465" y="291"/>
                  </a:lnTo>
                  <a:lnTo>
                    <a:pt x="368" y="388"/>
                  </a:lnTo>
                  <a:lnTo>
                    <a:pt x="194" y="659"/>
                  </a:lnTo>
                  <a:lnTo>
                    <a:pt x="78" y="911"/>
                  </a:lnTo>
                  <a:lnTo>
                    <a:pt x="20" y="1163"/>
                  </a:lnTo>
                  <a:lnTo>
                    <a:pt x="0" y="1376"/>
                  </a:lnTo>
                  <a:lnTo>
                    <a:pt x="20" y="1589"/>
                  </a:lnTo>
                  <a:lnTo>
                    <a:pt x="58" y="1783"/>
                  </a:lnTo>
                  <a:lnTo>
                    <a:pt x="155" y="1958"/>
                  </a:lnTo>
                  <a:lnTo>
                    <a:pt x="252" y="2132"/>
                  </a:lnTo>
                  <a:lnTo>
                    <a:pt x="368" y="2268"/>
                  </a:lnTo>
                  <a:lnTo>
                    <a:pt x="504" y="2403"/>
                  </a:lnTo>
                  <a:lnTo>
                    <a:pt x="640" y="2500"/>
                  </a:lnTo>
                  <a:lnTo>
                    <a:pt x="756" y="2597"/>
                  </a:lnTo>
                  <a:lnTo>
                    <a:pt x="988" y="2732"/>
                  </a:lnTo>
                  <a:lnTo>
                    <a:pt x="1124" y="2771"/>
                  </a:lnTo>
                  <a:lnTo>
                    <a:pt x="1318" y="2791"/>
                  </a:lnTo>
                  <a:lnTo>
                    <a:pt x="1434" y="2791"/>
                  </a:lnTo>
                  <a:lnTo>
                    <a:pt x="1570" y="2771"/>
                  </a:lnTo>
                  <a:lnTo>
                    <a:pt x="1763" y="2713"/>
                  </a:lnTo>
                  <a:lnTo>
                    <a:pt x="1996" y="2616"/>
                  </a:lnTo>
                  <a:lnTo>
                    <a:pt x="2286" y="2461"/>
                  </a:lnTo>
                  <a:lnTo>
                    <a:pt x="2635" y="2268"/>
                  </a:lnTo>
                  <a:lnTo>
                    <a:pt x="2829" y="2151"/>
                  </a:lnTo>
                  <a:lnTo>
                    <a:pt x="3042" y="2074"/>
                  </a:lnTo>
                  <a:lnTo>
                    <a:pt x="3236" y="1996"/>
                  </a:lnTo>
                  <a:lnTo>
                    <a:pt x="3449" y="1958"/>
                  </a:lnTo>
                  <a:lnTo>
                    <a:pt x="3643" y="1938"/>
                  </a:lnTo>
                  <a:lnTo>
                    <a:pt x="3836" y="1919"/>
                  </a:lnTo>
                  <a:lnTo>
                    <a:pt x="4185" y="1938"/>
                  </a:lnTo>
                  <a:lnTo>
                    <a:pt x="4495" y="1977"/>
                  </a:lnTo>
                  <a:lnTo>
                    <a:pt x="4728" y="2035"/>
                  </a:lnTo>
                  <a:lnTo>
                    <a:pt x="4941" y="2093"/>
                  </a:lnTo>
                  <a:lnTo>
                    <a:pt x="4941" y="2093"/>
                  </a:lnTo>
                  <a:lnTo>
                    <a:pt x="4418" y="1744"/>
                  </a:lnTo>
                  <a:lnTo>
                    <a:pt x="3836" y="1318"/>
                  </a:lnTo>
                  <a:lnTo>
                    <a:pt x="3197" y="873"/>
                  </a:lnTo>
                  <a:lnTo>
                    <a:pt x="2868" y="659"/>
                  </a:lnTo>
                  <a:lnTo>
                    <a:pt x="2558" y="466"/>
                  </a:lnTo>
                  <a:lnTo>
                    <a:pt x="2228" y="291"/>
                  </a:lnTo>
                  <a:lnTo>
                    <a:pt x="1918" y="156"/>
                  </a:lnTo>
                  <a:lnTo>
                    <a:pt x="1608" y="59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3900625" y="5118375"/>
              <a:ext cx="123525" cy="68800"/>
            </a:xfrm>
            <a:custGeom>
              <a:avLst/>
              <a:gdLst/>
              <a:ahLst/>
              <a:cxnLst/>
              <a:rect l="l" t="t" r="r" b="b"/>
              <a:pathLst>
                <a:path w="4941" h="2752" extrusionOk="0">
                  <a:moveTo>
                    <a:pt x="1337" y="0"/>
                  </a:moveTo>
                  <a:lnTo>
                    <a:pt x="1143" y="59"/>
                  </a:lnTo>
                  <a:lnTo>
                    <a:pt x="949" y="136"/>
                  </a:lnTo>
                  <a:lnTo>
                    <a:pt x="717" y="272"/>
                  </a:lnTo>
                  <a:lnTo>
                    <a:pt x="581" y="349"/>
                  </a:lnTo>
                  <a:lnTo>
                    <a:pt x="465" y="446"/>
                  </a:lnTo>
                  <a:lnTo>
                    <a:pt x="368" y="543"/>
                  </a:lnTo>
                  <a:lnTo>
                    <a:pt x="252" y="659"/>
                  </a:lnTo>
                  <a:lnTo>
                    <a:pt x="174" y="795"/>
                  </a:lnTo>
                  <a:lnTo>
                    <a:pt x="97" y="930"/>
                  </a:lnTo>
                  <a:lnTo>
                    <a:pt x="39" y="1105"/>
                  </a:lnTo>
                  <a:lnTo>
                    <a:pt x="0" y="1279"/>
                  </a:lnTo>
                  <a:lnTo>
                    <a:pt x="0" y="1453"/>
                  </a:lnTo>
                  <a:lnTo>
                    <a:pt x="19" y="1608"/>
                  </a:lnTo>
                  <a:lnTo>
                    <a:pt x="78" y="1744"/>
                  </a:lnTo>
                  <a:lnTo>
                    <a:pt x="136" y="1880"/>
                  </a:lnTo>
                  <a:lnTo>
                    <a:pt x="213" y="1996"/>
                  </a:lnTo>
                  <a:lnTo>
                    <a:pt x="291" y="2073"/>
                  </a:lnTo>
                  <a:lnTo>
                    <a:pt x="388" y="2170"/>
                  </a:lnTo>
                  <a:lnTo>
                    <a:pt x="504" y="2228"/>
                  </a:lnTo>
                  <a:lnTo>
                    <a:pt x="698" y="2345"/>
                  </a:lnTo>
                  <a:lnTo>
                    <a:pt x="872" y="2403"/>
                  </a:lnTo>
                  <a:lnTo>
                    <a:pt x="1066" y="2442"/>
                  </a:lnTo>
                  <a:lnTo>
                    <a:pt x="1531" y="2306"/>
                  </a:lnTo>
                  <a:lnTo>
                    <a:pt x="1976" y="2228"/>
                  </a:lnTo>
                  <a:lnTo>
                    <a:pt x="2383" y="2170"/>
                  </a:lnTo>
                  <a:lnTo>
                    <a:pt x="2771" y="2151"/>
                  </a:lnTo>
                  <a:lnTo>
                    <a:pt x="3119" y="2151"/>
                  </a:lnTo>
                  <a:lnTo>
                    <a:pt x="3449" y="2170"/>
                  </a:lnTo>
                  <a:lnTo>
                    <a:pt x="3739" y="2228"/>
                  </a:lnTo>
                  <a:lnTo>
                    <a:pt x="3991" y="2287"/>
                  </a:lnTo>
                  <a:lnTo>
                    <a:pt x="4204" y="2364"/>
                  </a:lnTo>
                  <a:lnTo>
                    <a:pt x="4417" y="2442"/>
                  </a:lnTo>
                  <a:lnTo>
                    <a:pt x="4572" y="2519"/>
                  </a:lnTo>
                  <a:lnTo>
                    <a:pt x="4708" y="2597"/>
                  </a:lnTo>
                  <a:lnTo>
                    <a:pt x="4882" y="2713"/>
                  </a:lnTo>
                  <a:lnTo>
                    <a:pt x="4940" y="2752"/>
                  </a:lnTo>
                  <a:lnTo>
                    <a:pt x="4882" y="2500"/>
                  </a:lnTo>
                  <a:lnTo>
                    <a:pt x="4785" y="2267"/>
                  </a:lnTo>
                  <a:lnTo>
                    <a:pt x="4708" y="2035"/>
                  </a:lnTo>
                  <a:lnTo>
                    <a:pt x="4592" y="1841"/>
                  </a:lnTo>
                  <a:lnTo>
                    <a:pt x="4476" y="1647"/>
                  </a:lnTo>
                  <a:lnTo>
                    <a:pt x="4359" y="1473"/>
                  </a:lnTo>
                  <a:lnTo>
                    <a:pt x="4224" y="1298"/>
                  </a:lnTo>
                  <a:lnTo>
                    <a:pt x="4088" y="1143"/>
                  </a:lnTo>
                  <a:lnTo>
                    <a:pt x="3952" y="1008"/>
                  </a:lnTo>
                  <a:lnTo>
                    <a:pt x="3817" y="872"/>
                  </a:lnTo>
                  <a:lnTo>
                    <a:pt x="3507" y="659"/>
                  </a:lnTo>
                  <a:lnTo>
                    <a:pt x="3197" y="485"/>
                  </a:lnTo>
                  <a:lnTo>
                    <a:pt x="2887" y="330"/>
                  </a:lnTo>
                  <a:lnTo>
                    <a:pt x="2596" y="213"/>
                  </a:lnTo>
                  <a:lnTo>
                    <a:pt x="2306" y="136"/>
                  </a:lnTo>
                  <a:lnTo>
                    <a:pt x="2034" y="78"/>
                  </a:lnTo>
                  <a:lnTo>
                    <a:pt x="1802" y="39"/>
                  </a:lnTo>
                  <a:lnTo>
                    <a:pt x="14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3930650" y="5136300"/>
              <a:ext cx="10200" cy="12600"/>
            </a:xfrm>
            <a:custGeom>
              <a:avLst/>
              <a:gdLst/>
              <a:ahLst/>
              <a:cxnLst/>
              <a:rect l="l" t="t" r="r" b="b"/>
              <a:pathLst>
                <a:path w="408" h="504" extrusionOk="0">
                  <a:moveTo>
                    <a:pt x="194" y="0"/>
                  </a:moveTo>
                  <a:lnTo>
                    <a:pt x="117" y="20"/>
                  </a:lnTo>
                  <a:lnTo>
                    <a:pt x="58" y="78"/>
                  </a:lnTo>
                  <a:lnTo>
                    <a:pt x="0" y="155"/>
                  </a:lnTo>
                  <a:lnTo>
                    <a:pt x="0" y="252"/>
                  </a:lnTo>
                  <a:lnTo>
                    <a:pt x="0" y="349"/>
                  </a:lnTo>
                  <a:lnTo>
                    <a:pt x="58" y="426"/>
                  </a:lnTo>
                  <a:lnTo>
                    <a:pt x="117" y="485"/>
                  </a:lnTo>
                  <a:lnTo>
                    <a:pt x="194" y="504"/>
                  </a:lnTo>
                  <a:lnTo>
                    <a:pt x="272" y="485"/>
                  </a:lnTo>
                  <a:lnTo>
                    <a:pt x="349" y="426"/>
                  </a:lnTo>
                  <a:lnTo>
                    <a:pt x="388" y="349"/>
                  </a:lnTo>
                  <a:lnTo>
                    <a:pt x="407" y="252"/>
                  </a:lnTo>
                  <a:lnTo>
                    <a:pt x="388" y="155"/>
                  </a:lnTo>
                  <a:lnTo>
                    <a:pt x="349" y="78"/>
                  </a:lnTo>
                  <a:lnTo>
                    <a:pt x="272" y="2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5"/>
            <p:cNvSpPr/>
            <p:nvPr/>
          </p:nvSpPr>
          <p:spPr>
            <a:xfrm>
              <a:off x="3845400" y="5112550"/>
              <a:ext cx="41675" cy="37825"/>
            </a:xfrm>
            <a:custGeom>
              <a:avLst/>
              <a:gdLst/>
              <a:ahLst/>
              <a:cxnLst/>
              <a:rect l="l" t="t" r="r" b="b"/>
              <a:pathLst>
                <a:path w="1667" h="1513" extrusionOk="0">
                  <a:moveTo>
                    <a:pt x="155" y="1"/>
                  </a:moveTo>
                  <a:lnTo>
                    <a:pt x="78" y="233"/>
                  </a:lnTo>
                  <a:lnTo>
                    <a:pt x="20" y="466"/>
                  </a:lnTo>
                  <a:lnTo>
                    <a:pt x="0" y="640"/>
                  </a:lnTo>
                  <a:lnTo>
                    <a:pt x="20" y="815"/>
                  </a:lnTo>
                  <a:lnTo>
                    <a:pt x="39" y="950"/>
                  </a:lnTo>
                  <a:lnTo>
                    <a:pt x="97" y="1086"/>
                  </a:lnTo>
                  <a:lnTo>
                    <a:pt x="155" y="1183"/>
                  </a:lnTo>
                  <a:lnTo>
                    <a:pt x="233" y="1260"/>
                  </a:lnTo>
                  <a:lnTo>
                    <a:pt x="310" y="1338"/>
                  </a:lnTo>
                  <a:lnTo>
                    <a:pt x="388" y="1396"/>
                  </a:lnTo>
                  <a:lnTo>
                    <a:pt x="524" y="1473"/>
                  </a:lnTo>
                  <a:lnTo>
                    <a:pt x="640" y="1493"/>
                  </a:lnTo>
                  <a:lnTo>
                    <a:pt x="679" y="1512"/>
                  </a:lnTo>
                  <a:lnTo>
                    <a:pt x="872" y="1512"/>
                  </a:lnTo>
                  <a:lnTo>
                    <a:pt x="1047" y="1473"/>
                  </a:lnTo>
                  <a:lnTo>
                    <a:pt x="1182" y="1415"/>
                  </a:lnTo>
                  <a:lnTo>
                    <a:pt x="1299" y="1338"/>
                  </a:lnTo>
                  <a:lnTo>
                    <a:pt x="1395" y="1241"/>
                  </a:lnTo>
                  <a:lnTo>
                    <a:pt x="1473" y="1125"/>
                  </a:lnTo>
                  <a:lnTo>
                    <a:pt x="1550" y="1008"/>
                  </a:lnTo>
                  <a:lnTo>
                    <a:pt x="1589" y="892"/>
                  </a:lnTo>
                  <a:lnTo>
                    <a:pt x="1647" y="640"/>
                  </a:lnTo>
                  <a:lnTo>
                    <a:pt x="1667" y="408"/>
                  </a:lnTo>
                  <a:lnTo>
                    <a:pt x="1667" y="195"/>
                  </a:lnTo>
                  <a:lnTo>
                    <a:pt x="1589" y="253"/>
                  </a:lnTo>
                  <a:lnTo>
                    <a:pt x="1512" y="292"/>
                  </a:lnTo>
                  <a:lnTo>
                    <a:pt x="1395" y="427"/>
                  </a:lnTo>
                  <a:lnTo>
                    <a:pt x="1299" y="563"/>
                  </a:lnTo>
                  <a:lnTo>
                    <a:pt x="1202" y="698"/>
                  </a:lnTo>
                  <a:lnTo>
                    <a:pt x="1105" y="834"/>
                  </a:lnTo>
                  <a:lnTo>
                    <a:pt x="1008" y="950"/>
                  </a:lnTo>
                  <a:lnTo>
                    <a:pt x="950" y="989"/>
                  </a:lnTo>
                  <a:lnTo>
                    <a:pt x="892" y="1028"/>
                  </a:lnTo>
                  <a:lnTo>
                    <a:pt x="814" y="1047"/>
                  </a:lnTo>
                  <a:lnTo>
                    <a:pt x="659" y="1047"/>
                  </a:lnTo>
                  <a:lnTo>
                    <a:pt x="582" y="1028"/>
                  </a:lnTo>
                  <a:lnTo>
                    <a:pt x="504" y="989"/>
                  </a:lnTo>
                  <a:lnTo>
                    <a:pt x="446" y="911"/>
                  </a:lnTo>
                  <a:lnTo>
                    <a:pt x="407" y="834"/>
                  </a:lnTo>
                  <a:lnTo>
                    <a:pt x="349" y="756"/>
                  </a:lnTo>
                  <a:lnTo>
                    <a:pt x="330" y="640"/>
                  </a:lnTo>
                  <a:lnTo>
                    <a:pt x="310" y="524"/>
                  </a:lnTo>
                  <a:lnTo>
                    <a:pt x="272" y="272"/>
                  </a:lnTo>
                  <a:lnTo>
                    <a:pt x="214" y="117"/>
                  </a:lnTo>
                  <a:lnTo>
                    <a:pt x="175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9" name="Google Shape;1219;p25"/>
          <p:cNvGrpSpPr/>
          <p:nvPr/>
        </p:nvGrpSpPr>
        <p:grpSpPr>
          <a:xfrm>
            <a:off x="7483237" y="527397"/>
            <a:ext cx="1944048" cy="383876"/>
            <a:chOff x="680025" y="5031475"/>
            <a:chExt cx="2255625" cy="445400"/>
          </a:xfrm>
        </p:grpSpPr>
        <p:sp>
          <p:nvSpPr>
            <p:cNvPr id="1220" name="Google Shape;1220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6" name="Google Shape;1226;p25"/>
          <p:cNvGrpSpPr/>
          <p:nvPr/>
        </p:nvGrpSpPr>
        <p:grpSpPr>
          <a:xfrm>
            <a:off x="4672367" y="385987"/>
            <a:ext cx="1264052" cy="249661"/>
            <a:chOff x="680025" y="5031475"/>
            <a:chExt cx="2255625" cy="445400"/>
          </a:xfrm>
        </p:grpSpPr>
        <p:sp>
          <p:nvSpPr>
            <p:cNvPr id="1227" name="Google Shape;1227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3" name="Google Shape;1233;p25"/>
          <p:cNvSpPr/>
          <p:nvPr/>
        </p:nvSpPr>
        <p:spPr>
          <a:xfrm>
            <a:off x="4768985" y="6559731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34" name="Google Shape;1234;p25"/>
          <p:cNvGrpSpPr/>
          <p:nvPr/>
        </p:nvGrpSpPr>
        <p:grpSpPr>
          <a:xfrm>
            <a:off x="-63300" y="5293138"/>
            <a:ext cx="1308000" cy="1499263"/>
            <a:chOff x="-47475" y="3969853"/>
            <a:chExt cx="981000" cy="1124447"/>
          </a:xfrm>
        </p:grpSpPr>
        <p:sp>
          <p:nvSpPr>
            <p:cNvPr id="1235" name="Google Shape;1235;p25"/>
            <p:cNvSpPr/>
            <p:nvPr/>
          </p:nvSpPr>
          <p:spPr>
            <a:xfrm>
              <a:off x="-47475" y="4820100"/>
              <a:ext cx="981000" cy="2742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36" name="Google Shape;1236;p25"/>
            <p:cNvGrpSpPr/>
            <p:nvPr/>
          </p:nvGrpSpPr>
          <p:grpSpPr>
            <a:xfrm>
              <a:off x="76204" y="3969853"/>
              <a:ext cx="739467" cy="1075710"/>
              <a:chOff x="4085325" y="2785800"/>
              <a:chExt cx="332300" cy="483400"/>
            </a:xfrm>
          </p:grpSpPr>
          <p:sp>
            <p:nvSpPr>
              <p:cNvPr id="1237" name="Google Shape;1237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extrusionOk="0">
                    <a:moveTo>
                      <a:pt x="6180" y="0"/>
                    </a:move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027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180" y="0"/>
                    </a:lnTo>
                    <a:close/>
                  </a:path>
                </a:pathLst>
              </a:custGeom>
              <a:solidFill>
                <a:srgbClr val="908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8" name="Google Shape;1238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fill="none" extrusionOk="0">
                    <a:moveTo>
                      <a:pt x="6529" y="1027"/>
                    </a:moveTo>
                    <a:lnTo>
                      <a:pt x="6529" y="1027"/>
                    </a:lnTo>
                    <a:lnTo>
                      <a:pt x="6529" y="969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374" y="426"/>
                    </a:lnTo>
                    <a:lnTo>
                      <a:pt x="6180" y="0"/>
                    </a:ln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124"/>
                    </a:lnTo>
                    <a:lnTo>
                      <a:pt x="6529" y="102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extrusionOk="0">
                    <a:moveTo>
                      <a:pt x="6937" y="0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fill="none" extrusionOk="0">
                    <a:moveTo>
                      <a:pt x="1589" y="1047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lnTo>
                      <a:pt x="1589" y="104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25"/>
              <p:cNvSpPr/>
              <p:nvPr/>
            </p:nvSpPr>
            <p:spPr>
              <a:xfrm>
                <a:off x="4085325" y="2867175"/>
                <a:ext cx="332300" cy="393800"/>
              </a:xfrm>
              <a:custGeom>
                <a:avLst/>
                <a:gdLst/>
                <a:ahLst/>
                <a:cxnLst/>
                <a:rect l="l" t="t" r="r" b="b"/>
                <a:pathLst>
                  <a:path w="13292" h="15752" extrusionOk="0">
                    <a:moveTo>
                      <a:pt x="8486" y="0"/>
                    </a:moveTo>
                    <a:lnTo>
                      <a:pt x="8196" y="39"/>
                    </a:lnTo>
                    <a:lnTo>
                      <a:pt x="7905" y="78"/>
                    </a:lnTo>
                    <a:lnTo>
                      <a:pt x="7595" y="155"/>
                    </a:lnTo>
                    <a:lnTo>
                      <a:pt x="7014" y="330"/>
                    </a:lnTo>
                    <a:lnTo>
                      <a:pt x="4825" y="989"/>
                    </a:lnTo>
                    <a:lnTo>
                      <a:pt x="4418" y="1105"/>
                    </a:lnTo>
                    <a:lnTo>
                      <a:pt x="4011" y="1240"/>
                    </a:lnTo>
                    <a:lnTo>
                      <a:pt x="3604" y="1395"/>
                    </a:lnTo>
                    <a:lnTo>
                      <a:pt x="3217" y="1570"/>
                    </a:lnTo>
                    <a:lnTo>
                      <a:pt x="2849" y="1783"/>
                    </a:lnTo>
                    <a:lnTo>
                      <a:pt x="2694" y="1899"/>
                    </a:lnTo>
                    <a:lnTo>
                      <a:pt x="2519" y="2015"/>
                    </a:lnTo>
                    <a:lnTo>
                      <a:pt x="2364" y="2151"/>
                    </a:lnTo>
                    <a:lnTo>
                      <a:pt x="2209" y="2306"/>
                    </a:lnTo>
                    <a:lnTo>
                      <a:pt x="2074" y="2461"/>
                    </a:lnTo>
                    <a:lnTo>
                      <a:pt x="1957" y="2635"/>
                    </a:lnTo>
                    <a:lnTo>
                      <a:pt x="1783" y="2926"/>
                    </a:lnTo>
                    <a:lnTo>
                      <a:pt x="1647" y="3236"/>
                    </a:lnTo>
                    <a:lnTo>
                      <a:pt x="1531" y="3565"/>
                    </a:lnTo>
                    <a:lnTo>
                      <a:pt x="1434" y="3875"/>
                    </a:lnTo>
                    <a:lnTo>
                      <a:pt x="1241" y="4612"/>
                    </a:lnTo>
                    <a:lnTo>
                      <a:pt x="1066" y="5328"/>
                    </a:lnTo>
                    <a:lnTo>
                      <a:pt x="931" y="6065"/>
                    </a:lnTo>
                    <a:lnTo>
                      <a:pt x="795" y="6801"/>
                    </a:lnTo>
                    <a:lnTo>
                      <a:pt x="717" y="7556"/>
                    </a:lnTo>
                    <a:lnTo>
                      <a:pt x="640" y="8293"/>
                    </a:lnTo>
                    <a:lnTo>
                      <a:pt x="601" y="9048"/>
                    </a:lnTo>
                    <a:lnTo>
                      <a:pt x="582" y="9784"/>
                    </a:lnTo>
                    <a:lnTo>
                      <a:pt x="582" y="10482"/>
                    </a:lnTo>
                    <a:lnTo>
                      <a:pt x="563" y="11179"/>
                    </a:lnTo>
                    <a:lnTo>
                      <a:pt x="543" y="11528"/>
                    </a:lnTo>
                    <a:lnTo>
                      <a:pt x="504" y="11877"/>
                    </a:lnTo>
                    <a:lnTo>
                      <a:pt x="446" y="12206"/>
                    </a:lnTo>
                    <a:lnTo>
                      <a:pt x="349" y="12536"/>
                    </a:lnTo>
                    <a:lnTo>
                      <a:pt x="233" y="12904"/>
                    </a:lnTo>
                    <a:lnTo>
                      <a:pt x="98" y="13252"/>
                    </a:lnTo>
                    <a:lnTo>
                      <a:pt x="59" y="13446"/>
                    </a:lnTo>
                    <a:lnTo>
                      <a:pt x="20" y="13620"/>
                    </a:lnTo>
                    <a:lnTo>
                      <a:pt x="1" y="13814"/>
                    </a:lnTo>
                    <a:lnTo>
                      <a:pt x="1" y="13989"/>
                    </a:lnTo>
                    <a:lnTo>
                      <a:pt x="39" y="14182"/>
                    </a:lnTo>
                    <a:lnTo>
                      <a:pt x="117" y="14376"/>
                    </a:lnTo>
                    <a:lnTo>
                      <a:pt x="194" y="14550"/>
                    </a:lnTo>
                    <a:lnTo>
                      <a:pt x="311" y="14705"/>
                    </a:lnTo>
                    <a:lnTo>
                      <a:pt x="446" y="14860"/>
                    </a:lnTo>
                    <a:lnTo>
                      <a:pt x="601" y="14996"/>
                    </a:lnTo>
                    <a:lnTo>
                      <a:pt x="756" y="15132"/>
                    </a:lnTo>
                    <a:lnTo>
                      <a:pt x="931" y="15229"/>
                    </a:lnTo>
                    <a:lnTo>
                      <a:pt x="1105" y="15345"/>
                    </a:lnTo>
                    <a:lnTo>
                      <a:pt x="1279" y="15422"/>
                    </a:lnTo>
                    <a:lnTo>
                      <a:pt x="1473" y="15500"/>
                    </a:lnTo>
                    <a:lnTo>
                      <a:pt x="1667" y="15577"/>
                    </a:lnTo>
                    <a:lnTo>
                      <a:pt x="2054" y="15674"/>
                    </a:lnTo>
                    <a:lnTo>
                      <a:pt x="2461" y="15732"/>
                    </a:lnTo>
                    <a:lnTo>
                      <a:pt x="2868" y="15752"/>
                    </a:lnTo>
                    <a:lnTo>
                      <a:pt x="3294" y="15732"/>
                    </a:lnTo>
                    <a:lnTo>
                      <a:pt x="3701" y="15693"/>
                    </a:lnTo>
                    <a:lnTo>
                      <a:pt x="4108" y="15616"/>
                    </a:lnTo>
                    <a:lnTo>
                      <a:pt x="4495" y="15519"/>
                    </a:lnTo>
                    <a:lnTo>
                      <a:pt x="4902" y="15384"/>
                    </a:lnTo>
                    <a:lnTo>
                      <a:pt x="5290" y="15248"/>
                    </a:lnTo>
                    <a:lnTo>
                      <a:pt x="5658" y="15112"/>
                    </a:lnTo>
                    <a:lnTo>
                      <a:pt x="6413" y="14783"/>
                    </a:lnTo>
                    <a:lnTo>
                      <a:pt x="7169" y="14454"/>
                    </a:lnTo>
                    <a:lnTo>
                      <a:pt x="7944" y="14144"/>
                    </a:lnTo>
                    <a:lnTo>
                      <a:pt x="8331" y="13989"/>
                    </a:lnTo>
                    <a:lnTo>
                      <a:pt x="8719" y="13872"/>
                    </a:lnTo>
                    <a:lnTo>
                      <a:pt x="9106" y="13756"/>
                    </a:lnTo>
                    <a:lnTo>
                      <a:pt x="9513" y="13679"/>
                    </a:lnTo>
                    <a:lnTo>
                      <a:pt x="9920" y="13620"/>
                    </a:lnTo>
                    <a:lnTo>
                      <a:pt x="10327" y="13582"/>
                    </a:lnTo>
                    <a:lnTo>
                      <a:pt x="10656" y="13582"/>
                    </a:lnTo>
                    <a:lnTo>
                      <a:pt x="10986" y="13601"/>
                    </a:lnTo>
                    <a:lnTo>
                      <a:pt x="11548" y="13601"/>
                    </a:lnTo>
                    <a:lnTo>
                      <a:pt x="11838" y="13582"/>
                    </a:lnTo>
                    <a:lnTo>
                      <a:pt x="12109" y="13562"/>
                    </a:lnTo>
                    <a:lnTo>
                      <a:pt x="12419" y="13504"/>
                    </a:lnTo>
                    <a:lnTo>
                      <a:pt x="12710" y="13407"/>
                    </a:lnTo>
                    <a:lnTo>
                      <a:pt x="13001" y="13272"/>
                    </a:lnTo>
                    <a:lnTo>
                      <a:pt x="13291" y="13117"/>
                    </a:lnTo>
                    <a:lnTo>
                      <a:pt x="13194" y="12477"/>
                    </a:lnTo>
                    <a:lnTo>
                      <a:pt x="13156" y="11838"/>
                    </a:lnTo>
                    <a:lnTo>
                      <a:pt x="13136" y="11199"/>
                    </a:lnTo>
                    <a:lnTo>
                      <a:pt x="13117" y="10540"/>
                    </a:lnTo>
                    <a:lnTo>
                      <a:pt x="13098" y="9261"/>
                    </a:lnTo>
                    <a:lnTo>
                      <a:pt x="13078" y="8622"/>
                    </a:lnTo>
                    <a:lnTo>
                      <a:pt x="13020" y="7983"/>
                    </a:lnTo>
                    <a:lnTo>
                      <a:pt x="12943" y="7363"/>
                    </a:lnTo>
                    <a:lnTo>
                      <a:pt x="12826" y="6743"/>
                    </a:lnTo>
                    <a:lnTo>
                      <a:pt x="12691" y="6123"/>
                    </a:lnTo>
                    <a:lnTo>
                      <a:pt x="12536" y="5503"/>
                    </a:lnTo>
                    <a:lnTo>
                      <a:pt x="12342" y="4902"/>
                    </a:lnTo>
                    <a:lnTo>
                      <a:pt x="12148" y="4302"/>
                    </a:lnTo>
                    <a:lnTo>
                      <a:pt x="11741" y="3100"/>
                    </a:lnTo>
                    <a:lnTo>
                      <a:pt x="11567" y="2635"/>
                    </a:lnTo>
                    <a:lnTo>
                      <a:pt x="11373" y="2170"/>
                    </a:lnTo>
                    <a:lnTo>
                      <a:pt x="11160" y="1725"/>
                    </a:lnTo>
                    <a:lnTo>
                      <a:pt x="11044" y="1492"/>
                    </a:lnTo>
                    <a:lnTo>
                      <a:pt x="10908" y="1279"/>
                    </a:lnTo>
                    <a:lnTo>
                      <a:pt x="10773" y="1085"/>
                    </a:lnTo>
                    <a:lnTo>
                      <a:pt x="10598" y="892"/>
                    </a:lnTo>
                    <a:lnTo>
                      <a:pt x="10424" y="698"/>
                    </a:lnTo>
                    <a:lnTo>
                      <a:pt x="10250" y="543"/>
                    </a:lnTo>
                    <a:lnTo>
                      <a:pt x="10036" y="388"/>
                    </a:lnTo>
                    <a:lnTo>
                      <a:pt x="9823" y="272"/>
                    </a:lnTo>
                    <a:lnTo>
                      <a:pt x="9610" y="155"/>
                    </a:lnTo>
                    <a:lnTo>
                      <a:pt x="9378" y="78"/>
                    </a:lnTo>
                    <a:lnTo>
                      <a:pt x="9087" y="20"/>
                    </a:lnTo>
                    <a:lnTo>
                      <a:pt x="87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extrusionOk="0">
                    <a:moveTo>
                      <a:pt x="3740" y="0"/>
                    </a:moveTo>
                    <a:lnTo>
                      <a:pt x="2558" y="369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fill="none" extrusionOk="0">
                    <a:moveTo>
                      <a:pt x="3740" y="0"/>
                    </a:moveTo>
                    <a:lnTo>
                      <a:pt x="3740" y="0"/>
                    </a:lnTo>
                    <a:lnTo>
                      <a:pt x="2558" y="369"/>
                    </a:lnTo>
                    <a:lnTo>
                      <a:pt x="2558" y="369"/>
                    </a:lnTo>
                    <a:lnTo>
                      <a:pt x="1822" y="601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4" name="Google Shape;1244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extrusionOk="0">
                    <a:moveTo>
                      <a:pt x="5464" y="1"/>
                    </a:move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5" name="Google Shape;1245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fill="none" extrusionOk="0">
                    <a:moveTo>
                      <a:pt x="408" y="1182"/>
                    </a:move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lnTo>
                      <a:pt x="5464" y="1"/>
                    </a:ln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6" name="Google Shape;1246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extrusionOk="0">
                    <a:moveTo>
                      <a:pt x="6045" y="1"/>
                    </a:move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7" name="Google Shape;1247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fill="none" extrusionOk="0">
                    <a:moveTo>
                      <a:pt x="6045" y="1"/>
                    </a:moveTo>
                    <a:lnTo>
                      <a:pt x="6045" y="1"/>
                    </a:ln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186" y="1434"/>
                    </a:lnTo>
                    <a:lnTo>
                      <a:pt x="4186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8" name="Google Shape;1248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extrusionOk="0">
                    <a:moveTo>
                      <a:pt x="0" y="1"/>
                    </a:moveTo>
                    <a:lnTo>
                      <a:pt x="39" y="272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6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9" name="Google Shape;1249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39" y="272"/>
                    </a:lnTo>
                    <a:lnTo>
                      <a:pt x="97" y="504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39" y="17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0" name="Google Shape;1250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2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1" name="Google Shape;1251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2" name="Google Shape;1252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7D6F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3" name="Google Shape;1253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fill="none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4" name="Google Shape;1254;p25"/>
              <p:cNvSpPr/>
              <p:nvPr/>
            </p:nvSpPr>
            <p:spPr>
              <a:xfrm>
                <a:off x="4182675" y="2832300"/>
                <a:ext cx="159375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6375" h="2307" extrusionOk="0">
                    <a:moveTo>
                      <a:pt x="6181" y="1"/>
                    </a:moveTo>
                    <a:lnTo>
                      <a:pt x="5929" y="59"/>
                    </a:lnTo>
                    <a:lnTo>
                      <a:pt x="6046" y="369"/>
                    </a:lnTo>
                    <a:lnTo>
                      <a:pt x="6142" y="737"/>
                    </a:lnTo>
                    <a:lnTo>
                      <a:pt x="6375" y="717"/>
                    </a:lnTo>
                    <a:lnTo>
                      <a:pt x="6297" y="427"/>
                    </a:lnTo>
                    <a:lnTo>
                      <a:pt x="6181" y="1"/>
                    </a:lnTo>
                    <a:close/>
                    <a:moveTo>
                      <a:pt x="369" y="1240"/>
                    </a:moveTo>
                    <a:lnTo>
                      <a:pt x="136" y="1279"/>
                    </a:lnTo>
                    <a:lnTo>
                      <a:pt x="1" y="2306"/>
                    </a:lnTo>
                    <a:lnTo>
                      <a:pt x="233" y="2170"/>
                    </a:lnTo>
                    <a:lnTo>
                      <a:pt x="369" y="124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5" name="Google Shape;1255;p25"/>
              <p:cNvSpPr/>
              <p:nvPr/>
            </p:nvSpPr>
            <p:spPr>
              <a:xfrm>
                <a:off x="4182675" y="2863300"/>
                <a:ext cx="922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067" fill="none" extrusionOk="0">
                    <a:moveTo>
                      <a:pt x="369" y="0"/>
                    </a:moveTo>
                    <a:lnTo>
                      <a:pt x="369" y="0"/>
                    </a:lnTo>
                    <a:lnTo>
                      <a:pt x="136" y="39"/>
                    </a:lnTo>
                    <a:lnTo>
                      <a:pt x="136" y="39"/>
                    </a:lnTo>
                    <a:lnTo>
                      <a:pt x="1" y="1066"/>
                    </a:lnTo>
                    <a:lnTo>
                      <a:pt x="1" y="1066"/>
                    </a:lnTo>
                    <a:lnTo>
                      <a:pt x="233" y="930"/>
                    </a:lnTo>
                    <a:lnTo>
                      <a:pt x="233" y="930"/>
                    </a:lnTo>
                    <a:lnTo>
                      <a:pt x="36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25"/>
              <p:cNvSpPr/>
              <p:nvPr/>
            </p:nvSpPr>
            <p:spPr>
              <a:xfrm>
                <a:off x="4330900" y="2832300"/>
                <a:ext cx="11150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446" h="737" fill="none" extrusionOk="0">
                    <a:moveTo>
                      <a:pt x="252" y="1"/>
                    </a:moveTo>
                    <a:lnTo>
                      <a:pt x="252" y="1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117" y="369"/>
                    </a:lnTo>
                    <a:lnTo>
                      <a:pt x="213" y="737"/>
                    </a:lnTo>
                    <a:lnTo>
                      <a:pt x="213" y="737"/>
                    </a:lnTo>
                    <a:lnTo>
                      <a:pt x="446" y="717"/>
                    </a:lnTo>
                    <a:lnTo>
                      <a:pt x="446" y="717"/>
                    </a:lnTo>
                    <a:lnTo>
                      <a:pt x="368" y="427"/>
                    </a:lnTo>
                    <a:lnTo>
                      <a:pt x="368" y="427"/>
                    </a:lnTo>
                    <a:lnTo>
                      <a:pt x="252" y="1"/>
                    </a:lnTo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extrusionOk="0">
                    <a:moveTo>
                      <a:pt x="5696" y="1"/>
                    </a:move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fill="none" extrusionOk="0">
                    <a:moveTo>
                      <a:pt x="5696" y="1"/>
                    </a:moveTo>
                    <a:lnTo>
                      <a:pt x="5696" y="1"/>
                    </a:ln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extrusionOk="0">
                    <a:moveTo>
                      <a:pt x="6452" y="1"/>
                    </a:move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fill="none" extrusionOk="0">
                    <a:moveTo>
                      <a:pt x="136" y="1241"/>
                    </a:move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175" y="3236"/>
                    </a:lnTo>
                    <a:lnTo>
                      <a:pt x="214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lnTo>
                      <a:pt x="6840" y="1"/>
                    </a:lnTo>
                    <a:lnTo>
                      <a:pt x="6704" y="1"/>
                    </a:lnTo>
                    <a:lnTo>
                      <a:pt x="6452" y="1"/>
                    </a:ln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extrusionOk="0">
                    <a:moveTo>
                      <a:pt x="6414" y="1"/>
                    </a:move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fill="none" extrusionOk="0">
                    <a:moveTo>
                      <a:pt x="6414" y="1"/>
                    </a:moveTo>
                    <a:lnTo>
                      <a:pt x="6414" y="1"/>
                    </a:lnTo>
                    <a:lnTo>
                      <a:pt x="6239" y="98"/>
                    </a:ln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25"/>
              <p:cNvSpPr/>
              <p:nvPr/>
            </p:nvSpPr>
            <p:spPr>
              <a:xfrm>
                <a:off x="4164275" y="2812450"/>
                <a:ext cx="131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2190" extrusionOk="0">
                    <a:moveTo>
                      <a:pt x="427" y="0"/>
                    </a:moveTo>
                    <a:lnTo>
                      <a:pt x="233" y="97"/>
                    </a:lnTo>
                    <a:lnTo>
                      <a:pt x="175" y="136"/>
                    </a:lnTo>
                    <a:lnTo>
                      <a:pt x="136" y="175"/>
                    </a:lnTo>
                    <a:lnTo>
                      <a:pt x="97" y="485"/>
                    </a:lnTo>
                    <a:lnTo>
                      <a:pt x="59" y="814"/>
                    </a:lnTo>
                    <a:lnTo>
                      <a:pt x="20" y="1182"/>
                    </a:lnTo>
                    <a:lnTo>
                      <a:pt x="1" y="1550"/>
                    </a:lnTo>
                    <a:lnTo>
                      <a:pt x="1" y="1725"/>
                    </a:lnTo>
                    <a:lnTo>
                      <a:pt x="20" y="1880"/>
                    </a:lnTo>
                    <a:lnTo>
                      <a:pt x="59" y="1996"/>
                    </a:lnTo>
                    <a:lnTo>
                      <a:pt x="97" y="2093"/>
                    </a:lnTo>
                    <a:lnTo>
                      <a:pt x="156" y="2170"/>
                    </a:lnTo>
                    <a:lnTo>
                      <a:pt x="175" y="2170"/>
                    </a:lnTo>
                    <a:lnTo>
                      <a:pt x="214" y="2189"/>
                    </a:lnTo>
                    <a:lnTo>
                      <a:pt x="407" y="2151"/>
                    </a:lnTo>
                    <a:lnTo>
                      <a:pt x="446" y="1841"/>
                    </a:lnTo>
                    <a:lnTo>
                      <a:pt x="485" y="1531"/>
                    </a:lnTo>
                    <a:lnTo>
                      <a:pt x="504" y="1143"/>
                    </a:lnTo>
                    <a:lnTo>
                      <a:pt x="524" y="756"/>
                    </a:lnTo>
                    <a:lnTo>
                      <a:pt x="504" y="388"/>
                    </a:lnTo>
                    <a:lnTo>
                      <a:pt x="466" y="194"/>
                    </a:lnTo>
                    <a:lnTo>
                      <a:pt x="427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25"/>
              <p:cNvSpPr/>
              <p:nvPr/>
            </p:nvSpPr>
            <p:spPr>
              <a:xfrm>
                <a:off x="4223850" y="2981475"/>
                <a:ext cx="131275" cy="2029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8119" extrusionOk="0">
                    <a:moveTo>
                      <a:pt x="3255" y="6200"/>
                    </a:moveTo>
                    <a:lnTo>
                      <a:pt x="3255" y="7595"/>
                    </a:lnTo>
                    <a:lnTo>
                      <a:pt x="3197" y="7595"/>
                    </a:lnTo>
                    <a:lnTo>
                      <a:pt x="3217" y="7654"/>
                    </a:lnTo>
                    <a:lnTo>
                      <a:pt x="3178" y="7731"/>
                    </a:lnTo>
                    <a:lnTo>
                      <a:pt x="3159" y="7673"/>
                    </a:lnTo>
                    <a:lnTo>
                      <a:pt x="3100" y="7634"/>
                    </a:lnTo>
                    <a:lnTo>
                      <a:pt x="2849" y="7576"/>
                    </a:lnTo>
                    <a:lnTo>
                      <a:pt x="2539" y="6220"/>
                    </a:lnTo>
                    <a:lnTo>
                      <a:pt x="2752" y="6239"/>
                    </a:lnTo>
                    <a:lnTo>
                      <a:pt x="2965" y="6220"/>
                    </a:lnTo>
                    <a:lnTo>
                      <a:pt x="3255" y="6200"/>
                    </a:lnTo>
                    <a:close/>
                    <a:moveTo>
                      <a:pt x="2926" y="7770"/>
                    </a:moveTo>
                    <a:lnTo>
                      <a:pt x="3062" y="7809"/>
                    </a:lnTo>
                    <a:lnTo>
                      <a:pt x="3120" y="7809"/>
                    </a:lnTo>
                    <a:lnTo>
                      <a:pt x="3042" y="7925"/>
                    </a:lnTo>
                    <a:lnTo>
                      <a:pt x="3042" y="7983"/>
                    </a:lnTo>
                    <a:lnTo>
                      <a:pt x="2926" y="7770"/>
                    </a:lnTo>
                    <a:close/>
                    <a:moveTo>
                      <a:pt x="4418" y="1"/>
                    </a:moveTo>
                    <a:lnTo>
                      <a:pt x="4360" y="20"/>
                    </a:lnTo>
                    <a:lnTo>
                      <a:pt x="4321" y="59"/>
                    </a:lnTo>
                    <a:lnTo>
                      <a:pt x="4302" y="136"/>
                    </a:lnTo>
                    <a:lnTo>
                      <a:pt x="4282" y="195"/>
                    </a:lnTo>
                    <a:lnTo>
                      <a:pt x="4302" y="369"/>
                    </a:lnTo>
                    <a:lnTo>
                      <a:pt x="4321" y="524"/>
                    </a:lnTo>
                    <a:lnTo>
                      <a:pt x="4282" y="466"/>
                    </a:lnTo>
                    <a:lnTo>
                      <a:pt x="4224" y="408"/>
                    </a:lnTo>
                    <a:lnTo>
                      <a:pt x="4147" y="369"/>
                    </a:lnTo>
                    <a:lnTo>
                      <a:pt x="4050" y="350"/>
                    </a:lnTo>
                    <a:lnTo>
                      <a:pt x="3972" y="350"/>
                    </a:lnTo>
                    <a:lnTo>
                      <a:pt x="3953" y="369"/>
                    </a:lnTo>
                    <a:lnTo>
                      <a:pt x="3953" y="388"/>
                    </a:lnTo>
                    <a:lnTo>
                      <a:pt x="3992" y="466"/>
                    </a:lnTo>
                    <a:lnTo>
                      <a:pt x="4050" y="524"/>
                    </a:lnTo>
                    <a:lnTo>
                      <a:pt x="4205" y="679"/>
                    </a:lnTo>
                    <a:lnTo>
                      <a:pt x="4282" y="737"/>
                    </a:lnTo>
                    <a:lnTo>
                      <a:pt x="4244" y="737"/>
                    </a:lnTo>
                    <a:lnTo>
                      <a:pt x="4166" y="756"/>
                    </a:lnTo>
                    <a:lnTo>
                      <a:pt x="4108" y="814"/>
                    </a:lnTo>
                    <a:lnTo>
                      <a:pt x="4030" y="892"/>
                    </a:lnTo>
                    <a:lnTo>
                      <a:pt x="3972" y="1047"/>
                    </a:lnTo>
                    <a:lnTo>
                      <a:pt x="3934" y="1260"/>
                    </a:lnTo>
                    <a:lnTo>
                      <a:pt x="3895" y="1570"/>
                    </a:lnTo>
                    <a:lnTo>
                      <a:pt x="3895" y="2035"/>
                    </a:lnTo>
                    <a:lnTo>
                      <a:pt x="3875" y="2287"/>
                    </a:lnTo>
                    <a:lnTo>
                      <a:pt x="3837" y="2539"/>
                    </a:lnTo>
                    <a:lnTo>
                      <a:pt x="3779" y="2771"/>
                    </a:lnTo>
                    <a:lnTo>
                      <a:pt x="3740" y="2868"/>
                    </a:lnTo>
                    <a:lnTo>
                      <a:pt x="3701" y="2965"/>
                    </a:lnTo>
                    <a:lnTo>
                      <a:pt x="3643" y="3062"/>
                    </a:lnTo>
                    <a:lnTo>
                      <a:pt x="3565" y="3120"/>
                    </a:lnTo>
                    <a:lnTo>
                      <a:pt x="3488" y="3178"/>
                    </a:lnTo>
                    <a:lnTo>
                      <a:pt x="3410" y="3217"/>
                    </a:lnTo>
                    <a:lnTo>
                      <a:pt x="3217" y="3275"/>
                    </a:lnTo>
                    <a:lnTo>
                      <a:pt x="3004" y="3352"/>
                    </a:lnTo>
                    <a:lnTo>
                      <a:pt x="2616" y="3507"/>
                    </a:lnTo>
                    <a:lnTo>
                      <a:pt x="2422" y="3566"/>
                    </a:lnTo>
                    <a:lnTo>
                      <a:pt x="2209" y="3624"/>
                    </a:lnTo>
                    <a:lnTo>
                      <a:pt x="1996" y="3662"/>
                    </a:lnTo>
                    <a:lnTo>
                      <a:pt x="1764" y="3682"/>
                    </a:lnTo>
                    <a:lnTo>
                      <a:pt x="1667" y="3682"/>
                    </a:lnTo>
                    <a:lnTo>
                      <a:pt x="1551" y="3643"/>
                    </a:lnTo>
                    <a:lnTo>
                      <a:pt x="1454" y="3585"/>
                    </a:lnTo>
                    <a:lnTo>
                      <a:pt x="1337" y="3527"/>
                    </a:lnTo>
                    <a:lnTo>
                      <a:pt x="1144" y="3352"/>
                    </a:lnTo>
                    <a:lnTo>
                      <a:pt x="950" y="3139"/>
                    </a:lnTo>
                    <a:lnTo>
                      <a:pt x="756" y="2946"/>
                    </a:lnTo>
                    <a:lnTo>
                      <a:pt x="601" y="2791"/>
                    </a:lnTo>
                    <a:lnTo>
                      <a:pt x="524" y="2733"/>
                    </a:lnTo>
                    <a:lnTo>
                      <a:pt x="446" y="2694"/>
                    </a:lnTo>
                    <a:lnTo>
                      <a:pt x="369" y="2655"/>
                    </a:lnTo>
                    <a:lnTo>
                      <a:pt x="311" y="2655"/>
                    </a:lnTo>
                    <a:lnTo>
                      <a:pt x="252" y="2674"/>
                    </a:lnTo>
                    <a:lnTo>
                      <a:pt x="214" y="2713"/>
                    </a:lnTo>
                    <a:lnTo>
                      <a:pt x="175" y="2752"/>
                    </a:lnTo>
                    <a:lnTo>
                      <a:pt x="156" y="2810"/>
                    </a:lnTo>
                    <a:lnTo>
                      <a:pt x="117" y="2907"/>
                    </a:lnTo>
                    <a:lnTo>
                      <a:pt x="117" y="3023"/>
                    </a:lnTo>
                    <a:lnTo>
                      <a:pt x="136" y="3159"/>
                    </a:lnTo>
                    <a:lnTo>
                      <a:pt x="175" y="3256"/>
                    </a:lnTo>
                    <a:lnTo>
                      <a:pt x="194" y="3352"/>
                    </a:lnTo>
                    <a:lnTo>
                      <a:pt x="136" y="3391"/>
                    </a:lnTo>
                    <a:lnTo>
                      <a:pt x="78" y="3430"/>
                    </a:lnTo>
                    <a:lnTo>
                      <a:pt x="39" y="3488"/>
                    </a:lnTo>
                    <a:lnTo>
                      <a:pt x="20" y="3546"/>
                    </a:lnTo>
                    <a:lnTo>
                      <a:pt x="1" y="3682"/>
                    </a:lnTo>
                    <a:lnTo>
                      <a:pt x="20" y="3837"/>
                    </a:lnTo>
                    <a:lnTo>
                      <a:pt x="39" y="3972"/>
                    </a:lnTo>
                    <a:lnTo>
                      <a:pt x="78" y="4089"/>
                    </a:lnTo>
                    <a:lnTo>
                      <a:pt x="136" y="4186"/>
                    </a:lnTo>
                    <a:lnTo>
                      <a:pt x="98" y="4263"/>
                    </a:lnTo>
                    <a:lnTo>
                      <a:pt x="98" y="4341"/>
                    </a:lnTo>
                    <a:lnTo>
                      <a:pt x="98" y="4418"/>
                    </a:lnTo>
                    <a:lnTo>
                      <a:pt x="98" y="4476"/>
                    </a:lnTo>
                    <a:lnTo>
                      <a:pt x="156" y="4612"/>
                    </a:lnTo>
                    <a:lnTo>
                      <a:pt x="233" y="4728"/>
                    </a:lnTo>
                    <a:lnTo>
                      <a:pt x="311" y="4825"/>
                    </a:lnTo>
                    <a:lnTo>
                      <a:pt x="388" y="4883"/>
                    </a:lnTo>
                    <a:lnTo>
                      <a:pt x="466" y="4941"/>
                    </a:lnTo>
                    <a:lnTo>
                      <a:pt x="504" y="5077"/>
                    </a:lnTo>
                    <a:lnTo>
                      <a:pt x="582" y="5251"/>
                    </a:lnTo>
                    <a:lnTo>
                      <a:pt x="717" y="5426"/>
                    </a:lnTo>
                    <a:lnTo>
                      <a:pt x="911" y="5639"/>
                    </a:lnTo>
                    <a:lnTo>
                      <a:pt x="1027" y="5735"/>
                    </a:lnTo>
                    <a:lnTo>
                      <a:pt x="1163" y="5813"/>
                    </a:lnTo>
                    <a:lnTo>
                      <a:pt x="1299" y="5910"/>
                    </a:lnTo>
                    <a:lnTo>
                      <a:pt x="1473" y="5987"/>
                    </a:lnTo>
                    <a:lnTo>
                      <a:pt x="1667" y="6065"/>
                    </a:lnTo>
                    <a:lnTo>
                      <a:pt x="1880" y="6123"/>
                    </a:lnTo>
                    <a:lnTo>
                      <a:pt x="2093" y="6181"/>
                    </a:lnTo>
                    <a:lnTo>
                      <a:pt x="2345" y="6220"/>
                    </a:lnTo>
                    <a:lnTo>
                      <a:pt x="2694" y="7634"/>
                    </a:lnTo>
                    <a:lnTo>
                      <a:pt x="2267" y="7886"/>
                    </a:lnTo>
                    <a:lnTo>
                      <a:pt x="2248" y="7905"/>
                    </a:lnTo>
                    <a:lnTo>
                      <a:pt x="2229" y="7944"/>
                    </a:lnTo>
                    <a:lnTo>
                      <a:pt x="2229" y="7983"/>
                    </a:lnTo>
                    <a:lnTo>
                      <a:pt x="2248" y="8002"/>
                    </a:lnTo>
                    <a:lnTo>
                      <a:pt x="2287" y="8041"/>
                    </a:lnTo>
                    <a:lnTo>
                      <a:pt x="2326" y="8060"/>
                    </a:lnTo>
                    <a:lnTo>
                      <a:pt x="2364" y="8041"/>
                    </a:lnTo>
                    <a:lnTo>
                      <a:pt x="2752" y="7809"/>
                    </a:lnTo>
                    <a:lnTo>
                      <a:pt x="2887" y="8060"/>
                    </a:lnTo>
                    <a:lnTo>
                      <a:pt x="2926" y="8099"/>
                    </a:lnTo>
                    <a:lnTo>
                      <a:pt x="2965" y="8119"/>
                    </a:lnTo>
                    <a:lnTo>
                      <a:pt x="3004" y="8099"/>
                    </a:lnTo>
                    <a:lnTo>
                      <a:pt x="3042" y="8060"/>
                    </a:lnTo>
                    <a:lnTo>
                      <a:pt x="3062" y="8022"/>
                    </a:lnTo>
                    <a:lnTo>
                      <a:pt x="3081" y="8041"/>
                    </a:lnTo>
                    <a:lnTo>
                      <a:pt x="3120" y="8060"/>
                    </a:lnTo>
                    <a:lnTo>
                      <a:pt x="3159" y="8041"/>
                    </a:lnTo>
                    <a:lnTo>
                      <a:pt x="3197" y="8022"/>
                    </a:lnTo>
                    <a:lnTo>
                      <a:pt x="3314" y="7828"/>
                    </a:lnTo>
                    <a:lnTo>
                      <a:pt x="3410" y="8002"/>
                    </a:lnTo>
                    <a:lnTo>
                      <a:pt x="3430" y="8041"/>
                    </a:lnTo>
                    <a:lnTo>
                      <a:pt x="3488" y="8060"/>
                    </a:lnTo>
                    <a:lnTo>
                      <a:pt x="3527" y="8041"/>
                    </a:lnTo>
                    <a:lnTo>
                      <a:pt x="3546" y="8022"/>
                    </a:lnTo>
                    <a:lnTo>
                      <a:pt x="3565" y="7983"/>
                    </a:lnTo>
                    <a:lnTo>
                      <a:pt x="3565" y="7964"/>
                    </a:lnTo>
                    <a:lnTo>
                      <a:pt x="3565" y="7925"/>
                    </a:lnTo>
                    <a:lnTo>
                      <a:pt x="3469" y="7770"/>
                    </a:lnTo>
                    <a:lnTo>
                      <a:pt x="3953" y="7770"/>
                    </a:lnTo>
                    <a:lnTo>
                      <a:pt x="3992" y="7750"/>
                    </a:lnTo>
                    <a:lnTo>
                      <a:pt x="4011" y="7712"/>
                    </a:lnTo>
                    <a:lnTo>
                      <a:pt x="4011" y="7692"/>
                    </a:lnTo>
                    <a:lnTo>
                      <a:pt x="4011" y="7654"/>
                    </a:lnTo>
                    <a:lnTo>
                      <a:pt x="3992" y="7634"/>
                    </a:lnTo>
                    <a:lnTo>
                      <a:pt x="3972" y="7615"/>
                    </a:lnTo>
                    <a:lnTo>
                      <a:pt x="3934" y="7595"/>
                    </a:lnTo>
                    <a:lnTo>
                      <a:pt x="3430" y="7595"/>
                    </a:lnTo>
                    <a:lnTo>
                      <a:pt x="3430" y="6181"/>
                    </a:lnTo>
                    <a:lnTo>
                      <a:pt x="3682" y="6104"/>
                    </a:lnTo>
                    <a:lnTo>
                      <a:pt x="3934" y="6026"/>
                    </a:lnTo>
                    <a:lnTo>
                      <a:pt x="4147" y="5910"/>
                    </a:lnTo>
                    <a:lnTo>
                      <a:pt x="4340" y="5794"/>
                    </a:lnTo>
                    <a:lnTo>
                      <a:pt x="4515" y="5639"/>
                    </a:lnTo>
                    <a:lnTo>
                      <a:pt x="4670" y="5484"/>
                    </a:lnTo>
                    <a:lnTo>
                      <a:pt x="4786" y="5290"/>
                    </a:lnTo>
                    <a:lnTo>
                      <a:pt x="4883" y="5096"/>
                    </a:lnTo>
                    <a:lnTo>
                      <a:pt x="4980" y="4902"/>
                    </a:lnTo>
                    <a:lnTo>
                      <a:pt x="5038" y="4689"/>
                    </a:lnTo>
                    <a:lnTo>
                      <a:pt x="5077" y="4457"/>
                    </a:lnTo>
                    <a:lnTo>
                      <a:pt x="5077" y="4224"/>
                    </a:lnTo>
                    <a:lnTo>
                      <a:pt x="5077" y="3972"/>
                    </a:lnTo>
                    <a:lnTo>
                      <a:pt x="5057" y="3721"/>
                    </a:lnTo>
                    <a:lnTo>
                      <a:pt x="5019" y="3469"/>
                    </a:lnTo>
                    <a:lnTo>
                      <a:pt x="4960" y="3197"/>
                    </a:lnTo>
                    <a:lnTo>
                      <a:pt x="4864" y="2810"/>
                    </a:lnTo>
                    <a:lnTo>
                      <a:pt x="4786" y="2481"/>
                    </a:lnTo>
                    <a:lnTo>
                      <a:pt x="4747" y="2209"/>
                    </a:lnTo>
                    <a:lnTo>
                      <a:pt x="4709" y="1958"/>
                    </a:lnTo>
                    <a:lnTo>
                      <a:pt x="4709" y="1764"/>
                    </a:lnTo>
                    <a:lnTo>
                      <a:pt x="4709" y="1589"/>
                    </a:lnTo>
                    <a:lnTo>
                      <a:pt x="4728" y="1357"/>
                    </a:lnTo>
                    <a:lnTo>
                      <a:pt x="4767" y="1473"/>
                    </a:lnTo>
                    <a:lnTo>
                      <a:pt x="4805" y="1551"/>
                    </a:lnTo>
                    <a:lnTo>
                      <a:pt x="4844" y="1570"/>
                    </a:lnTo>
                    <a:lnTo>
                      <a:pt x="4883" y="1570"/>
                    </a:lnTo>
                    <a:lnTo>
                      <a:pt x="4941" y="1551"/>
                    </a:lnTo>
                    <a:lnTo>
                      <a:pt x="4980" y="1512"/>
                    </a:lnTo>
                    <a:lnTo>
                      <a:pt x="5019" y="1454"/>
                    </a:lnTo>
                    <a:lnTo>
                      <a:pt x="5038" y="1415"/>
                    </a:lnTo>
                    <a:lnTo>
                      <a:pt x="5115" y="1434"/>
                    </a:lnTo>
                    <a:lnTo>
                      <a:pt x="5154" y="1434"/>
                    </a:lnTo>
                    <a:lnTo>
                      <a:pt x="5193" y="1415"/>
                    </a:lnTo>
                    <a:lnTo>
                      <a:pt x="5232" y="1376"/>
                    </a:lnTo>
                    <a:lnTo>
                      <a:pt x="5251" y="1318"/>
                    </a:lnTo>
                    <a:lnTo>
                      <a:pt x="5232" y="1260"/>
                    </a:lnTo>
                    <a:lnTo>
                      <a:pt x="5193" y="1202"/>
                    </a:lnTo>
                    <a:lnTo>
                      <a:pt x="5135" y="1144"/>
                    </a:lnTo>
                    <a:lnTo>
                      <a:pt x="5077" y="1105"/>
                    </a:lnTo>
                    <a:lnTo>
                      <a:pt x="4980" y="1066"/>
                    </a:lnTo>
                    <a:lnTo>
                      <a:pt x="4883" y="1047"/>
                    </a:lnTo>
                    <a:lnTo>
                      <a:pt x="4999" y="989"/>
                    </a:lnTo>
                    <a:lnTo>
                      <a:pt x="5115" y="950"/>
                    </a:lnTo>
                    <a:lnTo>
                      <a:pt x="5251" y="911"/>
                    </a:lnTo>
                    <a:lnTo>
                      <a:pt x="5019" y="776"/>
                    </a:lnTo>
                    <a:lnTo>
                      <a:pt x="4825" y="621"/>
                    </a:lnTo>
                    <a:lnTo>
                      <a:pt x="4864" y="563"/>
                    </a:lnTo>
                    <a:lnTo>
                      <a:pt x="4960" y="408"/>
                    </a:lnTo>
                    <a:lnTo>
                      <a:pt x="4999" y="311"/>
                    </a:lnTo>
                    <a:lnTo>
                      <a:pt x="5019" y="214"/>
                    </a:lnTo>
                    <a:lnTo>
                      <a:pt x="4999" y="136"/>
                    </a:lnTo>
                    <a:lnTo>
                      <a:pt x="4960" y="98"/>
                    </a:lnTo>
                    <a:lnTo>
                      <a:pt x="4922" y="59"/>
                    </a:lnTo>
                    <a:lnTo>
                      <a:pt x="4883" y="40"/>
                    </a:lnTo>
                    <a:lnTo>
                      <a:pt x="4844" y="40"/>
                    </a:lnTo>
                    <a:lnTo>
                      <a:pt x="4805" y="59"/>
                    </a:lnTo>
                    <a:lnTo>
                      <a:pt x="4786" y="78"/>
                    </a:lnTo>
                    <a:lnTo>
                      <a:pt x="4728" y="175"/>
                    </a:lnTo>
                    <a:lnTo>
                      <a:pt x="4689" y="311"/>
                    </a:lnTo>
                    <a:lnTo>
                      <a:pt x="4650" y="543"/>
                    </a:lnTo>
                    <a:lnTo>
                      <a:pt x="4631" y="659"/>
                    </a:lnTo>
                    <a:lnTo>
                      <a:pt x="4631" y="563"/>
                    </a:lnTo>
                    <a:lnTo>
                      <a:pt x="4631" y="311"/>
                    </a:lnTo>
                    <a:lnTo>
                      <a:pt x="4592" y="175"/>
                    </a:lnTo>
                    <a:lnTo>
                      <a:pt x="4554" y="78"/>
                    </a:lnTo>
                    <a:lnTo>
                      <a:pt x="4534" y="40"/>
                    </a:lnTo>
                    <a:lnTo>
                      <a:pt x="4495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265" name="Google Shape;1265;p25"/>
          <p:cNvGrpSpPr/>
          <p:nvPr/>
        </p:nvGrpSpPr>
        <p:grpSpPr>
          <a:xfrm>
            <a:off x="1825852" y="5860095"/>
            <a:ext cx="358963" cy="503556"/>
            <a:chOff x="1988514" y="3567171"/>
            <a:chExt cx="269222" cy="377667"/>
          </a:xfrm>
        </p:grpSpPr>
        <p:sp>
          <p:nvSpPr>
            <p:cNvPr id="1266" name="Google Shape;126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0" name="Google Shape;1270;p25"/>
          <p:cNvGrpSpPr/>
          <p:nvPr/>
        </p:nvGrpSpPr>
        <p:grpSpPr>
          <a:xfrm>
            <a:off x="10309452" y="5891979"/>
            <a:ext cx="358963" cy="503556"/>
            <a:chOff x="1988514" y="3567171"/>
            <a:chExt cx="269222" cy="377667"/>
          </a:xfrm>
        </p:grpSpPr>
        <p:sp>
          <p:nvSpPr>
            <p:cNvPr id="1271" name="Google Shape;1271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25"/>
          <p:cNvGrpSpPr/>
          <p:nvPr/>
        </p:nvGrpSpPr>
        <p:grpSpPr>
          <a:xfrm>
            <a:off x="9788752" y="5790995"/>
            <a:ext cx="358963" cy="503556"/>
            <a:chOff x="1988514" y="3567171"/>
            <a:chExt cx="269222" cy="377667"/>
          </a:xfrm>
        </p:grpSpPr>
        <p:sp>
          <p:nvSpPr>
            <p:cNvPr id="1276" name="Google Shape;127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7880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4671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6185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2964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7148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2876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01/18/2026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1924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51261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15800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078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71744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20840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74173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01/18/2026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2750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57885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84271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96955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98459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1418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06566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34796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01/18/2026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328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04" r:id="rId13"/>
  </p:sldLayoutIdLst>
  <p:transition>
    <p:sndAc>
      <p:stSnd>
        <p:snd r:embed="rId15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19086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93178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6" r:id="rId2"/>
    <p:sldLayoutId id="2147483697" r:id="rId3"/>
    <p:sldLayoutId id="2147483698" r:id="rId4"/>
    <p:sldLayoutId id="2147483699" r:id="rId5"/>
    <p:sldLayoutId id="2147483700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5.wdp"/><Relationship Id="rId18" Type="http://schemas.openxmlformats.org/officeDocument/2006/relationships/image" Target="../media/image9.png"/><Relationship Id="rId3" Type="http://schemas.openxmlformats.org/officeDocument/2006/relationships/audio" Target="../media/audio2.wav"/><Relationship Id="rId21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17" Type="http://schemas.microsoft.com/office/2007/relationships/hdphoto" Target="../media/hdphoto7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.png"/><Relationship Id="rId20" Type="http://schemas.openxmlformats.org/officeDocument/2006/relationships/image" Target="../media/image10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5.png"/><Relationship Id="rId19" Type="http://schemas.microsoft.com/office/2007/relationships/hdphoto" Target="../media/hdphoto8.wdp"/><Relationship Id="rId4" Type="http://schemas.openxmlformats.org/officeDocument/2006/relationships/image" Target="../media/image2.png"/><Relationship Id="rId9" Type="http://schemas.microsoft.com/office/2007/relationships/hdphoto" Target="../media/hdphoto3.wdp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9.jp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jpeg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audio" Target="../media/audio3.wav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6.png"/><Relationship Id="rId18" Type="http://schemas.openxmlformats.org/officeDocument/2006/relationships/slide" Target="slide10.xml"/><Relationship Id="rId3" Type="http://schemas.openxmlformats.org/officeDocument/2006/relationships/audio" Target="../media/audio4.wav"/><Relationship Id="rId7" Type="http://schemas.openxmlformats.org/officeDocument/2006/relationships/slide" Target="slide7.xml"/><Relationship Id="rId12" Type="http://schemas.openxmlformats.org/officeDocument/2006/relationships/slide" Target="slide5.xml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slide" Target="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15.png"/><Relationship Id="rId5" Type="http://schemas.openxmlformats.org/officeDocument/2006/relationships/slide" Target="slide4.xml"/><Relationship Id="rId15" Type="http://schemas.openxmlformats.org/officeDocument/2006/relationships/image" Target="../media/image20.png"/><Relationship Id="rId10" Type="http://schemas.openxmlformats.org/officeDocument/2006/relationships/slide" Target="slide6.xml"/><Relationship Id="rId4" Type="http://schemas.openxmlformats.org/officeDocument/2006/relationships/audio" Target="../media/audio5.wav"/><Relationship Id="rId9" Type="http://schemas.openxmlformats.org/officeDocument/2006/relationships/image" Target="../media/image19.png"/><Relationship Id="rId1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21.jpg"/><Relationship Id="rId10" Type="http://schemas.openxmlformats.org/officeDocument/2006/relationships/audio" Target="../media/audio3.wav"/><Relationship Id="rId4" Type="http://schemas.openxmlformats.org/officeDocument/2006/relationships/audio" Target="../media/audio6.wav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11" Type="http://schemas.openxmlformats.org/officeDocument/2006/relationships/audio" Target="../media/audio3.wav"/><Relationship Id="rId5" Type="http://schemas.openxmlformats.org/officeDocument/2006/relationships/audio" Target="../media/audio6.wav"/><Relationship Id="rId10" Type="http://schemas.openxmlformats.org/officeDocument/2006/relationships/image" Target="../media/image23.png"/><Relationship Id="rId4" Type="http://schemas.openxmlformats.org/officeDocument/2006/relationships/audio" Target="../media/audio7.wav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6.wav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9.pn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21.jpg"/><Relationship Id="rId4" Type="http://schemas.openxmlformats.org/officeDocument/2006/relationships/audio" Target="../media/audio6.wav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21.jpg"/><Relationship Id="rId10" Type="http://schemas.openxmlformats.org/officeDocument/2006/relationships/audio" Target="../media/audio3.wav"/><Relationship Id="rId4" Type="http://schemas.openxmlformats.org/officeDocument/2006/relationships/audio" Target="../media/audio6.wav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6.wav"/><Relationship Id="rId7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5" Type="http://schemas.openxmlformats.org/officeDocument/2006/relationships/image" Target="../media/image19.png"/><Relationship Id="rId4" Type="http://schemas.openxmlformats.org/officeDocument/2006/relationships/image" Target="../media/image21.jpg"/><Relationship Id="rId9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图片 3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  <p:sp>
        <p:nvSpPr>
          <p:cNvPr id="2" name="Google Shape;3284;p36">
            <a:extLst>
              <a:ext uri="{FF2B5EF4-FFF2-40B4-BE49-F238E27FC236}">
                <a16:creationId xmlns:a16="http://schemas.microsoft.com/office/drawing/2014/main" id="{C95EE96D-B664-D25C-FE9F-40D2D6C81A75}"/>
              </a:ext>
            </a:extLst>
          </p:cNvPr>
          <p:cNvSpPr txBox="1">
            <a:spLocks/>
          </p:cNvSpPr>
          <p:nvPr/>
        </p:nvSpPr>
        <p:spPr>
          <a:xfrm>
            <a:off x="979511" y="3096871"/>
            <a:ext cx="9850216" cy="2855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-US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</a:t>
            </a:r>
            <a:r>
              <a:rPr lang="en-US" sz="6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view 3</a:t>
            </a:r>
          </a:p>
          <a:p>
            <a:r>
              <a:rPr lang="en-US" sz="6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Part 1</a:t>
            </a:r>
          </a:p>
        </p:txBody>
      </p:sp>
    </p:spTree>
    <p:extLst>
      <p:ext uri="{BB962C8B-B14F-4D97-AF65-F5344CB8AC3E}">
        <p14:creationId xmlns:p14="http://schemas.microsoft.com/office/powerpoint/2010/main" val="3671954150"/>
      </p:ext>
    </p:extLst>
  </p:cSld>
  <p:clrMapOvr>
    <a:masterClrMapping/>
  </p:clrMapOvr>
  <p:transition spd="slow">
    <p:push dir="u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6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8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6" r="-434"/>
          <a:stretch/>
        </p:blipFill>
        <p:spPr>
          <a:xfrm>
            <a:off x="0" y="0"/>
            <a:ext cx="12281555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142765" y="1970718"/>
            <a:ext cx="4523409" cy="8746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65" name="Google Shape;865;p42"/>
          <p:cNvSpPr/>
          <p:nvPr/>
        </p:nvSpPr>
        <p:spPr>
          <a:xfrm>
            <a:off x="369123" y="1499712"/>
            <a:ext cx="1681208" cy="1642301"/>
          </a:xfrm>
          <a:custGeom>
            <a:avLst/>
            <a:gdLst/>
            <a:ahLst/>
            <a:cxnLst/>
            <a:rect l="l" t="t" r="r" b="b"/>
            <a:pathLst>
              <a:path w="46983" h="45900" extrusionOk="0">
                <a:moveTo>
                  <a:pt x="23491" y="1"/>
                </a:moveTo>
                <a:cubicBezTo>
                  <a:pt x="10514" y="1"/>
                  <a:pt x="0" y="10276"/>
                  <a:pt x="0" y="22956"/>
                </a:cubicBezTo>
                <a:cubicBezTo>
                  <a:pt x="0" y="35624"/>
                  <a:pt x="10514" y="45899"/>
                  <a:pt x="23491" y="45899"/>
                </a:cubicBezTo>
                <a:cubicBezTo>
                  <a:pt x="36469" y="45899"/>
                  <a:pt x="46982" y="35624"/>
                  <a:pt x="46982" y="22956"/>
                </a:cubicBezTo>
                <a:cubicBezTo>
                  <a:pt x="46982" y="10276"/>
                  <a:pt x="36469" y="1"/>
                  <a:pt x="2349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66" name="Google Shape;866;p42"/>
          <p:cNvSpPr txBox="1">
            <a:spLocks noGrp="1"/>
          </p:cNvSpPr>
          <p:nvPr>
            <p:ph type="title" idx="4294967295"/>
          </p:nvPr>
        </p:nvSpPr>
        <p:spPr>
          <a:xfrm>
            <a:off x="369124" y="1709146"/>
            <a:ext cx="1665817" cy="122343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>
                <a:solidFill>
                  <a:schemeClr val="bg1"/>
                </a:solidFill>
                <a:latin typeface="Comic Sans MS" panose="030F0702030302020204" pitchFamily="66" charset="0"/>
              </a:rPr>
              <a:t>02</a:t>
            </a:r>
            <a:endParaRPr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67" name="Google Shape;867;p42"/>
          <p:cNvSpPr txBox="1">
            <a:spLocks noGrp="1"/>
          </p:cNvSpPr>
          <p:nvPr>
            <p:ph type="title" idx="4294967295"/>
          </p:nvPr>
        </p:nvSpPr>
        <p:spPr>
          <a:xfrm>
            <a:off x="2142765" y="1796324"/>
            <a:ext cx="4602260" cy="122343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 sz="6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PRACTICE</a:t>
            </a:r>
            <a:endParaRPr sz="6400" b="1" dirty="0">
              <a:solidFill>
                <a:schemeClr val="accent4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88" name="Google Shape;988;p42"/>
          <p:cNvSpPr/>
          <p:nvPr/>
        </p:nvSpPr>
        <p:spPr>
          <a:xfrm>
            <a:off x="1133325" y="719182"/>
            <a:ext cx="247740" cy="265852"/>
          </a:xfrm>
          <a:custGeom>
            <a:avLst/>
            <a:gdLst/>
            <a:ahLst/>
            <a:cxnLst/>
            <a:rect l="l" t="t" r="r" b="b"/>
            <a:pathLst>
              <a:path w="2763" h="2965" extrusionOk="0">
                <a:moveTo>
                  <a:pt x="1442" y="1"/>
                </a:moveTo>
                <a:cubicBezTo>
                  <a:pt x="1388" y="1"/>
                  <a:pt x="1334" y="33"/>
                  <a:pt x="1322" y="98"/>
                </a:cubicBezTo>
                <a:lnTo>
                  <a:pt x="1167" y="740"/>
                </a:lnTo>
                <a:cubicBezTo>
                  <a:pt x="1120" y="955"/>
                  <a:pt x="953" y="1133"/>
                  <a:pt x="762" y="1169"/>
                </a:cubicBezTo>
                <a:lnTo>
                  <a:pt x="143" y="1300"/>
                </a:lnTo>
                <a:cubicBezTo>
                  <a:pt x="12" y="1336"/>
                  <a:pt x="0" y="1526"/>
                  <a:pt x="131" y="1562"/>
                </a:cubicBezTo>
                <a:lnTo>
                  <a:pt x="739" y="1741"/>
                </a:lnTo>
                <a:cubicBezTo>
                  <a:pt x="929" y="1800"/>
                  <a:pt x="1072" y="1979"/>
                  <a:pt x="1108" y="2205"/>
                </a:cubicBezTo>
                <a:lnTo>
                  <a:pt x="1203" y="2860"/>
                </a:lnTo>
                <a:cubicBezTo>
                  <a:pt x="1215" y="2928"/>
                  <a:pt x="1273" y="2964"/>
                  <a:pt x="1331" y="2964"/>
                </a:cubicBezTo>
                <a:cubicBezTo>
                  <a:pt x="1384" y="2964"/>
                  <a:pt x="1436" y="2934"/>
                  <a:pt x="1453" y="2872"/>
                </a:cubicBezTo>
                <a:lnTo>
                  <a:pt x="1620" y="2169"/>
                </a:lnTo>
                <a:cubicBezTo>
                  <a:pt x="1667" y="1979"/>
                  <a:pt x="1798" y="1836"/>
                  <a:pt x="1965" y="1800"/>
                </a:cubicBezTo>
                <a:lnTo>
                  <a:pt x="2632" y="1657"/>
                </a:lnTo>
                <a:cubicBezTo>
                  <a:pt x="2763" y="1633"/>
                  <a:pt x="2763" y="1443"/>
                  <a:pt x="2632" y="1407"/>
                </a:cubicBezTo>
                <a:lnTo>
                  <a:pt x="1989" y="1205"/>
                </a:lnTo>
                <a:cubicBezTo>
                  <a:pt x="1822" y="1157"/>
                  <a:pt x="1703" y="1002"/>
                  <a:pt x="1667" y="812"/>
                </a:cubicBezTo>
                <a:lnTo>
                  <a:pt x="1560" y="109"/>
                </a:lnTo>
                <a:cubicBezTo>
                  <a:pt x="1554" y="36"/>
                  <a:pt x="1498" y="1"/>
                  <a:pt x="14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4C7D9-3145-BE6F-2CEC-86AF5B683A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2577" y="173269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8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287" y="222415"/>
            <a:ext cx="1540496" cy="738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BE774D-D388-6ADC-403F-F8C6FE93D0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866" y="1435207"/>
            <a:ext cx="11106267" cy="398758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A253B0A-2B56-2339-505B-43908C808C9D}"/>
              </a:ext>
            </a:extLst>
          </p:cNvPr>
          <p:cNvCxnSpPr>
            <a:cxnSpLocks/>
          </p:cNvCxnSpPr>
          <p:nvPr/>
        </p:nvCxnSpPr>
        <p:spPr>
          <a:xfrm>
            <a:off x="2158409" y="3508744"/>
            <a:ext cx="4982620" cy="9761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6278E3-C00B-2951-301E-E3CB8BD77D64}"/>
              </a:ext>
            </a:extLst>
          </p:cNvPr>
          <p:cNvCxnSpPr>
            <a:cxnSpLocks/>
          </p:cNvCxnSpPr>
          <p:nvPr/>
        </p:nvCxnSpPr>
        <p:spPr>
          <a:xfrm>
            <a:off x="1883229" y="4016829"/>
            <a:ext cx="5257800" cy="104502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08672BD-0515-0C92-2DAB-3A63ED7C31C0}"/>
              </a:ext>
            </a:extLst>
          </p:cNvPr>
          <p:cNvCxnSpPr>
            <a:cxnSpLocks/>
          </p:cNvCxnSpPr>
          <p:nvPr/>
        </p:nvCxnSpPr>
        <p:spPr>
          <a:xfrm flipV="1">
            <a:off x="2035629" y="2841171"/>
            <a:ext cx="5105400" cy="164374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D6F843C-589C-C750-6A00-71158F1CCE67}"/>
              </a:ext>
            </a:extLst>
          </p:cNvPr>
          <p:cNvCxnSpPr>
            <a:cxnSpLocks/>
          </p:cNvCxnSpPr>
          <p:nvPr/>
        </p:nvCxnSpPr>
        <p:spPr>
          <a:xfrm flipV="1">
            <a:off x="2329543" y="3429000"/>
            <a:ext cx="4735286" cy="163285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378851"/>
      </p:ext>
    </p:extLst>
  </p:cSld>
  <p:clrMapOvr>
    <a:masterClrMapping/>
  </p:clrMapOvr>
  <p:transition spd="slow">
    <p:push dir="d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287" y="222415"/>
            <a:ext cx="1540496" cy="738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C1CCD7-2890-250A-8578-D1423C2250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842" y="961053"/>
            <a:ext cx="11054316" cy="45349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E02159-C1CE-69E4-D8C9-BCFEF9F268C5}"/>
              </a:ext>
            </a:extLst>
          </p:cNvPr>
          <p:cNvSpPr txBox="1"/>
          <p:nvPr/>
        </p:nvSpPr>
        <p:spPr>
          <a:xfrm>
            <a:off x="4760728" y="2457526"/>
            <a:ext cx="24304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is skiing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3381B3-BB0D-4732-8A34-F94FBE7046CC}"/>
              </a:ext>
            </a:extLst>
          </p:cNvPr>
          <p:cNvSpPr txBox="1"/>
          <p:nvPr/>
        </p:nvSpPr>
        <p:spPr>
          <a:xfrm>
            <a:off x="4760728" y="3196164"/>
            <a:ext cx="24304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are watching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8109FD-9D51-F522-99FD-89485DEBCE99}"/>
              </a:ext>
            </a:extLst>
          </p:cNvPr>
          <p:cNvSpPr txBox="1"/>
          <p:nvPr/>
        </p:nvSpPr>
        <p:spPr>
          <a:xfrm>
            <a:off x="4760728" y="3934802"/>
            <a:ext cx="24304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are having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9BC179-82B7-BEA7-EAEE-2FEE29D30ACB}"/>
              </a:ext>
            </a:extLst>
          </p:cNvPr>
          <p:cNvSpPr txBox="1"/>
          <p:nvPr/>
        </p:nvSpPr>
        <p:spPr>
          <a:xfrm>
            <a:off x="4760728" y="4648546"/>
            <a:ext cx="24304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are going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089771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45538" y="819113"/>
            <a:ext cx="3087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omic Sans MS" pitchFamily="66" charset="0"/>
              </a:rPr>
              <a:t>3. Let’s talk!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287" y="222415"/>
            <a:ext cx="1540496" cy="738638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12BD7B74-BB99-4723-067E-ABA7737D6315}"/>
              </a:ext>
            </a:extLst>
          </p:cNvPr>
          <p:cNvSpPr/>
          <p:nvPr/>
        </p:nvSpPr>
        <p:spPr>
          <a:xfrm>
            <a:off x="148855" y="1738424"/>
            <a:ext cx="4444409" cy="1690576"/>
          </a:xfrm>
          <a:prstGeom prst="wedgeEllipse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Comic Sans MS" panose="030F0702030302020204" pitchFamily="66" charset="0"/>
              </a:rPr>
              <a:t>We can go to the beach today.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1A8C3895-F5A7-13D4-7AA3-CE823C460589}"/>
              </a:ext>
            </a:extLst>
          </p:cNvPr>
          <p:cNvSpPr/>
          <p:nvPr/>
        </p:nvSpPr>
        <p:spPr>
          <a:xfrm>
            <a:off x="1733107" y="3615071"/>
            <a:ext cx="3654422" cy="1584251"/>
          </a:xfrm>
          <a:prstGeom prst="wedgeEllipseCallout">
            <a:avLst>
              <a:gd name="adj1" fmla="val 24198"/>
              <a:gd name="adj2" fmla="val 625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Because it’s warm!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F0AEC6A-8A69-C1E9-8DEA-48AA039E2E30}"/>
              </a:ext>
            </a:extLst>
          </p:cNvPr>
          <p:cNvSpPr/>
          <p:nvPr/>
        </p:nvSpPr>
        <p:spPr>
          <a:xfrm>
            <a:off x="5889390" y="1738424"/>
            <a:ext cx="4444409" cy="1690576"/>
          </a:xfrm>
          <a:prstGeom prst="wedgeEllipse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Comic Sans MS" panose="030F0702030302020204" pitchFamily="66" charset="0"/>
              </a:rPr>
              <a:t>It’s cool.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30EBC1E6-9F13-D96B-7EE5-7A2C9433F891}"/>
              </a:ext>
            </a:extLst>
          </p:cNvPr>
          <p:cNvSpPr/>
          <p:nvPr/>
        </p:nvSpPr>
        <p:spPr>
          <a:xfrm>
            <a:off x="6741409" y="3581402"/>
            <a:ext cx="4444409" cy="1690576"/>
          </a:xfrm>
          <a:prstGeom prst="wedgeEllipseCallout">
            <a:avLst>
              <a:gd name="adj1" fmla="val 24198"/>
              <a:gd name="adj2" fmla="val 625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We can go hiking on the mountain.</a:t>
            </a:r>
          </a:p>
        </p:txBody>
      </p:sp>
    </p:spTree>
    <p:extLst>
      <p:ext uri="{BB962C8B-B14F-4D97-AF65-F5344CB8AC3E}">
        <p14:creationId xmlns:p14="http://schemas.microsoft.com/office/powerpoint/2010/main" val="2416332086"/>
      </p:ext>
    </p:extLst>
  </p:cSld>
  <p:clrMapOvr>
    <a:masterClrMapping/>
  </p:clrMapOvr>
  <p:transition>
    <p:sndAc>
      <p:stSnd>
        <p:snd r:embed="rId2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6" r="-434"/>
          <a:stretch/>
        </p:blipFill>
        <p:spPr>
          <a:xfrm>
            <a:off x="0" y="0"/>
            <a:ext cx="12281555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142765" y="1970718"/>
            <a:ext cx="6009343" cy="8746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65" name="Google Shape;865;p42"/>
          <p:cNvSpPr/>
          <p:nvPr/>
        </p:nvSpPr>
        <p:spPr>
          <a:xfrm>
            <a:off x="369123" y="1499712"/>
            <a:ext cx="1681208" cy="1642301"/>
          </a:xfrm>
          <a:custGeom>
            <a:avLst/>
            <a:gdLst/>
            <a:ahLst/>
            <a:cxnLst/>
            <a:rect l="l" t="t" r="r" b="b"/>
            <a:pathLst>
              <a:path w="46983" h="45900" extrusionOk="0">
                <a:moveTo>
                  <a:pt x="23491" y="1"/>
                </a:moveTo>
                <a:cubicBezTo>
                  <a:pt x="10514" y="1"/>
                  <a:pt x="0" y="10276"/>
                  <a:pt x="0" y="22956"/>
                </a:cubicBezTo>
                <a:cubicBezTo>
                  <a:pt x="0" y="35624"/>
                  <a:pt x="10514" y="45899"/>
                  <a:pt x="23491" y="45899"/>
                </a:cubicBezTo>
                <a:cubicBezTo>
                  <a:pt x="36469" y="45899"/>
                  <a:pt x="46982" y="35624"/>
                  <a:pt x="46982" y="22956"/>
                </a:cubicBezTo>
                <a:cubicBezTo>
                  <a:pt x="46982" y="10276"/>
                  <a:pt x="36469" y="1"/>
                  <a:pt x="2349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66" name="Google Shape;866;p42"/>
          <p:cNvSpPr txBox="1">
            <a:spLocks noGrp="1"/>
          </p:cNvSpPr>
          <p:nvPr>
            <p:ph type="title" idx="4294967295"/>
          </p:nvPr>
        </p:nvSpPr>
        <p:spPr>
          <a:xfrm>
            <a:off x="369124" y="1709146"/>
            <a:ext cx="1665817" cy="122343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>
                <a:solidFill>
                  <a:schemeClr val="bg1"/>
                </a:solidFill>
                <a:latin typeface="Comic Sans MS" panose="030F0702030302020204" pitchFamily="66" charset="0"/>
              </a:rPr>
              <a:t>03</a:t>
            </a:r>
            <a:endParaRPr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67" name="Google Shape;867;p42"/>
          <p:cNvSpPr txBox="1">
            <a:spLocks noGrp="1"/>
          </p:cNvSpPr>
          <p:nvPr>
            <p:ph type="title" idx="4294967295"/>
          </p:nvPr>
        </p:nvSpPr>
        <p:spPr>
          <a:xfrm>
            <a:off x="2050331" y="1796324"/>
            <a:ext cx="6691269" cy="122343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 sz="6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ASSESSMENT</a:t>
            </a:r>
            <a:endParaRPr sz="6400" b="1" dirty="0">
              <a:solidFill>
                <a:schemeClr val="accent4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88" name="Google Shape;988;p42"/>
          <p:cNvSpPr/>
          <p:nvPr/>
        </p:nvSpPr>
        <p:spPr>
          <a:xfrm>
            <a:off x="1133325" y="719182"/>
            <a:ext cx="247740" cy="265852"/>
          </a:xfrm>
          <a:custGeom>
            <a:avLst/>
            <a:gdLst/>
            <a:ahLst/>
            <a:cxnLst/>
            <a:rect l="l" t="t" r="r" b="b"/>
            <a:pathLst>
              <a:path w="2763" h="2965" extrusionOk="0">
                <a:moveTo>
                  <a:pt x="1442" y="1"/>
                </a:moveTo>
                <a:cubicBezTo>
                  <a:pt x="1388" y="1"/>
                  <a:pt x="1334" y="33"/>
                  <a:pt x="1322" y="98"/>
                </a:cubicBezTo>
                <a:lnTo>
                  <a:pt x="1167" y="740"/>
                </a:lnTo>
                <a:cubicBezTo>
                  <a:pt x="1120" y="955"/>
                  <a:pt x="953" y="1133"/>
                  <a:pt x="762" y="1169"/>
                </a:cubicBezTo>
                <a:lnTo>
                  <a:pt x="143" y="1300"/>
                </a:lnTo>
                <a:cubicBezTo>
                  <a:pt x="12" y="1336"/>
                  <a:pt x="0" y="1526"/>
                  <a:pt x="131" y="1562"/>
                </a:cubicBezTo>
                <a:lnTo>
                  <a:pt x="739" y="1741"/>
                </a:lnTo>
                <a:cubicBezTo>
                  <a:pt x="929" y="1800"/>
                  <a:pt x="1072" y="1979"/>
                  <a:pt x="1108" y="2205"/>
                </a:cubicBezTo>
                <a:lnTo>
                  <a:pt x="1203" y="2860"/>
                </a:lnTo>
                <a:cubicBezTo>
                  <a:pt x="1215" y="2928"/>
                  <a:pt x="1273" y="2964"/>
                  <a:pt x="1331" y="2964"/>
                </a:cubicBezTo>
                <a:cubicBezTo>
                  <a:pt x="1384" y="2964"/>
                  <a:pt x="1436" y="2934"/>
                  <a:pt x="1453" y="2872"/>
                </a:cubicBezTo>
                <a:lnTo>
                  <a:pt x="1620" y="2169"/>
                </a:lnTo>
                <a:cubicBezTo>
                  <a:pt x="1667" y="1979"/>
                  <a:pt x="1798" y="1836"/>
                  <a:pt x="1965" y="1800"/>
                </a:cubicBezTo>
                <a:lnTo>
                  <a:pt x="2632" y="1657"/>
                </a:lnTo>
                <a:cubicBezTo>
                  <a:pt x="2763" y="1633"/>
                  <a:pt x="2763" y="1443"/>
                  <a:pt x="2632" y="1407"/>
                </a:cubicBezTo>
                <a:lnTo>
                  <a:pt x="1989" y="1205"/>
                </a:lnTo>
                <a:cubicBezTo>
                  <a:pt x="1822" y="1157"/>
                  <a:pt x="1703" y="1002"/>
                  <a:pt x="1667" y="812"/>
                </a:cubicBezTo>
                <a:lnTo>
                  <a:pt x="1560" y="109"/>
                </a:lnTo>
                <a:cubicBezTo>
                  <a:pt x="1554" y="36"/>
                  <a:pt x="1498" y="1"/>
                  <a:pt x="14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4C7D9-3145-BE6F-2CEC-86AF5B683A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2577" y="173269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9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8" name="chimes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86C206-6F62-5791-82B9-AECC8B5EDA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3" y="-1"/>
            <a:ext cx="12175267" cy="6861143"/>
          </a:xfrm>
          <a:prstGeom prst="rect">
            <a:avLst/>
          </a:prstGeom>
        </p:spPr>
      </p:pic>
      <p:sp>
        <p:nvSpPr>
          <p:cNvPr id="14" name="Pentagon 13"/>
          <p:cNvSpPr/>
          <p:nvPr/>
        </p:nvSpPr>
        <p:spPr>
          <a:xfrm>
            <a:off x="0" y="99283"/>
            <a:ext cx="3674331" cy="591808"/>
          </a:xfrm>
          <a:prstGeom prst="homePlat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Reorder and write.</a:t>
            </a:r>
          </a:p>
          <a:p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5302" y="222829"/>
            <a:ext cx="1573302" cy="7543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17139F8-E6EC-4497-B534-84280FA00A3C}"/>
              </a:ext>
            </a:extLst>
          </p:cNvPr>
          <p:cNvSpPr txBox="1"/>
          <p:nvPr/>
        </p:nvSpPr>
        <p:spPr>
          <a:xfrm>
            <a:off x="1411053" y="2721863"/>
            <a:ext cx="8213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We can go fishing today because it’s cool.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2361E1-613E-4B4C-8687-056A0593E9FC}"/>
              </a:ext>
            </a:extLst>
          </p:cNvPr>
          <p:cNvSpPr txBox="1"/>
          <p:nvPr/>
        </p:nvSpPr>
        <p:spPr>
          <a:xfrm>
            <a:off x="1411054" y="3944116"/>
            <a:ext cx="657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I am swimming in the sea.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4E6FF2-E2D5-48FC-9A7B-A849A56B330B}"/>
              </a:ext>
            </a:extLst>
          </p:cNvPr>
          <p:cNvSpPr txBox="1"/>
          <p:nvPr/>
        </p:nvSpPr>
        <p:spPr>
          <a:xfrm>
            <a:off x="1458780" y="5205788"/>
            <a:ext cx="9482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What can we do in the park?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9E66E0-5A84-DA24-F775-F07A05E869F3}"/>
              </a:ext>
            </a:extLst>
          </p:cNvPr>
          <p:cNvSpPr txBox="1"/>
          <p:nvPr/>
        </p:nvSpPr>
        <p:spPr>
          <a:xfrm>
            <a:off x="1215484" y="1785062"/>
            <a:ext cx="10461357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1 fishing / go / We / can/ today/ cool/ it’s/ because/.</a:t>
            </a:r>
          </a:p>
          <a:p>
            <a:pPr>
              <a:lnSpc>
                <a:spcPct val="250000"/>
              </a:lnSpc>
            </a:pP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2 I / sea/ swimming / am / the / in /.</a:t>
            </a:r>
          </a:p>
          <a:p>
            <a:pPr>
              <a:lnSpc>
                <a:spcPct val="250000"/>
              </a:lnSpc>
            </a:pP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3 do / What / we / park / in / can / the /?</a:t>
            </a:r>
          </a:p>
        </p:txBody>
      </p:sp>
    </p:spTree>
    <p:extLst>
      <p:ext uri="{BB962C8B-B14F-4D97-AF65-F5344CB8AC3E}">
        <p14:creationId xmlns:p14="http://schemas.microsoft.com/office/powerpoint/2010/main" val="456301195"/>
      </p:ext>
    </p:extLst>
  </p:cSld>
  <p:clrMapOvr>
    <a:masterClrMapping/>
  </p:clrMapOvr>
  <p:transition spd="slow">
    <p:push dir="d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7842"/>
            <a:ext cx="12192000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698039" y="2862000"/>
            <a:ext cx="6786995" cy="31663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2">
              <a:spcBef>
                <a:spcPct val="50000"/>
              </a:spcBef>
              <a:buClr>
                <a:srgbClr val="000000"/>
              </a:buClr>
            </a:pPr>
            <a:r>
              <a:rPr lang="en-US" altLang="zh-CN" sz="9988" b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cs typeface="Arial"/>
                <a:sym typeface="Arial"/>
              </a:rPr>
              <a:t>Thank you &amp; goodbye!</a:t>
            </a:r>
            <a:endParaRPr lang="zh-CN" altLang="en-US" sz="9988" b="1" kern="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cs typeface="Arial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8487" y="1720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16410"/>
      </p:ext>
    </p:extLst>
  </p:cSld>
  <p:clrMapOvr>
    <a:masterClrMapping/>
  </p:clrMapOvr>
  <p:transition spd="slow">
    <p:fade/>
    <p:sndAc>
      <p:stSnd>
        <p:snd r:embed="rId5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231D04-A6E5-2649-27B6-B5FFDB68E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869440" y="1612789"/>
            <a:ext cx="8351520" cy="10694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1FA7AC-4284-413E-9473-45D7D8556B25}"/>
              </a:ext>
            </a:extLst>
          </p:cNvPr>
          <p:cNvSpPr txBox="1"/>
          <p:nvPr/>
        </p:nvSpPr>
        <p:spPr>
          <a:xfrm>
            <a:off x="1052535" y="1687034"/>
            <a:ext cx="10086929" cy="995207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en-US" sz="5867" b="1" dirty="0">
                <a:ln w="19050">
                  <a:solidFill>
                    <a:prstClr val="white"/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Tom and Jerry Puzzle!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22" b="3085"/>
          <a:stretch/>
        </p:blipFill>
        <p:spPr>
          <a:xfrm>
            <a:off x="37029" y="2380368"/>
            <a:ext cx="2990491" cy="44735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814" y="4843728"/>
            <a:ext cx="1320260" cy="17077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773" y="2409187"/>
            <a:ext cx="2634492" cy="44488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179" y="4596177"/>
            <a:ext cx="1564068" cy="2044128"/>
          </a:xfrm>
          <a:prstGeom prst="rect">
            <a:avLst/>
          </a:prstGeom>
        </p:spPr>
      </p:pic>
      <p:sp>
        <p:nvSpPr>
          <p:cNvPr id="3" name="Google Shape;3284;p36">
            <a:extLst>
              <a:ext uri="{FF2B5EF4-FFF2-40B4-BE49-F238E27FC236}">
                <a16:creationId xmlns:a16="http://schemas.microsoft.com/office/drawing/2014/main" id="{212274CF-1186-3575-4D9B-8625474364E4}"/>
              </a:ext>
            </a:extLst>
          </p:cNvPr>
          <p:cNvSpPr txBox="1">
            <a:spLocks/>
          </p:cNvSpPr>
          <p:nvPr/>
        </p:nvSpPr>
        <p:spPr>
          <a:xfrm>
            <a:off x="3995084" y="-529290"/>
            <a:ext cx="9850216" cy="202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-US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Warm - up</a:t>
            </a:r>
            <a:endParaRPr lang="en-US" sz="6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37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32" y="375670"/>
            <a:ext cx="3306947" cy="3016087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39" y="3529679"/>
            <a:ext cx="2505933" cy="31903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1"/>
            <a:ext cx="1564144" cy="749977"/>
          </a:xfrm>
          <a:prstGeom prst="rect">
            <a:avLst/>
          </a:prstGeom>
        </p:spPr>
      </p:pic>
      <p:pic>
        <p:nvPicPr>
          <p:cNvPr id="21" name="Picture 2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393" y="225740"/>
            <a:ext cx="2117012" cy="3574955"/>
          </a:xfrm>
          <a:prstGeom prst="rect">
            <a:avLst/>
          </a:prstGeom>
        </p:spPr>
      </p:pic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792" y="350047"/>
            <a:ext cx="2327368" cy="3041709"/>
          </a:xfrm>
          <a:prstGeom prst="rect">
            <a:avLst/>
          </a:prstGeom>
        </p:spPr>
      </p:pic>
      <p:pic>
        <p:nvPicPr>
          <p:cNvPr id="24" name="Picture 2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85" y="3253833"/>
            <a:ext cx="2679785" cy="3466244"/>
          </a:xfrm>
          <a:prstGeom prst="rect">
            <a:avLst/>
          </a:prstGeom>
        </p:spPr>
      </p:pic>
      <p:pic>
        <p:nvPicPr>
          <p:cNvPr id="25" name="Picture 24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62"/>
          <a:stretch/>
        </p:blipFill>
        <p:spPr>
          <a:xfrm>
            <a:off x="8845991" y="3448477"/>
            <a:ext cx="2264315" cy="33528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34933" y="143672"/>
            <a:ext cx="4434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Pick A Character!</a:t>
            </a:r>
          </a:p>
        </p:txBody>
      </p:sp>
      <p:sp>
        <p:nvSpPr>
          <p:cNvPr id="2" name="Right Arrow 1"/>
          <p:cNvSpPr/>
          <p:nvPr/>
        </p:nvSpPr>
        <p:spPr>
          <a:xfrm>
            <a:off x="10719759" y="6049992"/>
            <a:ext cx="1368724" cy="7512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A0D0E"/>
                </a:solidFill>
                <a:hlinkClick r:id="rId18" action="ppaction://hlinksldjump"/>
              </a:rPr>
              <a:t>Next</a:t>
            </a:r>
            <a:endParaRPr lang="en-US" sz="2400" b="1" dirty="0">
              <a:solidFill>
                <a:srgbClr val="0A0D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975907"/>
      </p:ext>
    </p:extLst>
  </p:cSld>
  <p:clrMapOvr>
    <a:masterClrMapping/>
  </p:clrMapOvr>
  <p:transition spd="med">
    <p:pull/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1111676-90AC-B731-B460-89D421A763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10" y="-69467"/>
            <a:ext cx="12250911" cy="692746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4</a:t>
            </a:fld>
            <a:endParaRPr lang="en-US"/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5894208" y="4796338"/>
            <a:ext cx="5407542" cy="156001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9" tIns="45719" rIns="91439" bIns="45719" rtlCol="0" anchor="ctr"/>
          <a:lstStyle/>
          <a:p>
            <a:pPr lvl="1" algn="ctr" defTabSz="914354"/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They are going fishing.</a:t>
            </a: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399142" y="826265"/>
            <a:ext cx="4032175" cy="1846352"/>
          </a:xfrm>
          <a:prstGeom prst="wedgeRoundRectCallout">
            <a:avLst>
              <a:gd name="adj1" fmla="val -29343"/>
              <a:gd name="adj2" fmla="val 8904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9" tIns="45719" rIns="91439" bIns="45719" rtlCol="0" anchor="ctr"/>
          <a:lstStyle/>
          <a:p>
            <a:pPr defTabSz="914377">
              <a:defRPr/>
            </a:pP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What are they doing?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1"/>
            <a:ext cx="1564144" cy="749977"/>
          </a:xfrm>
          <a:prstGeom prst="rect">
            <a:avLst/>
          </a:prstGeom>
        </p:spPr>
      </p:pic>
      <p:sp>
        <p:nvSpPr>
          <p:cNvPr id="10" name="5-Point Star 9">
            <a:hlinkClick r:id="rId7" action="ppaction://hlinksldjump"/>
          </p:cNvPr>
          <p:cNvSpPr/>
          <p:nvPr/>
        </p:nvSpPr>
        <p:spPr>
          <a:xfrm>
            <a:off x="10210800" y="5458301"/>
            <a:ext cx="1981200" cy="132031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Comic Sans MS" pitchFamily="66" charset="0"/>
              </a:rPr>
              <a:t>BACK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12" y="2672617"/>
            <a:ext cx="4239145" cy="38662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CAB0BA-0F1F-6FAF-E140-8D04D2EA70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1151" y="1082720"/>
            <a:ext cx="4625444" cy="352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02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D1BA96-D4F6-D78E-7357-F1252BFC76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10" y="-69467"/>
            <a:ext cx="12250911" cy="6927467"/>
          </a:xfrm>
          <a:prstGeom prst="rect">
            <a:avLst/>
          </a:prstGeom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5196044" y="4517848"/>
            <a:ext cx="6080931" cy="1563975"/>
          </a:xfrm>
          <a:prstGeom prst="roundRect">
            <a:avLst/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9" tIns="45719" rIns="91439" bIns="45719" rtlCol="0" anchor="ctr"/>
          <a:lstStyle/>
          <a:p>
            <a:pPr lvl="1" algn="ctr" defTabSz="914354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They are making a campfire.</a:t>
            </a: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595423" y="501649"/>
            <a:ext cx="4242391" cy="2043431"/>
          </a:xfrm>
          <a:prstGeom prst="wedgeRoundRectCallout">
            <a:avLst>
              <a:gd name="adj1" fmla="val 4932"/>
              <a:gd name="adj2" fmla="val 74946"/>
              <a:gd name="adj3" fmla="val 16667"/>
            </a:avLst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9" tIns="45719" rIns="91439" bIns="45719" rtlCol="0" anchor="ctr"/>
          <a:lstStyle/>
          <a:p>
            <a:pPr defTabSz="914377">
              <a:defRPr/>
            </a:pP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What are they doing?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1"/>
            <a:ext cx="1564144" cy="749977"/>
          </a:xfrm>
          <a:prstGeom prst="rect">
            <a:avLst/>
          </a:prstGeom>
        </p:spPr>
      </p:pic>
      <p:sp>
        <p:nvSpPr>
          <p:cNvPr id="11" name="5-Point Star 10">
            <a:hlinkClick r:id="rId8" action="ppaction://hlinksldjump"/>
          </p:cNvPr>
          <p:cNvSpPr/>
          <p:nvPr/>
        </p:nvSpPr>
        <p:spPr>
          <a:xfrm>
            <a:off x="10322018" y="5537687"/>
            <a:ext cx="1869981" cy="132031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Comic Sans MS" pitchFamily="66" charset="0"/>
              </a:rPr>
              <a:t>BACK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377" y="3003551"/>
            <a:ext cx="2565400" cy="3352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191B7D-0757-0A9D-D3F6-13A0414E2E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87484" y="880025"/>
            <a:ext cx="4320458" cy="351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76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92DE34-9FC7-2F96-9991-4C0E3C07C2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10" y="-69467"/>
            <a:ext cx="12250911" cy="692746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6</a:t>
            </a:fld>
            <a:endParaRPr lang="en-US"/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5360730" y="4411702"/>
            <a:ext cx="4918421" cy="161534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9" tIns="45719" rIns="91439" bIns="45719" rtlCol="0" anchor="ctr"/>
          <a:lstStyle/>
          <a:p>
            <a:pPr lvl="1" algn="ctr" defTabSz="914354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He is playing ice hockey.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1"/>
            <a:ext cx="1564144" cy="749977"/>
          </a:xfrm>
          <a:prstGeom prst="rect">
            <a:avLst/>
          </a:prstGeom>
        </p:spPr>
      </p:pic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903767" y="499731"/>
            <a:ext cx="3880884" cy="1998920"/>
          </a:xfrm>
          <a:prstGeom prst="wedgeRoundRectCallout">
            <a:avLst>
              <a:gd name="adj1" fmla="val 10556"/>
              <a:gd name="adj2" fmla="val 7660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9" tIns="45719" rIns="91439" bIns="45719" rtlCol="0" anchor="t"/>
          <a:lstStyle/>
          <a:p>
            <a:pPr defTabSz="914354"/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What is he doing?</a:t>
            </a:r>
          </a:p>
          <a:p>
            <a:pPr defTabSz="914354"/>
            <a:endParaRPr lang="en-US" sz="4800" b="1" dirty="0">
              <a:solidFill>
                <a:srgbClr val="00206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1" name="5-Point Star 10">
            <a:hlinkClick r:id="rId6" action="ppaction://hlinksldjump"/>
          </p:cNvPr>
          <p:cNvSpPr/>
          <p:nvPr/>
        </p:nvSpPr>
        <p:spPr>
          <a:xfrm>
            <a:off x="10271477" y="5106866"/>
            <a:ext cx="1779846" cy="132031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Comic Sans MS" pitchFamily="66" charset="0"/>
              </a:rPr>
              <a:t>BACK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23" y="1819568"/>
            <a:ext cx="3070013" cy="51842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796C2-B052-F09A-DB8B-D0B323D41D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8190" y="846179"/>
            <a:ext cx="5143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347701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1BEFC8-4FD6-1B4F-BB1B-EF2DFCE400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10" y="-69467"/>
            <a:ext cx="12250911" cy="6927467"/>
          </a:xfrm>
          <a:prstGeom prst="rect">
            <a:avLst/>
          </a:prstGeom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825156" y="3995574"/>
            <a:ext cx="6934200" cy="1320313"/>
          </a:xfrm>
          <a:prstGeom prst="roundRect">
            <a:avLst/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9" tIns="45719" rIns="91439" bIns="45719" rtlCol="0" anchor="ctr"/>
          <a:lstStyle/>
          <a:p>
            <a:pPr lvl="1" algn="ctr" defTabSz="914354"/>
            <a:r>
              <a:rPr lang="en-US" sz="4267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They are going hiking.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1"/>
            <a:ext cx="1564144" cy="749977"/>
          </a:xfrm>
          <a:prstGeom prst="rect">
            <a:avLst/>
          </a:prstGeom>
        </p:spPr>
      </p:pic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797443" y="574158"/>
            <a:ext cx="4033638" cy="1970921"/>
          </a:xfrm>
          <a:prstGeom prst="wedgeRoundRectCallout">
            <a:avLst>
              <a:gd name="adj1" fmla="val 2758"/>
              <a:gd name="adj2" fmla="val 74023"/>
              <a:gd name="adj3" fmla="val 16667"/>
            </a:avLst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9" tIns="45719" rIns="91439" bIns="45719" rtlCol="0" anchor="t"/>
          <a:lstStyle/>
          <a:p>
            <a:pPr defTabSz="914354"/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What are they doing?</a:t>
            </a:r>
          </a:p>
          <a:p>
            <a:pPr defTabSz="914354"/>
            <a:endParaRPr lang="en-US" sz="4800" b="1" dirty="0">
              <a:solidFill>
                <a:srgbClr val="00206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1" name="5-Point Star 10">
            <a:hlinkClick r:id="rId7" action="ppaction://hlinksldjump"/>
          </p:cNvPr>
          <p:cNvSpPr/>
          <p:nvPr/>
        </p:nvSpPr>
        <p:spPr>
          <a:xfrm>
            <a:off x="10089397" y="5168220"/>
            <a:ext cx="1746224" cy="125895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Comic Sans MS" pitchFamily="66" charset="0"/>
              </a:rPr>
              <a:t>BACK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94" y="2416227"/>
            <a:ext cx="3590052" cy="4570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71ACD5-C84F-02F2-EF79-905814CBBCA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4831"/>
          <a:stretch>
            <a:fillRect/>
          </a:stretch>
        </p:blipFill>
        <p:spPr>
          <a:xfrm>
            <a:off x="5454858" y="574158"/>
            <a:ext cx="4867161" cy="332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48082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6B3CCC-9981-5CA8-4007-2CB4568F7E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10" y="-69467"/>
            <a:ext cx="12250911" cy="6927467"/>
          </a:xfrm>
          <a:prstGeom prst="rect">
            <a:avLst/>
          </a:prstGeom>
        </p:spPr>
      </p:pic>
      <p:sp>
        <p:nvSpPr>
          <p:cNvPr id="36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504906" y="3902109"/>
            <a:ext cx="6934200" cy="1725637"/>
          </a:xfrm>
          <a:prstGeom prst="roundRect">
            <a:avLst/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9" tIns="45719" rIns="91439" bIns="45719" rtlCol="0" anchor="ctr"/>
          <a:lstStyle/>
          <a:p>
            <a:pPr lvl="1" algn="ctr" defTabSz="914354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They are having a picnic.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1"/>
            <a:ext cx="1564144" cy="749977"/>
          </a:xfrm>
          <a:prstGeom prst="rect">
            <a:avLst/>
          </a:prstGeom>
        </p:spPr>
      </p:pic>
      <p:sp>
        <p:nvSpPr>
          <p:cNvPr id="39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344651" y="957318"/>
            <a:ext cx="5637695" cy="1648065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9" tIns="45719" rIns="91439" bIns="45719" rtlCol="0" anchor="ctr"/>
          <a:lstStyle/>
          <a:p>
            <a:pPr algn="ctr" defTabSz="914354"/>
            <a:r>
              <a:rPr lang="en-US" sz="48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are they doing?</a:t>
            </a:r>
          </a:p>
        </p:txBody>
      </p:sp>
      <p:sp>
        <p:nvSpPr>
          <p:cNvPr id="8" name="5-Point Star 7">
            <a:hlinkClick r:id="rId7" action="ppaction://hlinksldjump"/>
          </p:cNvPr>
          <p:cNvSpPr/>
          <p:nvPr/>
        </p:nvSpPr>
        <p:spPr>
          <a:xfrm>
            <a:off x="9704355" y="5009828"/>
            <a:ext cx="2419644" cy="172563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Comic Sans MS" pitchFamily="66" charset="0"/>
              </a:rPr>
              <a:t>BACK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0" y="2605383"/>
            <a:ext cx="3115893" cy="40303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64AC16-8F99-DD3B-A976-1F5E14593CB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6299"/>
          <a:stretch>
            <a:fillRect/>
          </a:stretch>
        </p:blipFill>
        <p:spPr>
          <a:xfrm>
            <a:off x="6154135" y="1041264"/>
            <a:ext cx="4268750" cy="273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88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DB9E36-E14D-2049-A1D8-2D32F0F30F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10" y="-69467"/>
            <a:ext cx="12250911" cy="6927467"/>
          </a:xfrm>
          <a:prstGeom prst="rect">
            <a:avLst/>
          </a:prstGeom>
        </p:spPr>
      </p:pic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474619" y="3590458"/>
            <a:ext cx="6934200" cy="1577471"/>
          </a:xfrm>
          <a:prstGeom prst="roundRect">
            <a:avLst/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9" tIns="45719" rIns="91439" bIns="45719" rtlCol="0" anchor="ctr"/>
          <a:lstStyle/>
          <a:p>
            <a:pPr lvl="1" algn="ctr" defTabSz="914354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They are going swimming.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1"/>
            <a:ext cx="1564144" cy="749977"/>
          </a:xfrm>
          <a:prstGeom prst="rect">
            <a:avLst/>
          </a:prstGeom>
        </p:spPr>
      </p:pic>
      <p:sp>
        <p:nvSpPr>
          <p:cNvPr id="7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820749" y="452806"/>
            <a:ext cx="4801585" cy="1577471"/>
          </a:xfrm>
          <a:prstGeom prst="wedgeRoundRectCallout">
            <a:avLst>
              <a:gd name="adj1" fmla="val -26664"/>
              <a:gd name="adj2" fmla="val 87886"/>
              <a:gd name="adj3" fmla="val 16667"/>
            </a:avLst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9" tIns="45719" rIns="91439" bIns="45719" rtlCol="0" anchor="ctr"/>
          <a:lstStyle/>
          <a:p>
            <a:pPr algn="ctr" defTabSz="914354"/>
            <a:r>
              <a:rPr lang="en-US" sz="4800" b="1" dirty="0">
                <a:solidFill>
                  <a:srgbClr val="00206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What are they doing? </a:t>
            </a:r>
          </a:p>
        </p:txBody>
      </p:sp>
      <p:sp>
        <p:nvSpPr>
          <p:cNvPr id="8" name="5-Point Star 7">
            <a:hlinkClick r:id="rId6" action="ppaction://hlinksldjump"/>
          </p:cNvPr>
          <p:cNvSpPr/>
          <p:nvPr/>
        </p:nvSpPr>
        <p:spPr>
          <a:xfrm>
            <a:off x="9562807" y="4976134"/>
            <a:ext cx="2419644" cy="172563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Comic Sans MS" pitchFamily="66" charset="0"/>
              </a:rPr>
              <a:t>BACK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9" y="2329926"/>
            <a:ext cx="4921251" cy="44041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02594B-89BC-8321-7D67-07DB8644B3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3046" y="1091345"/>
            <a:ext cx="5156591" cy="233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0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77&quot;&gt;&lt;object type=&quot;3&quot; unique_id=&quot;10078&quot;&gt;&lt;property id=&quot;20148&quot; value=&quot;5&quot;/&gt;&lt;property id=&quot;20300&quot; value=&quot;Slide 1&quot;/&gt;&lt;property id=&quot;20307&quot; value=&quot;280&quot;/&gt;&lt;/object&gt;&lt;object type=&quot;3&quot; unique_id=&quot;10079&quot;&gt;&lt;property id=&quot;20148&quot; value=&quot;5&quot;/&gt;&lt;property id=&quot;20300&quot; value=&quot;Slide 2&quot;/&gt;&lt;property id=&quot;20307&quot; value=&quot;394&quot;/&gt;&lt;/object&gt;&lt;object type=&quot;3&quot; unique_id=&quot;10080&quot;&gt;&lt;property id=&quot;20148&quot; value=&quot;5&quot;/&gt;&lt;property id=&quot;20300&quot; value=&quot;Slide 3 - &amp;quot;01&amp;quot;&quot;/&gt;&lt;property id=&quot;20307&quot; value=&quot;502&quot;/&gt;&lt;/object&gt;&lt;object type=&quot;3&quot; unique_id=&quot;10081&quot;&gt;&lt;property id=&quot;20148&quot; value=&quot;5&quot;/&gt;&lt;property id=&quot;20300&quot; value=&quot;Slide 4&quot;/&gt;&lt;property id=&quot;20307&quot; value=&quot;507&quot;/&gt;&lt;/object&gt;&lt;object type=&quot;3&quot; unique_id=&quot;10082&quot;&gt;&lt;property id=&quot;20148&quot; value=&quot;5&quot;/&gt;&lt;property id=&quot;20300&quot; value=&quot;Slide 5&quot;/&gt;&lt;property id=&quot;20307&quot; value=&quot;400&quot;/&gt;&lt;/object&gt;&lt;object type=&quot;3&quot; unique_id=&quot;10083&quot;&gt;&lt;property id=&quot;20148&quot; value=&quot;5&quot;/&gt;&lt;property id=&quot;20300&quot; value=&quot;Slide 6&quot;/&gt;&lt;property id=&quot;20307&quot; value=&quot;355&quot;/&gt;&lt;/object&gt;&lt;object type=&quot;3&quot; unique_id=&quot;10084&quot;&gt;&lt;property id=&quot;20148&quot; value=&quot;5&quot;/&gt;&lt;property id=&quot;20300&quot; value=&quot;Slide 7&quot;/&gt;&lt;property id=&quot;20307&quot; value=&quot;351&quot;/&gt;&lt;/object&gt;&lt;object type=&quot;3&quot; unique_id=&quot;10085&quot;&gt;&lt;property id=&quot;20148&quot; value=&quot;5&quot;/&gt;&lt;property id=&quot;20300&quot; value=&quot;Slide 8&quot;/&gt;&lt;property id=&quot;20307&quot; value=&quot;352&quot;/&gt;&lt;/object&gt;&lt;object type=&quot;3&quot; unique_id=&quot;10086&quot;&gt;&lt;property id=&quot;20148&quot; value=&quot;5&quot;/&gt;&lt;property id=&quot;20300&quot; value=&quot;Slide 9&quot;/&gt;&lt;property id=&quot;20307&quot; value=&quot;353&quot;/&gt;&lt;/object&gt;&lt;object type=&quot;3&quot; unique_id=&quot;10087&quot;&gt;&lt;property id=&quot;20148&quot; value=&quot;5&quot;/&gt;&lt;property id=&quot;20300&quot; value=&quot;Slide 10&quot;/&gt;&lt;property id=&quot;20307&quot; value=&quot;354&quot;/&gt;&lt;/object&gt;&lt;object type=&quot;3&quot; unique_id=&quot;10088&quot;&gt;&lt;property id=&quot;20148&quot; value=&quot;5&quot;/&gt;&lt;property id=&quot;20300&quot; value=&quot;Slide 11&quot;/&gt;&lt;property id=&quot;20307&quot; value=&quot;334&quot;/&gt;&lt;/object&gt;&lt;object type=&quot;3&quot; unique_id=&quot;10089&quot;&gt;&lt;property id=&quot;20148&quot; value=&quot;5&quot;/&gt;&lt;property id=&quot;20300&quot; value=&quot;Slide 12&quot;/&gt;&lt;property id=&quot;20307&quot; value=&quot;356&quot;/&gt;&lt;/object&gt;&lt;object type=&quot;3&quot; unique_id=&quot;10090&quot;&gt;&lt;property id=&quot;20148&quot; value=&quot;5&quot;/&gt;&lt;property id=&quot;20300&quot; value=&quot;Slide 13 - &amp;quot;02&amp;quot;&quot;/&gt;&lt;property id=&quot;20307&quot; value=&quot;503&quot;/&gt;&lt;/object&gt;&lt;object type=&quot;3&quot; unique_id=&quot;10091&quot;&gt;&lt;property id=&quot;20148&quot; value=&quot;5&quot;/&gt;&lt;property id=&quot;20300&quot; value=&quot;Slide 14&quot;/&gt;&lt;property id=&quot;20307&quot; value=&quot;269&quot;/&gt;&lt;/object&gt;&lt;object type=&quot;3&quot; unique_id=&quot;10092&quot;&gt;&lt;property id=&quot;20148&quot; value=&quot;5&quot;/&gt;&lt;property id=&quot;20300&quot; value=&quot;Slide 15&quot;/&gt;&lt;property id=&quot;20307&quot; value=&quot;504&quot;/&gt;&lt;/object&gt;&lt;object type=&quot;3&quot; unique_id=&quot;10093&quot;&gt;&lt;property id=&quot;20148&quot; value=&quot;5&quot;/&gt;&lt;property id=&quot;20300&quot; value=&quot;Slide 16&quot;/&gt;&lt;property id=&quot;20307&quot; value=&quot;390&quot;/&gt;&lt;/object&gt;&lt;object type=&quot;3&quot; unique_id=&quot;10094&quot;&gt;&lt;property id=&quot;20148&quot; value=&quot;5&quot;/&gt;&lt;property id=&quot;20300&quot; value=&quot;Slide 17&quot;/&gt;&lt;property id=&quot;20307&quot; value=&quot;505&quot;/&gt;&lt;/object&gt;&lt;object type=&quot;3&quot; unique_id=&quot;10095&quot;&gt;&lt;property id=&quot;20148&quot; value=&quot;5&quot;/&gt;&lt;property id=&quot;20300&quot; value=&quot;Slide 18 - &amp;quot;03&amp;quot;&quot;/&gt;&lt;property id=&quot;20307&quot; value=&quot;506&quot;/&gt;&lt;/object&gt;&lt;object type=&quot;3&quot; unique_id=&quot;10096&quot;&gt;&lt;property id=&quot;20148&quot; value=&quot;5&quot;/&gt;&lt;property id=&quot;20300&quot; value=&quot;Slide 19&quot;/&gt;&lt;property id=&quot;20307&quot; value=&quot;386&quot;/&gt;&lt;/object&gt;&lt;object type=&quot;3&quot; unique_id=&quot;10097&quot;&gt;&lt;property id=&quot;20148&quot; value=&quot;5&quot;/&gt;&lt;property id=&quot;20300&quot; value=&quot;Slide 20&quot;/&gt;&lt;property id=&quot;20307&quot; value=&quot;270&quot;/&gt;&lt;/object&gt;&lt;object type=&quot;3&quot; unique_id=&quot;10098&quot;&gt;&lt;property id=&quot;20148&quot; value=&quot;5&quot;/&gt;&lt;property id=&quot;20300&quot; value=&quot;Slide 21&quot;/&gt;&lt;property id=&quot;20307&quot; value=&quot;275&quot;/&gt;&lt;/object&gt;&lt;/object&gt;&lt;object type=&quot;8&quot; unique_id=&quot;10121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3450</TotalTime>
  <Words>212</Words>
  <Application>Microsoft Office PowerPoint</Application>
  <PresentationFormat>Widescreen</PresentationFormat>
  <Paragraphs>54</Paragraphs>
  <Slides>16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Bebas Neue</vt:lpstr>
      <vt:lpstr>Calibri</vt:lpstr>
      <vt:lpstr>Comic Sans MS</vt:lpstr>
      <vt:lpstr>Life Savers</vt:lpstr>
      <vt:lpstr>Life Savers ExtraBold</vt:lpstr>
      <vt:lpstr>Quicksand</vt:lpstr>
      <vt:lpstr>Quicksand SemiBold</vt:lpstr>
      <vt:lpstr>8_Office Theme</vt:lpstr>
      <vt:lpstr>1_Science Subject for Elementary - 3rd Grade: Physical, Life, and Earth by Slidesgo</vt:lpstr>
      <vt:lpstr>2_Science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03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7240</dc:creator>
  <cp:lastModifiedBy>Admin</cp:lastModifiedBy>
  <cp:revision>111</cp:revision>
  <dcterms:created xsi:type="dcterms:W3CDTF">2022-05-15T04:24:26Z</dcterms:created>
  <dcterms:modified xsi:type="dcterms:W3CDTF">2026-01-18T03:35:14Z</dcterms:modified>
</cp:coreProperties>
</file>