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2.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3.wav" ContentType="audio/x-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4.wav" ContentType="audio/x-wav"/>
  <Override PartName="/ppt/media/audio5.wav" ContentType="audio/x-wav"/>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audio6.wav" ContentType="audio/x-wav"/>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24"/>
  </p:notesMasterIdLst>
  <p:sldIdLst>
    <p:sldId id="311" r:id="rId3"/>
    <p:sldId id="744" r:id="rId4"/>
    <p:sldId id="745" r:id="rId5"/>
    <p:sldId id="746" r:id="rId6"/>
    <p:sldId id="747" r:id="rId7"/>
    <p:sldId id="748" r:id="rId8"/>
    <p:sldId id="749" r:id="rId9"/>
    <p:sldId id="771" r:id="rId10"/>
    <p:sldId id="750" r:id="rId11"/>
    <p:sldId id="753" r:id="rId12"/>
    <p:sldId id="772" r:id="rId13"/>
    <p:sldId id="773" r:id="rId14"/>
    <p:sldId id="760" r:id="rId15"/>
    <p:sldId id="757" r:id="rId16"/>
    <p:sldId id="778" r:id="rId17"/>
    <p:sldId id="751" r:id="rId18"/>
    <p:sldId id="761" r:id="rId19"/>
    <p:sldId id="774" r:id="rId20"/>
    <p:sldId id="752" r:id="rId21"/>
    <p:sldId id="784" r:id="rId22"/>
    <p:sldId id="759" r:id="rId23"/>
  </p:sldIdLst>
  <p:sldSz cx="9144000" cy="5143500" type="screen16x9"/>
  <p:notesSz cx="6858000" cy="9144000"/>
  <p:embeddedFontLst>
    <p:embeddedFont>
      <p:font typeface="Alfa Slab One" panose="020B0604020202020204" charset="0"/>
      <p:regular r:id="rId25"/>
    </p:embeddedFont>
    <p:embeddedFont>
      <p:font typeface="Comic Sans MS" panose="030F0702030302020204" pitchFamily="66" charset="0"/>
      <p:regular r:id="rId26"/>
      <p:bold r:id="rId27"/>
      <p:italic r:id="rId28"/>
      <p:boldItalic r:id="rId29"/>
    </p:embeddedFont>
    <p:embeddedFont>
      <p:font typeface="DM Sans" panose="020B0604020202020204" charset="0"/>
      <p:regular r:id="rId30"/>
      <p:bold r:id="rId31"/>
      <p:italic r:id="rId32"/>
      <p:boldItalic r:id="rId33"/>
    </p:embeddedFont>
    <p:embeddedFont>
      <p:font typeface="Dosis" pitchFamily="2" charset="0"/>
      <p:regular r:id="rId34"/>
      <p:bold r:id="rId35"/>
    </p:embeddedFont>
    <p:embeddedFont>
      <p:font typeface="Dosis ExtraBold" pitchFamily="2" charset="0"/>
      <p:bold r:id="rId36"/>
    </p:embeddedFont>
    <p:embeddedFont>
      <p:font typeface="Lexend" panose="020B0604020202020204" charset="0"/>
      <p:regular r:id="rId37"/>
      <p:bold r:id="rId38"/>
    </p:embeddedFont>
    <p:embeddedFont>
      <p:font typeface="Nunito Light" pitchFamily="2" charset="0"/>
      <p:regular r:id="rId39"/>
      <p:italic r:id="rId40"/>
    </p:embeddedFont>
    <p:embeddedFont>
      <p:font typeface="Quicksand Medium" panose="020B060402020202020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350B"/>
    <a:srgbClr val="BEC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0E2397-3A56-4805-B24D-1FE15FA6502D}">
  <a:tblStyle styleId="{120E2397-3A56-4805-B24D-1FE15FA650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335F52C-C5BA-4951-A75E-882A07AB1E16}"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87" autoAdjust="0"/>
  </p:normalViewPr>
  <p:slideViewPr>
    <p:cSldViewPr snapToGrid="0" showGuides="1">
      <p:cViewPr varScale="1">
        <p:scale>
          <a:sx n="83" d="100"/>
          <a:sy n="83" d="100"/>
        </p:scale>
        <p:origin x="798"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7"/>
        <p:cNvGrpSpPr/>
        <p:nvPr/>
      </p:nvGrpSpPr>
      <p:grpSpPr>
        <a:xfrm>
          <a:off x="0" y="0"/>
          <a:ext cx="0" cy="0"/>
          <a:chOff x="0" y="0"/>
          <a:chExt cx="0" cy="0"/>
        </a:xfrm>
      </p:grpSpPr>
      <p:sp>
        <p:nvSpPr>
          <p:cNvPr id="5928" name="Google Shape;5928;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9" name="Google Shape;5929;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281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1f882d816d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1f882d816d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682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1f882d816d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1f882d816d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8531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1f882d816d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1f882d816d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2935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7"/>
        <p:cNvGrpSpPr/>
        <p:nvPr/>
      </p:nvGrpSpPr>
      <p:grpSpPr>
        <a:xfrm>
          <a:off x="0" y="0"/>
          <a:ext cx="0" cy="0"/>
          <a:chOff x="0" y="0"/>
          <a:chExt cx="0" cy="0"/>
        </a:xfrm>
      </p:grpSpPr>
      <p:sp>
        <p:nvSpPr>
          <p:cNvPr id="5928" name="Google Shape;5928;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9" name="Google Shape;5929;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38556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1f882d816d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1f882d816d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9172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1f882d816d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1f882d816d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273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7"/>
        <p:cNvGrpSpPr/>
        <p:nvPr/>
      </p:nvGrpSpPr>
      <p:grpSpPr>
        <a:xfrm>
          <a:off x="0" y="0"/>
          <a:ext cx="0" cy="0"/>
          <a:chOff x="0" y="0"/>
          <a:chExt cx="0" cy="0"/>
        </a:xfrm>
      </p:grpSpPr>
      <p:sp>
        <p:nvSpPr>
          <p:cNvPr id="5928" name="Google Shape;5928;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9" name="Google Shape;5929;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4920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1f882d816d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1f882d816d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1767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1f882d816d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1f882d816d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0341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7"/>
        <p:cNvGrpSpPr/>
        <p:nvPr/>
      </p:nvGrpSpPr>
      <p:grpSpPr>
        <a:xfrm>
          <a:off x="0" y="0"/>
          <a:ext cx="0" cy="0"/>
          <a:chOff x="0" y="0"/>
          <a:chExt cx="0" cy="0"/>
        </a:xfrm>
      </p:grpSpPr>
      <p:sp>
        <p:nvSpPr>
          <p:cNvPr id="5928" name="Google Shape;5928;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9" name="Google Shape;5929;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1755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1f882d816d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1f882d816d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21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1f882d816d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1f882d816d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914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1f882d816d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1f882d816d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8430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7"/>
        <p:cNvGrpSpPr/>
        <p:nvPr/>
      </p:nvGrpSpPr>
      <p:grpSpPr>
        <a:xfrm>
          <a:off x="0" y="0"/>
          <a:ext cx="0" cy="0"/>
          <a:chOff x="0" y="0"/>
          <a:chExt cx="0" cy="0"/>
        </a:xfrm>
      </p:grpSpPr>
      <p:sp>
        <p:nvSpPr>
          <p:cNvPr id="5928" name="Google Shape;5928;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9" name="Google Shape;5929;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48627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1f882d816d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1f882d816d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4844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1f882d816d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1f882d816d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5978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1f882d816d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1f882d816d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889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8"/>
        <p:cNvGrpSpPr/>
        <p:nvPr/>
      </p:nvGrpSpPr>
      <p:grpSpPr>
        <a:xfrm>
          <a:off x="0" y="0"/>
          <a:ext cx="0" cy="0"/>
          <a:chOff x="0" y="0"/>
          <a:chExt cx="0" cy="0"/>
        </a:xfrm>
      </p:grpSpPr>
      <p:sp>
        <p:nvSpPr>
          <p:cNvPr id="279" name="Google Shape;279;p3"/>
          <p:cNvSpPr txBox="1">
            <a:spLocks noGrp="1"/>
          </p:cNvSpPr>
          <p:nvPr>
            <p:ph type="title"/>
          </p:nvPr>
        </p:nvSpPr>
        <p:spPr>
          <a:xfrm>
            <a:off x="720000" y="2229825"/>
            <a:ext cx="5048400" cy="1413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0" name="Google Shape;280;p3"/>
          <p:cNvSpPr txBox="1">
            <a:spLocks noGrp="1"/>
          </p:cNvSpPr>
          <p:nvPr>
            <p:ph type="title" idx="2" hasCustomPrompt="1"/>
          </p:nvPr>
        </p:nvSpPr>
        <p:spPr>
          <a:xfrm>
            <a:off x="768658" y="1345438"/>
            <a:ext cx="9864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9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1" name="Google Shape;281;p3"/>
          <p:cNvSpPr txBox="1">
            <a:spLocks noGrp="1"/>
          </p:cNvSpPr>
          <p:nvPr>
            <p:ph type="subTitle" idx="1"/>
          </p:nvPr>
        </p:nvSpPr>
        <p:spPr>
          <a:xfrm>
            <a:off x="720000" y="3657025"/>
            <a:ext cx="50472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2" name="Google Shape;282;p3"/>
          <p:cNvGrpSpPr/>
          <p:nvPr/>
        </p:nvGrpSpPr>
        <p:grpSpPr>
          <a:xfrm>
            <a:off x="-5312" y="4591294"/>
            <a:ext cx="9154617" cy="552215"/>
            <a:chOff x="-5312" y="4591294"/>
            <a:chExt cx="9154617" cy="552215"/>
          </a:xfrm>
        </p:grpSpPr>
        <p:sp>
          <p:nvSpPr>
            <p:cNvPr id="283" name="Google Shape;283;p3"/>
            <p:cNvSpPr/>
            <p:nvPr/>
          </p:nvSpPr>
          <p:spPr>
            <a:xfrm rot="5400000">
              <a:off x="4556342" y="366914"/>
              <a:ext cx="31307" cy="9154617"/>
            </a:xfrm>
            <a:custGeom>
              <a:avLst/>
              <a:gdLst/>
              <a:ahLst/>
              <a:cxnLst/>
              <a:rect l="l" t="t" r="r" b="b"/>
              <a:pathLst>
                <a:path w="714" h="209380" extrusionOk="0">
                  <a:moveTo>
                    <a:pt x="0" y="0"/>
                  </a:moveTo>
                  <a:lnTo>
                    <a:pt x="0" y="209379"/>
                  </a:lnTo>
                  <a:lnTo>
                    <a:pt x="714" y="209379"/>
                  </a:lnTo>
                  <a:lnTo>
                    <a:pt x="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rot="5400000">
              <a:off x="9053788"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rot="5400000">
              <a:off x="8962256" y="5048672"/>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rot="5400000">
              <a:off x="8870351"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rot="5400000">
              <a:off x="8777811"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rot="5400000">
              <a:off x="8686585"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rot="5400000">
              <a:off x="8594046"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rot="5400000">
              <a:off x="8502142"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rot="5400000">
              <a:off x="8410280"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rot="5400000">
              <a:off x="8318047"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rot="5400000">
              <a:off x="8226493" y="5048672"/>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rot="5400000">
              <a:off x="8134611"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rot="5400000">
              <a:off x="8042049"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rot="5400000">
              <a:off x="7950494"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rot="5400000">
              <a:off x="7858612"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rot="5400000">
              <a:off x="7766402"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rot="5400000">
              <a:off x="7674518"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rot="5400000">
              <a:off x="7582636"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rot="5400000">
              <a:off x="7490402" y="504834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rot="5400000">
              <a:off x="7398848"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rot="5400000">
              <a:off x="7306616"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rot="5400000">
              <a:off x="7214754"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rot="5400000">
              <a:off x="7122850"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rot="5400000">
              <a:off x="7030311"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rot="5400000">
              <a:off x="6939084"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rot="5400000">
              <a:off x="6846874"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rot="5400000">
              <a:off x="6754640" y="504834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rot="5400000">
              <a:off x="6662779"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rot="5400000">
              <a:off x="6570854"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rot="5400000">
              <a:off x="6479321"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rot="5400000">
              <a:off x="6387088"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rot="5400000">
              <a:off x="6294548"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rot="5400000">
              <a:off x="6202993"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rot="5400000">
              <a:off x="6111111"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rot="5400000">
              <a:off x="6019229" y="5048650"/>
              <a:ext cx="140838" cy="48882"/>
            </a:xfrm>
            <a:custGeom>
              <a:avLst/>
              <a:gdLst/>
              <a:ahLst/>
              <a:cxnLst/>
              <a:rect l="l" t="t" r="r" b="b"/>
              <a:pathLst>
                <a:path w="3212" h="1118" extrusionOk="0">
                  <a:moveTo>
                    <a:pt x="1" y="1"/>
                  </a:moveTo>
                  <a:lnTo>
                    <a:pt x="1" y="1118"/>
                  </a:lnTo>
                  <a:lnTo>
                    <a:pt x="3211" y="1118"/>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rot="5400000">
              <a:off x="5927346"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rot="5400000">
              <a:off x="5834763"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rot="5400000">
              <a:off x="5743251"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rot="5400000">
              <a:off x="5651326"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rot="5400000">
              <a:off x="5559115"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rot="5400000">
              <a:off x="5467560"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rot="5400000">
              <a:off x="5375020"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rot="5400000">
              <a:off x="5282810"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rot="5400000">
              <a:off x="5191584"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rot="5400000">
              <a:off x="5099351"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rot="5400000">
              <a:off x="5007468" y="5048672"/>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rot="5400000">
              <a:off x="4915256"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rot="5400000">
              <a:off x="4823024"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rot="5400000">
              <a:off x="4731798"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rot="5400000">
              <a:off x="4639258"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rot="5400000">
              <a:off x="4547047"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rot="5400000">
              <a:off x="4455493"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rot="5400000">
              <a:off x="4363282"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rot="5400000">
              <a:off x="4271377" y="504834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rot="5400000">
              <a:off x="4179494"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rot="5400000">
              <a:off x="4087262"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rot="5400000">
              <a:off x="3995729"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rot="5400000">
              <a:off x="3903496"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rot="5400000">
              <a:off x="3811285"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rot="5400000">
              <a:off x="3719730"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rot="5400000">
              <a:off x="3627520"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rot="5400000">
              <a:off x="3535615" y="504834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rot="5400000">
              <a:off x="3443754"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rot="5400000">
              <a:off x="3351499"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rot="5400000">
              <a:off x="3259966"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rot="5400000">
              <a:off x="3168063"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rot="5400000">
              <a:off x="3075523"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rot="5400000">
              <a:off x="2984297"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rot="5400000">
              <a:off x="2891757"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rot="5400000">
              <a:off x="2799874" y="5048321"/>
              <a:ext cx="141496" cy="48882"/>
            </a:xfrm>
            <a:custGeom>
              <a:avLst/>
              <a:gdLst/>
              <a:ahLst/>
              <a:cxnLst/>
              <a:rect l="l" t="t" r="r" b="b"/>
              <a:pathLst>
                <a:path w="3227" h="1118" extrusionOk="0">
                  <a:moveTo>
                    <a:pt x="0" y="1"/>
                  </a:moveTo>
                  <a:lnTo>
                    <a:pt x="0" y="1118"/>
                  </a:lnTo>
                  <a:lnTo>
                    <a:pt x="3226" y="1118"/>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rot="5400000">
              <a:off x="2708320"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rot="5400000">
              <a:off x="2615737"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rot="5400000">
              <a:off x="2524555"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rot="5400000">
              <a:off x="2431971"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rot="5400000">
              <a:off x="2339761"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rot="5400000">
              <a:off x="2248535"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rot="5400000">
              <a:off x="2155995"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rot="5400000">
              <a:off x="2064441" y="5048650"/>
              <a:ext cx="140838" cy="48882"/>
            </a:xfrm>
            <a:custGeom>
              <a:avLst/>
              <a:gdLst/>
              <a:ahLst/>
              <a:cxnLst/>
              <a:rect l="l" t="t" r="r" b="b"/>
              <a:pathLst>
                <a:path w="3212" h="1118" extrusionOk="0">
                  <a:moveTo>
                    <a:pt x="1" y="1"/>
                  </a:moveTo>
                  <a:lnTo>
                    <a:pt x="1" y="1117"/>
                  </a:lnTo>
                  <a:lnTo>
                    <a:pt x="3211" y="1117"/>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rot="5400000">
              <a:off x="1972229"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rot="5400000">
              <a:off x="1879997"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rot="5400000">
              <a:off x="1788793"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rot="5400000">
              <a:off x="1696209"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rot="5400000">
              <a:off x="1604327"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rot="5400000">
              <a:off x="1512444"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rot="5400000">
              <a:off x="1420233"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rot="5400000">
              <a:off x="1328679" y="5048650"/>
              <a:ext cx="140838" cy="48882"/>
            </a:xfrm>
            <a:custGeom>
              <a:avLst/>
              <a:gdLst/>
              <a:ahLst/>
              <a:cxnLst/>
              <a:rect l="l" t="t" r="r" b="b"/>
              <a:pathLst>
                <a:path w="3212" h="1118" extrusionOk="0">
                  <a:moveTo>
                    <a:pt x="1" y="1"/>
                  </a:moveTo>
                  <a:lnTo>
                    <a:pt x="1" y="1117"/>
                  </a:lnTo>
                  <a:lnTo>
                    <a:pt x="3211" y="1117"/>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rot="5400000">
              <a:off x="1236467"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rot="5400000">
              <a:off x="1144585"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rot="5400000">
              <a:off x="1052702"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rot="5400000">
              <a:off x="960469"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rot="5400000">
              <a:off x="868565"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rot="5400000">
              <a:off x="776703"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rot="5400000">
              <a:off x="684799"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rot="5400000">
              <a:off x="592588" y="5048321"/>
              <a:ext cx="141496" cy="48882"/>
            </a:xfrm>
            <a:custGeom>
              <a:avLst/>
              <a:gdLst/>
              <a:ahLst/>
              <a:cxnLst/>
              <a:rect l="l" t="t" r="r" b="b"/>
              <a:pathLst>
                <a:path w="3227" h="1118" extrusionOk="0">
                  <a:moveTo>
                    <a:pt x="0" y="1"/>
                  </a:moveTo>
                  <a:lnTo>
                    <a:pt x="0" y="1117"/>
                  </a:lnTo>
                  <a:lnTo>
                    <a:pt x="3226" y="1117"/>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rot="5400000">
              <a:off x="500705"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rot="5400000">
              <a:off x="408823"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rot="5400000">
              <a:off x="316939"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rot="5400000">
              <a:off x="225057"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rot="5400000">
              <a:off x="132803"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rot="5400000">
              <a:off x="41270"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rot="5400000">
              <a:off x="-51292"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rot="5400000">
              <a:off x="8875254" y="4606945"/>
              <a:ext cx="289700" cy="258400"/>
            </a:xfrm>
            <a:custGeom>
              <a:avLst/>
              <a:gdLst/>
              <a:ahLst/>
              <a:cxnLst/>
              <a:rect l="l" t="t" r="r" b="b"/>
              <a:pathLst>
                <a:path w="6607" h="5910" extrusionOk="0">
                  <a:moveTo>
                    <a:pt x="6607" y="0"/>
                  </a:moveTo>
                  <a:lnTo>
                    <a:pt x="0" y="2962"/>
                  </a:lnTo>
                  <a:lnTo>
                    <a:pt x="6607" y="5909"/>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rot="5400000">
              <a:off x="8578597" y="4606595"/>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rot="5400000">
              <a:off x="8281918" y="4606923"/>
              <a:ext cx="289700" cy="258444"/>
            </a:xfrm>
            <a:custGeom>
              <a:avLst/>
              <a:gdLst/>
              <a:ahLst/>
              <a:cxnLst/>
              <a:rect l="l" t="t" r="r" b="b"/>
              <a:pathLst>
                <a:path w="6607" h="5911" extrusionOk="0">
                  <a:moveTo>
                    <a:pt x="6607" y="1"/>
                  </a:moveTo>
                  <a:lnTo>
                    <a:pt x="0" y="2948"/>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rot="5400000">
              <a:off x="7985589" y="4606945"/>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rot="5400000">
              <a:off x="7688910" y="4606617"/>
              <a:ext cx="289700" cy="259056"/>
            </a:xfrm>
            <a:custGeom>
              <a:avLst/>
              <a:gdLst/>
              <a:ahLst/>
              <a:cxnLst/>
              <a:rect l="l" t="t" r="r" b="b"/>
              <a:pathLst>
                <a:path w="6607" h="5925" extrusionOk="0">
                  <a:moveTo>
                    <a:pt x="6607" y="0"/>
                  </a:moveTo>
                  <a:lnTo>
                    <a:pt x="0" y="2963"/>
                  </a:lnTo>
                  <a:lnTo>
                    <a:pt x="6607" y="5925"/>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rot="5400000">
              <a:off x="7392581" y="4606595"/>
              <a:ext cx="289700" cy="259100"/>
            </a:xfrm>
            <a:custGeom>
              <a:avLst/>
              <a:gdLst/>
              <a:ahLst/>
              <a:cxnLst/>
              <a:rect l="l" t="t" r="r" b="b"/>
              <a:pathLst>
                <a:path w="6607" h="5926" extrusionOk="0">
                  <a:moveTo>
                    <a:pt x="6607" y="1"/>
                  </a:moveTo>
                  <a:lnTo>
                    <a:pt x="0" y="2963"/>
                  </a:lnTo>
                  <a:lnTo>
                    <a:pt x="6607" y="5926"/>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rot="5400000">
              <a:off x="7095880" y="4606945"/>
              <a:ext cx="289700" cy="258400"/>
            </a:xfrm>
            <a:custGeom>
              <a:avLst/>
              <a:gdLst/>
              <a:ahLst/>
              <a:cxnLst/>
              <a:rect l="l" t="t" r="r" b="b"/>
              <a:pathLst>
                <a:path w="6607" h="5910" extrusionOk="0">
                  <a:moveTo>
                    <a:pt x="6607" y="0"/>
                  </a:moveTo>
                  <a:lnTo>
                    <a:pt x="0" y="2947"/>
                  </a:lnTo>
                  <a:lnTo>
                    <a:pt x="6607" y="5909"/>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rot="5400000">
              <a:off x="6799572" y="4606945"/>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rot="5400000">
              <a:off x="6502872" y="4606595"/>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rot="5400000">
              <a:off x="6206214" y="4606945"/>
              <a:ext cx="289700" cy="258400"/>
            </a:xfrm>
            <a:custGeom>
              <a:avLst/>
              <a:gdLst/>
              <a:ahLst/>
              <a:cxnLst/>
              <a:rect l="l" t="t" r="r" b="b"/>
              <a:pathLst>
                <a:path w="6607" h="5910" extrusionOk="0">
                  <a:moveTo>
                    <a:pt x="6607" y="1"/>
                  </a:moveTo>
                  <a:lnTo>
                    <a:pt x="0" y="2948"/>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rot="5400000">
              <a:off x="5909863" y="4606945"/>
              <a:ext cx="289700" cy="258400"/>
            </a:xfrm>
            <a:custGeom>
              <a:avLst/>
              <a:gdLst/>
              <a:ahLst/>
              <a:cxnLst/>
              <a:rect l="l" t="t" r="r" b="b"/>
              <a:pathLst>
                <a:path w="6607" h="5910" extrusionOk="0">
                  <a:moveTo>
                    <a:pt x="6607" y="0"/>
                  </a:moveTo>
                  <a:lnTo>
                    <a:pt x="0" y="2963"/>
                  </a:lnTo>
                  <a:lnTo>
                    <a:pt x="6607" y="5910"/>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rot="5400000">
              <a:off x="5613184" y="4606617"/>
              <a:ext cx="289700" cy="259056"/>
            </a:xfrm>
            <a:custGeom>
              <a:avLst/>
              <a:gdLst/>
              <a:ahLst/>
              <a:cxnLst/>
              <a:rect l="l" t="t" r="r" b="b"/>
              <a:pathLst>
                <a:path w="6607" h="5925" extrusionOk="0">
                  <a:moveTo>
                    <a:pt x="6607" y="0"/>
                  </a:moveTo>
                  <a:lnTo>
                    <a:pt x="0" y="2962"/>
                  </a:lnTo>
                  <a:lnTo>
                    <a:pt x="6607" y="5925"/>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rot="5400000">
              <a:off x="5316855" y="4606595"/>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rot="5400000">
              <a:off x="5020176" y="4606923"/>
              <a:ext cx="289700" cy="258444"/>
            </a:xfrm>
            <a:custGeom>
              <a:avLst/>
              <a:gdLst/>
              <a:ahLst/>
              <a:cxnLst/>
              <a:rect l="l" t="t" r="r" b="b"/>
              <a:pathLst>
                <a:path w="6607" h="5911" extrusionOk="0">
                  <a:moveTo>
                    <a:pt x="6607" y="1"/>
                  </a:moveTo>
                  <a:lnTo>
                    <a:pt x="0" y="2948"/>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rot="5400000">
              <a:off x="4723847" y="4606945"/>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rot="5400000">
              <a:off x="4427146" y="4606595"/>
              <a:ext cx="289700" cy="259100"/>
            </a:xfrm>
            <a:custGeom>
              <a:avLst/>
              <a:gdLst/>
              <a:ahLst/>
              <a:cxnLst/>
              <a:rect l="l" t="t" r="r" b="b"/>
              <a:pathLst>
                <a:path w="6607" h="5926" extrusionOk="0">
                  <a:moveTo>
                    <a:pt x="6607" y="0"/>
                  </a:moveTo>
                  <a:lnTo>
                    <a:pt x="0" y="2963"/>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rot="5400000">
              <a:off x="4130489" y="4606945"/>
              <a:ext cx="289700" cy="258400"/>
            </a:xfrm>
            <a:custGeom>
              <a:avLst/>
              <a:gdLst/>
              <a:ahLst/>
              <a:cxnLst/>
              <a:rect l="l" t="t" r="r" b="b"/>
              <a:pathLst>
                <a:path w="6607" h="5910" extrusionOk="0">
                  <a:moveTo>
                    <a:pt x="6607" y="1"/>
                  </a:moveTo>
                  <a:lnTo>
                    <a:pt x="0" y="2947"/>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rot="5400000">
              <a:off x="3834138" y="4606945"/>
              <a:ext cx="289700" cy="258400"/>
            </a:xfrm>
            <a:custGeom>
              <a:avLst/>
              <a:gdLst/>
              <a:ahLst/>
              <a:cxnLst/>
              <a:rect l="l" t="t" r="r" b="b"/>
              <a:pathLst>
                <a:path w="6607" h="5910" extrusionOk="0">
                  <a:moveTo>
                    <a:pt x="6607" y="0"/>
                  </a:moveTo>
                  <a:lnTo>
                    <a:pt x="0" y="2963"/>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rot="5400000">
              <a:off x="3537480" y="4606595"/>
              <a:ext cx="289700" cy="259100"/>
            </a:xfrm>
            <a:custGeom>
              <a:avLst/>
              <a:gdLst/>
              <a:ahLst/>
              <a:cxnLst/>
              <a:rect l="l" t="t" r="r" b="b"/>
              <a:pathLst>
                <a:path w="6607" h="5926" extrusionOk="0">
                  <a:moveTo>
                    <a:pt x="6607" y="1"/>
                  </a:moveTo>
                  <a:lnTo>
                    <a:pt x="0" y="2963"/>
                  </a:lnTo>
                  <a:lnTo>
                    <a:pt x="6607" y="5926"/>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rot="5400000">
              <a:off x="3241129" y="4606595"/>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rot="5400000">
              <a:off x="2944472" y="4606945"/>
              <a:ext cx="289700" cy="258400"/>
            </a:xfrm>
            <a:custGeom>
              <a:avLst/>
              <a:gdLst/>
              <a:ahLst/>
              <a:cxnLst/>
              <a:rect l="l" t="t" r="r" b="b"/>
              <a:pathLst>
                <a:path w="6607" h="5910" extrusionOk="0">
                  <a:moveTo>
                    <a:pt x="6607" y="1"/>
                  </a:moveTo>
                  <a:lnTo>
                    <a:pt x="0" y="2948"/>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rot="5400000">
              <a:off x="2648121" y="4606945"/>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rot="5400000">
              <a:off x="2351442" y="4606617"/>
              <a:ext cx="289700" cy="259056"/>
            </a:xfrm>
            <a:custGeom>
              <a:avLst/>
              <a:gdLst/>
              <a:ahLst/>
              <a:cxnLst/>
              <a:rect l="l" t="t" r="r" b="b"/>
              <a:pathLst>
                <a:path w="6607" h="5925" extrusionOk="0">
                  <a:moveTo>
                    <a:pt x="6607" y="0"/>
                  </a:moveTo>
                  <a:lnTo>
                    <a:pt x="0" y="2963"/>
                  </a:lnTo>
                  <a:lnTo>
                    <a:pt x="6607" y="5925"/>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rot="5400000">
              <a:off x="2054763" y="4606945"/>
              <a:ext cx="289700" cy="258400"/>
            </a:xfrm>
            <a:custGeom>
              <a:avLst/>
              <a:gdLst/>
              <a:ahLst/>
              <a:cxnLst/>
              <a:rect l="l" t="t" r="r" b="b"/>
              <a:pathLst>
                <a:path w="6607" h="5910" extrusionOk="0">
                  <a:moveTo>
                    <a:pt x="6607" y="0"/>
                  </a:moveTo>
                  <a:lnTo>
                    <a:pt x="0" y="2947"/>
                  </a:lnTo>
                  <a:lnTo>
                    <a:pt x="6607" y="5910"/>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rot="5400000">
              <a:off x="1758412" y="4606945"/>
              <a:ext cx="289700" cy="258400"/>
            </a:xfrm>
            <a:custGeom>
              <a:avLst/>
              <a:gdLst/>
              <a:ahLst/>
              <a:cxnLst/>
              <a:rect l="l" t="t" r="r" b="b"/>
              <a:pathLst>
                <a:path w="6607" h="5910" extrusionOk="0">
                  <a:moveTo>
                    <a:pt x="6607" y="0"/>
                  </a:moveTo>
                  <a:lnTo>
                    <a:pt x="0" y="2962"/>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rot="5400000">
              <a:off x="1461755" y="4606595"/>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rot="5400000">
              <a:off x="1165404" y="4606595"/>
              <a:ext cx="289700" cy="259100"/>
            </a:xfrm>
            <a:custGeom>
              <a:avLst/>
              <a:gdLst/>
              <a:ahLst/>
              <a:cxnLst/>
              <a:rect l="l" t="t" r="r" b="b"/>
              <a:pathLst>
                <a:path w="6607" h="5926" extrusionOk="0">
                  <a:moveTo>
                    <a:pt x="6607" y="0"/>
                  </a:moveTo>
                  <a:lnTo>
                    <a:pt x="0" y="2963"/>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rot="5400000">
              <a:off x="868746" y="4606945"/>
              <a:ext cx="289700" cy="258400"/>
            </a:xfrm>
            <a:custGeom>
              <a:avLst/>
              <a:gdLst/>
              <a:ahLst/>
              <a:cxnLst/>
              <a:rect l="l" t="t" r="r" b="b"/>
              <a:pathLst>
                <a:path w="6607" h="5910" extrusionOk="0">
                  <a:moveTo>
                    <a:pt x="6607" y="1"/>
                  </a:moveTo>
                  <a:lnTo>
                    <a:pt x="0" y="2947"/>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rot="5400000">
              <a:off x="572395" y="4606945"/>
              <a:ext cx="289700" cy="258400"/>
            </a:xfrm>
            <a:custGeom>
              <a:avLst/>
              <a:gdLst/>
              <a:ahLst/>
              <a:cxnLst/>
              <a:rect l="l" t="t" r="r" b="b"/>
              <a:pathLst>
                <a:path w="6607" h="5910" extrusionOk="0">
                  <a:moveTo>
                    <a:pt x="6607" y="0"/>
                  </a:moveTo>
                  <a:lnTo>
                    <a:pt x="0" y="2963"/>
                  </a:lnTo>
                  <a:lnTo>
                    <a:pt x="6607" y="5910"/>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rot="5400000">
              <a:off x="275716" y="4606617"/>
              <a:ext cx="289700" cy="259056"/>
            </a:xfrm>
            <a:custGeom>
              <a:avLst/>
              <a:gdLst/>
              <a:ahLst/>
              <a:cxnLst/>
              <a:rect l="l" t="t" r="r" b="b"/>
              <a:pathLst>
                <a:path w="6607" h="5925" extrusionOk="0">
                  <a:moveTo>
                    <a:pt x="6607" y="0"/>
                  </a:moveTo>
                  <a:lnTo>
                    <a:pt x="0" y="2962"/>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rot="5400000">
              <a:off x="-20963" y="4606945"/>
              <a:ext cx="289700" cy="258400"/>
            </a:xfrm>
            <a:custGeom>
              <a:avLst/>
              <a:gdLst/>
              <a:ahLst/>
              <a:cxnLst/>
              <a:rect l="l" t="t" r="r" b="b"/>
              <a:pathLst>
                <a:path w="6607" h="5910" extrusionOk="0">
                  <a:moveTo>
                    <a:pt x="6607" y="0"/>
                  </a:moveTo>
                  <a:lnTo>
                    <a:pt x="0" y="2947"/>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
          <p:cNvGrpSpPr/>
          <p:nvPr/>
        </p:nvGrpSpPr>
        <p:grpSpPr>
          <a:xfrm>
            <a:off x="0" y="-306"/>
            <a:ext cx="9154617" cy="552215"/>
            <a:chOff x="0" y="-306"/>
            <a:chExt cx="9154617" cy="552215"/>
          </a:xfrm>
        </p:grpSpPr>
        <p:sp>
          <p:nvSpPr>
            <p:cNvPr id="416" name="Google Shape;416;p3"/>
            <p:cNvSpPr/>
            <p:nvPr/>
          </p:nvSpPr>
          <p:spPr>
            <a:xfrm rot="-5400000">
              <a:off x="4561655" y="-4378327"/>
              <a:ext cx="31307" cy="9154617"/>
            </a:xfrm>
            <a:custGeom>
              <a:avLst/>
              <a:gdLst/>
              <a:ahLst/>
              <a:cxnLst/>
              <a:rect l="l" t="t" r="r" b="b"/>
              <a:pathLst>
                <a:path w="714" h="209380" extrusionOk="0">
                  <a:moveTo>
                    <a:pt x="0" y="0"/>
                  </a:moveTo>
                  <a:lnTo>
                    <a:pt x="0" y="209379"/>
                  </a:lnTo>
                  <a:lnTo>
                    <a:pt x="714" y="209379"/>
                  </a:lnTo>
                  <a:lnTo>
                    <a:pt x="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rot="-5400000">
              <a:off x="-45979"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rot="-5400000">
              <a:off x="46211" y="45694"/>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rot="-5400000">
              <a:off x="138115"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rot="-5400000">
              <a:off x="229997"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rot="-5400000">
              <a:off x="321881"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rot="-5400000">
              <a:off x="413763"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rot="-5400000">
              <a:off x="506324"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rot="-5400000">
              <a:off x="597529"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rot="-5400000">
              <a:off x="689761"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rot="-5400000">
              <a:off x="781973" y="45694"/>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rot="-5400000">
              <a:off x="873856"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rot="-5400000">
              <a:off x="965760"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rot="-5400000">
              <a:off x="1057314"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rot="-5400000">
              <a:off x="1149854"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rot="-5400000">
              <a:off x="1242065"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rot="-5400000">
              <a:off x="1333291"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rot="-5400000">
              <a:off x="1425830"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rot="-5400000">
              <a:off x="1517406" y="4602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rot="-5400000">
              <a:off x="1609618"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rot="-5400000">
              <a:off x="1701851"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rot="-5400000">
              <a:off x="1793055"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rot="-5400000">
              <a:off x="1885616"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rot="-5400000">
              <a:off x="1977498"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rot="-5400000">
              <a:off x="2069382"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rot="-5400000">
              <a:off x="2161593"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rot="-5400000">
              <a:off x="2253169" y="4602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rot="-5400000">
              <a:off x="2345030"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rot="-5400000">
              <a:off x="2437613"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rot="-5400000">
              <a:off x="2529146"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rot="-5400000">
              <a:off x="2621379"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rot="-5400000">
              <a:off x="2713260"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rot="-5400000">
              <a:off x="2804815"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rot="-5400000">
              <a:off x="2897355"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rot="-5400000">
              <a:off x="2989238" y="45673"/>
              <a:ext cx="140838" cy="48882"/>
            </a:xfrm>
            <a:custGeom>
              <a:avLst/>
              <a:gdLst/>
              <a:ahLst/>
              <a:cxnLst/>
              <a:rect l="l" t="t" r="r" b="b"/>
              <a:pathLst>
                <a:path w="3212" h="1118" extrusionOk="0">
                  <a:moveTo>
                    <a:pt x="1" y="1"/>
                  </a:moveTo>
                  <a:lnTo>
                    <a:pt x="1" y="1118"/>
                  </a:lnTo>
                  <a:lnTo>
                    <a:pt x="3211" y="1118"/>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rot="-5400000">
              <a:off x="3081121"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rot="-5400000">
              <a:off x="3173046"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rot="-5400000">
              <a:off x="3264557"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rot="-5400000">
              <a:off x="3357141"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rot="-5400000">
              <a:off x="3449351"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rot="-5400000">
              <a:off x="3540906"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rot="-5400000">
              <a:off x="3632788"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rot="-5400000">
              <a:off x="3724999"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rot="-5400000">
              <a:off x="3816883"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rot="-5400000">
              <a:off x="3909115"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rot="-5400000">
              <a:off x="4000998" y="45694"/>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rot="-5400000">
              <a:off x="4092552"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rot="-5400000">
              <a:off x="4184785"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rot="-5400000">
              <a:off x="4276669"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rot="-5400000">
              <a:off x="4368551"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rot="-5400000">
              <a:off x="4460761"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rot="-5400000">
              <a:off x="4552316"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rot="-5400000">
              <a:off x="4644527"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rot="-5400000">
              <a:off x="4736432" y="4602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rot="-5400000">
              <a:off x="4828314"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rot="-5400000">
              <a:off x="4920547"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rot="-5400000">
              <a:off x="5012080"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rot="-5400000">
              <a:off x="5104313"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rot="-5400000">
              <a:off x="5196524"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rot="-5400000">
              <a:off x="5288078"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rot="-5400000">
              <a:off x="5380289"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rot="-5400000">
              <a:off x="5472194" y="4602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rot="-5400000">
              <a:off x="5564055"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rot="-5400000">
              <a:off x="5656309"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rot="-5400000">
              <a:off x="5747842"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rot="-5400000">
              <a:off x="5840404"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rot="-5400000">
              <a:off x="5932286"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rot="-5400000">
              <a:off x="6024170"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rot="-5400000">
              <a:off x="6116051"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rot="-5400000">
              <a:off x="6207934" y="46001"/>
              <a:ext cx="141496" cy="48882"/>
            </a:xfrm>
            <a:custGeom>
              <a:avLst/>
              <a:gdLst/>
              <a:ahLst/>
              <a:cxnLst/>
              <a:rect l="l" t="t" r="r" b="b"/>
              <a:pathLst>
                <a:path w="3227" h="1118" extrusionOk="0">
                  <a:moveTo>
                    <a:pt x="0" y="1"/>
                  </a:moveTo>
                  <a:lnTo>
                    <a:pt x="0" y="1118"/>
                  </a:lnTo>
                  <a:lnTo>
                    <a:pt x="3226" y="1118"/>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rot="-5400000">
              <a:off x="6300146"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rot="-5400000">
              <a:off x="6392072"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rot="-5400000">
              <a:off x="6483912"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rot="-5400000">
              <a:off x="6575837"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rot="-5400000">
              <a:off x="6668048"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rot="-5400000">
              <a:off x="6759932"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rot="-5400000">
              <a:off x="6851814"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rot="-5400000">
              <a:off x="6944025" y="45673"/>
              <a:ext cx="140838" cy="48882"/>
            </a:xfrm>
            <a:custGeom>
              <a:avLst/>
              <a:gdLst/>
              <a:ahLst/>
              <a:cxnLst/>
              <a:rect l="l" t="t" r="r" b="b"/>
              <a:pathLst>
                <a:path w="3212" h="1118" extrusionOk="0">
                  <a:moveTo>
                    <a:pt x="1" y="1"/>
                  </a:moveTo>
                  <a:lnTo>
                    <a:pt x="1" y="1117"/>
                  </a:lnTo>
                  <a:lnTo>
                    <a:pt x="3211" y="1117"/>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rot="-5400000">
              <a:off x="7035579"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rot="-5400000">
              <a:off x="7127812"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rot="-5400000">
              <a:off x="7219674"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rot="-5400000">
              <a:off x="7311599"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rot="-5400000">
              <a:off x="7404139"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rot="-5400000">
              <a:off x="7495365"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rot="-5400000">
              <a:off x="7587576"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rot="-5400000">
              <a:off x="7679788" y="45673"/>
              <a:ext cx="140838" cy="48882"/>
            </a:xfrm>
            <a:custGeom>
              <a:avLst/>
              <a:gdLst/>
              <a:ahLst/>
              <a:cxnLst/>
              <a:rect l="l" t="t" r="r" b="b"/>
              <a:pathLst>
                <a:path w="3212" h="1118" extrusionOk="0">
                  <a:moveTo>
                    <a:pt x="1" y="1"/>
                  </a:moveTo>
                  <a:lnTo>
                    <a:pt x="1" y="1117"/>
                  </a:lnTo>
                  <a:lnTo>
                    <a:pt x="3211" y="1117"/>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rot="-5400000">
              <a:off x="7771342"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rot="-5400000">
              <a:off x="7863881"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rot="-5400000">
              <a:off x="7955107"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rot="-5400000">
              <a:off x="8047340"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rot="-5400000">
              <a:off x="8139901"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rot="-5400000">
              <a:off x="8231105"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rot="-5400000">
              <a:off x="8323667"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rot="-5400000">
              <a:off x="8415221" y="46001"/>
              <a:ext cx="141496" cy="48882"/>
            </a:xfrm>
            <a:custGeom>
              <a:avLst/>
              <a:gdLst/>
              <a:ahLst/>
              <a:cxnLst/>
              <a:rect l="l" t="t" r="r" b="b"/>
              <a:pathLst>
                <a:path w="3227" h="1118" extrusionOk="0">
                  <a:moveTo>
                    <a:pt x="0" y="1"/>
                  </a:moveTo>
                  <a:lnTo>
                    <a:pt x="0" y="1117"/>
                  </a:lnTo>
                  <a:lnTo>
                    <a:pt x="3226" y="1117"/>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rot="-5400000">
              <a:off x="8507104"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rot="-5400000">
              <a:off x="8599643"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rot="-5400000">
              <a:off x="8690869"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rot="-5400000">
              <a:off x="8783409"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rot="-5400000">
              <a:off x="8875664"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rot="-5400000">
              <a:off x="8967197"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rot="-5400000">
              <a:off x="9059100"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rot="-5400000">
              <a:off x="-15650" y="277860"/>
              <a:ext cx="289700" cy="258400"/>
            </a:xfrm>
            <a:custGeom>
              <a:avLst/>
              <a:gdLst/>
              <a:ahLst/>
              <a:cxnLst/>
              <a:rect l="l" t="t" r="r" b="b"/>
              <a:pathLst>
                <a:path w="6607" h="5910" extrusionOk="0">
                  <a:moveTo>
                    <a:pt x="6607" y="0"/>
                  </a:moveTo>
                  <a:lnTo>
                    <a:pt x="0" y="2962"/>
                  </a:lnTo>
                  <a:lnTo>
                    <a:pt x="6607" y="5909"/>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rot="-5400000">
              <a:off x="281007" y="277510"/>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rot="-5400000">
              <a:off x="577686" y="277838"/>
              <a:ext cx="289700" cy="258444"/>
            </a:xfrm>
            <a:custGeom>
              <a:avLst/>
              <a:gdLst/>
              <a:ahLst/>
              <a:cxnLst/>
              <a:rect l="l" t="t" r="r" b="b"/>
              <a:pathLst>
                <a:path w="6607" h="5911" extrusionOk="0">
                  <a:moveTo>
                    <a:pt x="6607" y="1"/>
                  </a:moveTo>
                  <a:lnTo>
                    <a:pt x="0" y="2948"/>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rot="-5400000">
              <a:off x="874015" y="277860"/>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rot="-5400000">
              <a:off x="1170694" y="277532"/>
              <a:ext cx="289700" cy="259056"/>
            </a:xfrm>
            <a:custGeom>
              <a:avLst/>
              <a:gdLst/>
              <a:ahLst/>
              <a:cxnLst/>
              <a:rect l="l" t="t" r="r" b="b"/>
              <a:pathLst>
                <a:path w="6607" h="5925" extrusionOk="0">
                  <a:moveTo>
                    <a:pt x="6607" y="0"/>
                  </a:moveTo>
                  <a:lnTo>
                    <a:pt x="0" y="2963"/>
                  </a:lnTo>
                  <a:lnTo>
                    <a:pt x="6607" y="5925"/>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rot="-5400000">
              <a:off x="1467023" y="277510"/>
              <a:ext cx="289700" cy="259100"/>
            </a:xfrm>
            <a:custGeom>
              <a:avLst/>
              <a:gdLst/>
              <a:ahLst/>
              <a:cxnLst/>
              <a:rect l="l" t="t" r="r" b="b"/>
              <a:pathLst>
                <a:path w="6607" h="5926" extrusionOk="0">
                  <a:moveTo>
                    <a:pt x="6607" y="1"/>
                  </a:moveTo>
                  <a:lnTo>
                    <a:pt x="0" y="2963"/>
                  </a:lnTo>
                  <a:lnTo>
                    <a:pt x="6607" y="5926"/>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rot="-5400000">
              <a:off x="1763724" y="277860"/>
              <a:ext cx="289700" cy="258400"/>
            </a:xfrm>
            <a:custGeom>
              <a:avLst/>
              <a:gdLst/>
              <a:ahLst/>
              <a:cxnLst/>
              <a:rect l="l" t="t" r="r" b="b"/>
              <a:pathLst>
                <a:path w="6607" h="5910" extrusionOk="0">
                  <a:moveTo>
                    <a:pt x="6607" y="0"/>
                  </a:moveTo>
                  <a:lnTo>
                    <a:pt x="0" y="2947"/>
                  </a:lnTo>
                  <a:lnTo>
                    <a:pt x="6607" y="5909"/>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rot="-5400000">
              <a:off x="2060032" y="277860"/>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rot="-5400000">
              <a:off x="2356733" y="277510"/>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rot="-5400000">
              <a:off x="2653390" y="277860"/>
              <a:ext cx="289700" cy="258400"/>
            </a:xfrm>
            <a:custGeom>
              <a:avLst/>
              <a:gdLst/>
              <a:ahLst/>
              <a:cxnLst/>
              <a:rect l="l" t="t" r="r" b="b"/>
              <a:pathLst>
                <a:path w="6607" h="5910" extrusionOk="0">
                  <a:moveTo>
                    <a:pt x="6607" y="1"/>
                  </a:moveTo>
                  <a:lnTo>
                    <a:pt x="0" y="2948"/>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rot="-5400000">
              <a:off x="2949741" y="277860"/>
              <a:ext cx="289700" cy="258400"/>
            </a:xfrm>
            <a:custGeom>
              <a:avLst/>
              <a:gdLst/>
              <a:ahLst/>
              <a:cxnLst/>
              <a:rect l="l" t="t" r="r" b="b"/>
              <a:pathLst>
                <a:path w="6607" h="5910" extrusionOk="0">
                  <a:moveTo>
                    <a:pt x="6607" y="0"/>
                  </a:moveTo>
                  <a:lnTo>
                    <a:pt x="0" y="2963"/>
                  </a:lnTo>
                  <a:lnTo>
                    <a:pt x="6607" y="5910"/>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rot="-5400000">
              <a:off x="3246420" y="277532"/>
              <a:ext cx="289700" cy="259056"/>
            </a:xfrm>
            <a:custGeom>
              <a:avLst/>
              <a:gdLst/>
              <a:ahLst/>
              <a:cxnLst/>
              <a:rect l="l" t="t" r="r" b="b"/>
              <a:pathLst>
                <a:path w="6607" h="5925" extrusionOk="0">
                  <a:moveTo>
                    <a:pt x="6607" y="0"/>
                  </a:moveTo>
                  <a:lnTo>
                    <a:pt x="0" y="2962"/>
                  </a:lnTo>
                  <a:lnTo>
                    <a:pt x="6607" y="5925"/>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rot="-5400000">
              <a:off x="3542749" y="277510"/>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rot="-5400000">
              <a:off x="3839428" y="277838"/>
              <a:ext cx="289700" cy="258444"/>
            </a:xfrm>
            <a:custGeom>
              <a:avLst/>
              <a:gdLst/>
              <a:ahLst/>
              <a:cxnLst/>
              <a:rect l="l" t="t" r="r" b="b"/>
              <a:pathLst>
                <a:path w="6607" h="5911" extrusionOk="0">
                  <a:moveTo>
                    <a:pt x="6607" y="1"/>
                  </a:moveTo>
                  <a:lnTo>
                    <a:pt x="0" y="2948"/>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rot="-5400000">
              <a:off x="4135757" y="277860"/>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rot="-5400000">
              <a:off x="4432458" y="277510"/>
              <a:ext cx="289700" cy="259100"/>
            </a:xfrm>
            <a:custGeom>
              <a:avLst/>
              <a:gdLst/>
              <a:ahLst/>
              <a:cxnLst/>
              <a:rect l="l" t="t" r="r" b="b"/>
              <a:pathLst>
                <a:path w="6607" h="5926" extrusionOk="0">
                  <a:moveTo>
                    <a:pt x="6607" y="0"/>
                  </a:moveTo>
                  <a:lnTo>
                    <a:pt x="0" y="2963"/>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rot="-5400000">
              <a:off x="4729115" y="277860"/>
              <a:ext cx="289700" cy="258400"/>
            </a:xfrm>
            <a:custGeom>
              <a:avLst/>
              <a:gdLst/>
              <a:ahLst/>
              <a:cxnLst/>
              <a:rect l="l" t="t" r="r" b="b"/>
              <a:pathLst>
                <a:path w="6607" h="5910" extrusionOk="0">
                  <a:moveTo>
                    <a:pt x="6607" y="1"/>
                  </a:moveTo>
                  <a:lnTo>
                    <a:pt x="0" y="2947"/>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rot="-5400000">
              <a:off x="5025467" y="277860"/>
              <a:ext cx="289700" cy="258400"/>
            </a:xfrm>
            <a:custGeom>
              <a:avLst/>
              <a:gdLst/>
              <a:ahLst/>
              <a:cxnLst/>
              <a:rect l="l" t="t" r="r" b="b"/>
              <a:pathLst>
                <a:path w="6607" h="5910" extrusionOk="0">
                  <a:moveTo>
                    <a:pt x="6607" y="0"/>
                  </a:moveTo>
                  <a:lnTo>
                    <a:pt x="0" y="2963"/>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rot="-5400000">
              <a:off x="5322124" y="277510"/>
              <a:ext cx="289700" cy="259100"/>
            </a:xfrm>
            <a:custGeom>
              <a:avLst/>
              <a:gdLst/>
              <a:ahLst/>
              <a:cxnLst/>
              <a:rect l="l" t="t" r="r" b="b"/>
              <a:pathLst>
                <a:path w="6607" h="5926" extrusionOk="0">
                  <a:moveTo>
                    <a:pt x="6607" y="1"/>
                  </a:moveTo>
                  <a:lnTo>
                    <a:pt x="0" y="2963"/>
                  </a:lnTo>
                  <a:lnTo>
                    <a:pt x="6607" y="5926"/>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rot="-5400000">
              <a:off x="5618475" y="277510"/>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rot="-5400000">
              <a:off x="5915132" y="277860"/>
              <a:ext cx="289700" cy="258400"/>
            </a:xfrm>
            <a:custGeom>
              <a:avLst/>
              <a:gdLst/>
              <a:ahLst/>
              <a:cxnLst/>
              <a:rect l="l" t="t" r="r" b="b"/>
              <a:pathLst>
                <a:path w="6607" h="5910" extrusionOk="0">
                  <a:moveTo>
                    <a:pt x="6607" y="1"/>
                  </a:moveTo>
                  <a:lnTo>
                    <a:pt x="0" y="2948"/>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rot="-5400000">
              <a:off x="6211483" y="277860"/>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rot="-5400000">
              <a:off x="6508162" y="277532"/>
              <a:ext cx="289700" cy="259056"/>
            </a:xfrm>
            <a:custGeom>
              <a:avLst/>
              <a:gdLst/>
              <a:ahLst/>
              <a:cxnLst/>
              <a:rect l="l" t="t" r="r" b="b"/>
              <a:pathLst>
                <a:path w="6607" h="5925" extrusionOk="0">
                  <a:moveTo>
                    <a:pt x="6607" y="0"/>
                  </a:moveTo>
                  <a:lnTo>
                    <a:pt x="0" y="2963"/>
                  </a:lnTo>
                  <a:lnTo>
                    <a:pt x="6607" y="5925"/>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rot="-5400000">
              <a:off x="6804841" y="277860"/>
              <a:ext cx="289700" cy="258400"/>
            </a:xfrm>
            <a:custGeom>
              <a:avLst/>
              <a:gdLst/>
              <a:ahLst/>
              <a:cxnLst/>
              <a:rect l="l" t="t" r="r" b="b"/>
              <a:pathLst>
                <a:path w="6607" h="5910" extrusionOk="0">
                  <a:moveTo>
                    <a:pt x="6607" y="0"/>
                  </a:moveTo>
                  <a:lnTo>
                    <a:pt x="0" y="2947"/>
                  </a:lnTo>
                  <a:lnTo>
                    <a:pt x="6607" y="5910"/>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rot="-5400000">
              <a:off x="7101192" y="277860"/>
              <a:ext cx="289700" cy="258400"/>
            </a:xfrm>
            <a:custGeom>
              <a:avLst/>
              <a:gdLst/>
              <a:ahLst/>
              <a:cxnLst/>
              <a:rect l="l" t="t" r="r" b="b"/>
              <a:pathLst>
                <a:path w="6607" h="5910" extrusionOk="0">
                  <a:moveTo>
                    <a:pt x="6607" y="0"/>
                  </a:moveTo>
                  <a:lnTo>
                    <a:pt x="0" y="2962"/>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rot="-5400000">
              <a:off x="7397849" y="277510"/>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rot="-5400000">
              <a:off x="7694201" y="277510"/>
              <a:ext cx="289700" cy="259100"/>
            </a:xfrm>
            <a:custGeom>
              <a:avLst/>
              <a:gdLst/>
              <a:ahLst/>
              <a:cxnLst/>
              <a:rect l="l" t="t" r="r" b="b"/>
              <a:pathLst>
                <a:path w="6607" h="5926" extrusionOk="0">
                  <a:moveTo>
                    <a:pt x="6607" y="0"/>
                  </a:moveTo>
                  <a:lnTo>
                    <a:pt x="0" y="2963"/>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rot="-5400000">
              <a:off x="7990858" y="277860"/>
              <a:ext cx="289700" cy="258400"/>
            </a:xfrm>
            <a:custGeom>
              <a:avLst/>
              <a:gdLst/>
              <a:ahLst/>
              <a:cxnLst/>
              <a:rect l="l" t="t" r="r" b="b"/>
              <a:pathLst>
                <a:path w="6607" h="5910" extrusionOk="0">
                  <a:moveTo>
                    <a:pt x="6607" y="1"/>
                  </a:moveTo>
                  <a:lnTo>
                    <a:pt x="0" y="2947"/>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rot="-5400000">
              <a:off x="8287209" y="277860"/>
              <a:ext cx="289700" cy="258400"/>
            </a:xfrm>
            <a:custGeom>
              <a:avLst/>
              <a:gdLst/>
              <a:ahLst/>
              <a:cxnLst/>
              <a:rect l="l" t="t" r="r" b="b"/>
              <a:pathLst>
                <a:path w="6607" h="5910" extrusionOk="0">
                  <a:moveTo>
                    <a:pt x="6607" y="0"/>
                  </a:moveTo>
                  <a:lnTo>
                    <a:pt x="0" y="2963"/>
                  </a:lnTo>
                  <a:lnTo>
                    <a:pt x="6607" y="5910"/>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rot="-5400000">
              <a:off x="8583888" y="277532"/>
              <a:ext cx="289700" cy="259056"/>
            </a:xfrm>
            <a:custGeom>
              <a:avLst/>
              <a:gdLst/>
              <a:ahLst/>
              <a:cxnLst/>
              <a:rect l="l" t="t" r="r" b="b"/>
              <a:pathLst>
                <a:path w="6607" h="5925" extrusionOk="0">
                  <a:moveTo>
                    <a:pt x="6607" y="0"/>
                  </a:moveTo>
                  <a:lnTo>
                    <a:pt x="0" y="2962"/>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rot="-5400000">
              <a:off x="8880567" y="277860"/>
              <a:ext cx="289700" cy="258400"/>
            </a:xfrm>
            <a:custGeom>
              <a:avLst/>
              <a:gdLst/>
              <a:ahLst/>
              <a:cxnLst/>
              <a:rect l="l" t="t" r="r" b="b"/>
              <a:pathLst>
                <a:path w="6607" h="5910" extrusionOk="0">
                  <a:moveTo>
                    <a:pt x="6607" y="0"/>
                  </a:moveTo>
                  <a:lnTo>
                    <a:pt x="0" y="2947"/>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0"/>
        <p:cNvGrpSpPr/>
        <p:nvPr/>
      </p:nvGrpSpPr>
      <p:grpSpPr>
        <a:xfrm>
          <a:off x="0" y="0"/>
          <a:ext cx="0" cy="0"/>
          <a:chOff x="0" y="0"/>
          <a:chExt cx="0" cy="0"/>
        </a:xfrm>
      </p:grpSpPr>
      <p:sp>
        <p:nvSpPr>
          <p:cNvPr id="181" name="Google Shape;181;p9"/>
          <p:cNvSpPr/>
          <p:nvPr/>
        </p:nvSpPr>
        <p:spPr>
          <a:xfrm>
            <a:off x="539700" y="539400"/>
            <a:ext cx="8064600" cy="4064700"/>
          </a:xfrm>
          <a:prstGeom prst="rect">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txBox="1">
            <a:spLocks noGrp="1"/>
          </p:cNvSpPr>
          <p:nvPr>
            <p:ph type="title"/>
          </p:nvPr>
        </p:nvSpPr>
        <p:spPr>
          <a:xfrm>
            <a:off x="2135550" y="1655475"/>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3" name="Google Shape;183;p9"/>
          <p:cNvSpPr txBox="1">
            <a:spLocks noGrp="1"/>
          </p:cNvSpPr>
          <p:nvPr>
            <p:ph type="subTitle" idx="1"/>
          </p:nvPr>
        </p:nvSpPr>
        <p:spPr>
          <a:xfrm>
            <a:off x="2135550" y="2816900"/>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4" name="Google Shape;184;p9"/>
          <p:cNvGrpSpPr/>
          <p:nvPr/>
        </p:nvGrpSpPr>
        <p:grpSpPr>
          <a:xfrm rot="-3514162" flipH="1">
            <a:off x="8406322" y="-131440"/>
            <a:ext cx="653563" cy="963425"/>
            <a:chOff x="-6219455" y="5776789"/>
            <a:chExt cx="232081" cy="342124"/>
          </a:xfrm>
        </p:grpSpPr>
        <p:sp>
          <p:nvSpPr>
            <p:cNvPr id="185" name="Google Shape;185;p9"/>
            <p:cNvSpPr/>
            <p:nvPr/>
          </p:nvSpPr>
          <p:spPr>
            <a:xfrm>
              <a:off x="-6219455" y="5776789"/>
              <a:ext cx="232081" cy="342124"/>
            </a:xfrm>
            <a:custGeom>
              <a:avLst/>
              <a:gdLst/>
              <a:ahLst/>
              <a:cxnLst/>
              <a:rect l="l" t="t" r="r" b="b"/>
              <a:pathLst>
                <a:path w="6694" h="9868" extrusionOk="0">
                  <a:moveTo>
                    <a:pt x="4293" y="1"/>
                  </a:moveTo>
                  <a:cubicBezTo>
                    <a:pt x="4264" y="1"/>
                    <a:pt x="4231" y="8"/>
                    <a:pt x="4196" y="24"/>
                  </a:cubicBezTo>
                  <a:cubicBezTo>
                    <a:pt x="3614" y="301"/>
                    <a:pt x="2164" y="1090"/>
                    <a:pt x="1211" y="2517"/>
                  </a:cubicBezTo>
                  <a:cubicBezTo>
                    <a:pt x="718" y="3254"/>
                    <a:pt x="394" y="4099"/>
                    <a:pt x="211" y="4962"/>
                  </a:cubicBezTo>
                  <a:cubicBezTo>
                    <a:pt x="160" y="5197"/>
                    <a:pt x="122" y="5432"/>
                    <a:pt x="75" y="5666"/>
                  </a:cubicBezTo>
                  <a:cubicBezTo>
                    <a:pt x="0" y="6056"/>
                    <a:pt x="150" y="6370"/>
                    <a:pt x="352" y="6685"/>
                  </a:cubicBezTo>
                  <a:cubicBezTo>
                    <a:pt x="554" y="6999"/>
                    <a:pt x="775" y="7295"/>
                    <a:pt x="1019" y="7577"/>
                  </a:cubicBezTo>
                  <a:cubicBezTo>
                    <a:pt x="1394" y="8013"/>
                    <a:pt x="1821" y="8403"/>
                    <a:pt x="2300" y="8722"/>
                  </a:cubicBezTo>
                  <a:cubicBezTo>
                    <a:pt x="3699" y="9661"/>
                    <a:pt x="5309" y="9834"/>
                    <a:pt x="5938" y="9867"/>
                  </a:cubicBezTo>
                  <a:cubicBezTo>
                    <a:pt x="5944" y="9868"/>
                    <a:pt x="5950" y="9868"/>
                    <a:pt x="5956" y="9868"/>
                  </a:cubicBezTo>
                  <a:cubicBezTo>
                    <a:pt x="6094" y="9868"/>
                    <a:pt x="6160" y="9763"/>
                    <a:pt x="6097" y="9628"/>
                  </a:cubicBezTo>
                  <a:cubicBezTo>
                    <a:pt x="5839" y="9079"/>
                    <a:pt x="5102" y="7736"/>
                    <a:pt x="3788" y="6798"/>
                  </a:cubicBezTo>
                  <a:cubicBezTo>
                    <a:pt x="5187" y="6422"/>
                    <a:pt x="6201" y="5357"/>
                    <a:pt x="6590" y="4897"/>
                  </a:cubicBezTo>
                  <a:cubicBezTo>
                    <a:pt x="6693" y="4784"/>
                    <a:pt x="6656" y="4606"/>
                    <a:pt x="6520" y="4545"/>
                  </a:cubicBezTo>
                  <a:cubicBezTo>
                    <a:pt x="6056" y="4302"/>
                    <a:pt x="4977" y="3817"/>
                    <a:pt x="3761" y="3817"/>
                  </a:cubicBezTo>
                  <a:cubicBezTo>
                    <a:pt x="3612" y="3817"/>
                    <a:pt x="3461" y="3825"/>
                    <a:pt x="3309" y="3840"/>
                  </a:cubicBezTo>
                  <a:cubicBezTo>
                    <a:pt x="4234" y="2423"/>
                    <a:pt x="4408" y="818"/>
                    <a:pt x="4440" y="189"/>
                  </a:cubicBezTo>
                  <a:cubicBezTo>
                    <a:pt x="4444" y="72"/>
                    <a:pt x="4384" y="1"/>
                    <a:pt x="42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6212140" y="5796515"/>
              <a:ext cx="210031" cy="313001"/>
            </a:xfrm>
            <a:custGeom>
              <a:avLst/>
              <a:gdLst/>
              <a:ahLst/>
              <a:cxnLst/>
              <a:rect l="l" t="t" r="r" b="b"/>
              <a:pathLst>
                <a:path w="6058" h="9028" extrusionOk="0">
                  <a:moveTo>
                    <a:pt x="3627" y="0"/>
                  </a:moveTo>
                  <a:cubicBezTo>
                    <a:pt x="3583" y="0"/>
                    <a:pt x="3538" y="21"/>
                    <a:pt x="3507" y="70"/>
                  </a:cubicBezTo>
                  <a:lnTo>
                    <a:pt x="2488" y="1586"/>
                  </a:lnTo>
                  <a:lnTo>
                    <a:pt x="2535" y="826"/>
                  </a:lnTo>
                  <a:cubicBezTo>
                    <a:pt x="2540" y="742"/>
                    <a:pt x="2479" y="671"/>
                    <a:pt x="2394" y="666"/>
                  </a:cubicBezTo>
                  <a:cubicBezTo>
                    <a:pt x="2391" y="666"/>
                    <a:pt x="2388" y="666"/>
                    <a:pt x="2385" y="666"/>
                  </a:cubicBezTo>
                  <a:cubicBezTo>
                    <a:pt x="2305" y="666"/>
                    <a:pt x="2239" y="726"/>
                    <a:pt x="2235" y="807"/>
                  </a:cubicBezTo>
                  <a:lnTo>
                    <a:pt x="2159" y="2079"/>
                  </a:lnTo>
                  <a:lnTo>
                    <a:pt x="1296" y="3365"/>
                  </a:lnTo>
                  <a:lnTo>
                    <a:pt x="1385" y="1924"/>
                  </a:lnTo>
                  <a:cubicBezTo>
                    <a:pt x="1397" y="1814"/>
                    <a:pt x="1313" y="1756"/>
                    <a:pt x="1231" y="1756"/>
                  </a:cubicBezTo>
                  <a:cubicBezTo>
                    <a:pt x="1156" y="1756"/>
                    <a:pt x="1082" y="1805"/>
                    <a:pt x="1085" y="1906"/>
                  </a:cubicBezTo>
                  <a:lnTo>
                    <a:pt x="967" y="3863"/>
                  </a:lnTo>
                  <a:lnTo>
                    <a:pt x="33" y="5252"/>
                  </a:lnTo>
                  <a:cubicBezTo>
                    <a:pt x="0" y="5346"/>
                    <a:pt x="24" y="5454"/>
                    <a:pt x="89" y="5529"/>
                  </a:cubicBezTo>
                  <a:lnTo>
                    <a:pt x="1479" y="6463"/>
                  </a:lnTo>
                  <a:lnTo>
                    <a:pt x="2333" y="8223"/>
                  </a:lnTo>
                  <a:cubicBezTo>
                    <a:pt x="2363" y="8280"/>
                    <a:pt x="2411" y="8303"/>
                    <a:pt x="2459" y="8303"/>
                  </a:cubicBezTo>
                  <a:cubicBezTo>
                    <a:pt x="2557" y="8303"/>
                    <a:pt x="2655" y="8208"/>
                    <a:pt x="2605" y="8092"/>
                  </a:cubicBezTo>
                  <a:lnTo>
                    <a:pt x="1976" y="6792"/>
                  </a:lnTo>
                  <a:lnTo>
                    <a:pt x="3262" y="7655"/>
                  </a:lnTo>
                  <a:lnTo>
                    <a:pt x="3816" y="8801"/>
                  </a:lnTo>
                  <a:cubicBezTo>
                    <a:pt x="3848" y="8858"/>
                    <a:pt x="3897" y="8881"/>
                    <a:pt x="3946" y="8881"/>
                  </a:cubicBezTo>
                  <a:cubicBezTo>
                    <a:pt x="4043" y="8881"/>
                    <a:pt x="4138" y="8788"/>
                    <a:pt x="4089" y="8669"/>
                  </a:cubicBezTo>
                  <a:lnTo>
                    <a:pt x="3755" y="7984"/>
                  </a:lnTo>
                  <a:lnTo>
                    <a:pt x="5271" y="9003"/>
                  </a:lnTo>
                  <a:cubicBezTo>
                    <a:pt x="5300" y="9020"/>
                    <a:pt x="5328" y="9028"/>
                    <a:pt x="5355" y="9028"/>
                  </a:cubicBezTo>
                  <a:cubicBezTo>
                    <a:pt x="5486" y="9028"/>
                    <a:pt x="5577" y="8843"/>
                    <a:pt x="5440" y="8749"/>
                  </a:cubicBezTo>
                  <a:lnTo>
                    <a:pt x="3924" y="7735"/>
                  </a:lnTo>
                  <a:lnTo>
                    <a:pt x="4685" y="7778"/>
                  </a:lnTo>
                  <a:lnTo>
                    <a:pt x="4694" y="7778"/>
                  </a:lnTo>
                  <a:cubicBezTo>
                    <a:pt x="4887" y="7773"/>
                    <a:pt x="4891" y="7496"/>
                    <a:pt x="4703" y="7477"/>
                  </a:cubicBezTo>
                  <a:lnTo>
                    <a:pt x="3431" y="7402"/>
                  </a:lnTo>
                  <a:lnTo>
                    <a:pt x="2141" y="6543"/>
                  </a:lnTo>
                  <a:lnTo>
                    <a:pt x="3563" y="6628"/>
                  </a:lnTo>
                  <a:lnTo>
                    <a:pt x="3572" y="6628"/>
                  </a:lnTo>
                  <a:cubicBezTo>
                    <a:pt x="3765" y="6623"/>
                    <a:pt x="3774" y="6346"/>
                    <a:pt x="3582" y="6327"/>
                  </a:cubicBezTo>
                  <a:lnTo>
                    <a:pt x="1648" y="6210"/>
                  </a:lnTo>
                  <a:lnTo>
                    <a:pt x="517" y="5454"/>
                  </a:lnTo>
                  <a:lnTo>
                    <a:pt x="1723" y="5215"/>
                  </a:lnTo>
                  <a:lnTo>
                    <a:pt x="3497" y="6121"/>
                  </a:lnTo>
                  <a:cubicBezTo>
                    <a:pt x="3525" y="6137"/>
                    <a:pt x="3552" y="6144"/>
                    <a:pt x="3578" y="6144"/>
                  </a:cubicBezTo>
                  <a:cubicBezTo>
                    <a:pt x="3718" y="6144"/>
                    <a:pt x="3800" y="5925"/>
                    <a:pt x="3633" y="5853"/>
                  </a:cubicBezTo>
                  <a:lnTo>
                    <a:pt x="2202" y="5121"/>
                  </a:lnTo>
                  <a:lnTo>
                    <a:pt x="3680" y="4830"/>
                  </a:lnTo>
                  <a:lnTo>
                    <a:pt x="4830" y="5417"/>
                  </a:lnTo>
                  <a:cubicBezTo>
                    <a:pt x="4858" y="5433"/>
                    <a:pt x="4885" y="5440"/>
                    <a:pt x="4911" y="5440"/>
                  </a:cubicBezTo>
                  <a:cubicBezTo>
                    <a:pt x="5051" y="5440"/>
                    <a:pt x="5133" y="5221"/>
                    <a:pt x="4966" y="5149"/>
                  </a:cubicBezTo>
                  <a:lnTo>
                    <a:pt x="4154" y="4736"/>
                  </a:lnTo>
                  <a:lnTo>
                    <a:pt x="5900" y="4393"/>
                  </a:lnTo>
                  <a:cubicBezTo>
                    <a:pt x="6057" y="4380"/>
                    <a:pt x="6012" y="4092"/>
                    <a:pt x="5873" y="4092"/>
                  </a:cubicBezTo>
                  <a:cubicBezTo>
                    <a:pt x="5862" y="4092"/>
                    <a:pt x="5851" y="4094"/>
                    <a:pt x="5839" y="4098"/>
                  </a:cubicBezTo>
                  <a:lnTo>
                    <a:pt x="5844" y="4093"/>
                  </a:lnTo>
                  <a:lnTo>
                    <a:pt x="4098" y="4440"/>
                  </a:lnTo>
                  <a:lnTo>
                    <a:pt x="4098" y="4440"/>
                  </a:lnTo>
                  <a:lnTo>
                    <a:pt x="4689" y="3746"/>
                  </a:lnTo>
                  <a:cubicBezTo>
                    <a:pt x="4777" y="3633"/>
                    <a:pt x="4679" y="3503"/>
                    <a:pt x="4568" y="3503"/>
                  </a:cubicBezTo>
                  <a:cubicBezTo>
                    <a:pt x="4531" y="3503"/>
                    <a:pt x="4493" y="3518"/>
                    <a:pt x="4459" y="3553"/>
                  </a:cubicBezTo>
                  <a:lnTo>
                    <a:pt x="3619" y="4534"/>
                  </a:lnTo>
                  <a:lnTo>
                    <a:pt x="2145" y="4825"/>
                  </a:lnTo>
                  <a:lnTo>
                    <a:pt x="3178" y="3624"/>
                  </a:lnTo>
                  <a:cubicBezTo>
                    <a:pt x="3266" y="3511"/>
                    <a:pt x="3166" y="3377"/>
                    <a:pt x="3055" y="3377"/>
                  </a:cubicBezTo>
                  <a:cubicBezTo>
                    <a:pt x="3019" y="3377"/>
                    <a:pt x="2981" y="3391"/>
                    <a:pt x="2948" y="3426"/>
                  </a:cubicBezTo>
                  <a:lnTo>
                    <a:pt x="1667" y="4924"/>
                  </a:lnTo>
                  <a:lnTo>
                    <a:pt x="460" y="5163"/>
                  </a:lnTo>
                  <a:lnTo>
                    <a:pt x="1216" y="4037"/>
                  </a:lnTo>
                  <a:lnTo>
                    <a:pt x="2962" y="3192"/>
                  </a:lnTo>
                  <a:cubicBezTo>
                    <a:pt x="3126" y="3120"/>
                    <a:pt x="3048" y="2898"/>
                    <a:pt x="2908" y="2898"/>
                  </a:cubicBezTo>
                  <a:cubicBezTo>
                    <a:pt x="2884" y="2898"/>
                    <a:pt x="2858" y="2904"/>
                    <a:pt x="2831" y="2919"/>
                  </a:cubicBezTo>
                  <a:lnTo>
                    <a:pt x="1549" y="3539"/>
                  </a:lnTo>
                  <a:lnTo>
                    <a:pt x="2408" y="2253"/>
                  </a:lnTo>
                  <a:lnTo>
                    <a:pt x="3558" y="1694"/>
                  </a:lnTo>
                  <a:cubicBezTo>
                    <a:pt x="3722" y="1626"/>
                    <a:pt x="3644" y="1405"/>
                    <a:pt x="3504" y="1405"/>
                  </a:cubicBezTo>
                  <a:cubicBezTo>
                    <a:pt x="3480" y="1405"/>
                    <a:pt x="3454" y="1412"/>
                    <a:pt x="3427" y="1427"/>
                  </a:cubicBezTo>
                  <a:lnTo>
                    <a:pt x="2737" y="1755"/>
                  </a:lnTo>
                  <a:lnTo>
                    <a:pt x="2737" y="1755"/>
                  </a:lnTo>
                  <a:lnTo>
                    <a:pt x="3755" y="239"/>
                  </a:lnTo>
                  <a:cubicBezTo>
                    <a:pt x="3838" y="120"/>
                    <a:pt x="3734" y="0"/>
                    <a:pt x="3627"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7136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5"/>
        <p:cNvGrpSpPr/>
        <p:nvPr/>
      </p:nvGrpSpPr>
      <p:grpSpPr>
        <a:xfrm>
          <a:off x="0" y="0"/>
          <a:ext cx="0" cy="0"/>
          <a:chOff x="0" y="0"/>
          <a:chExt cx="0" cy="0"/>
        </a:xfrm>
      </p:grpSpPr>
    </p:spTree>
    <p:extLst>
      <p:ext uri="{BB962C8B-B14F-4D97-AF65-F5344CB8AC3E}">
        <p14:creationId xmlns:p14="http://schemas.microsoft.com/office/powerpoint/2010/main" val="2085577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67"/>
        <p:cNvGrpSpPr/>
        <p:nvPr/>
      </p:nvGrpSpPr>
      <p:grpSpPr>
        <a:xfrm>
          <a:off x="0" y="0"/>
          <a:ext cx="0" cy="0"/>
          <a:chOff x="0" y="0"/>
          <a:chExt cx="0" cy="0"/>
        </a:xfrm>
      </p:grpSpPr>
      <p:sp>
        <p:nvSpPr>
          <p:cNvPr id="268" name="Google Shape;268;p15"/>
          <p:cNvSpPr/>
          <p:nvPr/>
        </p:nvSpPr>
        <p:spPr>
          <a:xfrm>
            <a:off x="539700" y="539400"/>
            <a:ext cx="8064600" cy="4064700"/>
          </a:xfrm>
          <a:prstGeom prst="rect">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5"/>
          <p:cNvSpPr txBox="1">
            <a:spLocks noGrp="1"/>
          </p:cNvSpPr>
          <p:nvPr>
            <p:ph type="title"/>
          </p:nvPr>
        </p:nvSpPr>
        <p:spPr>
          <a:xfrm>
            <a:off x="3152275" y="2594688"/>
            <a:ext cx="4362600" cy="93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0" name="Google Shape;270;p15"/>
          <p:cNvSpPr txBox="1">
            <a:spLocks noGrp="1"/>
          </p:cNvSpPr>
          <p:nvPr>
            <p:ph type="title" idx="2" hasCustomPrompt="1"/>
          </p:nvPr>
        </p:nvSpPr>
        <p:spPr>
          <a:xfrm>
            <a:off x="6443275" y="1281013"/>
            <a:ext cx="995400" cy="1036200"/>
          </a:xfrm>
          <a:prstGeom prst="rect">
            <a:avLst/>
          </a:prstGeom>
          <a:solidFill>
            <a:schemeClr val="lt2"/>
          </a:solidFill>
          <a:ln w="38100" cap="flat" cmpd="sng">
            <a:solidFill>
              <a:schemeClr val="dk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u="sng"/>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71" name="Google Shape;271;p15"/>
          <p:cNvSpPr txBox="1">
            <a:spLocks noGrp="1"/>
          </p:cNvSpPr>
          <p:nvPr>
            <p:ph type="subTitle" idx="1"/>
          </p:nvPr>
        </p:nvSpPr>
        <p:spPr>
          <a:xfrm>
            <a:off x="3152275" y="3527388"/>
            <a:ext cx="4362600" cy="33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2412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95"/>
        <p:cNvGrpSpPr/>
        <p:nvPr/>
      </p:nvGrpSpPr>
      <p:grpSpPr>
        <a:xfrm>
          <a:off x="0" y="0"/>
          <a:ext cx="0" cy="0"/>
          <a:chOff x="0" y="0"/>
          <a:chExt cx="0" cy="0"/>
        </a:xfrm>
      </p:grpSpPr>
      <p:sp>
        <p:nvSpPr>
          <p:cNvPr id="696" name="Google Shape;696;p32"/>
          <p:cNvSpPr/>
          <p:nvPr/>
        </p:nvSpPr>
        <p:spPr>
          <a:xfrm>
            <a:off x="146050" y="127375"/>
            <a:ext cx="8851800" cy="4888800"/>
          </a:xfrm>
          <a:prstGeom prst="rect">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7" name="Google Shape;697;p32"/>
          <p:cNvGrpSpPr/>
          <p:nvPr/>
        </p:nvGrpSpPr>
        <p:grpSpPr>
          <a:xfrm>
            <a:off x="-278223" y="-260993"/>
            <a:ext cx="9574818" cy="5616316"/>
            <a:chOff x="-278223" y="-260993"/>
            <a:chExt cx="9574818" cy="5616316"/>
          </a:xfrm>
        </p:grpSpPr>
        <p:grpSp>
          <p:nvGrpSpPr>
            <p:cNvPr id="698" name="Google Shape;698;p32"/>
            <p:cNvGrpSpPr/>
            <p:nvPr/>
          </p:nvGrpSpPr>
          <p:grpSpPr>
            <a:xfrm>
              <a:off x="-278223" y="4348671"/>
              <a:ext cx="1122735" cy="1006652"/>
              <a:chOff x="-1293411" y="7086827"/>
              <a:chExt cx="998253" cy="895041"/>
            </a:xfrm>
          </p:grpSpPr>
          <p:grpSp>
            <p:nvGrpSpPr>
              <p:cNvPr id="699" name="Google Shape;699;p32"/>
              <p:cNvGrpSpPr/>
              <p:nvPr/>
            </p:nvGrpSpPr>
            <p:grpSpPr>
              <a:xfrm>
                <a:off x="-1293411" y="7086827"/>
                <a:ext cx="998253" cy="895041"/>
                <a:chOff x="-1293411" y="7086827"/>
                <a:chExt cx="998253" cy="895041"/>
              </a:xfrm>
            </p:grpSpPr>
            <p:sp>
              <p:nvSpPr>
                <p:cNvPr id="700" name="Google Shape;700;p32"/>
                <p:cNvSpPr/>
                <p:nvPr/>
              </p:nvSpPr>
              <p:spPr>
                <a:xfrm>
                  <a:off x="-1293411" y="7086827"/>
                  <a:ext cx="998253" cy="895041"/>
                </a:xfrm>
                <a:custGeom>
                  <a:avLst/>
                  <a:gdLst/>
                  <a:ahLst/>
                  <a:cxnLst/>
                  <a:rect l="l" t="t" r="r" b="b"/>
                  <a:pathLst>
                    <a:path w="28793" h="25816" extrusionOk="0">
                      <a:moveTo>
                        <a:pt x="10956" y="1248"/>
                      </a:moveTo>
                      <a:cubicBezTo>
                        <a:pt x="11045" y="1248"/>
                        <a:pt x="11102" y="1352"/>
                        <a:pt x="11045" y="1427"/>
                      </a:cubicBezTo>
                      <a:cubicBezTo>
                        <a:pt x="11022" y="1456"/>
                        <a:pt x="10988" y="1470"/>
                        <a:pt x="10955" y="1470"/>
                      </a:cubicBezTo>
                      <a:cubicBezTo>
                        <a:pt x="10908" y="1470"/>
                        <a:pt x="10862" y="1442"/>
                        <a:pt x="10848" y="1389"/>
                      </a:cubicBezTo>
                      <a:cubicBezTo>
                        <a:pt x="10834" y="1328"/>
                        <a:pt x="10867" y="1267"/>
                        <a:pt x="10928" y="1248"/>
                      </a:cubicBezTo>
                      <a:close/>
                      <a:moveTo>
                        <a:pt x="8536" y="1910"/>
                      </a:moveTo>
                      <a:cubicBezTo>
                        <a:pt x="8554" y="1910"/>
                        <a:pt x="8572" y="1915"/>
                        <a:pt x="8590" y="1924"/>
                      </a:cubicBezTo>
                      <a:cubicBezTo>
                        <a:pt x="8642" y="1952"/>
                        <a:pt x="8661" y="2023"/>
                        <a:pt x="8633" y="2074"/>
                      </a:cubicBezTo>
                      <a:lnTo>
                        <a:pt x="8633" y="2074"/>
                      </a:lnTo>
                      <a:lnTo>
                        <a:pt x="8633" y="2074"/>
                      </a:lnTo>
                      <a:cubicBezTo>
                        <a:pt x="8610" y="2121"/>
                        <a:pt x="8572" y="2140"/>
                        <a:pt x="8535" y="2140"/>
                      </a:cubicBezTo>
                      <a:cubicBezTo>
                        <a:pt x="8455" y="2140"/>
                        <a:pt x="8375" y="2056"/>
                        <a:pt x="8436" y="1966"/>
                      </a:cubicBezTo>
                      <a:lnTo>
                        <a:pt x="8436" y="1966"/>
                      </a:lnTo>
                      <a:lnTo>
                        <a:pt x="8633" y="2074"/>
                      </a:lnTo>
                      <a:lnTo>
                        <a:pt x="8440" y="1966"/>
                      </a:lnTo>
                      <a:cubicBezTo>
                        <a:pt x="8454" y="1938"/>
                        <a:pt x="8478" y="1920"/>
                        <a:pt x="8506" y="1915"/>
                      </a:cubicBezTo>
                      <a:cubicBezTo>
                        <a:pt x="8516" y="1912"/>
                        <a:pt x="8526" y="1910"/>
                        <a:pt x="8536" y="1910"/>
                      </a:cubicBezTo>
                      <a:close/>
                      <a:moveTo>
                        <a:pt x="10952" y="1"/>
                      </a:moveTo>
                      <a:cubicBezTo>
                        <a:pt x="10919" y="1"/>
                        <a:pt x="10886" y="2"/>
                        <a:pt x="10853" y="4"/>
                      </a:cubicBezTo>
                      <a:cubicBezTo>
                        <a:pt x="10210" y="51"/>
                        <a:pt x="9689" y="549"/>
                        <a:pt x="9609" y="1197"/>
                      </a:cubicBezTo>
                      <a:cubicBezTo>
                        <a:pt x="9346" y="852"/>
                        <a:pt x="8944" y="664"/>
                        <a:pt x="8533" y="664"/>
                      </a:cubicBezTo>
                      <a:cubicBezTo>
                        <a:pt x="8329" y="664"/>
                        <a:pt x="8122" y="710"/>
                        <a:pt x="7929" y="807"/>
                      </a:cubicBezTo>
                      <a:cubicBezTo>
                        <a:pt x="7351" y="1093"/>
                        <a:pt x="7056" y="1751"/>
                        <a:pt x="7225" y="2380"/>
                      </a:cubicBezTo>
                      <a:cubicBezTo>
                        <a:pt x="7253" y="2473"/>
                        <a:pt x="7286" y="2563"/>
                        <a:pt x="7333" y="2652"/>
                      </a:cubicBezTo>
                      <a:cubicBezTo>
                        <a:pt x="7290" y="2685"/>
                        <a:pt x="7248" y="2722"/>
                        <a:pt x="7215" y="2764"/>
                      </a:cubicBezTo>
                      <a:cubicBezTo>
                        <a:pt x="6976" y="3051"/>
                        <a:pt x="6966" y="3464"/>
                        <a:pt x="7196" y="3760"/>
                      </a:cubicBezTo>
                      <a:lnTo>
                        <a:pt x="8116" y="4942"/>
                      </a:lnTo>
                      <a:lnTo>
                        <a:pt x="8539" y="6487"/>
                      </a:lnTo>
                      <a:cubicBezTo>
                        <a:pt x="8187" y="6679"/>
                        <a:pt x="7844" y="6895"/>
                        <a:pt x="7520" y="7130"/>
                      </a:cubicBezTo>
                      <a:cubicBezTo>
                        <a:pt x="7511" y="7101"/>
                        <a:pt x="7502" y="7078"/>
                        <a:pt x="7492" y="7050"/>
                      </a:cubicBezTo>
                      <a:cubicBezTo>
                        <a:pt x="6938" y="5524"/>
                        <a:pt x="5798" y="4482"/>
                        <a:pt x="5333" y="4102"/>
                      </a:cubicBezTo>
                      <a:cubicBezTo>
                        <a:pt x="5166" y="3958"/>
                        <a:pt x="4968" y="3892"/>
                        <a:pt x="4774" y="3892"/>
                      </a:cubicBezTo>
                      <a:cubicBezTo>
                        <a:pt x="4375" y="3892"/>
                        <a:pt x="3993" y="4170"/>
                        <a:pt x="3920" y="4618"/>
                      </a:cubicBezTo>
                      <a:cubicBezTo>
                        <a:pt x="3775" y="5369"/>
                        <a:pt x="3751" y="6144"/>
                        <a:pt x="3840" y="6904"/>
                      </a:cubicBezTo>
                      <a:cubicBezTo>
                        <a:pt x="3642" y="6886"/>
                        <a:pt x="3443" y="6877"/>
                        <a:pt x="3245" y="6877"/>
                      </a:cubicBezTo>
                      <a:cubicBezTo>
                        <a:pt x="2734" y="6877"/>
                        <a:pt x="2226" y="6938"/>
                        <a:pt x="1733" y="7059"/>
                      </a:cubicBezTo>
                      <a:cubicBezTo>
                        <a:pt x="1151" y="7195"/>
                        <a:pt x="850" y="7838"/>
                        <a:pt x="1118" y="8374"/>
                      </a:cubicBezTo>
                      <a:cubicBezTo>
                        <a:pt x="1418" y="8979"/>
                        <a:pt x="1808" y="9533"/>
                        <a:pt x="2282" y="10016"/>
                      </a:cubicBezTo>
                      <a:cubicBezTo>
                        <a:pt x="1583" y="10458"/>
                        <a:pt x="963" y="11002"/>
                        <a:pt x="442" y="11640"/>
                      </a:cubicBezTo>
                      <a:cubicBezTo>
                        <a:pt x="1" y="12152"/>
                        <a:pt x="292" y="12950"/>
                        <a:pt x="958" y="13058"/>
                      </a:cubicBezTo>
                      <a:cubicBezTo>
                        <a:pt x="1432" y="13148"/>
                        <a:pt x="1913" y="13194"/>
                        <a:pt x="2394" y="13194"/>
                      </a:cubicBezTo>
                      <a:cubicBezTo>
                        <a:pt x="2761" y="13194"/>
                        <a:pt x="3129" y="13167"/>
                        <a:pt x="3493" y="13114"/>
                      </a:cubicBezTo>
                      <a:lnTo>
                        <a:pt x="3493" y="13114"/>
                      </a:lnTo>
                      <a:cubicBezTo>
                        <a:pt x="2766" y="16179"/>
                        <a:pt x="3479" y="19409"/>
                        <a:pt x="5427" y="21887"/>
                      </a:cubicBezTo>
                      <a:cubicBezTo>
                        <a:pt x="7380" y="24361"/>
                        <a:pt x="10355" y="25806"/>
                        <a:pt x="13505" y="25816"/>
                      </a:cubicBezTo>
                      <a:cubicBezTo>
                        <a:pt x="14430" y="25816"/>
                        <a:pt x="15345" y="25694"/>
                        <a:pt x="16237" y="25450"/>
                      </a:cubicBezTo>
                      <a:cubicBezTo>
                        <a:pt x="18950" y="24713"/>
                        <a:pt x="21245" y="22896"/>
                        <a:pt x="22578" y="20422"/>
                      </a:cubicBezTo>
                      <a:cubicBezTo>
                        <a:pt x="22756" y="20568"/>
                        <a:pt x="22939" y="20704"/>
                        <a:pt x="23127" y="20836"/>
                      </a:cubicBezTo>
                      <a:cubicBezTo>
                        <a:pt x="24681" y="21873"/>
                        <a:pt x="26450" y="22065"/>
                        <a:pt x="27140" y="22103"/>
                      </a:cubicBezTo>
                      <a:cubicBezTo>
                        <a:pt x="27166" y="22105"/>
                        <a:pt x="27191" y="22106"/>
                        <a:pt x="27216" y="22106"/>
                      </a:cubicBezTo>
                      <a:cubicBezTo>
                        <a:pt x="27865" y="22106"/>
                        <a:pt x="28302" y="21413"/>
                        <a:pt x="27999" y="20817"/>
                      </a:cubicBezTo>
                      <a:cubicBezTo>
                        <a:pt x="27596" y="19972"/>
                        <a:pt x="27056" y="19197"/>
                        <a:pt x="26408" y="18522"/>
                      </a:cubicBezTo>
                      <a:cubicBezTo>
                        <a:pt x="27384" y="17982"/>
                        <a:pt x="28084" y="17240"/>
                        <a:pt x="28389" y="16874"/>
                      </a:cubicBezTo>
                      <a:cubicBezTo>
                        <a:pt x="28793" y="16405"/>
                        <a:pt x="28647" y="15682"/>
                        <a:pt x="28098" y="15400"/>
                      </a:cubicBezTo>
                      <a:cubicBezTo>
                        <a:pt x="27361" y="15020"/>
                        <a:pt x="26568" y="14762"/>
                        <a:pt x="25746" y="14644"/>
                      </a:cubicBezTo>
                      <a:cubicBezTo>
                        <a:pt x="26131" y="13720"/>
                        <a:pt x="26352" y="12734"/>
                        <a:pt x="26408" y="11734"/>
                      </a:cubicBezTo>
                      <a:cubicBezTo>
                        <a:pt x="26456" y="11189"/>
                        <a:pt x="26015" y="10771"/>
                        <a:pt x="25523" y="10771"/>
                      </a:cubicBezTo>
                      <a:cubicBezTo>
                        <a:pt x="25389" y="10771"/>
                        <a:pt x="25250" y="10802"/>
                        <a:pt x="25117" y="10871"/>
                      </a:cubicBezTo>
                      <a:cubicBezTo>
                        <a:pt x="24446" y="11194"/>
                        <a:pt x="23812" y="11598"/>
                        <a:pt x="23240" y="12077"/>
                      </a:cubicBezTo>
                      <a:cubicBezTo>
                        <a:pt x="22982" y="11335"/>
                        <a:pt x="22639" y="10631"/>
                        <a:pt x="22217" y="9969"/>
                      </a:cubicBezTo>
                      <a:cubicBezTo>
                        <a:pt x="22268" y="9932"/>
                        <a:pt x="22320" y="9890"/>
                        <a:pt x="22367" y="9843"/>
                      </a:cubicBezTo>
                      <a:cubicBezTo>
                        <a:pt x="22733" y="9491"/>
                        <a:pt x="22855" y="8974"/>
                        <a:pt x="22700" y="8463"/>
                      </a:cubicBezTo>
                      <a:cubicBezTo>
                        <a:pt x="22630" y="8237"/>
                        <a:pt x="22437" y="7829"/>
                        <a:pt x="21926" y="7463"/>
                      </a:cubicBezTo>
                      <a:cubicBezTo>
                        <a:pt x="22601" y="6994"/>
                        <a:pt x="22747" y="6426"/>
                        <a:pt x="22775" y="6196"/>
                      </a:cubicBezTo>
                      <a:cubicBezTo>
                        <a:pt x="22860" y="5604"/>
                        <a:pt x="22536" y="5027"/>
                        <a:pt x="21982" y="4797"/>
                      </a:cubicBezTo>
                      <a:cubicBezTo>
                        <a:pt x="21866" y="4748"/>
                        <a:pt x="21645" y="4675"/>
                        <a:pt x="21346" y="4675"/>
                      </a:cubicBezTo>
                      <a:cubicBezTo>
                        <a:pt x="21101" y="4675"/>
                        <a:pt x="20802" y="4724"/>
                        <a:pt x="20466" y="4877"/>
                      </a:cubicBezTo>
                      <a:cubicBezTo>
                        <a:pt x="20395" y="4060"/>
                        <a:pt x="19978" y="3652"/>
                        <a:pt x="19795" y="3511"/>
                      </a:cubicBezTo>
                      <a:cubicBezTo>
                        <a:pt x="19558" y="3324"/>
                        <a:pt x="19270" y="3230"/>
                        <a:pt x="18983" y="3230"/>
                      </a:cubicBezTo>
                      <a:cubicBezTo>
                        <a:pt x="18701" y="3230"/>
                        <a:pt x="18419" y="3320"/>
                        <a:pt x="18185" y="3501"/>
                      </a:cubicBezTo>
                      <a:cubicBezTo>
                        <a:pt x="18002" y="3637"/>
                        <a:pt x="17574" y="4036"/>
                        <a:pt x="17495" y="4858"/>
                      </a:cubicBezTo>
                      <a:cubicBezTo>
                        <a:pt x="17164" y="4703"/>
                        <a:pt x="16854" y="4638"/>
                        <a:pt x="16576" y="4638"/>
                      </a:cubicBezTo>
                      <a:cubicBezTo>
                        <a:pt x="16281" y="4638"/>
                        <a:pt x="16022" y="4711"/>
                        <a:pt x="15814" y="4830"/>
                      </a:cubicBezTo>
                      <a:cubicBezTo>
                        <a:pt x="15598" y="4956"/>
                        <a:pt x="15420" y="5139"/>
                        <a:pt x="15303" y="5360"/>
                      </a:cubicBezTo>
                      <a:cubicBezTo>
                        <a:pt x="14725" y="5257"/>
                        <a:pt x="14141" y="5204"/>
                        <a:pt x="13555" y="5204"/>
                      </a:cubicBezTo>
                      <a:cubicBezTo>
                        <a:pt x="13446" y="5204"/>
                        <a:pt x="13337" y="5206"/>
                        <a:pt x="13228" y="5210"/>
                      </a:cubicBezTo>
                      <a:lnTo>
                        <a:pt x="12806" y="3661"/>
                      </a:lnTo>
                      <a:lnTo>
                        <a:pt x="12998" y="2178"/>
                      </a:lnTo>
                      <a:cubicBezTo>
                        <a:pt x="13045" y="1807"/>
                        <a:pt x="12824" y="1450"/>
                        <a:pt x="12468" y="1328"/>
                      </a:cubicBezTo>
                      <a:cubicBezTo>
                        <a:pt x="12416" y="1309"/>
                        <a:pt x="12364" y="1300"/>
                        <a:pt x="12308" y="1295"/>
                      </a:cubicBezTo>
                      <a:cubicBezTo>
                        <a:pt x="12303" y="1192"/>
                        <a:pt x="12289" y="1093"/>
                        <a:pt x="12261" y="1000"/>
                      </a:cubicBezTo>
                      <a:cubicBezTo>
                        <a:pt x="12101" y="407"/>
                        <a:pt x="11560" y="1"/>
                        <a:pt x="10952" y="1"/>
                      </a:cubicBezTo>
                      <a:close/>
                    </a:path>
                  </a:pathLst>
                </a:custGeom>
                <a:solidFill>
                  <a:schemeClr val="accent5"/>
                </a:solidFill>
                <a:ln w="28575"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a:off x="-1269572" y="7245249"/>
                  <a:ext cx="215162" cy="271709"/>
                </a:xfrm>
                <a:custGeom>
                  <a:avLst/>
                  <a:gdLst/>
                  <a:ahLst/>
                  <a:cxnLst/>
                  <a:rect l="l" t="t" r="r" b="b"/>
                  <a:pathLst>
                    <a:path w="6206" h="7837" extrusionOk="0">
                      <a:moveTo>
                        <a:pt x="3837" y="1"/>
                      </a:moveTo>
                      <a:cubicBezTo>
                        <a:pt x="3777" y="1"/>
                        <a:pt x="3727" y="46"/>
                        <a:pt x="3709" y="130"/>
                      </a:cubicBezTo>
                      <a:cubicBezTo>
                        <a:pt x="3610" y="637"/>
                        <a:pt x="3436" y="1937"/>
                        <a:pt x="3873" y="3247"/>
                      </a:cubicBezTo>
                      <a:cubicBezTo>
                        <a:pt x="3353" y="3046"/>
                        <a:pt x="2817" y="2981"/>
                        <a:pt x="2338" y="2981"/>
                      </a:cubicBezTo>
                      <a:cubicBezTo>
                        <a:pt x="1752" y="2981"/>
                        <a:pt x="1253" y="3079"/>
                        <a:pt x="977" y="3148"/>
                      </a:cubicBezTo>
                      <a:cubicBezTo>
                        <a:pt x="850" y="3172"/>
                        <a:pt x="789" y="3313"/>
                        <a:pt x="850" y="3425"/>
                      </a:cubicBezTo>
                      <a:cubicBezTo>
                        <a:pt x="1071" y="3876"/>
                        <a:pt x="1672" y="4927"/>
                        <a:pt x="2709" y="5533"/>
                      </a:cubicBezTo>
                      <a:cubicBezTo>
                        <a:pt x="1357" y="6040"/>
                        <a:pt x="423" y="7058"/>
                        <a:pt x="85" y="7481"/>
                      </a:cubicBezTo>
                      <a:cubicBezTo>
                        <a:pt x="1" y="7584"/>
                        <a:pt x="38" y="7692"/>
                        <a:pt x="170" y="7715"/>
                      </a:cubicBezTo>
                      <a:cubicBezTo>
                        <a:pt x="434" y="7766"/>
                        <a:pt x="905" y="7837"/>
                        <a:pt x="1479" y="7837"/>
                      </a:cubicBezTo>
                      <a:cubicBezTo>
                        <a:pt x="2076" y="7837"/>
                        <a:pt x="2785" y="7760"/>
                        <a:pt x="3488" y="7504"/>
                      </a:cubicBezTo>
                      <a:cubicBezTo>
                        <a:pt x="4201" y="7232"/>
                        <a:pt x="4854" y="6833"/>
                        <a:pt x="5412" y="6321"/>
                      </a:cubicBezTo>
                      <a:cubicBezTo>
                        <a:pt x="5567" y="6185"/>
                        <a:pt x="5713" y="6044"/>
                        <a:pt x="5863" y="5904"/>
                      </a:cubicBezTo>
                      <a:cubicBezTo>
                        <a:pt x="6112" y="5678"/>
                        <a:pt x="6168" y="5383"/>
                        <a:pt x="6187" y="5063"/>
                      </a:cubicBezTo>
                      <a:cubicBezTo>
                        <a:pt x="6206" y="4744"/>
                        <a:pt x="6206" y="4425"/>
                        <a:pt x="6178" y="4111"/>
                      </a:cubicBezTo>
                      <a:cubicBezTo>
                        <a:pt x="6140" y="3618"/>
                        <a:pt x="6041" y="3134"/>
                        <a:pt x="5872" y="2674"/>
                      </a:cubicBezTo>
                      <a:cubicBezTo>
                        <a:pt x="5384" y="1318"/>
                        <a:pt x="4361" y="384"/>
                        <a:pt x="3943" y="46"/>
                      </a:cubicBezTo>
                      <a:cubicBezTo>
                        <a:pt x="3908" y="15"/>
                        <a:pt x="3871" y="1"/>
                        <a:pt x="3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a:off x="-1250747" y="7257660"/>
                  <a:ext cx="188050" cy="255795"/>
                </a:xfrm>
                <a:custGeom>
                  <a:avLst/>
                  <a:gdLst/>
                  <a:ahLst/>
                  <a:cxnLst/>
                  <a:rect l="l" t="t" r="r" b="b"/>
                  <a:pathLst>
                    <a:path w="5424" h="7378" extrusionOk="0">
                      <a:moveTo>
                        <a:pt x="3448" y="0"/>
                      </a:moveTo>
                      <a:cubicBezTo>
                        <a:pt x="3350" y="0"/>
                        <a:pt x="3249" y="90"/>
                        <a:pt x="3302" y="213"/>
                      </a:cubicBezTo>
                      <a:lnTo>
                        <a:pt x="3809" y="1603"/>
                      </a:lnTo>
                      <a:lnTo>
                        <a:pt x="3367" y="1241"/>
                      </a:lnTo>
                      <a:cubicBezTo>
                        <a:pt x="3335" y="1214"/>
                        <a:pt x="3302" y="1203"/>
                        <a:pt x="3270" y="1203"/>
                      </a:cubicBezTo>
                      <a:cubicBezTo>
                        <a:pt x="3148" y="1203"/>
                        <a:pt x="3052" y="1372"/>
                        <a:pt x="3175" y="1476"/>
                      </a:cubicBezTo>
                      <a:lnTo>
                        <a:pt x="4011" y="2166"/>
                      </a:lnTo>
                      <a:lnTo>
                        <a:pt x="4433" y="3330"/>
                      </a:lnTo>
                      <a:lnTo>
                        <a:pt x="3560" y="2603"/>
                      </a:lnTo>
                      <a:cubicBezTo>
                        <a:pt x="3528" y="2577"/>
                        <a:pt x="3494" y="2566"/>
                        <a:pt x="3462" y="2566"/>
                      </a:cubicBezTo>
                      <a:cubicBezTo>
                        <a:pt x="3337" y="2566"/>
                        <a:pt x="3240" y="2736"/>
                        <a:pt x="3367" y="2837"/>
                      </a:cubicBezTo>
                      <a:lnTo>
                        <a:pt x="4639" y="3893"/>
                      </a:lnTo>
                      <a:lnTo>
                        <a:pt x="5015" y="4931"/>
                      </a:lnTo>
                      <a:lnTo>
                        <a:pt x="4114" y="4513"/>
                      </a:lnTo>
                      <a:lnTo>
                        <a:pt x="3353" y="3002"/>
                      </a:lnTo>
                      <a:cubicBezTo>
                        <a:pt x="3325" y="2935"/>
                        <a:pt x="3272" y="2907"/>
                        <a:pt x="3219" y="2907"/>
                      </a:cubicBezTo>
                      <a:cubicBezTo>
                        <a:pt x="3115" y="2907"/>
                        <a:pt x="3010" y="3012"/>
                        <a:pt x="3081" y="3133"/>
                      </a:cubicBezTo>
                      <a:lnTo>
                        <a:pt x="3668" y="4306"/>
                      </a:lnTo>
                      <a:lnTo>
                        <a:pt x="2565" y="3790"/>
                      </a:lnTo>
                      <a:lnTo>
                        <a:pt x="2072" y="2809"/>
                      </a:lnTo>
                      <a:cubicBezTo>
                        <a:pt x="2044" y="2743"/>
                        <a:pt x="1992" y="2716"/>
                        <a:pt x="1941" y="2716"/>
                      </a:cubicBezTo>
                      <a:cubicBezTo>
                        <a:pt x="1837" y="2716"/>
                        <a:pt x="1733" y="2823"/>
                        <a:pt x="1804" y="2945"/>
                      </a:cubicBezTo>
                      <a:lnTo>
                        <a:pt x="2124" y="3584"/>
                      </a:lnTo>
                      <a:lnTo>
                        <a:pt x="805" y="2964"/>
                      </a:lnTo>
                      <a:cubicBezTo>
                        <a:pt x="778" y="2950"/>
                        <a:pt x="753" y="2944"/>
                        <a:pt x="730" y="2944"/>
                      </a:cubicBezTo>
                      <a:cubicBezTo>
                        <a:pt x="585" y="2944"/>
                        <a:pt x="508" y="3172"/>
                        <a:pt x="678" y="3241"/>
                      </a:cubicBezTo>
                      <a:lnTo>
                        <a:pt x="1997" y="3856"/>
                      </a:lnTo>
                      <a:lnTo>
                        <a:pt x="1302" y="4020"/>
                      </a:lnTo>
                      <a:cubicBezTo>
                        <a:pt x="1126" y="4069"/>
                        <a:pt x="1173" y="4315"/>
                        <a:pt x="1338" y="4315"/>
                      </a:cubicBezTo>
                      <a:cubicBezTo>
                        <a:pt x="1349" y="4315"/>
                        <a:pt x="1360" y="4314"/>
                        <a:pt x="1373" y="4311"/>
                      </a:cubicBezTo>
                      <a:lnTo>
                        <a:pt x="2443" y="4062"/>
                      </a:lnTo>
                      <a:lnTo>
                        <a:pt x="3546" y="4574"/>
                      </a:lnTo>
                      <a:lnTo>
                        <a:pt x="2288" y="4870"/>
                      </a:lnTo>
                      <a:cubicBezTo>
                        <a:pt x="2112" y="4918"/>
                        <a:pt x="2159" y="5164"/>
                        <a:pt x="2320" y="5164"/>
                      </a:cubicBezTo>
                      <a:cubicBezTo>
                        <a:pt x="2330" y="5164"/>
                        <a:pt x="2342" y="5163"/>
                        <a:pt x="2354" y="5161"/>
                      </a:cubicBezTo>
                      <a:lnTo>
                        <a:pt x="3987" y="4781"/>
                      </a:lnTo>
                      <a:lnTo>
                        <a:pt x="4884" y="5198"/>
                      </a:lnTo>
                      <a:lnTo>
                        <a:pt x="3851" y="5579"/>
                      </a:lnTo>
                      <a:lnTo>
                        <a:pt x="2227" y="5278"/>
                      </a:lnTo>
                      <a:cubicBezTo>
                        <a:pt x="2214" y="5274"/>
                        <a:pt x="2203" y="5272"/>
                        <a:pt x="2191" y="5272"/>
                      </a:cubicBezTo>
                      <a:cubicBezTo>
                        <a:pt x="2054" y="5272"/>
                        <a:pt x="2010" y="5565"/>
                        <a:pt x="2171" y="5574"/>
                      </a:cubicBezTo>
                      <a:lnTo>
                        <a:pt x="3292" y="5780"/>
                      </a:lnTo>
                      <a:lnTo>
                        <a:pt x="2128" y="6203"/>
                      </a:lnTo>
                      <a:lnTo>
                        <a:pt x="1058" y="6006"/>
                      </a:lnTo>
                      <a:cubicBezTo>
                        <a:pt x="1046" y="6001"/>
                        <a:pt x="1034" y="5999"/>
                        <a:pt x="1023" y="5999"/>
                      </a:cubicBezTo>
                      <a:cubicBezTo>
                        <a:pt x="886" y="5999"/>
                        <a:pt x="846" y="6292"/>
                        <a:pt x="1006" y="6297"/>
                      </a:cubicBezTo>
                      <a:lnTo>
                        <a:pt x="1565" y="6400"/>
                      </a:lnTo>
                      <a:lnTo>
                        <a:pt x="176" y="6907"/>
                      </a:lnTo>
                      <a:cubicBezTo>
                        <a:pt x="1" y="6965"/>
                        <a:pt x="63" y="7205"/>
                        <a:pt x="214" y="7205"/>
                      </a:cubicBezTo>
                      <a:cubicBezTo>
                        <a:pt x="233" y="7205"/>
                        <a:pt x="253" y="7202"/>
                        <a:pt x="274" y="7193"/>
                      </a:cubicBezTo>
                      <a:lnTo>
                        <a:pt x="1668" y="6686"/>
                      </a:lnTo>
                      <a:lnTo>
                        <a:pt x="1668" y="6686"/>
                      </a:lnTo>
                      <a:lnTo>
                        <a:pt x="1302" y="7127"/>
                      </a:lnTo>
                      <a:cubicBezTo>
                        <a:pt x="1209" y="7242"/>
                        <a:pt x="1312" y="7377"/>
                        <a:pt x="1424" y="7377"/>
                      </a:cubicBezTo>
                      <a:cubicBezTo>
                        <a:pt x="1464" y="7377"/>
                        <a:pt x="1504" y="7360"/>
                        <a:pt x="1537" y="7320"/>
                      </a:cubicBezTo>
                      <a:lnTo>
                        <a:pt x="2232" y="6489"/>
                      </a:lnTo>
                      <a:lnTo>
                        <a:pt x="3391" y="6067"/>
                      </a:lnTo>
                      <a:lnTo>
                        <a:pt x="2654" y="6954"/>
                      </a:lnTo>
                      <a:cubicBezTo>
                        <a:pt x="2561" y="7071"/>
                        <a:pt x="2663" y="7206"/>
                        <a:pt x="2774" y="7206"/>
                      </a:cubicBezTo>
                      <a:cubicBezTo>
                        <a:pt x="2814" y="7206"/>
                        <a:pt x="2855" y="7189"/>
                        <a:pt x="2889" y="7146"/>
                      </a:cubicBezTo>
                      <a:lnTo>
                        <a:pt x="3954" y="5865"/>
                      </a:lnTo>
                      <a:lnTo>
                        <a:pt x="5297" y="5377"/>
                      </a:lnTo>
                      <a:cubicBezTo>
                        <a:pt x="5376" y="5325"/>
                        <a:pt x="5423" y="5226"/>
                        <a:pt x="5414" y="5133"/>
                      </a:cubicBezTo>
                      <a:lnTo>
                        <a:pt x="5409" y="5128"/>
                      </a:lnTo>
                      <a:lnTo>
                        <a:pt x="4921" y="3790"/>
                      </a:lnTo>
                      <a:lnTo>
                        <a:pt x="5222" y="2147"/>
                      </a:lnTo>
                      <a:cubicBezTo>
                        <a:pt x="5227" y="2047"/>
                        <a:pt x="5149" y="1990"/>
                        <a:pt x="5070" y="1990"/>
                      </a:cubicBezTo>
                      <a:cubicBezTo>
                        <a:pt x="5012" y="1990"/>
                        <a:pt x="4954" y="2021"/>
                        <a:pt x="4931" y="2091"/>
                      </a:cubicBezTo>
                      <a:lnTo>
                        <a:pt x="4719" y="3227"/>
                      </a:lnTo>
                      <a:lnTo>
                        <a:pt x="4297" y="2063"/>
                      </a:lnTo>
                      <a:lnTo>
                        <a:pt x="4494" y="997"/>
                      </a:lnTo>
                      <a:cubicBezTo>
                        <a:pt x="4499" y="898"/>
                        <a:pt x="4421" y="840"/>
                        <a:pt x="4343" y="840"/>
                      </a:cubicBezTo>
                      <a:cubicBezTo>
                        <a:pt x="4285" y="840"/>
                        <a:pt x="4227" y="871"/>
                        <a:pt x="4203" y="941"/>
                      </a:cubicBezTo>
                      <a:lnTo>
                        <a:pt x="4090" y="1504"/>
                      </a:lnTo>
                      <a:lnTo>
                        <a:pt x="3588" y="110"/>
                      </a:lnTo>
                      <a:cubicBezTo>
                        <a:pt x="3565" y="33"/>
                        <a:pt x="3507" y="0"/>
                        <a:pt x="3448"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2"/>
                <p:cNvSpPr/>
                <p:nvPr/>
              </p:nvSpPr>
              <p:spPr>
                <a:xfrm>
                  <a:off x="-565461" y="7483731"/>
                  <a:ext cx="232081" cy="342124"/>
                </a:xfrm>
                <a:custGeom>
                  <a:avLst/>
                  <a:gdLst/>
                  <a:ahLst/>
                  <a:cxnLst/>
                  <a:rect l="l" t="t" r="r" b="b"/>
                  <a:pathLst>
                    <a:path w="6694" h="9868" extrusionOk="0">
                      <a:moveTo>
                        <a:pt x="4294" y="1"/>
                      </a:moveTo>
                      <a:cubicBezTo>
                        <a:pt x="4264" y="1"/>
                        <a:pt x="4231" y="8"/>
                        <a:pt x="4197" y="24"/>
                      </a:cubicBezTo>
                      <a:cubicBezTo>
                        <a:pt x="3619" y="297"/>
                        <a:pt x="2169" y="1090"/>
                        <a:pt x="1212" y="2517"/>
                      </a:cubicBezTo>
                      <a:cubicBezTo>
                        <a:pt x="719" y="3254"/>
                        <a:pt x="400" y="4099"/>
                        <a:pt x="216" y="4962"/>
                      </a:cubicBezTo>
                      <a:cubicBezTo>
                        <a:pt x="165" y="5197"/>
                        <a:pt x="123" y="5432"/>
                        <a:pt x="80" y="5666"/>
                      </a:cubicBezTo>
                      <a:cubicBezTo>
                        <a:pt x="1" y="6051"/>
                        <a:pt x="151" y="6370"/>
                        <a:pt x="357" y="6685"/>
                      </a:cubicBezTo>
                      <a:cubicBezTo>
                        <a:pt x="554" y="6995"/>
                        <a:pt x="780" y="7295"/>
                        <a:pt x="1024" y="7577"/>
                      </a:cubicBezTo>
                      <a:cubicBezTo>
                        <a:pt x="1395" y="8013"/>
                        <a:pt x="1826" y="8398"/>
                        <a:pt x="2300" y="8722"/>
                      </a:cubicBezTo>
                      <a:cubicBezTo>
                        <a:pt x="3704" y="9661"/>
                        <a:pt x="5314" y="9834"/>
                        <a:pt x="5943" y="9867"/>
                      </a:cubicBezTo>
                      <a:cubicBezTo>
                        <a:pt x="5949" y="9868"/>
                        <a:pt x="5954" y="9868"/>
                        <a:pt x="5960" y="9868"/>
                      </a:cubicBezTo>
                      <a:cubicBezTo>
                        <a:pt x="6099" y="9868"/>
                        <a:pt x="6166" y="9759"/>
                        <a:pt x="6102" y="9628"/>
                      </a:cubicBezTo>
                      <a:cubicBezTo>
                        <a:pt x="5840" y="9079"/>
                        <a:pt x="5107" y="7732"/>
                        <a:pt x="3793" y="6798"/>
                      </a:cubicBezTo>
                      <a:cubicBezTo>
                        <a:pt x="5187" y="6422"/>
                        <a:pt x="6206" y="5357"/>
                        <a:pt x="6595" y="4892"/>
                      </a:cubicBezTo>
                      <a:cubicBezTo>
                        <a:pt x="6694" y="4784"/>
                        <a:pt x="6661" y="4606"/>
                        <a:pt x="6525" y="4540"/>
                      </a:cubicBezTo>
                      <a:cubicBezTo>
                        <a:pt x="6060" y="4297"/>
                        <a:pt x="4973" y="3814"/>
                        <a:pt x="3756" y="3814"/>
                      </a:cubicBezTo>
                      <a:cubicBezTo>
                        <a:pt x="3610" y="3814"/>
                        <a:pt x="3463" y="3821"/>
                        <a:pt x="3314" y="3836"/>
                      </a:cubicBezTo>
                      <a:cubicBezTo>
                        <a:pt x="4234" y="2423"/>
                        <a:pt x="4413" y="818"/>
                        <a:pt x="4441" y="189"/>
                      </a:cubicBezTo>
                      <a:cubicBezTo>
                        <a:pt x="4448" y="72"/>
                        <a:pt x="4386" y="1"/>
                        <a:pt x="42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2"/>
                <p:cNvSpPr/>
                <p:nvPr/>
              </p:nvSpPr>
              <p:spPr>
                <a:xfrm>
                  <a:off x="-557973" y="7503388"/>
                  <a:ext cx="210031" cy="313070"/>
                </a:xfrm>
                <a:custGeom>
                  <a:avLst/>
                  <a:gdLst/>
                  <a:ahLst/>
                  <a:cxnLst/>
                  <a:rect l="l" t="t" r="r" b="b"/>
                  <a:pathLst>
                    <a:path w="6058" h="9030" extrusionOk="0">
                      <a:moveTo>
                        <a:pt x="3630" y="0"/>
                      </a:moveTo>
                      <a:cubicBezTo>
                        <a:pt x="3585" y="0"/>
                        <a:pt x="3540" y="21"/>
                        <a:pt x="3507" y="72"/>
                      </a:cubicBezTo>
                      <a:lnTo>
                        <a:pt x="2493" y="1588"/>
                      </a:lnTo>
                      <a:lnTo>
                        <a:pt x="2535" y="828"/>
                      </a:lnTo>
                      <a:cubicBezTo>
                        <a:pt x="2540" y="744"/>
                        <a:pt x="2479" y="673"/>
                        <a:pt x="2394" y="668"/>
                      </a:cubicBezTo>
                      <a:cubicBezTo>
                        <a:pt x="2389" y="668"/>
                        <a:pt x="2384" y="668"/>
                        <a:pt x="2378" y="668"/>
                      </a:cubicBezTo>
                      <a:cubicBezTo>
                        <a:pt x="2301" y="668"/>
                        <a:pt x="2239" y="730"/>
                        <a:pt x="2235" y="809"/>
                      </a:cubicBezTo>
                      <a:lnTo>
                        <a:pt x="2155" y="2086"/>
                      </a:lnTo>
                      <a:lnTo>
                        <a:pt x="1296" y="3372"/>
                      </a:lnTo>
                      <a:lnTo>
                        <a:pt x="1380" y="1926"/>
                      </a:lnTo>
                      <a:cubicBezTo>
                        <a:pt x="1395" y="1817"/>
                        <a:pt x="1314" y="1759"/>
                        <a:pt x="1232" y="1759"/>
                      </a:cubicBezTo>
                      <a:cubicBezTo>
                        <a:pt x="1156" y="1759"/>
                        <a:pt x="1080" y="1808"/>
                        <a:pt x="1080" y="1912"/>
                      </a:cubicBezTo>
                      <a:lnTo>
                        <a:pt x="963" y="3865"/>
                      </a:lnTo>
                      <a:lnTo>
                        <a:pt x="33" y="5254"/>
                      </a:lnTo>
                      <a:cubicBezTo>
                        <a:pt x="0" y="5353"/>
                        <a:pt x="19" y="5456"/>
                        <a:pt x="85" y="5531"/>
                      </a:cubicBezTo>
                      <a:lnTo>
                        <a:pt x="1479" y="6465"/>
                      </a:lnTo>
                      <a:lnTo>
                        <a:pt x="2333" y="8225"/>
                      </a:lnTo>
                      <a:cubicBezTo>
                        <a:pt x="2363" y="8282"/>
                        <a:pt x="2411" y="8305"/>
                        <a:pt x="2458" y="8305"/>
                      </a:cubicBezTo>
                      <a:cubicBezTo>
                        <a:pt x="2555" y="8305"/>
                        <a:pt x="2651" y="8210"/>
                        <a:pt x="2601" y="8094"/>
                      </a:cubicBezTo>
                      <a:lnTo>
                        <a:pt x="1972" y="6794"/>
                      </a:lnTo>
                      <a:lnTo>
                        <a:pt x="3258" y="7653"/>
                      </a:lnTo>
                      <a:lnTo>
                        <a:pt x="3817" y="8803"/>
                      </a:lnTo>
                      <a:cubicBezTo>
                        <a:pt x="3846" y="8860"/>
                        <a:pt x="3895" y="8883"/>
                        <a:pt x="3944" y="8883"/>
                      </a:cubicBezTo>
                      <a:cubicBezTo>
                        <a:pt x="4041" y="8883"/>
                        <a:pt x="4139" y="8790"/>
                        <a:pt x="4089" y="8671"/>
                      </a:cubicBezTo>
                      <a:lnTo>
                        <a:pt x="3755" y="7986"/>
                      </a:lnTo>
                      <a:lnTo>
                        <a:pt x="5272" y="9005"/>
                      </a:lnTo>
                      <a:cubicBezTo>
                        <a:pt x="5299" y="9022"/>
                        <a:pt x="5327" y="9030"/>
                        <a:pt x="5353" y="9030"/>
                      </a:cubicBezTo>
                      <a:cubicBezTo>
                        <a:pt x="5482" y="9030"/>
                        <a:pt x="5573" y="8845"/>
                        <a:pt x="5441" y="8751"/>
                      </a:cubicBezTo>
                      <a:lnTo>
                        <a:pt x="3920" y="7737"/>
                      </a:lnTo>
                      <a:lnTo>
                        <a:pt x="3920" y="7737"/>
                      </a:lnTo>
                      <a:lnTo>
                        <a:pt x="4685" y="7780"/>
                      </a:lnTo>
                      <a:lnTo>
                        <a:pt x="4694" y="7780"/>
                      </a:lnTo>
                      <a:cubicBezTo>
                        <a:pt x="4882" y="7775"/>
                        <a:pt x="4891" y="7498"/>
                        <a:pt x="4704" y="7479"/>
                      </a:cubicBezTo>
                      <a:lnTo>
                        <a:pt x="3427" y="7404"/>
                      </a:lnTo>
                      <a:lnTo>
                        <a:pt x="2141" y="6545"/>
                      </a:lnTo>
                      <a:lnTo>
                        <a:pt x="3563" y="6630"/>
                      </a:lnTo>
                      <a:lnTo>
                        <a:pt x="3572" y="6630"/>
                      </a:lnTo>
                      <a:cubicBezTo>
                        <a:pt x="3765" y="6625"/>
                        <a:pt x="3774" y="6343"/>
                        <a:pt x="3582" y="6329"/>
                      </a:cubicBezTo>
                      <a:lnTo>
                        <a:pt x="1648" y="6212"/>
                      </a:lnTo>
                      <a:lnTo>
                        <a:pt x="517" y="5456"/>
                      </a:lnTo>
                      <a:lnTo>
                        <a:pt x="1723" y="5217"/>
                      </a:lnTo>
                      <a:lnTo>
                        <a:pt x="3497" y="6118"/>
                      </a:lnTo>
                      <a:cubicBezTo>
                        <a:pt x="3526" y="6136"/>
                        <a:pt x="3554" y="6143"/>
                        <a:pt x="3580" y="6143"/>
                      </a:cubicBezTo>
                      <a:cubicBezTo>
                        <a:pt x="3719" y="6143"/>
                        <a:pt x="3800" y="5922"/>
                        <a:pt x="3633" y="5850"/>
                      </a:cubicBezTo>
                      <a:lnTo>
                        <a:pt x="2202" y="5123"/>
                      </a:lnTo>
                      <a:lnTo>
                        <a:pt x="3680" y="4827"/>
                      </a:lnTo>
                      <a:lnTo>
                        <a:pt x="4830" y="5414"/>
                      </a:lnTo>
                      <a:cubicBezTo>
                        <a:pt x="4858" y="5430"/>
                        <a:pt x="4886" y="5438"/>
                        <a:pt x="4911" y="5438"/>
                      </a:cubicBezTo>
                      <a:cubicBezTo>
                        <a:pt x="5051" y="5438"/>
                        <a:pt x="5133" y="5218"/>
                        <a:pt x="4966" y="5146"/>
                      </a:cubicBezTo>
                      <a:lnTo>
                        <a:pt x="4154" y="4733"/>
                      </a:lnTo>
                      <a:lnTo>
                        <a:pt x="5901" y="4391"/>
                      </a:lnTo>
                      <a:cubicBezTo>
                        <a:pt x="6057" y="4378"/>
                        <a:pt x="6012" y="4089"/>
                        <a:pt x="5877" y="4089"/>
                      </a:cubicBezTo>
                      <a:cubicBezTo>
                        <a:pt x="5867" y="4089"/>
                        <a:pt x="5856" y="4091"/>
                        <a:pt x="5844" y="4095"/>
                      </a:cubicBezTo>
                      <a:lnTo>
                        <a:pt x="5840" y="4095"/>
                      </a:lnTo>
                      <a:lnTo>
                        <a:pt x="4098" y="4442"/>
                      </a:lnTo>
                      <a:lnTo>
                        <a:pt x="4098" y="4442"/>
                      </a:lnTo>
                      <a:lnTo>
                        <a:pt x="4690" y="3748"/>
                      </a:lnTo>
                      <a:cubicBezTo>
                        <a:pt x="4777" y="3635"/>
                        <a:pt x="4679" y="3505"/>
                        <a:pt x="4569" y="3505"/>
                      </a:cubicBezTo>
                      <a:cubicBezTo>
                        <a:pt x="4531" y="3505"/>
                        <a:pt x="4493" y="3520"/>
                        <a:pt x="4460" y="3555"/>
                      </a:cubicBezTo>
                      <a:lnTo>
                        <a:pt x="3619" y="4536"/>
                      </a:lnTo>
                      <a:lnTo>
                        <a:pt x="2141" y="4827"/>
                      </a:lnTo>
                      <a:lnTo>
                        <a:pt x="3173" y="3626"/>
                      </a:lnTo>
                      <a:cubicBezTo>
                        <a:pt x="3265" y="3513"/>
                        <a:pt x="3166" y="3379"/>
                        <a:pt x="3055" y="3379"/>
                      </a:cubicBezTo>
                      <a:cubicBezTo>
                        <a:pt x="3019" y="3379"/>
                        <a:pt x="2981" y="3393"/>
                        <a:pt x="2948" y="3428"/>
                      </a:cubicBezTo>
                      <a:lnTo>
                        <a:pt x="1667" y="4926"/>
                      </a:lnTo>
                      <a:lnTo>
                        <a:pt x="460" y="5165"/>
                      </a:lnTo>
                      <a:lnTo>
                        <a:pt x="1216" y="4034"/>
                      </a:lnTo>
                      <a:lnTo>
                        <a:pt x="2962" y="3189"/>
                      </a:lnTo>
                      <a:cubicBezTo>
                        <a:pt x="3127" y="3117"/>
                        <a:pt x="3047" y="2896"/>
                        <a:pt x="2906" y="2896"/>
                      </a:cubicBezTo>
                      <a:cubicBezTo>
                        <a:pt x="2883" y="2896"/>
                        <a:pt x="2857" y="2903"/>
                        <a:pt x="2831" y="2917"/>
                      </a:cubicBezTo>
                      <a:lnTo>
                        <a:pt x="1545" y="3541"/>
                      </a:lnTo>
                      <a:lnTo>
                        <a:pt x="2408" y="2250"/>
                      </a:lnTo>
                      <a:lnTo>
                        <a:pt x="3558" y="1696"/>
                      </a:lnTo>
                      <a:cubicBezTo>
                        <a:pt x="3723" y="1624"/>
                        <a:pt x="3644" y="1404"/>
                        <a:pt x="3502" y="1404"/>
                      </a:cubicBezTo>
                      <a:cubicBezTo>
                        <a:pt x="3479" y="1404"/>
                        <a:pt x="3453" y="1410"/>
                        <a:pt x="3427" y="1424"/>
                      </a:cubicBezTo>
                      <a:lnTo>
                        <a:pt x="2742" y="1757"/>
                      </a:lnTo>
                      <a:lnTo>
                        <a:pt x="2742" y="1757"/>
                      </a:lnTo>
                      <a:lnTo>
                        <a:pt x="3760" y="241"/>
                      </a:lnTo>
                      <a:cubicBezTo>
                        <a:pt x="3840" y="122"/>
                        <a:pt x="3737" y="0"/>
                        <a:pt x="3630"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2"/>
                <p:cNvSpPr/>
                <p:nvPr/>
              </p:nvSpPr>
              <p:spPr>
                <a:xfrm>
                  <a:off x="-981098" y="7180315"/>
                  <a:ext cx="42228" cy="59216"/>
                </a:xfrm>
                <a:custGeom>
                  <a:avLst/>
                  <a:gdLst/>
                  <a:ahLst/>
                  <a:cxnLst/>
                  <a:rect l="l" t="t" r="r" b="b"/>
                  <a:pathLst>
                    <a:path w="1218" h="1708" extrusionOk="0">
                      <a:moveTo>
                        <a:pt x="215" y="0"/>
                      </a:moveTo>
                      <a:cubicBezTo>
                        <a:pt x="108" y="0"/>
                        <a:pt x="1" y="116"/>
                        <a:pt x="81" y="238"/>
                      </a:cubicBezTo>
                      <a:lnTo>
                        <a:pt x="898" y="1632"/>
                      </a:lnTo>
                      <a:cubicBezTo>
                        <a:pt x="926" y="1679"/>
                        <a:pt x="978" y="1708"/>
                        <a:pt x="1030" y="1708"/>
                      </a:cubicBezTo>
                      <a:cubicBezTo>
                        <a:pt x="1147" y="1708"/>
                        <a:pt x="1217" y="1581"/>
                        <a:pt x="1161" y="1482"/>
                      </a:cubicBezTo>
                      <a:lnTo>
                        <a:pt x="344" y="84"/>
                      </a:lnTo>
                      <a:cubicBezTo>
                        <a:pt x="313" y="25"/>
                        <a:pt x="264" y="0"/>
                        <a:pt x="215"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2"/>
                <p:cNvSpPr/>
                <p:nvPr/>
              </p:nvSpPr>
              <p:spPr>
                <a:xfrm>
                  <a:off x="-911762" y="7161907"/>
                  <a:ext cx="12897" cy="66393"/>
                </a:xfrm>
                <a:custGeom>
                  <a:avLst/>
                  <a:gdLst/>
                  <a:ahLst/>
                  <a:cxnLst/>
                  <a:rect l="l" t="t" r="r" b="b"/>
                  <a:pathLst>
                    <a:path w="372" h="1915" extrusionOk="0">
                      <a:moveTo>
                        <a:pt x="161" y="1"/>
                      </a:moveTo>
                      <a:cubicBezTo>
                        <a:pt x="81" y="1"/>
                        <a:pt x="1" y="56"/>
                        <a:pt x="11" y="164"/>
                      </a:cubicBezTo>
                      <a:lnTo>
                        <a:pt x="72" y="1769"/>
                      </a:lnTo>
                      <a:cubicBezTo>
                        <a:pt x="72" y="1849"/>
                        <a:pt x="137" y="1915"/>
                        <a:pt x="222" y="1915"/>
                      </a:cubicBezTo>
                      <a:lnTo>
                        <a:pt x="226" y="1915"/>
                      </a:lnTo>
                      <a:cubicBezTo>
                        <a:pt x="306" y="1910"/>
                        <a:pt x="372" y="1840"/>
                        <a:pt x="372" y="1760"/>
                      </a:cubicBezTo>
                      <a:lnTo>
                        <a:pt x="311" y="155"/>
                      </a:lnTo>
                      <a:cubicBezTo>
                        <a:pt x="313" y="51"/>
                        <a:pt x="237" y="1"/>
                        <a:pt x="161" y="1"/>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2"/>
                <p:cNvSpPr/>
                <p:nvPr/>
              </p:nvSpPr>
              <p:spPr>
                <a:xfrm>
                  <a:off x="-1149967" y="7154938"/>
                  <a:ext cx="687090" cy="799560"/>
                </a:xfrm>
                <a:custGeom>
                  <a:avLst/>
                  <a:gdLst/>
                  <a:ahLst/>
                  <a:cxnLst/>
                  <a:rect l="l" t="t" r="r" b="b"/>
                  <a:pathLst>
                    <a:path w="19818" h="23062" extrusionOk="0">
                      <a:moveTo>
                        <a:pt x="8287" y="1"/>
                      </a:moveTo>
                      <a:cubicBezTo>
                        <a:pt x="8271" y="1"/>
                        <a:pt x="8254" y="7"/>
                        <a:pt x="8243" y="22"/>
                      </a:cubicBezTo>
                      <a:lnTo>
                        <a:pt x="7088" y="1965"/>
                      </a:lnTo>
                      <a:lnTo>
                        <a:pt x="6121" y="562"/>
                      </a:lnTo>
                      <a:cubicBezTo>
                        <a:pt x="6110" y="548"/>
                        <a:pt x="6094" y="541"/>
                        <a:pt x="6077" y="541"/>
                      </a:cubicBezTo>
                      <a:cubicBezTo>
                        <a:pt x="6051" y="541"/>
                        <a:pt x="6024" y="558"/>
                        <a:pt x="6018" y="590"/>
                      </a:cubicBezTo>
                      <a:lnTo>
                        <a:pt x="5901" y="2294"/>
                      </a:lnTo>
                      <a:lnTo>
                        <a:pt x="3924" y="1205"/>
                      </a:lnTo>
                      <a:cubicBezTo>
                        <a:pt x="3917" y="1203"/>
                        <a:pt x="3911" y="1201"/>
                        <a:pt x="3904" y="1201"/>
                      </a:cubicBezTo>
                      <a:cubicBezTo>
                        <a:pt x="3862" y="1201"/>
                        <a:pt x="3830" y="1249"/>
                        <a:pt x="3854" y="1290"/>
                      </a:cubicBezTo>
                      <a:lnTo>
                        <a:pt x="4863" y="2590"/>
                      </a:lnTo>
                      <a:lnTo>
                        <a:pt x="5483" y="4847"/>
                      </a:lnTo>
                      <a:cubicBezTo>
                        <a:pt x="2127" y="6448"/>
                        <a:pt x="0" y="9846"/>
                        <a:pt x="29" y="13564"/>
                      </a:cubicBezTo>
                      <a:cubicBezTo>
                        <a:pt x="57" y="17281"/>
                        <a:pt x="2239" y="20647"/>
                        <a:pt x="5619" y="22191"/>
                      </a:cubicBezTo>
                      <a:cubicBezTo>
                        <a:pt x="6894" y="22776"/>
                        <a:pt x="8253" y="23061"/>
                        <a:pt x="9604" y="23061"/>
                      </a:cubicBezTo>
                      <a:cubicBezTo>
                        <a:pt x="11831" y="23061"/>
                        <a:pt x="14035" y="22284"/>
                        <a:pt x="15800" y="20788"/>
                      </a:cubicBezTo>
                      <a:cubicBezTo>
                        <a:pt x="18635" y="18380"/>
                        <a:pt x="19818" y="14550"/>
                        <a:pt x="18837" y="10964"/>
                      </a:cubicBezTo>
                      <a:lnTo>
                        <a:pt x="18832" y="10964"/>
                      </a:lnTo>
                      <a:cubicBezTo>
                        <a:pt x="17687" y="6771"/>
                        <a:pt x="13881" y="3913"/>
                        <a:pt x="9605" y="3913"/>
                      </a:cubicBezTo>
                      <a:cubicBezTo>
                        <a:pt x="9323" y="3913"/>
                        <a:pt x="9040" y="3926"/>
                        <a:pt x="8754" y="3951"/>
                      </a:cubicBezTo>
                      <a:lnTo>
                        <a:pt x="8135" y="1689"/>
                      </a:lnTo>
                      <a:lnTo>
                        <a:pt x="8346" y="60"/>
                      </a:lnTo>
                      <a:cubicBezTo>
                        <a:pt x="8346" y="23"/>
                        <a:pt x="8317" y="1"/>
                        <a:pt x="8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2"/>
                <p:cNvSpPr/>
                <p:nvPr/>
              </p:nvSpPr>
              <p:spPr>
                <a:xfrm>
                  <a:off x="-838854" y="7422923"/>
                  <a:ext cx="106160" cy="90801"/>
                </a:xfrm>
                <a:custGeom>
                  <a:avLst/>
                  <a:gdLst/>
                  <a:ahLst/>
                  <a:cxnLst/>
                  <a:rect l="l" t="t" r="r" b="b"/>
                  <a:pathLst>
                    <a:path w="3062" h="2619" extrusionOk="0">
                      <a:moveTo>
                        <a:pt x="1752" y="305"/>
                      </a:moveTo>
                      <a:cubicBezTo>
                        <a:pt x="2306" y="305"/>
                        <a:pt x="2756" y="755"/>
                        <a:pt x="2756" y="1314"/>
                      </a:cubicBezTo>
                      <a:cubicBezTo>
                        <a:pt x="2756" y="1920"/>
                        <a:pt x="2261" y="2322"/>
                        <a:pt x="1744" y="2322"/>
                      </a:cubicBezTo>
                      <a:cubicBezTo>
                        <a:pt x="1496" y="2322"/>
                        <a:pt x="1244" y="2229"/>
                        <a:pt x="1038" y="2023"/>
                      </a:cubicBezTo>
                      <a:cubicBezTo>
                        <a:pt x="405" y="1389"/>
                        <a:pt x="851" y="305"/>
                        <a:pt x="1752" y="305"/>
                      </a:cubicBezTo>
                      <a:close/>
                      <a:moveTo>
                        <a:pt x="1741" y="0"/>
                      </a:moveTo>
                      <a:cubicBezTo>
                        <a:pt x="1419" y="0"/>
                        <a:pt x="1092" y="119"/>
                        <a:pt x="827" y="384"/>
                      </a:cubicBezTo>
                      <a:cubicBezTo>
                        <a:pt x="1" y="1210"/>
                        <a:pt x="583" y="2619"/>
                        <a:pt x="1752" y="2619"/>
                      </a:cubicBezTo>
                      <a:cubicBezTo>
                        <a:pt x="2475" y="2619"/>
                        <a:pt x="3057" y="2032"/>
                        <a:pt x="3061" y="1314"/>
                      </a:cubicBezTo>
                      <a:cubicBezTo>
                        <a:pt x="3061" y="523"/>
                        <a:pt x="2414" y="0"/>
                        <a:pt x="1741"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2"/>
                <p:cNvSpPr/>
                <p:nvPr/>
              </p:nvSpPr>
              <p:spPr>
                <a:xfrm>
                  <a:off x="-726217" y="7486990"/>
                  <a:ext cx="72287" cy="62059"/>
                </a:xfrm>
                <a:custGeom>
                  <a:avLst/>
                  <a:gdLst/>
                  <a:ahLst/>
                  <a:cxnLst/>
                  <a:rect l="l" t="t" r="r" b="b"/>
                  <a:pathLst>
                    <a:path w="2085" h="1790" extrusionOk="0">
                      <a:moveTo>
                        <a:pt x="1192" y="306"/>
                      </a:moveTo>
                      <a:cubicBezTo>
                        <a:pt x="1521" y="306"/>
                        <a:pt x="1784" y="569"/>
                        <a:pt x="1784" y="897"/>
                      </a:cubicBezTo>
                      <a:cubicBezTo>
                        <a:pt x="1784" y="1253"/>
                        <a:pt x="1491" y="1489"/>
                        <a:pt x="1187" y="1489"/>
                      </a:cubicBezTo>
                      <a:cubicBezTo>
                        <a:pt x="1042" y="1489"/>
                        <a:pt x="894" y="1435"/>
                        <a:pt x="775" y="1315"/>
                      </a:cubicBezTo>
                      <a:cubicBezTo>
                        <a:pt x="404" y="940"/>
                        <a:pt x="667" y="306"/>
                        <a:pt x="1192" y="306"/>
                      </a:cubicBezTo>
                      <a:close/>
                      <a:moveTo>
                        <a:pt x="1184" y="0"/>
                      </a:moveTo>
                      <a:cubicBezTo>
                        <a:pt x="965" y="0"/>
                        <a:pt x="741" y="82"/>
                        <a:pt x="559" y="264"/>
                      </a:cubicBezTo>
                      <a:cubicBezTo>
                        <a:pt x="0" y="827"/>
                        <a:pt x="399" y="1789"/>
                        <a:pt x="1192" y="1789"/>
                      </a:cubicBezTo>
                      <a:cubicBezTo>
                        <a:pt x="1685" y="1789"/>
                        <a:pt x="2084" y="1390"/>
                        <a:pt x="2084" y="897"/>
                      </a:cubicBezTo>
                      <a:cubicBezTo>
                        <a:pt x="2084" y="357"/>
                        <a:pt x="1643" y="0"/>
                        <a:pt x="1184"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2"/>
                <p:cNvSpPr/>
                <p:nvPr/>
              </p:nvSpPr>
              <p:spPr>
                <a:xfrm>
                  <a:off x="-1057230" y="7430342"/>
                  <a:ext cx="72460" cy="62059"/>
                </a:xfrm>
                <a:custGeom>
                  <a:avLst/>
                  <a:gdLst/>
                  <a:ahLst/>
                  <a:cxnLst/>
                  <a:rect l="l" t="t" r="r" b="b"/>
                  <a:pathLst>
                    <a:path w="2090" h="1790" extrusionOk="0">
                      <a:moveTo>
                        <a:pt x="1193" y="302"/>
                      </a:moveTo>
                      <a:cubicBezTo>
                        <a:pt x="1522" y="302"/>
                        <a:pt x="1789" y="569"/>
                        <a:pt x="1789" y="898"/>
                      </a:cubicBezTo>
                      <a:cubicBezTo>
                        <a:pt x="1789" y="1254"/>
                        <a:pt x="1499" y="1489"/>
                        <a:pt x="1195" y="1489"/>
                      </a:cubicBezTo>
                      <a:cubicBezTo>
                        <a:pt x="1050" y="1489"/>
                        <a:pt x="901" y="1435"/>
                        <a:pt x="780" y="1316"/>
                      </a:cubicBezTo>
                      <a:cubicBezTo>
                        <a:pt x="409" y="945"/>
                        <a:pt x="667" y="306"/>
                        <a:pt x="1193" y="302"/>
                      </a:cubicBezTo>
                      <a:close/>
                      <a:moveTo>
                        <a:pt x="1189" y="0"/>
                      </a:moveTo>
                      <a:cubicBezTo>
                        <a:pt x="970" y="0"/>
                        <a:pt x="746" y="82"/>
                        <a:pt x="564" y="264"/>
                      </a:cubicBezTo>
                      <a:cubicBezTo>
                        <a:pt x="1" y="828"/>
                        <a:pt x="400" y="1790"/>
                        <a:pt x="1193" y="1790"/>
                      </a:cubicBezTo>
                      <a:cubicBezTo>
                        <a:pt x="1686" y="1790"/>
                        <a:pt x="2085" y="1386"/>
                        <a:pt x="2090" y="893"/>
                      </a:cubicBezTo>
                      <a:cubicBezTo>
                        <a:pt x="2086" y="357"/>
                        <a:pt x="1647" y="0"/>
                        <a:pt x="1189"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2"/>
                <p:cNvSpPr/>
                <p:nvPr/>
              </p:nvSpPr>
              <p:spPr>
                <a:xfrm>
                  <a:off x="-767161" y="7222368"/>
                  <a:ext cx="245810" cy="240610"/>
                </a:xfrm>
                <a:custGeom>
                  <a:avLst/>
                  <a:gdLst/>
                  <a:ahLst/>
                  <a:cxnLst/>
                  <a:rect l="l" t="t" r="r" b="b"/>
                  <a:pathLst>
                    <a:path w="7090" h="6940" extrusionOk="0">
                      <a:moveTo>
                        <a:pt x="3566" y="1"/>
                      </a:moveTo>
                      <a:cubicBezTo>
                        <a:pt x="3000" y="1"/>
                        <a:pt x="2431" y="854"/>
                        <a:pt x="3110" y="2569"/>
                      </a:cubicBezTo>
                      <a:cubicBezTo>
                        <a:pt x="3068" y="2593"/>
                        <a:pt x="3030" y="2611"/>
                        <a:pt x="2993" y="2640"/>
                      </a:cubicBezTo>
                      <a:cubicBezTo>
                        <a:pt x="2295" y="1731"/>
                        <a:pt x="1636" y="1406"/>
                        <a:pt x="1167" y="1406"/>
                      </a:cubicBezTo>
                      <a:cubicBezTo>
                        <a:pt x="120" y="1406"/>
                        <a:pt x="19" y="3023"/>
                        <a:pt x="2547" y="3395"/>
                      </a:cubicBezTo>
                      <a:cubicBezTo>
                        <a:pt x="2547" y="3424"/>
                        <a:pt x="2542" y="3447"/>
                        <a:pt x="2542" y="3470"/>
                      </a:cubicBezTo>
                      <a:cubicBezTo>
                        <a:pt x="2542" y="3499"/>
                        <a:pt x="2542" y="3513"/>
                        <a:pt x="2547" y="3531"/>
                      </a:cubicBezTo>
                      <a:cubicBezTo>
                        <a:pt x="1" y="3867"/>
                        <a:pt x="88" y="5501"/>
                        <a:pt x="1148" y="5501"/>
                      </a:cubicBezTo>
                      <a:cubicBezTo>
                        <a:pt x="1616" y="5501"/>
                        <a:pt x="2274" y="5182"/>
                        <a:pt x="2979" y="4292"/>
                      </a:cubicBezTo>
                      <a:cubicBezTo>
                        <a:pt x="3016" y="4320"/>
                        <a:pt x="3054" y="4343"/>
                        <a:pt x="3096" y="4362"/>
                      </a:cubicBezTo>
                      <a:cubicBezTo>
                        <a:pt x="2386" y="6077"/>
                        <a:pt x="2951" y="6940"/>
                        <a:pt x="3520" y="6940"/>
                      </a:cubicBezTo>
                      <a:cubicBezTo>
                        <a:pt x="4087" y="6940"/>
                        <a:pt x="4658" y="6085"/>
                        <a:pt x="3979" y="4367"/>
                      </a:cubicBezTo>
                      <a:cubicBezTo>
                        <a:pt x="4016" y="4348"/>
                        <a:pt x="4058" y="4325"/>
                        <a:pt x="4096" y="4301"/>
                      </a:cubicBezTo>
                      <a:cubicBezTo>
                        <a:pt x="4794" y="5211"/>
                        <a:pt x="5453" y="5537"/>
                        <a:pt x="5922" y="5537"/>
                      </a:cubicBezTo>
                      <a:cubicBezTo>
                        <a:pt x="6968" y="5537"/>
                        <a:pt x="7068" y="3918"/>
                        <a:pt x="4537" y="3546"/>
                      </a:cubicBezTo>
                      <a:cubicBezTo>
                        <a:pt x="4537" y="3517"/>
                        <a:pt x="4542" y="3494"/>
                        <a:pt x="4542" y="3466"/>
                      </a:cubicBezTo>
                      <a:cubicBezTo>
                        <a:pt x="4542" y="3442"/>
                        <a:pt x="4542" y="3428"/>
                        <a:pt x="4542" y="3409"/>
                      </a:cubicBezTo>
                      <a:cubicBezTo>
                        <a:pt x="7089" y="3074"/>
                        <a:pt x="6998" y="1439"/>
                        <a:pt x="5936" y="1439"/>
                      </a:cubicBezTo>
                      <a:cubicBezTo>
                        <a:pt x="5467" y="1439"/>
                        <a:pt x="4809" y="1757"/>
                        <a:pt x="4105" y="2644"/>
                      </a:cubicBezTo>
                      <a:cubicBezTo>
                        <a:pt x="4068" y="2621"/>
                        <a:pt x="4030" y="2597"/>
                        <a:pt x="3988" y="2579"/>
                      </a:cubicBezTo>
                      <a:cubicBezTo>
                        <a:pt x="4699" y="863"/>
                        <a:pt x="4134" y="1"/>
                        <a:pt x="3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2"/>
                <p:cNvSpPr/>
                <p:nvPr/>
              </p:nvSpPr>
              <p:spPr>
                <a:xfrm>
                  <a:off x="-696125" y="7303908"/>
                  <a:ext cx="90350" cy="77349"/>
                </a:xfrm>
                <a:custGeom>
                  <a:avLst/>
                  <a:gdLst/>
                  <a:ahLst/>
                  <a:cxnLst/>
                  <a:rect l="l" t="t" r="r" b="b"/>
                  <a:pathLst>
                    <a:path w="2606" h="2231" extrusionOk="0">
                      <a:moveTo>
                        <a:pt x="1493" y="302"/>
                      </a:moveTo>
                      <a:cubicBezTo>
                        <a:pt x="1944" y="302"/>
                        <a:pt x="2305" y="668"/>
                        <a:pt x="2305" y="1118"/>
                      </a:cubicBezTo>
                      <a:cubicBezTo>
                        <a:pt x="2305" y="1607"/>
                        <a:pt x="1904" y="1933"/>
                        <a:pt x="1486" y="1933"/>
                      </a:cubicBezTo>
                      <a:cubicBezTo>
                        <a:pt x="1285" y="1933"/>
                        <a:pt x="1081" y="1858"/>
                        <a:pt x="916" y="1691"/>
                      </a:cubicBezTo>
                      <a:cubicBezTo>
                        <a:pt x="404" y="1179"/>
                        <a:pt x="766" y="302"/>
                        <a:pt x="1493" y="302"/>
                      </a:cubicBezTo>
                      <a:close/>
                      <a:moveTo>
                        <a:pt x="1486" y="0"/>
                      </a:moveTo>
                      <a:cubicBezTo>
                        <a:pt x="1212" y="0"/>
                        <a:pt x="932" y="102"/>
                        <a:pt x="705" y="330"/>
                      </a:cubicBezTo>
                      <a:cubicBezTo>
                        <a:pt x="0" y="1029"/>
                        <a:pt x="498" y="2231"/>
                        <a:pt x="1493" y="2231"/>
                      </a:cubicBezTo>
                      <a:cubicBezTo>
                        <a:pt x="2108" y="2231"/>
                        <a:pt x="2605" y="1733"/>
                        <a:pt x="2605" y="1118"/>
                      </a:cubicBezTo>
                      <a:cubicBezTo>
                        <a:pt x="2605" y="445"/>
                        <a:pt x="2058" y="0"/>
                        <a:pt x="1486"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32"/>
              <p:cNvGrpSpPr/>
              <p:nvPr/>
            </p:nvGrpSpPr>
            <p:grpSpPr>
              <a:xfrm>
                <a:off x="-1012473" y="7110216"/>
                <a:ext cx="129904" cy="66357"/>
                <a:chOff x="-3965085" y="6111129"/>
                <a:chExt cx="129904" cy="66357"/>
              </a:xfrm>
            </p:grpSpPr>
            <p:sp>
              <p:nvSpPr>
                <p:cNvPr id="714" name="Google Shape;714;p32"/>
                <p:cNvSpPr/>
                <p:nvPr/>
              </p:nvSpPr>
              <p:spPr>
                <a:xfrm>
                  <a:off x="-3965085" y="6134079"/>
                  <a:ext cx="45764" cy="43407"/>
                </a:xfrm>
                <a:custGeom>
                  <a:avLst/>
                  <a:gdLst/>
                  <a:ahLst/>
                  <a:cxnLst/>
                  <a:rect l="l" t="t" r="r" b="b"/>
                  <a:pathLst>
                    <a:path w="1320" h="1252" extrusionOk="0">
                      <a:moveTo>
                        <a:pt x="649" y="308"/>
                      </a:moveTo>
                      <a:cubicBezTo>
                        <a:pt x="1043" y="308"/>
                        <a:pt x="1079" y="885"/>
                        <a:pt x="691" y="941"/>
                      </a:cubicBezTo>
                      <a:cubicBezTo>
                        <a:pt x="674" y="944"/>
                        <a:pt x="657" y="945"/>
                        <a:pt x="641" y="945"/>
                      </a:cubicBezTo>
                      <a:cubicBezTo>
                        <a:pt x="287" y="945"/>
                        <a:pt x="191" y="420"/>
                        <a:pt x="559" y="317"/>
                      </a:cubicBezTo>
                      <a:cubicBezTo>
                        <a:pt x="587" y="308"/>
                        <a:pt x="616" y="308"/>
                        <a:pt x="644" y="308"/>
                      </a:cubicBezTo>
                      <a:cubicBezTo>
                        <a:pt x="645" y="308"/>
                        <a:pt x="647" y="308"/>
                        <a:pt x="649" y="308"/>
                      </a:cubicBezTo>
                      <a:close/>
                      <a:moveTo>
                        <a:pt x="649" y="1"/>
                      </a:moveTo>
                      <a:cubicBezTo>
                        <a:pt x="619" y="1"/>
                        <a:pt x="589" y="3"/>
                        <a:pt x="559" y="7"/>
                      </a:cubicBezTo>
                      <a:cubicBezTo>
                        <a:pt x="235" y="49"/>
                        <a:pt x="1" y="340"/>
                        <a:pt x="20" y="669"/>
                      </a:cubicBezTo>
                      <a:cubicBezTo>
                        <a:pt x="43" y="993"/>
                        <a:pt x="315" y="1251"/>
                        <a:pt x="644" y="1251"/>
                      </a:cubicBezTo>
                      <a:cubicBezTo>
                        <a:pt x="700" y="1246"/>
                        <a:pt x="756" y="1242"/>
                        <a:pt x="808" y="1228"/>
                      </a:cubicBezTo>
                      <a:cubicBezTo>
                        <a:pt x="1127" y="1138"/>
                        <a:pt x="1320" y="824"/>
                        <a:pt x="1254" y="500"/>
                      </a:cubicBezTo>
                      <a:cubicBezTo>
                        <a:pt x="1194" y="206"/>
                        <a:pt x="941" y="1"/>
                        <a:pt x="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2"/>
                <p:cNvSpPr/>
                <p:nvPr/>
              </p:nvSpPr>
              <p:spPr>
                <a:xfrm>
                  <a:off x="-3881119" y="6111129"/>
                  <a:ext cx="45938" cy="43407"/>
                </a:xfrm>
                <a:custGeom>
                  <a:avLst/>
                  <a:gdLst/>
                  <a:ahLst/>
                  <a:cxnLst/>
                  <a:rect l="l" t="t" r="r" b="b"/>
                  <a:pathLst>
                    <a:path w="1325" h="1252" extrusionOk="0">
                      <a:moveTo>
                        <a:pt x="649" y="308"/>
                      </a:moveTo>
                      <a:cubicBezTo>
                        <a:pt x="1043" y="308"/>
                        <a:pt x="1079" y="885"/>
                        <a:pt x="691" y="941"/>
                      </a:cubicBezTo>
                      <a:cubicBezTo>
                        <a:pt x="674" y="944"/>
                        <a:pt x="657" y="945"/>
                        <a:pt x="641" y="945"/>
                      </a:cubicBezTo>
                      <a:cubicBezTo>
                        <a:pt x="287" y="945"/>
                        <a:pt x="191" y="420"/>
                        <a:pt x="559" y="317"/>
                      </a:cubicBezTo>
                      <a:cubicBezTo>
                        <a:pt x="587" y="308"/>
                        <a:pt x="616" y="308"/>
                        <a:pt x="644" y="308"/>
                      </a:cubicBezTo>
                      <a:cubicBezTo>
                        <a:pt x="645" y="308"/>
                        <a:pt x="647" y="308"/>
                        <a:pt x="649" y="308"/>
                      </a:cubicBezTo>
                      <a:close/>
                      <a:moveTo>
                        <a:pt x="649" y="1"/>
                      </a:moveTo>
                      <a:cubicBezTo>
                        <a:pt x="619" y="1"/>
                        <a:pt x="589" y="3"/>
                        <a:pt x="559" y="7"/>
                      </a:cubicBezTo>
                      <a:cubicBezTo>
                        <a:pt x="235" y="50"/>
                        <a:pt x="1" y="341"/>
                        <a:pt x="24" y="669"/>
                      </a:cubicBezTo>
                      <a:cubicBezTo>
                        <a:pt x="43" y="993"/>
                        <a:pt x="315" y="1251"/>
                        <a:pt x="644" y="1251"/>
                      </a:cubicBezTo>
                      <a:cubicBezTo>
                        <a:pt x="700" y="1247"/>
                        <a:pt x="756" y="1242"/>
                        <a:pt x="813" y="1228"/>
                      </a:cubicBezTo>
                      <a:cubicBezTo>
                        <a:pt x="1127" y="1139"/>
                        <a:pt x="1324" y="824"/>
                        <a:pt x="1259" y="500"/>
                      </a:cubicBezTo>
                      <a:cubicBezTo>
                        <a:pt x="1199" y="206"/>
                        <a:pt x="942" y="1"/>
                        <a:pt x="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6" name="Google Shape;716;p32"/>
            <p:cNvGrpSpPr/>
            <p:nvPr/>
          </p:nvGrpSpPr>
          <p:grpSpPr>
            <a:xfrm rot="2041577">
              <a:off x="8478479" y="4240834"/>
              <a:ext cx="626036" cy="878080"/>
              <a:chOff x="-4088920" y="10609466"/>
              <a:chExt cx="689864" cy="967605"/>
            </a:xfrm>
          </p:grpSpPr>
          <p:sp>
            <p:nvSpPr>
              <p:cNvPr id="717" name="Google Shape;717;p32"/>
              <p:cNvSpPr/>
              <p:nvPr/>
            </p:nvSpPr>
            <p:spPr>
              <a:xfrm>
                <a:off x="-4088920" y="10609466"/>
                <a:ext cx="689864" cy="967605"/>
              </a:xfrm>
              <a:custGeom>
                <a:avLst/>
                <a:gdLst/>
                <a:ahLst/>
                <a:cxnLst/>
                <a:rect l="l" t="t" r="r" b="b"/>
                <a:pathLst>
                  <a:path w="19898" h="27909" extrusionOk="0">
                    <a:moveTo>
                      <a:pt x="15048" y="1"/>
                    </a:moveTo>
                    <a:cubicBezTo>
                      <a:pt x="14409" y="1"/>
                      <a:pt x="13685" y="113"/>
                      <a:pt x="13026" y="483"/>
                    </a:cubicBezTo>
                    <a:cubicBezTo>
                      <a:pt x="12543" y="760"/>
                      <a:pt x="12120" y="1145"/>
                      <a:pt x="11796" y="1600"/>
                    </a:cubicBezTo>
                    <a:cubicBezTo>
                      <a:pt x="11654" y="1520"/>
                      <a:pt x="11494" y="1478"/>
                      <a:pt x="11329" y="1478"/>
                    </a:cubicBezTo>
                    <a:cubicBezTo>
                      <a:pt x="11321" y="1478"/>
                      <a:pt x="11312" y="1478"/>
                      <a:pt x="11303" y="1478"/>
                    </a:cubicBezTo>
                    <a:lnTo>
                      <a:pt x="11294" y="1478"/>
                    </a:lnTo>
                    <a:cubicBezTo>
                      <a:pt x="10801" y="1506"/>
                      <a:pt x="10421" y="1929"/>
                      <a:pt x="10444" y="2421"/>
                    </a:cubicBezTo>
                    <a:lnTo>
                      <a:pt x="10501" y="3609"/>
                    </a:lnTo>
                    <a:cubicBezTo>
                      <a:pt x="10409" y="3605"/>
                      <a:pt x="10318" y="3603"/>
                      <a:pt x="10228" y="3603"/>
                    </a:cubicBezTo>
                    <a:cubicBezTo>
                      <a:pt x="9133" y="3603"/>
                      <a:pt x="8189" y="3920"/>
                      <a:pt x="7417" y="4562"/>
                    </a:cubicBezTo>
                    <a:cubicBezTo>
                      <a:pt x="6417" y="5388"/>
                      <a:pt x="5713" y="6758"/>
                      <a:pt x="5314" y="8631"/>
                    </a:cubicBezTo>
                    <a:lnTo>
                      <a:pt x="5309" y="8650"/>
                    </a:lnTo>
                    <a:cubicBezTo>
                      <a:pt x="5159" y="9382"/>
                      <a:pt x="4756" y="10030"/>
                      <a:pt x="4164" y="10485"/>
                    </a:cubicBezTo>
                    <a:cubicBezTo>
                      <a:pt x="2315" y="11879"/>
                      <a:pt x="1019" y="13963"/>
                      <a:pt x="512" y="16362"/>
                    </a:cubicBezTo>
                    <a:cubicBezTo>
                      <a:pt x="1" y="18770"/>
                      <a:pt x="343" y="21215"/>
                      <a:pt x="1479" y="23248"/>
                    </a:cubicBezTo>
                    <a:cubicBezTo>
                      <a:pt x="2634" y="25308"/>
                      <a:pt x="4465" y="26698"/>
                      <a:pt x="6633" y="27158"/>
                    </a:cubicBezTo>
                    <a:lnTo>
                      <a:pt x="9393" y="27744"/>
                    </a:lnTo>
                    <a:cubicBezTo>
                      <a:pt x="9449" y="27759"/>
                      <a:pt x="9520" y="27773"/>
                      <a:pt x="9585" y="27782"/>
                    </a:cubicBezTo>
                    <a:cubicBezTo>
                      <a:pt x="10031" y="27867"/>
                      <a:pt x="10482" y="27909"/>
                      <a:pt x="10937" y="27909"/>
                    </a:cubicBezTo>
                    <a:cubicBezTo>
                      <a:pt x="12632" y="27909"/>
                      <a:pt x="14307" y="27327"/>
                      <a:pt x="15767" y="26210"/>
                    </a:cubicBezTo>
                    <a:cubicBezTo>
                      <a:pt x="17593" y="24816"/>
                      <a:pt x="18874" y="22741"/>
                      <a:pt x="19377" y="20366"/>
                    </a:cubicBezTo>
                    <a:cubicBezTo>
                      <a:pt x="19898" y="17972"/>
                      <a:pt x="19560" y="15536"/>
                      <a:pt x="18438" y="13513"/>
                    </a:cubicBezTo>
                    <a:cubicBezTo>
                      <a:pt x="18081" y="12860"/>
                      <a:pt x="17973" y="12100"/>
                      <a:pt x="18133" y="11372"/>
                    </a:cubicBezTo>
                    <a:lnTo>
                      <a:pt x="18133" y="11363"/>
                    </a:lnTo>
                    <a:lnTo>
                      <a:pt x="18133" y="11354"/>
                    </a:lnTo>
                    <a:cubicBezTo>
                      <a:pt x="18532" y="9481"/>
                      <a:pt x="18438" y="7941"/>
                      <a:pt x="17865" y="6782"/>
                    </a:cubicBezTo>
                    <a:cubicBezTo>
                      <a:pt x="17344" y="5731"/>
                      <a:pt x="16434" y="4984"/>
                      <a:pt x="15162" y="4562"/>
                    </a:cubicBezTo>
                    <a:cubicBezTo>
                      <a:pt x="15040" y="4520"/>
                      <a:pt x="14918" y="4482"/>
                      <a:pt x="14791" y="4449"/>
                    </a:cubicBezTo>
                    <a:cubicBezTo>
                      <a:pt x="14913" y="4398"/>
                      <a:pt x="15030" y="4336"/>
                      <a:pt x="15148" y="4271"/>
                    </a:cubicBezTo>
                    <a:cubicBezTo>
                      <a:pt x="16804" y="3346"/>
                      <a:pt x="17297" y="1220"/>
                      <a:pt x="17321" y="1131"/>
                    </a:cubicBezTo>
                    <a:cubicBezTo>
                      <a:pt x="17401" y="765"/>
                      <a:pt x="17194" y="398"/>
                      <a:pt x="16842" y="276"/>
                    </a:cubicBezTo>
                    <a:cubicBezTo>
                      <a:pt x="16788" y="259"/>
                      <a:pt x="16016" y="1"/>
                      <a:pt x="15048" y="1"/>
                    </a:cubicBezTo>
                    <a:close/>
                  </a:path>
                </a:pathLst>
              </a:custGeom>
              <a:solidFill>
                <a:schemeClr val="accent5"/>
              </a:solidFill>
              <a:ln w="28575"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2"/>
              <p:cNvSpPr/>
              <p:nvPr/>
            </p:nvSpPr>
            <p:spPr>
              <a:xfrm>
                <a:off x="-3853454" y="10764814"/>
                <a:ext cx="428833" cy="786836"/>
              </a:xfrm>
              <a:custGeom>
                <a:avLst/>
                <a:gdLst/>
                <a:ahLst/>
                <a:cxnLst/>
                <a:rect l="l" t="t" r="r" b="b"/>
                <a:pathLst>
                  <a:path w="12369" h="22695" extrusionOk="0">
                    <a:moveTo>
                      <a:pt x="4662" y="1"/>
                    </a:moveTo>
                    <a:lnTo>
                      <a:pt x="6999" y="1146"/>
                    </a:lnTo>
                    <a:cubicBezTo>
                      <a:pt x="7961" y="2085"/>
                      <a:pt x="8388" y="3639"/>
                      <a:pt x="7858" y="6136"/>
                    </a:cubicBezTo>
                    <a:lnTo>
                      <a:pt x="7858" y="6150"/>
                    </a:lnTo>
                    <a:cubicBezTo>
                      <a:pt x="7656" y="7056"/>
                      <a:pt x="7792" y="7999"/>
                      <a:pt x="8234" y="8807"/>
                    </a:cubicBezTo>
                    <a:cubicBezTo>
                      <a:pt x="9229" y="10595"/>
                      <a:pt x="9599" y="12853"/>
                      <a:pt x="9111" y="15153"/>
                    </a:cubicBezTo>
                    <a:cubicBezTo>
                      <a:pt x="8323" y="18870"/>
                      <a:pt x="5525" y="21569"/>
                      <a:pt x="2357" y="22038"/>
                    </a:cubicBezTo>
                    <a:lnTo>
                      <a:pt x="1" y="21963"/>
                    </a:lnTo>
                    <a:lnTo>
                      <a:pt x="2765" y="22550"/>
                    </a:lnTo>
                    <a:cubicBezTo>
                      <a:pt x="2822" y="22564"/>
                      <a:pt x="2878" y="22573"/>
                      <a:pt x="2930" y="22583"/>
                    </a:cubicBezTo>
                    <a:cubicBezTo>
                      <a:pt x="3335" y="22658"/>
                      <a:pt x="3741" y="22695"/>
                      <a:pt x="4143" y="22695"/>
                    </a:cubicBezTo>
                    <a:cubicBezTo>
                      <a:pt x="7706" y="22695"/>
                      <a:pt x="11012" y="19835"/>
                      <a:pt x="11881" y="15739"/>
                    </a:cubicBezTo>
                    <a:cubicBezTo>
                      <a:pt x="12369" y="13439"/>
                      <a:pt x="11998" y="11182"/>
                      <a:pt x="11003" y="9393"/>
                    </a:cubicBezTo>
                    <a:cubicBezTo>
                      <a:pt x="10557" y="8586"/>
                      <a:pt x="10426" y="7642"/>
                      <a:pt x="10623" y="6737"/>
                    </a:cubicBezTo>
                    <a:lnTo>
                      <a:pt x="10627" y="6723"/>
                    </a:lnTo>
                    <a:cubicBezTo>
                      <a:pt x="11402" y="3071"/>
                      <a:pt x="10130" y="1442"/>
                      <a:pt x="8140" y="780"/>
                    </a:cubicBezTo>
                    <a:cubicBezTo>
                      <a:pt x="7966" y="719"/>
                      <a:pt x="7783" y="668"/>
                      <a:pt x="7595" y="625"/>
                    </a:cubicBezTo>
                    <a:lnTo>
                      <a:pt x="7389" y="578"/>
                    </a:lnTo>
                    <a:lnTo>
                      <a:pt x="46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2"/>
              <p:cNvSpPr/>
              <p:nvPr/>
            </p:nvSpPr>
            <p:spPr>
              <a:xfrm>
                <a:off x="-4080114" y="10760030"/>
                <a:ext cx="559504" cy="771338"/>
              </a:xfrm>
              <a:custGeom>
                <a:avLst/>
                <a:gdLst/>
                <a:ahLst/>
                <a:cxnLst/>
                <a:rect l="l" t="t" r="r" b="b"/>
                <a:pathLst>
                  <a:path w="16138" h="22248" extrusionOk="0">
                    <a:moveTo>
                      <a:pt x="9959" y="0"/>
                    </a:moveTo>
                    <a:cubicBezTo>
                      <a:pt x="8092" y="0"/>
                      <a:pt x="6493" y="1099"/>
                      <a:pt x="5783" y="4448"/>
                    </a:cubicBezTo>
                    <a:lnTo>
                      <a:pt x="5778" y="4462"/>
                    </a:lnTo>
                    <a:cubicBezTo>
                      <a:pt x="5595" y="5368"/>
                      <a:pt x="5088" y="6175"/>
                      <a:pt x="4356" y="6734"/>
                    </a:cubicBezTo>
                    <a:cubicBezTo>
                      <a:pt x="2723" y="7968"/>
                      <a:pt x="1469" y="9879"/>
                      <a:pt x="981" y="12174"/>
                    </a:cubicBezTo>
                    <a:cubicBezTo>
                      <a:pt x="0" y="16797"/>
                      <a:pt x="2488" y="21242"/>
                      <a:pt x="6539" y="22101"/>
                    </a:cubicBezTo>
                    <a:cubicBezTo>
                      <a:pt x="7001" y="22200"/>
                      <a:pt x="7463" y="22247"/>
                      <a:pt x="7922" y="22247"/>
                    </a:cubicBezTo>
                    <a:cubicBezTo>
                      <a:pt x="11480" y="22247"/>
                      <a:pt x="14780" y="19382"/>
                      <a:pt x="15649" y="15291"/>
                    </a:cubicBezTo>
                    <a:cubicBezTo>
                      <a:pt x="16137" y="12986"/>
                      <a:pt x="15767" y="10733"/>
                      <a:pt x="14776" y="8940"/>
                    </a:cubicBezTo>
                    <a:cubicBezTo>
                      <a:pt x="14330" y="8128"/>
                      <a:pt x="14199" y="7189"/>
                      <a:pt x="14396" y="6288"/>
                    </a:cubicBezTo>
                    <a:lnTo>
                      <a:pt x="14401" y="6269"/>
                    </a:lnTo>
                    <a:cubicBezTo>
                      <a:pt x="15175" y="2622"/>
                      <a:pt x="13903" y="989"/>
                      <a:pt x="11913" y="327"/>
                    </a:cubicBezTo>
                    <a:cubicBezTo>
                      <a:pt x="11444" y="172"/>
                      <a:pt x="10960" y="73"/>
                      <a:pt x="10472" y="26"/>
                    </a:cubicBezTo>
                    <a:cubicBezTo>
                      <a:pt x="10299" y="9"/>
                      <a:pt x="10128" y="0"/>
                      <a:pt x="9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2"/>
              <p:cNvSpPr/>
              <p:nvPr/>
            </p:nvSpPr>
            <p:spPr>
              <a:xfrm>
                <a:off x="-3727816" y="10760758"/>
                <a:ext cx="60742" cy="75477"/>
              </a:xfrm>
              <a:custGeom>
                <a:avLst/>
                <a:gdLst/>
                <a:ahLst/>
                <a:cxnLst/>
                <a:rect l="l" t="t" r="r" b="b"/>
                <a:pathLst>
                  <a:path w="1752" h="2177" extrusionOk="0">
                    <a:moveTo>
                      <a:pt x="310" y="1"/>
                    </a:moveTo>
                    <a:cubicBezTo>
                      <a:pt x="254" y="146"/>
                      <a:pt x="211" y="296"/>
                      <a:pt x="183" y="447"/>
                    </a:cubicBezTo>
                    <a:cubicBezTo>
                      <a:pt x="0" y="1310"/>
                      <a:pt x="183" y="2080"/>
                      <a:pt x="601" y="2169"/>
                    </a:cubicBezTo>
                    <a:cubicBezTo>
                      <a:pt x="626" y="2174"/>
                      <a:pt x="652" y="2177"/>
                      <a:pt x="678" y="2177"/>
                    </a:cubicBezTo>
                    <a:cubicBezTo>
                      <a:pt x="1077" y="2177"/>
                      <a:pt x="1513" y="1577"/>
                      <a:pt x="1685" y="766"/>
                    </a:cubicBezTo>
                    <a:cubicBezTo>
                      <a:pt x="1718" y="611"/>
                      <a:pt x="1742" y="461"/>
                      <a:pt x="1751" y="306"/>
                    </a:cubicBezTo>
                    <a:cubicBezTo>
                      <a:pt x="1282" y="151"/>
                      <a:pt x="798" y="52"/>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2"/>
              <p:cNvSpPr/>
              <p:nvPr/>
            </p:nvSpPr>
            <p:spPr>
              <a:xfrm>
                <a:off x="-3865484" y="10895756"/>
                <a:ext cx="187669" cy="490650"/>
              </a:xfrm>
              <a:custGeom>
                <a:avLst/>
                <a:gdLst/>
                <a:ahLst/>
                <a:cxnLst/>
                <a:rect l="l" t="t" r="r" b="b"/>
                <a:pathLst>
                  <a:path w="5413" h="14152" extrusionOk="0">
                    <a:moveTo>
                      <a:pt x="4096" y="0"/>
                    </a:moveTo>
                    <a:cubicBezTo>
                      <a:pt x="3064" y="0"/>
                      <a:pt x="1624" y="2912"/>
                      <a:pt x="826" y="6677"/>
                    </a:cubicBezTo>
                    <a:cubicBezTo>
                      <a:pt x="0" y="10582"/>
                      <a:pt x="169" y="13920"/>
                      <a:pt x="1207" y="14140"/>
                    </a:cubicBezTo>
                    <a:cubicBezTo>
                      <a:pt x="1243" y="14148"/>
                      <a:pt x="1279" y="14152"/>
                      <a:pt x="1317" y="14152"/>
                    </a:cubicBezTo>
                    <a:cubicBezTo>
                      <a:pt x="2348" y="14152"/>
                      <a:pt x="3784" y="11240"/>
                      <a:pt x="4581" y="7475"/>
                    </a:cubicBezTo>
                    <a:cubicBezTo>
                      <a:pt x="5412" y="3574"/>
                      <a:pt x="5239" y="232"/>
                      <a:pt x="4206" y="12"/>
                    </a:cubicBezTo>
                    <a:cubicBezTo>
                      <a:pt x="4170" y="4"/>
                      <a:pt x="4133" y="0"/>
                      <a:pt x="4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2"/>
              <p:cNvSpPr/>
              <p:nvPr/>
            </p:nvSpPr>
            <p:spPr>
              <a:xfrm>
                <a:off x="-3815527" y="11104007"/>
                <a:ext cx="78944" cy="72252"/>
              </a:xfrm>
              <a:custGeom>
                <a:avLst/>
                <a:gdLst/>
                <a:ahLst/>
                <a:cxnLst/>
                <a:rect l="l" t="t" r="r" b="b"/>
                <a:pathLst>
                  <a:path w="2277" h="2084" extrusionOk="0">
                    <a:moveTo>
                      <a:pt x="1141" y="0"/>
                    </a:moveTo>
                    <a:cubicBezTo>
                      <a:pt x="658" y="0"/>
                      <a:pt x="224" y="334"/>
                      <a:pt x="118" y="825"/>
                    </a:cubicBezTo>
                    <a:cubicBezTo>
                      <a:pt x="0" y="1388"/>
                      <a:pt x="362" y="1942"/>
                      <a:pt x="925" y="2059"/>
                    </a:cubicBezTo>
                    <a:cubicBezTo>
                      <a:pt x="998" y="2075"/>
                      <a:pt x="1072" y="2083"/>
                      <a:pt x="1144" y="2083"/>
                    </a:cubicBezTo>
                    <a:cubicBezTo>
                      <a:pt x="1621" y="2083"/>
                      <a:pt x="2053" y="1746"/>
                      <a:pt x="2159" y="1257"/>
                    </a:cubicBezTo>
                    <a:cubicBezTo>
                      <a:pt x="2277" y="694"/>
                      <a:pt x="1920" y="144"/>
                      <a:pt x="1357" y="22"/>
                    </a:cubicBezTo>
                    <a:cubicBezTo>
                      <a:pt x="1284" y="7"/>
                      <a:pt x="1212" y="0"/>
                      <a:pt x="1141"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2"/>
              <p:cNvSpPr/>
              <p:nvPr/>
            </p:nvSpPr>
            <p:spPr>
              <a:xfrm>
                <a:off x="-3844163" y="11003851"/>
                <a:ext cx="78944" cy="72287"/>
              </a:xfrm>
              <a:custGeom>
                <a:avLst/>
                <a:gdLst/>
                <a:ahLst/>
                <a:cxnLst/>
                <a:rect l="l" t="t" r="r" b="b"/>
                <a:pathLst>
                  <a:path w="2277" h="2085" extrusionOk="0">
                    <a:moveTo>
                      <a:pt x="1136" y="1"/>
                    </a:moveTo>
                    <a:cubicBezTo>
                      <a:pt x="656" y="1"/>
                      <a:pt x="224" y="338"/>
                      <a:pt x="118" y="827"/>
                    </a:cubicBezTo>
                    <a:cubicBezTo>
                      <a:pt x="0" y="1391"/>
                      <a:pt x="357" y="1944"/>
                      <a:pt x="920" y="2062"/>
                    </a:cubicBezTo>
                    <a:cubicBezTo>
                      <a:pt x="993" y="2077"/>
                      <a:pt x="1065" y="2084"/>
                      <a:pt x="1136" y="2084"/>
                    </a:cubicBezTo>
                    <a:cubicBezTo>
                      <a:pt x="1619" y="2084"/>
                      <a:pt x="2053" y="1750"/>
                      <a:pt x="2159" y="1259"/>
                    </a:cubicBezTo>
                    <a:cubicBezTo>
                      <a:pt x="2277" y="696"/>
                      <a:pt x="1915" y="142"/>
                      <a:pt x="1357" y="25"/>
                    </a:cubicBezTo>
                    <a:cubicBezTo>
                      <a:pt x="1283" y="9"/>
                      <a:pt x="1209" y="1"/>
                      <a:pt x="1136" y="1"/>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2"/>
              <p:cNvSpPr/>
              <p:nvPr/>
            </p:nvSpPr>
            <p:spPr>
              <a:xfrm>
                <a:off x="-3740019" y="11025900"/>
                <a:ext cx="78944" cy="72356"/>
              </a:xfrm>
              <a:custGeom>
                <a:avLst/>
                <a:gdLst/>
                <a:ahLst/>
                <a:cxnLst/>
                <a:rect l="l" t="t" r="r" b="b"/>
                <a:pathLst>
                  <a:path w="2277" h="2087" extrusionOk="0">
                    <a:moveTo>
                      <a:pt x="1139" y="0"/>
                    </a:moveTo>
                    <a:cubicBezTo>
                      <a:pt x="656" y="0"/>
                      <a:pt x="224" y="338"/>
                      <a:pt x="118" y="830"/>
                    </a:cubicBezTo>
                    <a:cubicBezTo>
                      <a:pt x="0" y="1393"/>
                      <a:pt x="357" y="1942"/>
                      <a:pt x="920" y="2064"/>
                    </a:cubicBezTo>
                    <a:cubicBezTo>
                      <a:pt x="993" y="2079"/>
                      <a:pt x="1065" y="2086"/>
                      <a:pt x="1136" y="2086"/>
                    </a:cubicBezTo>
                    <a:cubicBezTo>
                      <a:pt x="1619" y="2086"/>
                      <a:pt x="2052" y="1752"/>
                      <a:pt x="2155" y="1261"/>
                    </a:cubicBezTo>
                    <a:cubicBezTo>
                      <a:pt x="2277" y="698"/>
                      <a:pt x="1915" y="144"/>
                      <a:pt x="1352" y="22"/>
                    </a:cubicBezTo>
                    <a:cubicBezTo>
                      <a:pt x="1280" y="7"/>
                      <a:pt x="1209" y="0"/>
                      <a:pt x="1139"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2"/>
              <p:cNvSpPr/>
              <p:nvPr/>
            </p:nvSpPr>
            <p:spPr>
              <a:xfrm>
                <a:off x="-3849224" y="11284074"/>
                <a:ext cx="78978" cy="72322"/>
              </a:xfrm>
              <a:custGeom>
                <a:avLst/>
                <a:gdLst/>
                <a:ahLst/>
                <a:cxnLst/>
                <a:rect l="l" t="t" r="r" b="b"/>
                <a:pathLst>
                  <a:path w="2278" h="2086" extrusionOk="0">
                    <a:moveTo>
                      <a:pt x="1132" y="1"/>
                    </a:moveTo>
                    <a:cubicBezTo>
                      <a:pt x="652" y="1"/>
                      <a:pt x="224" y="338"/>
                      <a:pt x="118" y="827"/>
                    </a:cubicBezTo>
                    <a:cubicBezTo>
                      <a:pt x="1" y="1390"/>
                      <a:pt x="357" y="1944"/>
                      <a:pt x="921" y="2061"/>
                    </a:cubicBezTo>
                    <a:cubicBezTo>
                      <a:pt x="995" y="2077"/>
                      <a:pt x="1068" y="2085"/>
                      <a:pt x="1141" y="2085"/>
                    </a:cubicBezTo>
                    <a:cubicBezTo>
                      <a:pt x="1622" y="2085"/>
                      <a:pt x="2054" y="1748"/>
                      <a:pt x="2160" y="1259"/>
                    </a:cubicBezTo>
                    <a:cubicBezTo>
                      <a:pt x="2277" y="696"/>
                      <a:pt x="1916" y="142"/>
                      <a:pt x="1353" y="24"/>
                    </a:cubicBezTo>
                    <a:cubicBezTo>
                      <a:pt x="1279" y="8"/>
                      <a:pt x="1205" y="1"/>
                      <a:pt x="1132" y="1"/>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2"/>
              <p:cNvSpPr/>
              <p:nvPr/>
            </p:nvSpPr>
            <p:spPr>
              <a:xfrm>
                <a:off x="-3772885" y="10923976"/>
                <a:ext cx="79117" cy="72252"/>
              </a:xfrm>
              <a:custGeom>
                <a:avLst/>
                <a:gdLst/>
                <a:ahLst/>
                <a:cxnLst/>
                <a:rect l="l" t="t" r="r" b="b"/>
                <a:pathLst>
                  <a:path w="2282" h="2084" extrusionOk="0">
                    <a:moveTo>
                      <a:pt x="1136" y="0"/>
                    </a:moveTo>
                    <a:cubicBezTo>
                      <a:pt x="655" y="0"/>
                      <a:pt x="224" y="337"/>
                      <a:pt x="122" y="827"/>
                    </a:cubicBezTo>
                    <a:cubicBezTo>
                      <a:pt x="0" y="1390"/>
                      <a:pt x="362" y="1944"/>
                      <a:pt x="925" y="2061"/>
                    </a:cubicBezTo>
                    <a:cubicBezTo>
                      <a:pt x="997" y="2076"/>
                      <a:pt x="1069" y="2083"/>
                      <a:pt x="1140" y="2083"/>
                    </a:cubicBezTo>
                    <a:cubicBezTo>
                      <a:pt x="1623" y="2083"/>
                      <a:pt x="2057" y="1749"/>
                      <a:pt x="2159" y="1258"/>
                    </a:cubicBezTo>
                    <a:cubicBezTo>
                      <a:pt x="2281" y="695"/>
                      <a:pt x="1920" y="141"/>
                      <a:pt x="1357" y="24"/>
                    </a:cubicBezTo>
                    <a:cubicBezTo>
                      <a:pt x="1283" y="8"/>
                      <a:pt x="1209" y="0"/>
                      <a:pt x="1136"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2"/>
              <p:cNvSpPr/>
              <p:nvPr/>
            </p:nvSpPr>
            <p:spPr>
              <a:xfrm>
                <a:off x="-3882402" y="11183883"/>
                <a:ext cx="78944" cy="72356"/>
              </a:xfrm>
              <a:custGeom>
                <a:avLst/>
                <a:gdLst/>
                <a:ahLst/>
                <a:cxnLst/>
                <a:rect l="l" t="t" r="r" b="b"/>
                <a:pathLst>
                  <a:path w="2277" h="2087" extrusionOk="0">
                    <a:moveTo>
                      <a:pt x="1141" y="1"/>
                    </a:moveTo>
                    <a:cubicBezTo>
                      <a:pt x="658" y="1"/>
                      <a:pt x="224" y="335"/>
                      <a:pt x="118" y="826"/>
                    </a:cubicBezTo>
                    <a:cubicBezTo>
                      <a:pt x="0" y="1389"/>
                      <a:pt x="362" y="1943"/>
                      <a:pt x="925" y="2065"/>
                    </a:cubicBezTo>
                    <a:cubicBezTo>
                      <a:pt x="996" y="2080"/>
                      <a:pt x="1067" y="2087"/>
                      <a:pt x="1137" y="2087"/>
                    </a:cubicBezTo>
                    <a:cubicBezTo>
                      <a:pt x="1617" y="2087"/>
                      <a:pt x="2053" y="1749"/>
                      <a:pt x="2159" y="1257"/>
                    </a:cubicBezTo>
                    <a:cubicBezTo>
                      <a:pt x="2277" y="699"/>
                      <a:pt x="1920" y="145"/>
                      <a:pt x="1357" y="23"/>
                    </a:cubicBezTo>
                    <a:cubicBezTo>
                      <a:pt x="1284" y="8"/>
                      <a:pt x="1212" y="1"/>
                      <a:pt x="1141" y="1"/>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2"/>
              <p:cNvSpPr/>
              <p:nvPr/>
            </p:nvSpPr>
            <p:spPr>
              <a:xfrm>
                <a:off x="-3778258" y="11206036"/>
                <a:ext cx="78944" cy="72252"/>
              </a:xfrm>
              <a:custGeom>
                <a:avLst/>
                <a:gdLst/>
                <a:ahLst/>
                <a:cxnLst/>
                <a:rect l="l" t="t" r="r" b="b"/>
                <a:pathLst>
                  <a:path w="2277" h="2084" extrusionOk="0">
                    <a:moveTo>
                      <a:pt x="1141" y="0"/>
                    </a:moveTo>
                    <a:cubicBezTo>
                      <a:pt x="658" y="0"/>
                      <a:pt x="224" y="334"/>
                      <a:pt x="118" y="825"/>
                    </a:cubicBezTo>
                    <a:cubicBezTo>
                      <a:pt x="0" y="1388"/>
                      <a:pt x="357" y="1942"/>
                      <a:pt x="920" y="2059"/>
                    </a:cubicBezTo>
                    <a:cubicBezTo>
                      <a:pt x="994" y="2075"/>
                      <a:pt x="1068" y="2083"/>
                      <a:pt x="1140" y="2083"/>
                    </a:cubicBezTo>
                    <a:cubicBezTo>
                      <a:pt x="1621" y="2083"/>
                      <a:pt x="2053" y="1746"/>
                      <a:pt x="2159" y="1257"/>
                    </a:cubicBezTo>
                    <a:cubicBezTo>
                      <a:pt x="2277" y="694"/>
                      <a:pt x="1915" y="140"/>
                      <a:pt x="1357" y="22"/>
                    </a:cubicBezTo>
                    <a:cubicBezTo>
                      <a:pt x="1284" y="7"/>
                      <a:pt x="1212" y="0"/>
                      <a:pt x="1141"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2"/>
              <p:cNvSpPr/>
              <p:nvPr/>
            </p:nvSpPr>
            <p:spPr>
              <a:xfrm>
                <a:off x="-3687462" y="10634947"/>
                <a:ext cx="174321" cy="114099"/>
              </a:xfrm>
              <a:custGeom>
                <a:avLst/>
                <a:gdLst/>
                <a:ahLst/>
                <a:cxnLst/>
                <a:rect l="l" t="t" r="r" b="b"/>
                <a:pathLst>
                  <a:path w="5028" h="3291" extrusionOk="0">
                    <a:moveTo>
                      <a:pt x="3471" y="1"/>
                    </a:moveTo>
                    <a:cubicBezTo>
                      <a:pt x="2939" y="1"/>
                      <a:pt x="2344" y="93"/>
                      <a:pt x="1812" y="391"/>
                    </a:cubicBezTo>
                    <a:cubicBezTo>
                      <a:pt x="423" y="1165"/>
                      <a:pt x="0" y="3052"/>
                      <a:pt x="0" y="3052"/>
                    </a:cubicBezTo>
                    <a:cubicBezTo>
                      <a:pt x="0" y="3052"/>
                      <a:pt x="696" y="3290"/>
                      <a:pt x="1555" y="3290"/>
                    </a:cubicBezTo>
                    <a:cubicBezTo>
                      <a:pt x="2088" y="3290"/>
                      <a:pt x="2684" y="3199"/>
                      <a:pt x="3216" y="2902"/>
                    </a:cubicBezTo>
                    <a:cubicBezTo>
                      <a:pt x="4605" y="2123"/>
                      <a:pt x="5027" y="241"/>
                      <a:pt x="5027" y="241"/>
                    </a:cubicBezTo>
                    <a:cubicBezTo>
                      <a:pt x="5027" y="241"/>
                      <a:pt x="4331" y="1"/>
                      <a:pt x="3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2"/>
              <p:cNvSpPr/>
              <p:nvPr/>
            </p:nvSpPr>
            <p:spPr>
              <a:xfrm>
                <a:off x="-3701399" y="10667396"/>
                <a:ext cx="141211" cy="103178"/>
              </a:xfrm>
              <a:custGeom>
                <a:avLst/>
                <a:gdLst/>
                <a:ahLst/>
                <a:cxnLst/>
                <a:rect l="l" t="t" r="r" b="b"/>
                <a:pathLst>
                  <a:path w="4073" h="2976" extrusionOk="0">
                    <a:moveTo>
                      <a:pt x="3889" y="0"/>
                    </a:moveTo>
                    <a:cubicBezTo>
                      <a:pt x="3860" y="0"/>
                      <a:pt x="3832" y="7"/>
                      <a:pt x="3805" y="23"/>
                    </a:cubicBezTo>
                    <a:lnTo>
                      <a:pt x="398" y="1929"/>
                    </a:lnTo>
                    <a:lnTo>
                      <a:pt x="332" y="699"/>
                    </a:lnTo>
                    <a:cubicBezTo>
                      <a:pt x="325" y="597"/>
                      <a:pt x="248" y="548"/>
                      <a:pt x="170" y="548"/>
                    </a:cubicBezTo>
                    <a:cubicBezTo>
                      <a:pt x="86" y="548"/>
                      <a:pt x="1" y="605"/>
                      <a:pt x="3" y="718"/>
                    </a:cubicBezTo>
                    <a:lnTo>
                      <a:pt x="107" y="2816"/>
                    </a:lnTo>
                    <a:cubicBezTo>
                      <a:pt x="111" y="2905"/>
                      <a:pt x="186" y="2971"/>
                      <a:pt x="276" y="2975"/>
                    </a:cubicBezTo>
                    <a:lnTo>
                      <a:pt x="285" y="2975"/>
                    </a:lnTo>
                    <a:cubicBezTo>
                      <a:pt x="374" y="2966"/>
                      <a:pt x="445" y="2891"/>
                      <a:pt x="440" y="2797"/>
                    </a:cubicBezTo>
                    <a:lnTo>
                      <a:pt x="412" y="2276"/>
                    </a:lnTo>
                    <a:cubicBezTo>
                      <a:pt x="435" y="2276"/>
                      <a:pt x="459" y="2271"/>
                      <a:pt x="482" y="2257"/>
                    </a:cubicBezTo>
                    <a:lnTo>
                      <a:pt x="3970" y="309"/>
                    </a:lnTo>
                    <a:cubicBezTo>
                      <a:pt x="4045" y="267"/>
                      <a:pt x="4073" y="164"/>
                      <a:pt x="4031" y="84"/>
                    </a:cubicBezTo>
                    <a:cubicBezTo>
                      <a:pt x="4002" y="30"/>
                      <a:pt x="3947" y="0"/>
                      <a:pt x="3889"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32"/>
            <p:cNvGrpSpPr/>
            <p:nvPr/>
          </p:nvGrpSpPr>
          <p:grpSpPr>
            <a:xfrm rot="10800000" flipH="1">
              <a:off x="-54738" y="520108"/>
              <a:ext cx="598457" cy="616311"/>
              <a:chOff x="-4868013" y="-7472689"/>
              <a:chExt cx="439234" cy="452305"/>
            </a:xfrm>
          </p:grpSpPr>
          <p:sp>
            <p:nvSpPr>
              <p:cNvPr id="732" name="Google Shape;732;p32"/>
              <p:cNvSpPr/>
              <p:nvPr/>
            </p:nvSpPr>
            <p:spPr>
              <a:xfrm>
                <a:off x="-4868013" y="-7472689"/>
                <a:ext cx="439234" cy="452305"/>
              </a:xfrm>
              <a:custGeom>
                <a:avLst/>
                <a:gdLst/>
                <a:ahLst/>
                <a:cxnLst/>
                <a:rect l="l" t="t" r="r" b="b"/>
                <a:pathLst>
                  <a:path w="12669" h="13046" extrusionOk="0">
                    <a:moveTo>
                      <a:pt x="8418" y="0"/>
                    </a:moveTo>
                    <a:cubicBezTo>
                      <a:pt x="8089" y="0"/>
                      <a:pt x="7772" y="174"/>
                      <a:pt x="7604" y="480"/>
                    </a:cubicBezTo>
                    <a:lnTo>
                      <a:pt x="7327" y="987"/>
                    </a:lnTo>
                    <a:cubicBezTo>
                      <a:pt x="6529" y="677"/>
                      <a:pt x="5506" y="611"/>
                      <a:pt x="5121" y="597"/>
                    </a:cubicBezTo>
                    <a:cubicBezTo>
                      <a:pt x="5072" y="595"/>
                      <a:pt x="5023" y="595"/>
                      <a:pt x="4974" y="595"/>
                    </a:cubicBezTo>
                    <a:cubicBezTo>
                      <a:pt x="3840" y="595"/>
                      <a:pt x="2871" y="1002"/>
                      <a:pt x="2385" y="1254"/>
                    </a:cubicBezTo>
                    <a:cubicBezTo>
                      <a:pt x="1864" y="1522"/>
                      <a:pt x="1732" y="2202"/>
                      <a:pt x="2117" y="2643"/>
                    </a:cubicBezTo>
                    <a:cubicBezTo>
                      <a:pt x="1568" y="3155"/>
                      <a:pt x="1150" y="3789"/>
                      <a:pt x="897" y="4497"/>
                    </a:cubicBezTo>
                    <a:cubicBezTo>
                      <a:pt x="0" y="7032"/>
                      <a:pt x="911" y="11754"/>
                      <a:pt x="3952" y="12829"/>
                    </a:cubicBezTo>
                    <a:cubicBezTo>
                      <a:pt x="4362" y="12970"/>
                      <a:pt x="4790" y="13045"/>
                      <a:pt x="5223" y="13045"/>
                    </a:cubicBezTo>
                    <a:cubicBezTo>
                      <a:pt x="5236" y="13045"/>
                      <a:pt x="5249" y="13045"/>
                      <a:pt x="5262" y="13045"/>
                    </a:cubicBezTo>
                    <a:cubicBezTo>
                      <a:pt x="6328" y="13045"/>
                      <a:pt x="7482" y="12646"/>
                      <a:pt x="8613" y="11867"/>
                    </a:cubicBezTo>
                    <a:cubicBezTo>
                      <a:pt x="9979" y="10919"/>
                      <a:pt x="11106" y="9539"/>
                      <a:pt x="11561" y="8257"/>
                    </a:cubicBezTo>
                    <a:cubicBezTo>
                      <a:pt x="11805" y="7548"/>
                      <a:pt x="11880" y="6788"/>
                      <a:pt x="11768" y="6046"/>
                    </a:cubicBezTo>
                    <a:cubicBezTo>
                      <a:pt x="12345" y="5943"/>
                      <a:pt x="12669" y="5328"/>
                      <a:pt x="12434" y="4798"/>
                    </a:cubicBezTo>
                    <a:cubicBezTo>
                      <a:pt x="12199" y="4272"/>
                      <a:pt x="11669" y="3291"/>
                      <a:pt x="10712" y="2568"/>
                    </a:cubicBezTo>
                    <a:cubicBezTo>
                      <a:pt x="10458" y="2376"/>
                      <a:pt x="9796" y="1906"/>
                      <a:pt x="9092" y="1615"/>
                    </a:cubicBezTo>
                    <a:lnTo>
                      <a:pt x="9228" y="1371"/>
                    </a:lnTo>
                    <a:cubicBezTo>
                      <a:pt x="9472" y="921"/>
                      <a:pt x="9308" y="358"/>
                      <a:pt x="8862" y="113"/>
                    </a:cubicBezTo>
                    <a:cubicBezTo>
                      <a:pt x="8721" y="37"/>
                      <a:pt x="8568" y="0"/>
                      <a:pt x="8418" y="0"/>
                    </a:cubicBezTo>
                    <a:close/>
                  </a:path>
                </a:pathLst>
              </a:custGeom>
              <a:solidFill>
                <a:schemeClr val="accent5"/>
              </a:solidFill>
              <a:ln w="28575"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2"/>
              <p:cNvSpPr/>
              <p:nvPr/>
            </p:nvSpPr>
            <p:spPr>
              <a:xfrm>
                <a:off x="-4840521" y="-7404427"/>
                <a:ext cx="376932" cy="358522"/>
              </a:xfrm>
              <a:custGeom>
                <a:avLst/>
                <a:gdLst/>
                <a:ahLst/>
                <a:cxnLst/>
                <a:rect l="l" t="t" r="r" b="b"/>
                <a:pathLst>
                  <a:path w="10872" h="10341" extrusionOk="0">
                    <a:moveTo>
                      <a:pt x="5052" y="1"/>
                    </a:moveTo>
                    <a:cubicBezTo>
                      <a:pt x="3130" y="1"/>
                      <a:pt x="1402" y="1051"/>
                      <a:pt x="794" y="2773"/>
                    </a:cubicBezTo>
                    <a:cubicBezTo>
                      <a:pt x="1" y="5030"/>
                      <a:pt x="841" y="9264"/>
                      <a:pt x="3404" y="10165"/>
                    </a:cubicBezTo>
                    <a:cubicBezTo>
                      <a:pt x="3744" y="10285"/>
                      <a:pt x="4098" y="10340"/>
                      <a:pt x="4458" y="10340"/>
                    </a:cubicBezTo>
                    <a:cubicBezTo>
                      <a:pt x="6803" y="10340"/>
                      <a:pt x="9386" y="8002"/>
                      <a:pt x="10073" y="6044"/>
                    </a:cubicBezTo>
                    <a:cubicBezTo>
                      <a:pt x="10871" y="3786"/>
                      <a:pt x="9440" y="1219"/>
                      <a:pt x="6877" y="318"/>
                    </a:cubicBezTo>
                    <a:cubicBezTo>
                      <a:pt x="6268" y="103"/>
                      <a:pt x="5651" y="1"/>
                      <a:pt x="5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2"/>
              <p:cNvSpPr/>
              <p:nvPr/>
            </p:nvSpPr>
            <p:spPr>
              <a:xfrm>
                <a:off x="-4667388" y="-7320426"/>
                <a:ext cx="61054" cy="54224"/>
              </a:xfrm>
              <a:custGeom>
                <a:avLst/>
                <a:gdLst/>
                <a:ahLst/>
                <a:cxnLst/>
                <a:rect l="l" t="t" r="r" b="b"/>
                <a:pathLst>
                  <a:path w="1761" h="1564" extrusionOk="0">
                    <a:moveTo>
                      <a:pt x="885" y="1"/>
                    </a:moveTo>
                    <a:cubicBezTo>
                      <a:pt x="564" y="1"/>
                      <a:pt x="261" y="200"/>
                      <a:pt x="146" y="523"/>
                    </a:cubicBezTo>
                    <a:cubicBezTo>
                      <a:pt x="1" y="932"/>
                      <a:pt x="217" y="1377"/>
                      <a:pt x="625" y="1518"/>
                    </a:cubicBezTo>
                    <a:cubicBezTo>
                      <a:pt x="711" y="1549"/>
                      <a:pt x="798" y="1564"/>
                      <a:pt x="884" y="1564"/>
                    </a:cubicBezTo>
                    <a:cubicBezTo>
                      <a:pt x="1204" y="1564"/>
                      <a:pt x="1505" y="1362"/>
                      <a:pt x="1620" y="1044"/>
                    </a:cubicBezTo>
                    <a:cubicBezTo>
                      <a:pt x="1761" y="636"/>
                      <a:pt x="1550" y="190"/>
                      <a:pt x="1141" y="44"/>
                    </a:cubicBezTo>
                    <a:cubicBezTo>
                      <a:pt x="1057" y="15"/>
                      <a:pt x="970" y="1"/>
                      <a:pt x="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2"/>
              <p:cNvSpPr/>
              <p:nvPr/>
            </p:nvSpPr>
            <p:spPr>
              <a:xfrm>
                <a:off x="-4584219" y="-7291132"/>
                <a:ext cx="61054" cy="54155"/>
              </a:xfrm>
              <a:custGeom>
                <a:avLst/>
                <a:gdLst/>
                <a:ahLst/>
                <a:cxnLst/>
                <a:rect l="l" t="t" r="r" b="b"/>
                <a:pathLst>
                  <a:path w="1761" h="1562" extrusionOk="0">
                    <a:moveTo>
                      <a:pt x="880" y="1"/>
                    </a:moveTo>
                    <a:cubicBezTo>
                      <a:pt x="559" y="1"/>
                      <a:pt x="256" y="200"/>
                      <a:pt x="141" y="523"/>
                    </a:cubicBezTo>
                    <a:cubicBezTo>
                      <a:pt x="0" y="927"/>
                      <a:pt x="211" y="1373"/>
                      <a:pt x="620" y="1518"/>
                    </a:cubicBezTo>
                    <a:cubicBezTo>
                      <a:pt x="704" y="1548"/>
                      <a:pt x="791" y="1562"/>
                      <a:pt x="876" y="1562"/>
                    </a:cubicBezTo>
                    <a:cubicBezTo>
                      <a:pt x="1197" y="1562"/>
                      <a:pt x="1500" y="1362"/>
                      <a:pt x="1615" y="1039"/>
                    </a:cubicBezTo>
                    <a:cubicBezTo>
                      <a:pt x="1760" y="636"/>
                      <a:pt x="1545" y="190"/>
                      <a:pt x="1136" y="44"/>
                    </a:cubicBezTo>
                    <a:cubicBezTo>
                      <a:pt x="1052" y="15"/>
                      <a:pt x="965" y="1"/>
                      <a:pt x="8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2"/>
              <p:cNvSpPr/>
              <p:nvPr/>
            </p:nvSpPr>
            <p:spPr>
              <a:xfrm>
                <a:off x="-4750383" y="-7349721"/>
                <a:ext cx="61089" cy="54224"/>
              </a:xfrm>
              <a:custGeom>
                <a:avLst/>
                <a:gdLst/>
                <a:ahLst/>
                <a:cxnLst/>
                <a:rect l="l" t="t" r="r" b="b"/>
                <a:pathLst>
                  <a:path w="1762" h="1564" extrusionOk="0">
                    <a:moveTo>
                      <a:pt x="883" y="1"/>
                    </a:moveTo>
                    <a:cubicBezTo>
                      <a:pt x="560" y="1"/>
                      <a:pt x="258" y="201"/>
                      <a:pt x="146" y="523"/>
                    </a:cubicBezTo>
                    <a:cubicBezTo>
                      <a:pt x="1" y="927"/>
                      <a:pt x="217" y="1378"/>
                      <a:pt x="621" y="1518"/>
                    </a:cubicBezTo>
                    <a:cubicBezTo>
                      <a:pt x="707" y="1549"/>
                      <a:pt x="795" y="1564"/>
                      <a:pt x="882" y="1564"/>
                    </a:cubicBezTo>
                    <a:cubicBezTo>
                      <a:pt x="1204" y="1564"/>
                      <a:pt x="1505" y="1362"/>
                      <a:pt x="1616" y="1044"/>
                    </a:cubicBezTo>
                    <a:cubicBezTo>
                      <a:pt x="1761" y="636"/>
                      <a:pt x="1550" y="190"/>
                      <a:pt x="1142" y="45"/>
                    </a:cubicBezTo>
                    <a:cubicBezTo>
                      <a:pt x="1056" y="15"/>
                      <a:pt x="969" y="1"/>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2"/>
              <p:cNvSpPr/>
              <p:nvPr/>
            </p:nvSpPr>
            <p:spPr>
              <a:xfrm>
                <a:off x="-4695850" y="-7239268"/>
                <a:ext cx="60881" cy="54224"/>
              </a:xfrm>
              <a:custGeom>
                <a:avLst/>
                <a:gdLst/>
                <a:ahLst/>
                <a:cxnLst/>
                <a:rect l="l" t="t" r="r" b="b"/>
                <a:pathLst>
                  <a:path w="1756" h="1564" extrusionOk="0">
                    <a:moveTo>
                      <a:pt x="877" y="0"/>
                    </a:moveTo>
                    <a:cubicBezTo>
                      <a:pt x="557" y="0"/>
                      <a:pt x="256" y="202"/>
                      <a:pt x="141" y="520"/>
                    </a:cubicBezTo>
                    <a:cubicBezTo>
                      <a:pt x="0" y="928"/>
                      <a:pt x="212" y="1374"/>
                      <a:pt x="620" y="1520"/>
                    </a:cubicBezTo>
                    <a:cubicBezTo>
                      <a:pt x="705" y="1549"/>
                      <a:pt x="791" y="1563"/>
                      <a:pt x="876" y="1563"/>
                    </a:cubicBezTo>
                    <a:cubicBezTo>
                      <a:pt x="1197" y="1563"/>
                      <a:pt x="1500" y="1363"/>
                      <a:pt x="1615" y="1041"/>
                    </a:cubicBezTo>
                    <a:cubicBezTo>
                      <a:pt x="1756" y="632"/>
                      <a:pt x="1545" y="186"/>
                      <a:pt x="1136" y="46"/>
                    </a:cubicBezTo>
                    <a:cubicBezTo>
                      <a:pt x="1051" y="15"/>
                      <a:pt x="963" y="0"/>
                      <a:pt x="8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2"/>
              <p:cNvSpPr/>
              <p:nvPr/>
            </p:nvSpPr>
            <p:spPr>
              <a:xfrm>
                <a:off x="-4612855" y="-7209973"/>
                <a:ext cx="61054" cy="54189"/>
              </a:xfrm>
              <a:custGeom>
                <a:avLst/>
                <a:gdLst/>
                <a:ahLst/>
                <a:cxnLst/>
                <a:rect l="l" t="t" r="r" b="b"/>
                <a:pathLst>
                  <a:path w="1761" h="1563" extrusionOk="0">
                    <a:moveTo>
                      <a:pt x="879" y="0"/>
                    </a:moveTo>
                    <a:cubicBezTo>
                      <a:pt x="557" y="0"/>
                      <a:pt x="256" y="202"/>
                      <a:pt x="141" y="520"/>
                    </a:cubicBezTo>
                    <a:cubicBezTo>
                      <a:pt x="0" y="928"/>
                      <a:pt x="211" y="1374"/>
                      <a:pt x="620" y="1519"/>
                    </a:cubicBezTo>
                    <a:cubicBezTo>
                      <a:pt x="705" y="1549"/>
                      <a:pt x="793" y="1563"/>
                      <a:pt x="878" y="1563"/>
                    </a:cubicBezTo>
                    <a:cubicBezTo>
                      <a:pt x="1202" y="1563"/>
                      <a:pt x="1504" y="1363"/>
                      <a:pt x="1615" y="1041"/>
                    </a:cubicBezTo>
                    <a:cubicBezTo>
                      <a:pt x="1760" y="632"/>
                      <a:pt x="1544" y="186"/>
                      <a:pt x="1141" y="46"/>
                    </a:cubicBezTo>
                    <a:cubicBezTo>
                      <a:pt x="1054" y="15"/>
                      <a:pt x="966" y="0"/>
                      <a:pt x="8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2"/>
              <p:cNvSpPr/>
              <p:nvPr/>
            </p:nvSpPr>
            <p:spPr>
              <a:xfrm>
                <a:off x="-4779019" y="-7268563"/>
                <a:ext cx="61054" cy="54224"/>
              </a:xfrm>
              <a:custGeom>
                <a:avLst/>
                <a:gdLst/>
                <a:ahLst/>
                <a:cxnLst/>
                <a:rect l="l" t="t" r="r" b="b"/>
                <a:pathLst>
                  <a:path w="1761" h="1564" extrusionOk="0">
                    <a:moveTo>
                      <a:pt x="882" y="0"/>
                    </a:moveTo>
                    <a:cubicBezTo>
                      <a:pt x="561" y="0"/>
                      <a:pt x="257" y="202"/>
                      <a:pt x="146" y="520"/>
                    </a:cubicBezTo>
                    <a:cubicBezTo>
                      <a:pt x="1" y="928"/>
                      <a:pt x="217" y="1374"/>
                      <a:pt x="620" y="1520"/>
                    </a:cubicBezTo>
                    <a:cubicBezTo>
                      <a:pt x="706" y="1549"/>
                      <a:pt x="793" y="1563"/>
                      <a:pt x="879" y="1563"/>
                    </a:cubicBezTo>
                    <a:cubicBezTo>
                      <a:pt x="1203" y="1563"/>
                      <a:pt x="1505" y="1364"/>
                      <a:pt x="1620" y="1041"/>
                    </a:cubicBezTo>
                    <a:cubicBezTo>
                      <a:pt x="1761" y="632"/>
                      <a:pt x="1550" y="187"/>
                      <a:pt x="1141" y="46"/>
                    </a:cubicBezTo>
                    <a:cubicBezTo>
                      <a:pt x="1056" y="15"/>
                      <a:pt x="968"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2"/>
              <p:cNvSpPr/>
              <p:nvPr/>
            </p:nvSpPr>
            <p:spPr>
              <a:xfrm>
                <a:off x="-4682988" y="-7143514"/>
                <a:ext cx="61054" cy="54189"/>
              </a:xfrm>
              <a:custGeom>
                <a:avLst/>
                <a:gdLst/>
                <a:ahLst/>
                <a:cxnLst/>
                <a:rect l="l" t="t" r="r" b="b"/>
                <a:pathLst>
                  <a:path w="1761" h="1563" extrusionOk="0">
                    <a:moveTo>
                      <a:pt x="882" y="0"/>
                    </a:moveTo>
                    <a:cubicBezTo>
                      <a:pt x="559" y="0"/>
                      <a:pt x="256" y="200"/>
                      <a:pt x="141" y="522"/>
                    </a:cubicBezTo>
                    <a:cubicBezTo>
                      <a:pt x="0" y="931"/>
                      <a:pt x="211" y="1377"/>
                      <a:pt x="620" y="1517"/>
                    </a:cubicBezTo>
                    <a:cubicBezTo>
                      <a:pt x="706" y="1548"/>
                      <a:pt x="795" y="1563"/>
                      <a:pt x="881" y="1563"/>
                    </a:cubicBezTo>
                    <a:cubicBezTo>
                      <a:pt x="1204" y="1563"/>
                      <a:pt x="1504" y="1361"/>
                      <a:pt x="1615" y="1043"/>
                    </a:cubicBezTo>
                    <a:cubicBezTo>
                      <a:pt x="1760" y="635"/>
                      <a:pt x="1544" y="189"/>
                      <a:pt x="1141" y="44"/>
                    </a:cubicBezTo>
                    <a:cubicBezTo>
                      <a:pt x="1055" y="14"/>
                      <a:pt x="968"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2"/>
              <p:cNvSpPr/>
              <p:nvPr/>
            </p:nvSpPr>
            <p:spPr>
              <a:xfrm>
                <a:off x="-4765984" y="-7172809"/>
                <a:ext cx="61054" cy="54224"/>
              </a:xfrm>
              <a:custGeom>
                <a:avLst/>
                <a:gdLst/>
                <a:ahLst/>
                <a:cxnLst/>
                <a:rect l="l" t="t" r="r" b="b"/>
                <a:pathLst>
                  <a:path w="1761" h="1564" extrusionOk="0">
                    <a:moveTo>
                      <a:pt x="880" y="0"/>
                    </a:moveTo>
                    <a:cubicBezTo>
                      <a:pt x="559" y="0"/>
                      <a:pt x="256" y="200"/>
                      <a:pt x="141" y="522"/>
                    </a:cubicBezTo>
                    <a:cubicBezTo>
                      <a:pt x="0" y="931"/>
                      <a:pt x="212" y="1377"/>
                      <a:pt x="620" y="1518"/>
                    </a:cubicBezTo>
                    <a:cubicBezTo>
                      <a:pt x="706" y="1548"/>
                      <a:pt x="793" y="1563"/>
                      <a:pt x="879" y="1563"/>
                    </a:cubicBezTo>
                    <a:cubicBezTo>
                      <a:pt x="1199" y="1563"/>
                      <a:pt x="1500" y="1362"/>
                      <a:pt x="1615" y="1044"/>
                    </a:cubicBezTo>
                    <a:cubicBezTo>
                      <a:pt x="1760" y="635"/>
                      <a:pt x="1545" y="189"/>
                      <a:pt x="1136" y="44"/>
                    </a:cubicBezTo>
                    <a:cubicBezTo>
                      <a:pt x="1052" y="14"/>
                      <a:pt x="965" y="0"/>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2"/>
              <p:cNvSpPr/>
              <p:nvPr/>
            </p:nvSpPr>
            <p:spPr>
              <a:xfrm>
                <a:off x="-4609596" y="-7399886"/>
                <a:ext cx="151231" cy="111880"/>
              </a:xfrm>
              <a:custGeom>
                <a:avLst/>
                <a:gdLst/>
                <a:ahLst/>
                <a:cxnLst/>
                <a:rect l="l" t="t" r="r" b="b"/>
                <a:pathLst>
                  <a:path w="4362" h="3227" extrusionOk="0">
                    <a:moveTo>
                      <a:pt x="594" y="1"/>
                    </a:moveTo>
                    <a:cubicBezTo>
                      <a:pt x="441" y="1"/>
                      <a:pt x="326" y="41"/>
                      <a:pt x="263" y="126"/>
                    </a:cubicBezTo>
                    <a:cubicBezTo>
                      <a:pt x="0" y="478"/>
                      <a:pt x="714" y="1459"/>
                      <a:pt x="1859" y="2322"/>
                    </a:cubicBezTo>
                    <a:cubicBezTo>
                      <a:pt x="2694" y="2951"/>
                      <a:pt x="3671" y="3158"/>
                      <a:pt x="4135" y="3224"/>
                    </a:cubicBezTo>
                    <a:cubicBezTo>
                      <a:pt x="4146" y="3225"/>
                      <a:pt x="4156" y="3226"/>
                      <a:pt x="4166" y="3226"/>
                    </a:cubicBezTo>
                    <a:cubicBezTo>
                      <a:pt x="4281" y="3226"/>
                      <a:pt x="4361" y="3106"/>
                      <a:pt x="4314" y="2994"/>
                    </a:cubicBezTo>
                    <a:cubicBezTo>
                      <a:pt x="4121" y="2562"/>
                      <a:pt x="3652" y="1684"/>
                      <a:pt x="2821" y="1060"/>
                    </a:cubicBezTo>
                    <a:cubicBezTo>
                      <a:pt x="1948" y="400"/>
                      <a:pt x="1077" y="1"/>
                      <a:pt x="5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2"/>
              <p:cNvSpPr/>
              <p:nvPr/>
            </p:nvSpPr>
            <p:spPr>
              <a:xfrm>
                <a:off x="-4777875" y="-7426546"/>
                <a:ext cx="176436" cy="55264"/>
              </a:xfrm>
              <a:custGeom>
                <a:avLst/>
                <a:gdLst/>
                <a:ahLst/>
                <a:cxnLst/>
                <a:rect l="l" t="t" r="r" b="b"/>
                <a:pathLst>
                  <a:path w="5089" h="1594" extrusionOk="0">
                    <a:moveTo>
                      <a:pt x="2362" y="0"/>
                    </a:moveTo>
                    <a:cubicBezTo>
                      <a:pt x="1375" y="0"/>
                      <a:pt x="522" y="369"/>
                      <a:pt x="123" y="575"/>
                    </a:cubicBezTo>
                    <a:cubicBezTo>
                      <a:pt x="5" y="632"/>
                      <a:pt x="1" y="796"/>
                      <a:pt x="113" y="862"/>
                    </a:cubicBezTo>
                    <a:cubicBezTo>
                      <a:pt x="517" y="1106"/>
                      <a:pt x="1404" y="1556"/>
                      <a:pt x="2451" y="1589"/>
                    </a:cubicBezTo>
                    <a:cubicBezTo>
                      <a:pt x="2545" y="1592"/>
                      <a:pt x="2637" y="1594"/>
                      <a:pt x="2729" y="1594"/>
                    </a:cubicBezTo>
                    <a:cubicBezTo>
                      <a:pt x="4032" y="1594"/>
                      <a:pt x="5061" y="1288"/>
                      <a:pt x="5075" y="881"/>
                    </a:cubicBezTo>
                    <a:cubicBezTo>
                      <a:pt x="5089" y="439"/>
                      <a:pt x="3934" y="50"/>
                      <a:pt x="2502" y="3"/>
                    </a:cubicBezTo>
                    <a:cubicBezTo>
                      <a:pt x="2455" y="1"/>
                      <a:pt x="2409" y="0"/>
                      <a:pt x="2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2"/>
              <p:cNvSpPr/>
              <p:nvPr/>
            </p:nvSpPr>
            <p:spPr>
              <a:xfrm>
                <a:off x="-4767579" y="-7447347"/>
                <a:ext cx="300000" cy="151300"/>
              </a:xfrm>
              <a:custGeom>
                <a:avLst/>
                <a:gdLst/>
                <a:ahLst/>
                <a:cxnLst/>
                <a:rect l="l" t="t" r="r" b="b"/>
                <a:pathLst>
                  <a:path w="8653" h="4364" extrusionOk="0">
                    <a:moveTo>
                      <a:pt x="5511" y="1"/>
                    </a:moveTo>
                    <a:cubicBezTo>
                      <a:pt x="5450" y="1"/>
                      <a:pt x="5389" y="30"/>
                      <a:pt x="5350" y="101"/>
                    </a:cubicBezTo>
                    <a:lnTo>
                      <a:pt x="4703" y="1283"/>
                    </a:lnTo>
                    <a:lnTo>
                      <a:pt x="262" y="1143"/>
                    </a:lnTo>
                    <a:cubicBezTo>
                      <a:pt x="261" y="1143"/>
                      <a:pt x="259" y="1143"/>
                      <a:pt x="258" y="1143"/>
                    </a:cubicBezTo>
                    <a:cubicBezTo>
                      <a:pt x="4" y="1143"/>
                      <a:pt x="1" y="1523"/>
                      <a:pt x="253" y="1528"/>
                    </a:cubicBezTo>
                    <a:lnTo>
                      <a:pt x="4618" y="1664"/>
                    </a:lnTo>
                    <a:cubicBezTo>
                      <a:pt x="4632" y="1692"/>
                      <a:pt x="4656" y="1711"/>
                      <a:pt x="4684" y="1725"/>
                    </a:cubicBezTo>
                    <a:cubicBezTo>
                      <a:pt x="4710" y="1739"/>
                      <a:pt x="4740" y="1747"/>
                      <a:pt x="4772" y="1747"/>
                    </a:cubicBezTo>
                    <a:cubicBezTo>
                      <a:pt x="4791" y="1747"/>
                      <a:pt x="4810" y="1744"/>
                      <a:pt x="4829" y="1739"/>
                    </a:cubicBezTo>
                    <a:lnTo>
                      <a:pt x="8256" y="4320"/>
                    </a:lnTo>
                    <a:cubicBezTo>
                      <a:pt x="8295" y="4350"/>
                      <a:pt x="8335" y="4363"/>
                      <a:pt x="8373" y="4363"/>
                    </a:cubicBezTo>
                    <a:cubicBezTo>
                      <a:pt x="8532" y="4363"/>
                      <a:pt x="8652" y="4140"/>
                      <a:pt x="8486" y="4015"/>
                    </a:cubicBezTo>
                    <a:lnTo>
                      <a:pt x="5059" y="1434"/>
                    </a:lnTo>
                    <a:lnTo>
                      <a:pt x="5688" y="288"/>
                    </a:lnTo>
                    <a:cubicBezTo>
                      <a:pt x="5771" y="135"/>
                      <a:pt x="5641" y="1"/>
                      <a:pt x="5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32"/>
            <p:cNvGrpSpPr/>
            <p:nvPr/>
          </p:nvGrpSpPr>
          <p:grpSpPr>
            <a:xfrm rot="-1799957">
              <a:off x="167936" y="-152266"/>
              <a:ext cx="559190" cy="463820"/>
              <a:chOff x="672195" y="-1729204"/>
              <a:chExt cx="406852" cy="337408"/>
            </a:xfrm>
          </p:grpSpPr>
          <p:sp>
            <p:nvSpPr>
              <p:cNvPr id="746" name="Google Shape;746;p32"/>
              <p:cNvSpPr/>
              <p:nvPr/>
            </p:nvSpPr>
            <p:spPr>
              <a:xfrm>
                <a:off x="672195" y="-1729204"/>
                <a:ext cx="406852" cy="337408"/>
              </a:xfrm>
              <a:custGeom>
                <a:avLst/>
                <a:gdLst/>
                <a:ahLst/>
                <a:cxnLst/>
                <a:rect l="l" t="t" r="r" b="b"/>
                <a:pathLst>
                  <a:path w="11735" h="9732" extrusionOk="0">
                    <a:moveTo>
                      <a:pt x="6617" y="1"/>
                    </a:moveTo>
                    <a:cubicBezTo>
                      <a:pt x="6334" y="1"/>
                      <a:pt x="6047" y="26"/>
                      <a:pt x="5759" y="79"/>
                    </a:cubicBezTo>
                    <a:lnTo>
                      <a:pt x="5764" y="83"/>
                    </a:lnTo>
                    <a:lnTo>
                      <a:pt x="5759" y="83"/>
                    </a:lnTo>
                    <a:lnTo>
                      <a:pt x="4304" y="346"/>
                    </a:lnTo>
                    <a:lnTo>
                      <a:pt x="4285" y="351"/>
                    </a:lnTo>
                    <a:lnTo>
                      <a:pt x="4271" y="356"/>
                    </a:lnTo>
                    <a:cubicBezTo>
                      <a:pt x="1699" y="825"/>
                      <a:pt x="0" y="3285"/>
                      <a:pt x="469" y="5852"/>
                    </a:cubicBezTo>
                    <a:cubicBezTo>
                      <a:pt x="886" y="8133"/>
                      <a:pt x="2877" y="9732"/>
                      <a:pt x="5116" y="9732"/>
                    </a:cubicBezTo>
                    <a:cubicBezTo>
                      <a:pt x="5398" y="9732"/>
                      <a:pt x="5684" y="9706"/>
                      <a:pt x="5971" y="9654"/>
                    </a:cubicBezTo>
                    <a:cubicBezTo>
                      <a:pt x="5994" y="9649"/>
                      <a:pt x="6013" y="9645"/>
                      <a:pt x="6036" y="9640"/>
                    </a:cubicBezTo>
                    <a:cubicBezTo>
                      <a:pt x="6088" y="9631"/>
                      <a:pt x="6140" y="9621"/>
                      <a:pt x="6191" y="9612"/>
                    </a:cubicBezTo>
                    <a:lnTo>
                      <a:pt x="7463" y="9377"/>
                    </a:lnTo>
                    <a:lnTo>
                      <a:pt x="7468" y="9377"/>
                    </a:lnTo>
                    <a:cubicBezTo>
                      <a:pt x="10035" y="8908"/>
                      <a:pt x="11735" y="6443"/>
                      <a:pt x="11265" y="3876"/>
                    </a:cubicBezTo>
                    <a:cubicBezTo>
                      <a:pt x="10844" y="1596"/>
                      <a:pt x="8857" y="1"/>
                      <a:pt x="6617" y="1"/>
                    </a:cubicBezTo>
                    <a:close/>
                  </a:path>
                </a:pathLst>
              </a:custGeom>
              <a:solidFill>
                <a:schemeClr val="accent5"/>
              </a:solidFill>
              <a:ln w="28575"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2"/>
              <p:cNvSpPr/>
              <p:nvPr/>
            </p:nvSpPr>
            <p:spPr>
              <a:xfrm>
                <a:off x="697710" y="-1701435"/>
                <a:ext cx="228857" cy="284537"/>
              </a:xfrm>
              <a:custGeom>
                <a:avLst/>
                <a:gdLst/>
                <a:ahLst/>
                <a:cxnLst/>
                <a:rect l="l" t="t" r="r" b="b"/>
                <a:pathLst>
                  <a:path w="6601" h="8207" extrusionOk="0">
                    <a:moveTo>
                      <a:pt x="5159" y="0"/>
                    </a:moveTo>
                    <a:lnTo>
                      <a:pt x="3700" y="268"/>
                    </a:lnTo>
                    <a:cubicBezTo>
                      <a:pt x="3690" y="273"/>
                      <a:pt x="3676" y="273"/>
                      <a:pt x="3667" y="273"/>
                    </a:cubicBezTo>
                    <a:cubicBezTo>
                      <a:pt x="1470" y="644"/>
                      <a:pt x="1" y="2742"/>
                      <a:pt x="405" y="4934"/>
                    </a:cubicBezTo>
                    <a:cubicBezTo>
                      <a:pt x="756" y="6859"/>
                      <a:pt x="2439" y="8207"/>
                      <a:pt x="4326" y="8207"/>
                    </a:cubicBezTo>
                    <a:cubicBezTo>
                      <a:pt x="4582" y="8207"/>
                      <a:pt x="4842" y="8182"/>
                      <a:pt x="5103" y="8130"/>
                    </a:cubicBezTo>
                    <a:lnTo>
                      <a:pt x="5136" y="8121"/>
                    </a:lnTo>
                    <a:lnTo>
                      <a:pt x="6600" y="7858"/>
                    </a:lnTo>
                    <a:lnTo>
                      <a:pt x="51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a:off x="753387" y="-1703619"/>
                <a:ext cx="297503" cy="276944"/>
              </a:xfrm>
              <a:custGeom>
                <a:avLst/>
                <a:gdLst/>
                <a:ahLst/>
                <a:cxnLst/>
                <a:rect l="l" t="t" r="r" b="b"/>
                <a:pathLst>
                  <a:path w="8581" h="7988" extrusionOk="0">
                    <a:moveTo>
                      <a:pt x="4272" y="0"/>
                    </a:moveTo>
                    <a:cubicBezTo>
                      <a:pt x="3785" y="0"/>
                      <a:pt x="3293" y="90"/>
                      <a:pt x="2821" y="275"/>
                    </a:cubicBezTo>
                    <a:cubicBezTo>
                      <a:pt x="1038" y="969"/>
                      <a:pt x="0" y="2828"/>
                      <a:pt x="343" y="4710"/>
                    </a:cubicBezTo>
                    <a:cubicBezTo>
                      <a:pt x="648" y="6372"/>
                      <a:pt x="1958" y="7658"/>
                      <a:pt x="3619" y="7935"/>
                    </a:cubicBezTo>
                    <a:cubicBezTo>
                      <a:pt x="3836" y="7970"/>
                      <a:pt x="4052" y="7988"/>
                      <a:pt x="4267" y="7988"/>
                    </a:cubicBezTo>
                    <a:cubicBezTo>
                      <a:pt x="5699" y="7988"/>
                      <a:pt x="7045" y="7218"/>
                      <a:pt x="7759" y="5940"/>
                    </a:cubicBezTo>
                    <a:cubicBezTo>
                      <a:pt x="8581" y="4466"/>
                      <a:pt x="8388" y="2640"/>
                      <a:pt x="7280" y="1368"/>
                    </a:cubicBezTo>
                    <a:cubicBezTo>
                      <a:pt x="6509" y="482"/>
                      <a:pt x="5403" y="0"/>
                      <a:pt x="4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a:off x="794539" y="-1669817"/>
                <a:ext cx="213879" cy="209233"/>
              </a:xfrm>
              <a:custGeom>
                <a:avLst/>
                <a:gdLst/>
                <a:ahLst/>
                <a:cxnLst/>
                <a:rect l="l" t="t" r="r" b="b"/>
                <a:pathLst>
                  <a:path w="6169" h="6035" extrusionOk="0">
                    <a:moveTo>
                      <a:pt x="2681" y="0"/>
                    </a:moveTo>
                    <a:cubicBezTo>
                      <a:pt x="2633" y="0"/>
                      <a:pt x="2584" y="4"/>
                      <a:pt x="2535" y="13"/>
                    </a:cubicBezTo>
                    <a:cubicBezTo>
                      <a:pt x="2085" y="98"/>
                      <a:pt x="1789" y="525"/>
                      <a:pt x="1874" y="975"/>
                    </a:cubicBezTo>
                    <a:lnTo>
                      <a:pt x="2127" y="2355"/>
                    </a:lnTo>
                    <a:lnTo>
                      <a:pt x="742" y="2609"/>
                    </a:lnTo>
                    <a:cubicBezTo>
                      <a:pt x="297" y="2689"/>
                      <a:pt x="1" y="3120"/>
                      <a:pt x="81" y="3566"/>
                    </a:cubicBezTo>
                    <a:cubicBezTo>
                      <a:pt x="156" y="3967"/>
                      <a:pt x="503" y="4246"/>
                      <a:pt x="896" y="4246"/>
                    </a:cubicBezTo>
                    <a:cubicBezTo>
                      <a:pt x="944" y="4246"/>
                      <a:pt x="993" y="4242"/>
                      <a:pt x="1043" y="4233"/>
                    </a:cubicBezTo>
                    <a:lnTo>
                      <a:pt x="2423" y="3979"/>
                    </a:lnTo>
                    <a:lnTo>
                      <a:pt x="2676" y="5359"/>
                    </a:lnTo>
                    <a:cubicBezTo>
                      <a:pt x="2747" y="5756"/>
                      <a:pt x="3097" y="6034"/>
                      <a:pt x="3488" y="6034"/>
                    </a:cubicBezTo>
                    <a:cubicBezTo>
                      <a:pt x="3536" y="6034"/>
                      <a:pt x="3585" y="6030"/>
                      <a:pt x="3634" y="6021"/>
                    </a:cubicBezTo>
                    <a:cubicBezTo>
                      <a:pt x="4084" y="5937"/>
                      <a:pt x="4380" y="5510"/>
                      <a:pt x="4296" y="5064"/>
                    </a:cubicBezTo>
                    <a:lnTo>
                      <a:pt x="4047" y="3679"/>
                    </a:lnTo>
                    <a:lnTo>
                      <a:pt x="5427" y="3430"/>
                    </a:lnTo>
                    <a:cubicBezTo>
                      <a:pt x="5873" y="3346"/>
                      <a:pt x="6168" y="2919"/>
                      <a:pt x="6089" y="2468"/>
                    </a:cubicBezTo>
                    <a:cubicBezTo>
                      <a:pt x="6014" y="2073"/>
                      <a:pt x="5670" y="1792"/>
                      <a:pt x="5279" y="1792"/>
                    </a:cubicBezTo>
                    <a:cubicBezTo>
                      <a:pt x="5229" y="1792"/>
                      <a:pt x="5178" y="1797"/>
                      <a:pt x="5126" y="1806"/>
                    </a:cubicBezTo>
                    <a:lnTo>
                      <a:pt x="3746" y="2060"/>
                    </a:lnTo>
                    <a:lnTo>
                      <a:pt x="3493" y="680"/>
                    </a:lnTo>
                    <a:cubicBezTo>
                      <a:pt x="3422" y="279"/>
                      <a:pt x="3072" y="0"/>
                      <a:pt x="2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a:off x="869075" y="-1653731"/>
                <a:ext cx="38934" cy="46354"/>
              </a:xfrm>
              <a:custGeom>
                <a:avLst/>
                <a:gdLst/>
                <a:ahLst/>
                <a:cxnLst/>
                <a:rect l="l" t="t" r="r" b="b"/>
                <a:pathLst>
                  <a:path w="1123" h="1337" extrusionOk="0">
                    <a:moveTo>
                      <a:pt x="565" y="0"/>
                    </a:moveTo>
                    <a:cubicBezTo>
                      <a:pt x="534" y="0"/>
                      <a:pt x="502" y="3"/>
                      <a:pt x="470" y="9"/>
                    </a:cubicBezTo>
                    <a:cubicBezTo>
                      <a:pt x="188" y="61"/>
                      <a:pt x="1" y="328"/>
                      <a:pt x="52" y="610"/>
                    </a:cubicBezTo>
                    <a:cubicBezTo>
                      <a:pt x="101" y="878"/>
                      <a:pt x="397" y="1337"/>
                      <a:pt x="672" y="1337"/>
                    </a:cubicBezTo>
                    <a:cubicBezTo>
                      <a:pt x="686" y="1337"/>
                      <a:pt x="700" y="1335"/>
                      <a:pt x="714" y="1333"/>
                    </a:cubicBezTo>
                    <a:cubicBezTo>
                      <a:pt x="996" y="1281"/>
                      <a:pt x="1122" y="704"/>
                      <a:pt x="1075" y="422"/>
                    </a:cubicBezTo>
                    <a:cubicBezTo>
                      <a:pt x="1026" y="173"/>
                      <a:pt x="810"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2"/>
              <p:cNvSpPr/>
              <p:nvPr/>
            </p:nvSpPr>
            <p:spPr>
              <a:xfrm>
                <a:off x="894938" y="-1522928"/>
                <a:ext cx="38934" cy="46388"/>
              </a:xfrm>
              <a:custGeom>
                <a:avLst/>
                <a:gdLst/>
                <a:ahLst/>
                <a:cxnLst/>
                <a:rect l="l" t="t" r="r" b="b"/>
                <a:pathLst>
                  <a:path w="1123" h="1338" extrusionOk="0">
                    <a:moveTo>
                      <a:pt x="459" y="1"/>
                    </a:moveTo>
                    <a:cubicBezTo>
                      <a:pt x="444" y="1"/>
                      <a:pt x="429" y="2"/>
                      <a:pt x="414" y="5"/>
                    </a:cubicBezTo>
                    <a:cubicBezTo>
                      <a:pt x="132" y="57"/>
                      <a:pt x="1" y="630"/>
                      <a:pt x="52" y="911"/>
                    </a:cubicBezTo>
                    <a:cubicBezTo>
                      <a:pt x="98" y="1161"/>
                      <a:pt x="318" y="1337"/>
                      <a:pt x="564" y="1337"/>
                    </a:cubicBezTo>
                    <a:cubicBezTo>
                      <a:pt x="595" y="1337"/>
                      <a:pt x="627" y="1335"/>
                      <a:pt x="658" y="1329"/>
                    </a:cubicBezTo>
                    <a:cubicBezTo>
                      <a:pt x="935" y="1277"/>
                      <a:pt x="1123" y="1005"/>
                      <a:pt x="1076" y="723"/>
                    </a:cubicBezTo>
                    <a:cubicBezTo>
                      <a:pt x="1022" y="457"/>
                      <a:pt x="729" y="1"/>
                      <a:pt x="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2"/>
              <p:cNvSpPr/>
              <p:nvPr/>
            </p:nvSpPr>
            <p:spPr>
              <a:xfrm>
                <a:off x="942156" y="-1596113"/>
                <a:ext cx="49474" cy="36022"/>
              </a:xfrm>
              <a:custGeom>
                <a:avLst/>
                <a:gdLst/>
                <a:ahLst/>
                <a:cxnLst/>
                <a:rect l="l" t="t" r="r" b="b"/>
                <a:pathLst>
                  <a:path w="1427" h="1039" extrusionOk="0">
                    <a:moveTo>
                      <a:pt x="864" y="0"/>
                    </a:moveTo>
                    <a:cubicBezTo>
                      <a:pt x="833" y="0"/>
                      <a:pt x="801" y="3"/>
                      <a:pt x="770" y="9"/>
                    </a:cubicBezTo>
                    <a:cubicBezTo>
                      <a:pt x="488" y="60"/>
                      <a:pt x="0" y="384"/>
                      <a:pt x="52" y="666"/>
                    </a:cubicBezTo>
                    <a:cubicBezTo>
                      <a:pt x="96" y="907"/>
                      <a:pt x="523" y="1038"/>
                      <a:pt x="821" y="1038"/>
                    </a:cubicBezTo>
                    <a:cubicBezTo>
                      <a:pt x="871" y="1038"/>
                      <a:pt x="917" y="1035"/>
                      <a:pt x="958" y="1027"/>
                    </a:cubicBezTo>
                    <a:cubicBezTo>
                      <a:pt x="1239" y="976"/>
                      <a:pt x="1427" y="708"/>
                      <a:pt x="1375" y="427"/>
                    </a:cubicBezTo>
                    <a:cubicBezTo>
                      <a:pt x="1329" y="176"/>
                      <a:pt x="1109" y="0"/>
                      <a:pt x="8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2"/>
              <p:cNvSpPr/>
              <p:nvPr/>
            </p:nvSpPr>
            <p:spPr>
              <a:xfrm>
                <a:off x="811318" y="-1570320"/>
                <a:ext cx="49647" cy="36057"/>
              </a:xfrm>
              <a:custGeom>
                <a:avLst/>
                <a:gdLst/>
                <a:ahLst/>
                <a:cxnLst/>
                <a:rect l="l" t="t" r="r" b="b"/>
                <a:pathLst>
                  <a:path w="1432" h="1040" extrusionOk="0">
                    <a:moveTo>
                      <a:pt x="606" y="0"/>
                    </a:moveTo>
                    <a:cubicBezTo>
                      <a:pt x="556" y="0"/>
                      <a:pt x="510" y="4"/>
                      <a:pt x="470" y="11"/>
                    </a:cubicBezTo>
                    <a:cubicBezTo>
                      <a:pt x="188" y="63"/>
                      <a:pt x="0" y="330"/>
                      <a:pt x="52" y="617"/>
                    </a:cubicBezTo>
                    <a:cubicBezTo>
                      <a:pt x="97" y="864"/>
                      <a:pt x="314" y="1040"/>
                      <a:pt x="557" y="1040"/>
                    </a:cubicBezTo>
                    <a:cubicBezTo>
                      <a:pt x="590" y="1040"/>
                      <a:pt x="624" y="1036"/>
                      <a:pt x="657" y="1030"/>
                    </a:cubicBezTo>
                    <a:cubicBezTo>
                      <a:pt x="939" y="978"/>
                      <a:pt x="1432" y="654"/>
                      <a:pt x="1380" y="372"/>
                    </a:cubicBezTo>
                    <a:cubicBezTo>
                      <a:pt x="1336" y="131"/>
                      <a:pt x="905" y="0"/>
                      <a:pt x="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84458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4"/>
        <p:cNvGrpSpPr/>
        <p:nvPr/>
      </p:nvGrpSpPr>
      <p:grpSpPr>
        <a:xfrm>
          <a:off x="0" y="0"/>
          <a:ext cx="0" cy="0"/>
          <a:chOff x="0" y="0"/>
          <a:chExt cx="0" cy="0"/>
        </a:xfrm>
      </p:grpSpPr>
      <p:sp>
        <p:nvSpPr>
          <p:cNvPr id="755" name="Google Shape;755;p33"/>
          <p:cNvSpPr/>
          <p:nvPr/>
        </p:nvSpPr>
        <p:spPr>
          <a:xfrm>
            <a:off x="539700" y="539400"/>
            <a:ext cx="8064600" cy="4064700"/>
          </a:xfrm>
          <a:prstGeom prst="rect">
            <a:avLst/>
          </a:prstGeom>
          <a:solidFill>
            <a:srgbClr val="FFFAE6"/>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3"/>
          <p:cNvSpPr/>
          <p:nvPr/>
        </p:nvSpPr>
        <p:spPr>
          <a:xfrm>
            <a:off x="0" y="0"/>
            <a:ext cx="9144000" cy="5143500"/>
          </a:xfrm>
          <a:prstGeom prst="frame">
            <a:avLst>
              <a:gd name="adj1" fmla="val 2735"/>
            </a:avLst>
          </a:prstGeom>
          <a:solidFill>
            <a:srgbClr val="BFD369">
              <a:alpha val="4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 name="Google Shape;757;p33"/>
          <p:cNvGrpSpPr/>
          <p:nvPr/>
        </p:nvGrpSpPr>
        <p:grpSpPr>
          <a:xfrm>
            <a:off x="-336651" y="-214323"/>
            <a:ext cx="9786226" cy="5448380"/>
            <a:chOff x="-336651" y="-214323"/>
            <a:chExt cx="9786226" cy="5448380"/>
          </a:xfrm>
        </p:grpSpPr>
        <p:grpSp>
          <p:nvGrpSpPr>
            <p:cNvPr id="758" name="Google Shape;758;p33"/>
            <p:cNvGrpSpPr/>
            <p:nvPr/>
          </p:nvGrpSpPr>
          <p:grpSpPr>
            <a:xfrm rot="-1349936">
              <a:off x="-127385" y="3058114"/>
              <a:ext cx="716147" cy="1236268"/>
              <a:chOff x="13191208" y="6633787"/>
              <a:chExt cx="621841" cy="1073383"/>
            </a:xfrm>
          </p:grpSpPr>
          <p:sp>
            <p:nvSpPr>
              <p:cNvPr id="759" name="Google Shape;759;p33"/>
              <p:cNvSpPr/>
              <p:nvPr/>
            </p:nvSpPr>
            <p:spPr>
              <a:xfrm>
                <a:off x="13191208" y="6633787"/>
                <a:ext cx="621841" cy="1073383"/>
              </a:xfrm>
              <a:custGeom>
                <a:avLst/>
                <a:gdLst/>
                <a:ahLst/>
                <a:cxnLst/>
                <a:rect l="l" t="t" r="r" b="b"/>
                <a:pathLst>
                  <a:path w="17936" h="30960" extrusionOk="0">
                    <a:moveTo>
                      <a:pt x="7923" y="15991"/>
                    </a:moveTo>
                    <a:lnTo>
                      <a:pt x="7923" y="15991"/>
                    </a:lnTo>
                    <a:cubicBezTo>
                      <a:pt x="7965" y="16126"/>
                      <a:pt x="8021" y="16257"/>
                      <a:pt x="8082" y="16387"/>
                    </a:cubicBezTo>
                    <a:lnTo>
                      <a:pt x="8082" y="17026"/>
                    </a:lnTo>
                    <a:cubicBezTo>
                      <a:pt x="8021" y="16835"/>
                      <a:pt x="7956" y="16644"/>
                      <a:pt x="7895" y="16448"/>
                    </a:cubicBezTo>
                    <a:cubicBezTo>
                      <a:pt x="7918" y="16294"/>
                      <a:pt x="7928" y="16140"/>
                      <a:pt x="7923" y="15991"/>
                    </a:cubicBezTo>
                    <a:close/>
                    <a:moveTo>
                      <a:pt x="10003" y="15991"/>
                    </a:moveTo>
                    <a:cubicBezTo>
                      <a:pt x="9998" y="16145"/>
                      <a:pt x="10012" y="16299"/>
                      <a:pt x="10036" y="16448"/>
                    </a:cubicBezTo>
                    <a:cubicBezTo>
                      <a:pt x="9970" y="16644"/>
                      <a:pt x="9905" y="16835"/>
                      <a:pt x="9844" y="17031"/>
                    </a:cubicBezTo>
                    <a:lnTo>
                      <a:pt x="9844" y="16387"/>
                    </a:lnTo>
                    <a:cubicBezTo>
                      <a:pt x="9910" y="16262"/>
                      <a:pt x="9961" y="16126"/>
                      <a:pt x="10003" y="15991"/>
                    </a:cubicBezTo>
                    <a:close/>
                    <a:moveTo>
                      <a:pt x="8963" y="1"/>
                    </a:moveTo>
                    <a:cubicBezTo>
                      <a:pt x="8529" y="1"/>
                      <a:pt x="8161" y="318"/>
                      <a:pt x="8096" y="747"/>
                    </a:cubicBezTo>
                    <a:cubicBezTo>
                      <a:pt x="7951" y="1026"/>
                      <a:pt x="7858" y="1386"/>
                      <a:pt x="7746" y="1810"/>
                    </a:cubicBezTo>
                    <a:cubicBezTo>
                      <a:pt x="7695" y="2010"/>
                      <a:pt x="7643" y="2211"/>
                      <a:pt x="7583" y="2397"/>
                    </a:cubicBezTo>
                    <a:cubicBezTo>
                      <a:pt x="7527" y="2551"/>
                      <a:pt x="7452" y="2701"/>
                      <a:pt x="7368" y="2841"/>
                    </a:cubicBezTo>
                    <a:cubicBezTo>
                      <a:pt x="7172" y="3181"/>
                      <a:pt x="6930" y="3605"/>
                      <a:pt x="6841" y="4212"/>
                    </a:cubicBezTo>
                    <a:cubicBezTo>
                      <a:pt x="6785" y="4636"/>
                      <a:pt x="6841" y="5079"/>
                      <a:pt x="6902" y="5508"/>
                    </a:cubicBezTo>
                    <a:cubicBezTo>
                      <a:pt x="6944" y="5839"/>
                      <a:pt x="6990" y="6179"/>
                      <a:pt x="6972" y="6464"/>
                    </a:cubicBezTo>
                    <a:cubicBezTo>
                      <a:pt x="6958" y="6692"/>
                      <a:pt x="6883" y="6958"/>
                      <a:pt x="6804" y="7238"/>
                    </a:cubicBezTo>
                    <a:cubicBezTo>
                      <a:pt x="6692" y="7630"/>
                      <a:pt x="6566" y="8082"/>
                      <a:pt x="6566" y="8576"/>
                    </a:cubicBezTo>
                    <a:cubicBezTo>
                      <a:pt x="6566" y="8670"/>
                      <a:pt x="6571" y="8763"/>
                      <a:pt x="6580" y="8852"/>
                    </a:cubicBezTo>
                    <a:cubicBezTo>
                      <a:pt x="6384" y="8469"/>
                      <a:pt x="6118" y="8152"/>
                      <a:pt x="5881" y="7872"/>
                    </a:cubicBezTo>
                    <a:cubicBezTo>
                      <a:pt x="5699" y="7658"/>
                      <a:pt x="5526" y="7453"/>
                      <a:pt x="5424" y="7266"/>
                    </a:cubicBezTo>
                    <a:lnTo>
                      <a:pt x="5414" y="7247"/>
                    </a:lnTo>
                    <a:cubicBezTo>
                      <a:pt x="5279" y="7005"/>
                      <a:pt x="5176" y="6711"/>
                      <a:pt x="5074" y="6403"/>
                    </a:cubicBezTo>
                    <a:lnTo>
                      <a:pt x="5060" y="6357"/>
                    </a:lnTo>
                    <a:lnTo>
                      <a:pt x="5060" y="6347"/>
                    </a:lnTo>
                    <a:cubicBezTo>
                      <a:pt x="4934" y="5988"/>
                      <a:pt x="4780" y="5578"/>
                      <a:pt x="4538" y="5237"/>
                    </a:cubicBezTo>
                    <a:lnTo>
                      <a:pt x="4533" y="5233"/>
                    </a:lnTo>
                    <a:cubicBezTo>
                      <a:pt x="4169" y="4729"/>
                      <a:pt x="3740" y="4449"/>
                      <a:pt x="3395" y="4226"/>
                    </a:cubicBezTo>
                    <a:cubicBezTo>
                      <a:pt x="3250" y="4137"/>
                      <a:pt x="3115" y="4039"/>
                      <a:pt x="2989" y="3927"/>
                    </a:cubicBezTo>
                    <a:cubicBezTo>
                      <a:pt x="2882" y="3824"/>
                      <a:pt x="2770" y="3717"/>
                      <a:pt x="2663" y="3605"/>
                    </a:cubicBezTo>
                    <a:cubicBezTo>
                      <a:pt x="2304" y="3251"/>
                      <a:pt x="1987" y="2929"/>
                      <a:pt x="1679" y="2738"/>
                    </a:cubicBezTo>
                    <a:cubicBezTo>
                      <a:pt x="1504" y="2515"/>
                      <a:pt x="1243" y="2396"/>
                      <a:pt x="978" y="2396"/>
                    </a:cubicBezTo>
                    <a:cubicBezTo>
                      <a:pt x="827" y="2396"/>
                      <a:pt x="675" y="2435"/>
                      <a:pt x="536" y="2514"/>
                    </a:cubicBezTo>
                    <a:cubicBezTo>
                      <a:pt x="159" y="2738"/>
                      <a:pt x="0" y="3209"/>
                      <a:pt x="168" y="3615"/>
                    </a:cubicBezTo>
                    <a:cubicBezTo>
                      <a:pt x="187" y="3871"/>
                      <a:pt x="271" y="4146"/>
                      <a:pt x="369" y="4473"/>
                    </a:cubicBezTo>
                    <a:cubicBezTo>
                      <a:pt x="429" y="4683"/>
                      <a:pt x="494" y="4902"/>
                      <a:pt x="536" y="5102"/>
                    </a:cubicBezTo>
                    <a:cubicBezTo>
                      <a:pt x="555" y="5242"/>
                      <a:pt x="555" y="5382"/>
                      <a:pt x="541" y="5517"/>
                    </a:cubicBezTo>
                    <a:cubicBezTo>
                      <a:pt x="522" y="5853"/>
                      <a:pt x="499" y="6310"/>
                      <a:pt x="690" y="6846"/>
                    </a:cubicBezTo>
                    <a:cubicBezTo>
                      <a:pt x="812" y="7201"/>
                      <a:pt x="1040" y="7527"/>
                      <a:pt x="1255" y="7844"/>
                    </a:cubicBezTo>
                    <a:lnTo>
                      <a:pt x="1301" y="7910"/>
                    </a:lnTo>
                    <a:cubicBezTo>
                      <a:pt x="1474" y="8166"/>
                      <a:pt x="1651" y="8432"/>
                      <a:pt x="1754" y="8674"/>
                    </a:cubicBezTo>
                    <a:cubicBezTo>
                      <a:pt x="1828" y="8866"/>
                      <a:pt x="1861" y="9113"/>
                      <a:pt x="1898" y="9374"/>
                    </a:cubicBezTo>
                    <a:cubicBezTo>
                      <a:pt x="1949" y="9738"/>
                      <a:pt x="2010" y="10148"/>
                      <a:pt x="2192" y="10568"/>
                    </a:cubicBezTo>
                    <a:lnTo>
                      <a:pt x="2197" y="10582"/>
                    </a:lnTo>
                    <a:cubicBezTo>
                      <a:pt x="2383" y="10992"/>
                      <a:pt x="2654" y="11332"/>
                      <a:pt x="2896" y="11631"/>
                    </a:cubicBezTo>
                    <a:cubicBezTo>
                      <a:pt x="3078" y="11855"/>
                      <a:pt x="3246" y="12069"/>
                      <a:pt x="3344" y="12270"/>
                    </a:cubicBezTo>
                    <a:cubicBezTo>
                      <a:pt x="3460" y="12503"/>
                      <a:pt x="3526" y="12797"/>
                      <a:pt x="3600" y="13109"/>
                    </a:cubicBezTo>
                    <a:cubicBezTo>
                      <a:pt x="3689" y="13492"/>
                      <a:pt x="3782" y="13888"/>
                      <a:pt x="3983" y="14247"/>
                    </a:cubicBezTo>
                    <a:cubicBezTo>
                      <a:pt x="4258" y="14755"/>
                      <a:pt x="4621" y="15063"/>
                      <a:pt x="4911" y="15315"/>
                    </a:cubicBezTo>
                    <a:cubicBezTo>
                      <a:pt x="5037" y="15413"/>
                      <a:pt x="5153" y="15525"/>
                      <a:pt x="5260" y="15651"/>
                    </a:cubicBezTo>
                    <a:cubicBezTo>
                      <a:pt x="5382" y="15809"/>
                      <a:pt x="5498" y="15991"/>
                      <a:pt x="5615" y="16168"/>
                    </a:cubicBezTo>
                    <a:cubicBezTo>
                      <a:pt x="5825" y="16481"/>
                      <a:pt x="6011" y="16761"/>
                      <a:pt x="6216" y="16966"/>
                    </a:cubicBezTo>
                    <a:cubicBezTo>
                      <a:pt x="6370" y="17437"/>
                      <a:pt x="6524" y="17912"/>
                      <a:pt x="6669" y="18383"/>
                    </a:cubicBezTo>
                    <a:cubicBezTo>
                      <a:pt x="4309" y="19185"/>
                      <a:pt x="2724" y="21163"/>
                      <a:pt x="2724" y="23401"/>
                    </a:cubicBezTo>
                    <a:cubicBezTo>
                      <a:pt x="2724" y="25714"/>
                      <a:pt x="4398" y="27743"/>
                      <a:pt x="6911" y="28493"/>
                    </a:cubicBezTo>
                    <a:cubicBezTo>
                      <a:pt x="7312" y="28839"/>
                      <a:pt x="7643" y="29254"/>
                      <a:pt x="7890" y="29720"/>
                    </a:cubicBezTo>
                    <a:cubicBezTo>
                      <a:pt x="7998" y="29930"/>
                      <a:pt x="8091" y="30144"/>
                      <a:pt x="8161" y="30368"/>
                    </a:cubicBezTo>
                    <a:cubicBezTo>
                      <a:pt x="8287" y="30762"/>
                      <a:pt x="8628" y="30959"/>
                      <a:pt x="8970" y="30959"/>
                    </a:cubicBezTo>
                    <a:cubicBezTo>
                      <a:pt x="9312" y="30959"/>
                      <a:pt x="9653" y="30762"/>
                      <a:pt x="9779" y="30368"/>
                    </a:cubicBezTo>
                    <a:cubicBezTo>
                      <a:pt x="9854" y="30144"/>
                      <a:pt x="9942" y="29925"/>
                      <a:pt x="10054" y="29720"/>
                    </a:cubicBezTo>
                    <a:cubicBezTo>
                      <a:pt x="10301" y="29254"/>
                      <a:pt x="10633" y="28839"/>
                      <a:pt x="11034" y="28493"/>
                    </a:cubicBezTo>
                    <a:cubicBezTo>
                      <a:pt x="13547" y="27743"/>
                      <a:pt x="15221" y="25709"/>
                      <a:pt x="15221" y="23401"/>
                    </a:cubicBezTo>
                    <a:cubicBezTo>
                      <a:pt x="15221" y="21163"/>
                      <a:pt x="13631" y="19185"/>
                      <a:pt x="11276" y="18383"/>
                    </a:cubicBezTo>
                    <a:cubicBezTo>
                      <a:pt x="11421" y="17908"/>
                      <a:pt x="11570" y="17437"/>
                      <a:pt x="11724" y="16966"/>
                    </a:cubicBezTo>
                    <a:cubicBezTo>
                      <a:pt x="11934" y="16761"/>
                      <a:pt x="12120" y="16476"/>
                      <a:pt x="12325" y="16164"/>
                    </a:cubicBezTo>
                    <a:cubicBezTo>
                      <a:pt x="12442" y="15991"/>
                      <a:pt x="12563" y="15809"/>
                      <a:pt x="12680" y="15651"/>
                    </a:cubicBezTo>
                    <a:cubicBezTo>
                      <a:pt x="12787" y="15525"/>
                      <a:pt x="12904" y="15413"/>
                      <a:pt x="13034" y="15310"/>
                    </a:cubicBezTo>
                    <a:cubicBezTo>
                      <a:pt x="13323" y="15063"/>
                      <a:pt x="13687" y="14755"/>
                      <a:pt x="13962" y="14247"/>
                    </a:cubicBezTo>
                    <a:cubicBezTo>
                      <a:pt x="14163" y="13888"/>
                      <a:pt x="14256" y="13492"/>
                      <a:pt x="14345" y="13109"/>
                    </a:cubicBezTo>
                    <a:cubicBezTo>
                      <a:pt x="14419" y="12797"/>
                      <a:pt x="14484" y="12503"/>
                      <a:pt x="14601" y="12265"/>
                    </a:cubicBezTo>
                    <a:cubicBezTo>
                      <a:pt x="14699" y="12069"/>
                      <a:pt x="14867" y="11859"/>
                      <a:pt x="15049" y="11631"/>
                    </a:cubicBezTo>
                    <a:cubicBezTo>
                      <a:pt x="15291" y="11328"/>
                      <a:pt x="15562" y="10987"/>
                      <a:pt x="15748" y="10582"/>
                    </a:cubicBezTo>
                    <a:lnTo>
                      <a:pt x="15753" y="10568"/>
                    </a:lnTo>
                    <a:cubicBezTo>
                      <a:pt x="15935" y="10148"/>
                      <a:pt x="15991" y="9733"/>
                      <a:pt x="16047" y="9369"/>
                    </a:cubicBezTo>
                    <a:cubicBezTo>
                      <a:pt x="16084" y="9113"/>
                      <a:pt x="16117" y="8866"/>
                      <a:pt x="16191" y="8670"/>
                    </a:cubicBezTo>
                    <a:cubicBezTo>
                      <a:pt x="16294" y="8432"/>
                      <a:pt x="16471" y="8166"/>
                      <a:pt x="16648" y="7905"/>
                    </a:cubicBezTo>
                    <a:lnTo>
                      <a:pt x="16690" y="7840"/>
                    </a:lnTo>
                    <a:cubicBezTo>
                      <a:pt x="16909" y="7527"/>
                      <a:pt x="17133" y="7201"/>
                      <a:pt x="17254" y="6846"/>
                    </a:cubicBezTo>
                    <a:cubicBezTo>
                      <a:pt x="17446" y="6310"/>
                      <a:pt x="17422" y="5853"/>
                      <a:pt x="17404" y="5517"/>
                    </a:cubicBezTo>
                    <a:cubicBezTo>
                      <a:pt x="17390" y="5377"/>
                      <a:pt x="17390" y="5237"/>
                      <a:pt x="17408" y="5098"/>
                    </a:cubicBezTo>
                    <a:cubicBezTo>
                      <a:pt x="17450" y="4902"/>
                      <a:pt x="17516" y="4683"/>
                      <a:pt x="17576" y="4473"/>
                    </a:cubicBezTo>
                    <a:cubicBezTo>
                      <a:pt x="17674" y="4146"/>
                      <a:pt x="17758" y="3871"/>
                      <a:pt x="17777" y="3615"/>
                    </a:cubicBezTo>
                    <a:cubicBezTo>
                      <a:pt x="17935" y="3223"/>
                      <a:pt x="17795" y="2775"/>
                      <a:pt x="17441" y="2547"/>
                    </a:cubicBezTo>
                    <a:cubicBezTo>
                      <a:pt x="17290" y="2447"/>
                      <a:pt x="17120" y="2398"/>
                      <a:pt x="16951" y="2398"/>
                    </a:cubicBezTo>
                    <a:cubicBezTo>
                      <a:pt x="16688" y="2398"/>
                      <a:pt x="16430" y="2516"/>
                      <a:pt x="16256" y="2738"/>
                    </a:cubicBezTo>
                    <a:cubicBezTo>
                      <a:pt x="15949" y="2929"/>
                      <a:pt x="15627" y="3251"/>
                      <a:pt x="15273" y="3605"/>
                    </a:cubicBezTo>
                    <a:cubicBezTo>
                      <a:pt x="15161" y="3717"/>
                      <a:pt x="15053" y="3824"/>
                      <a:pt x="14951" y="3927"/>
                    </a:cubicBezTo>
                    <a:cubicBezTo>
                      <a:pt x="14820" y="4039"/>
                      <a:pt x="14680" y="4137"/>
                      <a:pt x="14536" y="4226"/>
                    </a:cubicBezTo>
                    <a:cubicBezTo>
                      <a:pt x="14191" y="4449"/>
                      <a:pt x="13762" y="4729"/>
                      <a:pt x="13398" y="5233"/>
                    </a:cubicBezTo>
                    <a:lnTo>
                      <a:pt x="13393" y="5237"/>
                    </a:lnTo>
                    <a:cubicBezTo>
                      <a:pt x="13151" y="5583"/>
                      <a:pt x="12997" y="5993"/>
                      <a:pt x="12871" y="6347"/>
                    </a:cubicBezTo>
                    <a:lnTo>
                      <a:pt x="12871" y="6352"/>
                    </a:lnTo>
                    <a:lnTo>
                      <a:pt x="12857" y="6403"/>
                    </a:lnTo>
                    <a:cubicBezTo>
                      <a:pt x="12754" y="6716"/>
                      <a:pt x="12652" y="7005"/>
                      <a:pt x="12517" y="7247"/>
                    </a:cubicBezTo>
                    <a:lnTo>
                      <a:pt x="12507" y="7266"/>
                    </a:lnTo>
                    <a:cubicBezTo>
                      <a:pt x="12405" y="7453"/>
                      <a:pt x="12232" y="7658"/>
                      <a:pt x="12050" y="7872"/>
                    </a:cubicBezTo>
                    <a:cubicBezTo>
                      <a:pt x="11812" y="8152"/>
                      <a:pt x="11547" y="8469"/>
                      <a:pt x="11351" y="8852"/>
                    </a:cubicBezTo>
                    <a:cubicBezTo>
                      <a:pt x="11360" y="8763"/>
                      <a:pt x="11365" y="8670"/>
                      <a:pt x="11365" y="8576"/>
                    </a:cubicBezTo>
                    <a:cubicBezTo>
                      <a:pt x="11365" y="8077"/>
                      <a:pt x="11239" y="7630"/>
                      <a:pt x="11127" y="7238"/>
                    </a:cubicBezTo>
                    <a:cubicBezTo>
                      <a:pt x="11048" y="6958"/>
                      <a:pt x="10973" y="6692"/>
                      <a:pt x="10959" y="6464"/>
                    </a:cubicBezTo>
                    <a:cubicBezTo>
                      <a:pt x="10940" y="6175"/>
                      <a:pt x="10987" y="5839"/>
                      <a:pt x="11029" y="5508"/>
                    </a:cubicBezTo>
                    <a:cubicBezTo>
                      <a:pt x="11090" y="5079"/>
                      <a:pt x="11145" y="4636"/>
                      <a:pt x="11090" y="4212"/>
                    </a:cubicBezTo>
                    <a:cubicBezTo>
                      <a:pt x="11001" y="3605"/>
                      <a:pt x="10763" y="3181"/>
                      <a:pt x="10563" y="2841"/>
                    </a:cubicBezTo>
                    <a:cubicBezTo>
                      <a:pt x="10479" y="2701"/>
                      <a:pt x="10404" y="2551"/>
                      <a:pt x="10348" y="2397"/>
                    </a:cubicBezTo>
                    <a:cubicBezTo>
                      <a:pt x="10287" y="2216"/>
                      <a:pt x="10236" y="2010"/>
                      <a:pt x="10185" y="1815"/>
                    </a:cubicBezTo>
                    <a:cubicBezTo>
                      <a:pt x="10078" y="1386"/>
                      <a:pt x="9984" y="1026"/>
                      <a:pt x="9835" y="747"/>
                    </a:cubicBezTo>
                    <a:cubicBezTo>
                      <a:pt x="9770" y="318"/>
                      <a:pt x="9401" y="1"/>
                      <a:pt x="8963" y="1"/>
                    </a:cubicBezTo>
                    <a:close/>
                  </a:path>
                </a:pathLst>
              </a:custGeom>
              <a:solidFill>
                <a:schemeClr val="accent5"/>
              </a:solidFill>
              <a:ln w="28575"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3"/>
              <p:cNvSpPr/>
              <p:nvPr/>
            </p:nvSpPr>
            <p:spPr>
              <a:xfrm>
                <a:off x="13444355" y="6664503"/>
                <a:ext cx="115486" cy="533571"/>
              </a:xfrm>
              <a:custGeom>
                <a:avLst/>
                <a:gdLst/>
                <a:ahLst/>
                <a:cxnLst/>
                <a:rect l="l" t="t" r="r" b="b"/>
                <a:pathLst>
                  <a:path w="3331" h="15390" extrusionOk="0">
                    <a:moveTo>
                      <a:pt x="1666" y="1"/>
                    </a:moveTo>
                    <a:cubicBezTo>
                      <a:pt x="1358" y="1"/>
                      <a:pt x="1223" y="947"/>
                      <a:pt x="985" y="1726"/>
                    </a:cubicBezTo>
                    <a:cubicBezTo>
                      <a:pt x="826" y="2248"/>
                      <a:pt x="379" y="2659"/>
                      <a:pt x="267" y="3428"/>
                    </a:cubicBezTo>
                    <a:cubicBezTo>
                      <a:pt x="183" y="4053"/>
                      <a:pt x="449" y="4878"/>
                      <a:pt x="402" y="5625"/>
                    </a:cubicBezTo>
                    <a:cubicBezTo>
                      <a:pt x="360" y="6296"/>
                      <a:pt x="1" y="6958"/>
                      <a:pt x="1" y="7695"/>
                    </a:cubicBezTo>
                    <a:cubicBezTo>
                      <a:pt x="1" y="8427"/>
                      <a:pt x="360" y="9094"/>
                      <a:pt x="402" y="9761"/>
                    </a:cubicBezTo>
                    <a:cubicBezTo>
                      <a:pt x="449" y="10512"/>
                      <a:pt x="183" y="11332"/>
                      <a:pt x="267" y="11957"/>
                    </a:cubicBezTo>
                    <a:cubicBezTo>
                      <a:pt x="379" y="12727"/>
                      <a:pt x="826" y="13142"/>
                      <a:pt x="985" y="13659"/>
                    </a:cubicBezTo>
                    <a:cubicBezTo>
                      <a:pt x="1223" y="14438"/>
                      <a:pt x="1358" y="15390"/>
                      <a:pt x="1666" y="15390"/>
                    </a:cubicBezTo>
                    <a:cubicBezTo>
                      <a:pt x="1969" y="15390"/>
                      <a:pt x="2109" y="14438"/>
                      <a:pt x="2347" y="13659"/>
                    </a:cubicBezTo>
                    <a:cubicBezTo>
                      <a:pt x="2505" y="13137"/>
                      <a:pt x="2953" y="12727"/>
                      <a:pt x="3060" y="11957"/>
                    </a:cubicBezTo>
                    <a:cubicBezTo>
                      <a:pt x="3149" y="11332"/>
                      <a:pt x="2883" y="10507"/>
                      <a:pt x="2929" y="9761"/>
                    </a:cubicBezTo>
                    <a:cubicBezTo>
                      <a:pt x="2967" y="9094"/>
                      <a:pt x="3331" y="8423"/>
                      <a:pt x="3331" y="7695"/>
                    </a:cubicBezTo>
                    <a:cubicBezTo>
                      <a:pt x="3331" y="6958"/>
                      <a:pt x="2967" y="6291"/>
                      <a:pt x="2929" y="5625"/>
                    </a:cubicBezTo>
                    <a:cubicBezTo>
                      <a:pt x="2883" y="4874"/>
                      <a:pt x="3149" y="4053"/>
                      <a:pt x="3060" y="3428"/>
                    </a:cubicBezTo>
                    <a:cubicBezTo>
                      <a:pt x="2953" y="2659"/>
                      <a:pt x="2505" y="2244"/>
                      <a:pt x="2347" y="1726"/>
                    </a:cubicBezTo>
                    <a:cubicBezTo>
                      <a:pt x="2109" y="947"/>
                      <a:pt x="1969" y="1"/>
                      <a:pt x="1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3"/>
              <p:cNvSpPr/>
              <p:nvPr/>
            </p:nvSpPr>
            <p:spPr>
              <a:xfrm>
                <a:off x="13496600" y="6659164"/>
                <a:ext cx="10678" cy="632034"/>
              </a:xfrm>
              <a:custGeom>
                <a:avLst/>
                <a:gdLst/>
                <a:ahLst/>
                <a:cxnLst/>
                <a:rect l="l" t="t" r="r" b="b"/>
                <a:pathLst>
                  <a:path w="308" h="18230" extrusionOk="0">
                    <a:moveTo>
                      <a:pt x="154" y="1"/>
                    </a:moveTo>
                    <a:cubicBezTo>
                      <a:pt x="77" y="1"/>
                      <a:pt x="0" y="52"/>
                      <a:pt x="0" y="155"/>
                    </a:cubicBezTo>
                    <a:lnTo>
                      <a:pt x="0" y="18076"/>
                    </a:lnTo>
                    <a:cubicBezTo>
                      <a:pt x="0" y="18160"/>
                      <a:pt x="70" y="18230"/>
                      <a:pt x="154" y="18230"/>
                    </a:cubicBezTo>
                    <a:cubicBezTo>
                      <a:pt x="238" y="18230"/>
                      <a:pt x="308" y="18160"/>
                      <a:pt x="308" y="18076"/>
                    </a:cubicBezTo>
                    <a:lnTo>
                      <a:pt x="308" y="155"/>
                    </a:lnTo>
                    <a:cubicBezTo>
                      <a:pt x="308" y="52"/>
                      <a:pt x="231" y="1"/>
                      <a:pt x="154" y="1"/>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3"/>
              <p:cNvSpPr/>
              <p:nvPr/>
            </p:nvSpPr>
            <p:spPr>
              <a:xfrm>
                <a:off x="13555259" y="6746909"/>
                <a:ext cx="233190" cy="462290"/>
              </a:xfrm>
              <a:custGeom>
                <a:avLst/>
                <a:gdLst/>
                <a:ahLst/>
                <a:cxnLst/>
                <a:rect l="l" t="t" r="r" b="b"/>
                <a:pathLst>
                  <a:path w="6726" h="13334" extrusionOk="0">
                    <a:moveTo>
                      <a:pt x="6379" y="1"/>
                    </a:moveTo>
                    <a:cubicBezTo>
                      <a:pt x="6079" y="1"/>
                      <a:pt x="5499" y="663"/>
                      <a:pt x="4953" y="1186"/>
                    </a:cubicBezTo>
                    <a:cubicBezTo>
                      <a:pt x="4552" y="1569"/>
                      <a:pt x="3946" y="1765"/>
                      <a:pt x="3489" y="2394"/>
                    </a:cubicBezTo>
                    <a:cubicBezTo>
                      <a:pt x="3307" y="2655"/>
                      <a:pt x="3177" y="2982"/>
                      <a:pt x="3060" y="3327"/>
                    </a:cubicBezTo>
                    <a:cubicBezTo>
                      <a:pt x="2944" y="3672"/>
                      <a:pt x="2827" y="4031"/>
                      <a:pt x="2645" y="4348"/>
                    </a:cubicBezTo>
                    <a:cubicBezTo>
                      <a:pt x="2337" y="4922"/>
                      <a:pt x="1717" y="5397"/>
                      <a:pt x="1437" y="6050"/>
                    </a:cubicBezTo>
                    <a:cubicBezTo>
                      <a:pt x="1143" y="6698"/>
                      <a:pt x="1246" y="7393"/>
                      <a:pt x="1041" y="7999"/>
                    </a:cubicBezTo>
                    <a:cubicBezTo>
                      <a:pt x="808" y="8671"/>
                      <a:pt x="281" y="9338"/>
                      <a:pt x="146" y="9921"/>
                    </a:cubicBezTo>
                    <a:cubicBezTo>
                      <a:pt x="1" y="10644"/>
                      <a:pt x="299" y="11119"/>
                      <a:pt x="285" y="11623"/>
                    </a:cubicBezTo>
                    <a:cubicBezTo>
                      <a:pt x="267" y="12378"/>
                      <a:pt x="118" y="13260"/>
                      <a:pt x="416" y="13330"/>
                    </a:cubicBezTo>
                    <a:cubicBezTo>
                      <a:pt x="428" y="13332"/>
                      <a:pt x="440" y="13334"/>
                      <a:pt x="453" y="13334"/>
                    </a:cubicBezTo>
                    <a:cubicBezTo>
                      <a:pt x="747" y="13334"/>
                      <a:pt x="1139" y="12558"/>
                      <a:pt x="1591" y="11954"/>
                    </a:cubicBezTo>
                    <a:cubicBezTo>
                      <a:pt x="1908" y="11534"/>
                      <a:pt x="2468" y="11282"/>
                      <a:pt x="2818" y="10634"/>
                    </a:cubicBezTo>
                    <a:cubicBezTo>
                      <a:pt x="3116" y="10112"/>
                      <a:pt x="3125" y="9324"/>
                      <a:pt x="3438" y="8690"/>
                    </a:cubicBezTo>
                    <a:cubicBezTo>
                      <a:pt x="3718" y="8121"/>
                      <a:pt x="4291" y="7645"/>
                      <a:pt x="4571" y="7020"/>
                    </a:cubicBezTo>
                    <a:cubicBezTo>
                      <a:pt x="4841" y="6395"/>
                      <a:pt x="4776" y="5719"/>
                      <a:pt x="5005" y="5136"/>
                    </a:cubicBezTo>
                    <a:cubicBezTo>
                      <a:pt x="5140" y="4814"/>
                      <a:pt x="5350" y="4497"/>
                      <a:pt x="5555" y="4199"/>
                    </a:cubicBezTo>
                    <a:cubicBezTo>
                      <a:pt x="5760" y="3900"/>
                      <a:pt x="5961" y="3616"/>
                      <a:pt x="6059" y="3336"/>
                    </a:cubicBezTo>
                    <a:cubicBezTo>
                      <a:pt x="6301" y="2665"/>
                      <a:pt x="6077" y="2170"/>
                      <a:pt x="6185" y="1685"/>
                    </a:cubicBezTo>
                    <a:cubicBezTo>
                      <a:pt x="6338" y="958"/>
                      <a:pt x="6725" y="142"/>
                      <a:pt x="6450" y="16"/>
                    </a:cubicBezTo>
                    <a:cubicBezTo>
                      <a:pt x="6429" y="5"/>
                      <a:pt x="6405" y="1"/>
                      <a:pt x="6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3"/>
              <p:cNvSpPr/>
              <p:nvPr/>
            </p:nvSpPr>
            <p:spPr>
              <a:xfrm>
                <a:off x="13538618" y="6742194"/>
                <a:ext cx="247301" cy="551114"/>
              </a:xfrm>
              <a:custGeom>
                <a:avLst/>
                <a:gdLst/>
                <a:ahLst/>
                <a:cxnLst/>
                <a:rect l="l" t="t" r="r" b="b"/>
                <a:pathLst>
                  <a:path w="7133" h="15896" extrusionOk="0">
                    <a:moveTo>
                      <a:pt x="6925" y="0"/>
                    </a:moveTo>
                    <a:cubicBezTo>
                      <a:pt x="6881" y="0"/>
                      <a:pt x="6837" y="20"/>
                      <a:pt x="6804" y="68"/>
                    </a:cubicBezTo>
                    <a:cubicBezTo>
                      <a:pt x="6086" y="1145"/>
                      <a:pt x="5405" y="2339"/>
                      <a:pt x="4650" y="3831"/>
                    </a:cubicBezTo>
                    <a:cubicBezTo>
                      <a:pt x="4076" y="4955"/>
                      <a:pt x="3512" y="6191"/>
                      <a:pt x="2869" y="7720"/>
                    </a:cubicBezTo>
                    <a:cubicBezTo>
                      <a:pt x="1782" y="10327"/>
                      <a:pt x="835" y="12990"/>
                      <a:pt x="33" y="15699"/>
                    </a:cubicBezTo>
                    <a:cubicBezTo>
                      <a:pt x="1" y="15797"/>
                      <a:pt x="75" y="15895"/>
                      <a:pt x="178" y="15895"/>
                    </a:cubicBezTo>
                    <a:cubicBezTo>
                      <a:pt x="243" y="15895"/>
                      <a:pt x="304" y="15849"/>
                      <a:pt x="322" y="15783"/>
                    </a:cubicBezTo>
                    <a:cubicBezTo>
                      <a:pt x="1124" y="13088"/>
                      <a:pt x="2071" y="10434"/>
                      <a:pt x="3148" y="7837"/>
                    </a:cubicBezTo>
                    <a:cubicBezTo>
                      <a:pt x="3787" y="6317"/>
                      <a:pt x="4352" y="5086"/>
                      <a:pt x="4920" y="3966"/>
                    </a:cubicBezTo>
                    <a:cubicBezTo>
                      <a:pt x="5671" y="2488"/>
                      <a:pt x="6347" y="1304"/>
                      <a:pt x="7056" y="236"/>
                    </a:cubicBezTo>
                    <a:cubicBezTo>
                      <a:pt x="7132" y="117"/>
                      <a:pt x="7030" y="0"/>
                      <a:pt x="6925"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3"/>
              <p:cNvSpPr/>
              <p:nvPr/>
            </p:nvSpPr>
            <p:spPr>
              <a:xfrm>
                <a:off x="13215614" y="6746909"/>
                <a:ext cx="233156" cy="462290"/>
              </a:xfrm>
              <a:custGeom>
                <a:avLst/>
                <a:gdLst/>
                <a:ahLst/>
                <a:cxnLst/>
                <a:rect l="l" t="t" r="r" b="b"/>
                <a:pathLst>
                  <a:path w="6725" h="13334" extrusionOk="0">
                    <a:moveTo>
                      <a:pt x="342" y="1"/>
                    </a:moveTo>
                    <a:cubicBezTo>
                      <a:pt x="316" y="1"/>
                      <a:pt x="292" y="5"/>
                      <a:pt x="271" y="16"/>
                    </a:cubicBezTo>
                    <a:cubicBezTo>
                      <a:pt x="0" y="142"/>
                      <a:pt x="383" y="958"/>
                      <a:pt x="537" y="1685"/>
                    </a:cubicBezTo>
                    <a:cubicBezTo>
                      <a:pt x="644" y="2170"/>
                      <a:pt x="420" y="2665"/>
                      <a:pt x="667" y="3336"/>
                    </a:cubicBezTo>
                    <a:cubicBezTo>
                      <a:pt x="760" y="3616"/>
                      <a:pt x="961" y="3900"/>
                      <a:pt x="1166" y="4199"/>
                    </a:cubicBezTo>
                    <a:cubicBezTo>
                      <a:pt x="1376" y="4497"/>
                      <a:pt x="1586" y="4814"/>
                      <a:pt x="1721" y="5136"/>
                    </a:cubicBezTo>
                    <a:cubicBezTo>
                      <a:pt x="1950" y="5719"/>
                      <a:pt x="1884" y="6395"/>
                      <a:pt x="2150" y="7020"/>
                    </a:cubicBezTo>
                    <a:cubicBezTo>
                      <a:pt x="2430" y="7645"/>
                      <a:pt x="3008" y="8121"/>
                      <a:pt x="3283" y="8690"/>
                    </a:cubicBezTo>
                    <a:cubicBezTo>
                      <a:pt x="3596" y="9324"/>
                      <a:pt x="3610" y="10112"/>
                      <a:pt x="3908" y="10634"/>
                    </a:cubicBezTo>
                    <a:cubicBezTo>
                      <a:pt x="4258" y="11282"/>
                      <a:pt x="4813" y="11534"/>
                      <a:pt x="5130" y="11954"/>
                    </a:cubicBezTo>
                    <a:cubicBezTo>
                      <a:pt x="5582" y="12558"/>
                      <a:pt x="5974" y="13334"/>
                      <a:pt x="6268" y="13334"/>
                    </a:cubicBezTo>
                    <a:cubicBezTo>
                      <a:pt x="6281" y="13334"/>
                      <a:pt x="6293" y="13332"/>
                      <a:pt x="6305" y="13330"/>
                    </a:cubicBezTo>
                    <a:cubicBezTo>
                      <a:pt x="6604" y="13260"/>
                      <a:pt x="6459" y="12378"/>
                      <a:pt x="6440" y="11623"/>
                    </a:cubicBezTo>
                    <a:cubicBezTo>
                      <a:pt x="6426" y="11119"/>
                      <a:pt x="6725" y="10644"/>
                      <a:pt x="6576" y="9921"/>
                    </a:cubicBezTo>
                    <a:cubicBezTo>
                      <a:pt x="6440" y="9338"/>
                      <a:pt x="5918" y="8671"/>
                      <a:pt x="5685" y="7999"/>
                    </a:cubicBezTo>
                    <a:cubicBezTo>
                      <a:pt x="5480" y="7393"/>
                      <a:pt x="5578" y="6698"/>
                      <a:pt x="5289" y="6050"/>
                    </a:cubicBezTo>
                    <a:cubicBezTo>
                      <a:pt x="5009" y="5397"/>
                      <a:pt x="4384" y="4922"/>
                      <a:pt x="4076" y="4348"/>
                    </a:cubicBezTo>
                    <a:cubicBezTo>
                      <a:pt x="3894" y="4031"/>
                      <a:pt x="3778" y="3672"/>
                      <a:pt x="3661" y="3327"/>
                    </a:cubicBezTo>
                    <a:cubicBezTo>
                      <a:pt x="3544" y="2982"/>
                      <a:pt x="3414" y="2655"/>
                      <a:pt x="3232" y="2394"/>
                    </a:cubicBezTo>
                    <a:cubicBezTo>
                      <a:pt x="2775" y="1765"/>
                      <a:pt x="2169" y="1569"/>
                      <a:pt x="1772" y="1186"/>
                    </a:cubicBezTo>
                    <a:cubicBezTo>
                      <a:pt x="1223" y="663"/>
                      <a:pt x="642" y="1"/>
                      <a:pt x="3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3"/>
              <p:cNvSpPr/>
              <p:nvPr/>
            </p:nvSpPr>
            <p:spPr>
              <a:xfrm>
                <a:off x="13217972" y="6742194"/>
                <a:ext cx="247301" cy="551114"/>
              </a:xfrm>
              <a:custGeom>
                <a:avLst/>
                <a:gdLst/>
                <a:ahLst/>
                <a:cxnLst/>
                <a:rect l="l" t="t" r="r" b="b"/>
                <a:pathLst>
                  <a:path w="7133" h="15896" extrusionOk="0">
                    <a:moveTo>
                      <a:pt x="210" y="0"/>
                    </a:moveTo>
                    <a:cubicBezTo>
                      <a:pt x="103" y="0"/>
                      <a:pt x="1" y="117"/>
                      <a:pt x="77" y="236"/>
                    </a:cubicBezTo>
                    <a:cubicBezTo>
                      <a:pt x="786" y="1304"/>
                      <a:pt x="1462" y="2488"/>
                      <a:pt x="2213" y="3966"/>
                    </a:cubicBezTo>
                    <a:cubicBezTo>
                      <a:pt x="2782" y="5090"/>
                      <a:pt x="3346" y="6321"/>
                      <a:pt x="3985" y="7837"/>
                    </a:cubicBezTo>
                    <a:cubicBezTo>
                      <a:pt x="5067" y="10434"/>
                      <a:pt x="6009" y="13088"/>
                      <a:pt x="6811" y="15783"/>
                    </a:cubicBezTo>
                    <a:cubicBezTo>
                      <a:pt x="6829" y="15848"/>
                      <a:pt x="6889" y="15894"/>
                      <a:pt x="6958" y="15895"/>
                    </a:cubicBezTo>
                    <a:lnTo>
                      <a:pt x="6958" y="15895"/>
                    </a:lnTo>
                    <a:cubicBezTo>
                      <a:pt x="7059" y="15894"/>
                      <a:pt x="7132" y="15797"/>
                      <a:pt x="7104" y="15699"/>
                    </a:cubicBezTo>
                    <a:cubicBezTo>
                      <a:pt x="6298" y="12990"/>
                      <a:pt x="5351" y="10327"/>
                      <a:pt x="4269" y="7720"/>
                    </a:cubicBezTo>
                    <a:cubicBezTo>
                      <a:pt x="3626" y="6196"/>
                      <a:pt x="3057" y="4960"/>
                      <a:pt x="2483" y="3831"/>
                    </a:cubicBezTo>
                    <a:cubicBezTo>
                      <a:pt x="1732" y="2344"/>
                      <a:pt x="1047" y="1145"/>
                      <a:pt x="333" y="68"/>
                    </a:cubicBezTo>
                    <a:cubicBezTo>
                      <a:pt x="299" y="20"/>
                      <a:pt x="254" y="0"/>
                      <a:pt x="210" y="0"/>
                    </a:cubicBezTo>
                    <a:close/>
                    <a:moveTo>
                      <a:pt x="6958" y="15895"/>
                    </a:moveTo>
                    <a:cubicBezTo>
                      <a:pt x="6957" y="15895"/>
                      <a:pt x="6956" y="15895"/>
                      <a:pt x="6955" y="15895"/>
                    </a:cubicBezTo>
                    <a:lnTo>
                      <a:pt x="6960" y="15895"/>
                    </a:lnTo>
                    <a:cubicBezTo>
                      <a:pt x="6959" y="15895"/>
                      <a:pt x="6958" y="15895"/>
                      <a:pt x="6958" y="15895"/>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3"/>
              <p:cNvSpPr/>
              <p:nvPr/>
            </p:nvSpPr>
            <p:spPr>
              <a:xfrm>
                <a:off x="13310501" y="7283538"/>
                <a:ext cx="382895" cy="398393"/>
              </a:xfrm>
              <a:custGeom>
                <a:avLst/>
                <a:gdLst/>
                <a:ahLst/>
                <a:cxnLst/>
                <a:rect l="l" t="t" r="r" b="b"/>
                <a:pathLst>
                  <a:path w="11044" h="11491" extrusionOk="0">
                    <a:moveTo>
                      <a:pt x="5522" y="0"/>
                    </a:moveTo>
                    <a:cubicBezTo>
                      <a:pt x="2472" y="0"/>
                      <a:pt x="1" y="2090"/>
                      <a:pt x="1" y="4664"/>
                    </a:cubicBezTo>
                    <a:cubicBezTo>
                      <a:pt x="1" y="6734"/>
                      <a:pt x="1600" y="8492"/>
                      <a:pt x="3811" y="9099"/>
                    </a:cubicBezTo>
                    <a:cubicBezTo>
                      <a:pt x="4338" y="9518"/>
                      <a:pt x="4771" y="10045"/>
                      <a:pt x="5084" y="10642"/>
                    </a:cubicBezTo>
                    <a:cubicBezTo>
                      <a:pt x="5214" y="10885"/>
                      <a:pt x="5322" y="11141"/>
                      <a:pt x="5405" y="11407"/>
                    </a:cubicBezTo>
                    <a:cubicBezTo>
                      <a:pt x="5424" y="11463"/>
                      <a:pt x="5473" y="11491"/>
                      <a:pt x="5522" y="11491"/>
                    </a:cubicBezTo>
                    <a:cubicBezTo>
                      <a:pt x="5571" y="11491"/>
                      <a:pt x="5620" y="11463"/>
                      <a:pt x="5639" y="11407"/>
                    </a:cubicBezTo>
                    <a:cubicBezTo>
                      <a:pt x="5723" y="11141"/>
                      <a:pt x="5830" y="10885"/>
                      <a:pt x="5960" y="10642"/>
                    </a:cubicBezTo>
                    <a:cubicBezTo>
                      <a:pt x="6278" y="10045"/>
                      <a:pt x="6711" y="9518"/>
                      <a:pt x="7238" y="9099"/>
                    </a:cubicBezTo>
                    <a:cubicBezTo>
                      <a:pt x="9449" y="8492"/>
                      <a:pt x="11043" y="6734"/>
                      <a:pt x="11043" y="4664"/>
                    </a:cubicBezTo>
                    <a:cubicBezTo>
                      <a:pt x="11043" y="2085"/>
                      <a:pt x="8572" y="0"/>
                      <a:pt x="55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3"/>
              <p:cNvSpPr/>
              <p:nvPr/>
            </p:nvSpPr>
            <p:spPr>
              <a:xfrm>
                <a:off x="13389094" y="7358698"/>
                <a:ext cx="122558" cy="10540"/>
              </a:xfrm>
              <a:custGeom>
                <a:avLst/>
                <a:gdLst/>
                <a:ahLst/>
                <a:cxnLst/>
                <a:rect l="l" t="t" r="r" b="b"/>
                <a:pathLst>
                  <a:path w="3535" h="304" extrusionOk="0">
                    <a:moveTo>
                      <a:pt x="205" y="1"/>
                    </a:moveTo>
                    <a:cubicBezTo>
                      <a:pt x="0" y="1"/>
                      <a:pt x="0" y="304"/>
                      <a:pt x="205" y="304"/>
                    </a:cubicBezTo>
                    <a:lnTo>
                      <a:pt x="3330" y="304"/>
                    </a:lnTo>
                    <a:cubicBezTo>
                      <a:pt x="3535" y="304"/>
                      <a:pt x="3535" y="1"/>
                      <a:pt x="3330" y="1"/>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3"/>
              <p:cNvSpPr/>
              <p:nvPr/>
            </p:nvSpPr>
            <p:spPr>
              <a:xfrm>
                <a:off x="13543298" y="7439857"/>
                <a:ext cx="122905" cy="10713"/>
              </a:xfrm>
              <a:custGeom>
                <a:avLst/>
                <a:gdLst/>
                <a:ahLst/>
                <a:cxnLst/>
                <a:rect l="l" t="t" r="r" b="b"/>
                <a:pathLst>
                  <a:path w="3545" h="309" extrusionOk="0">
                    <a:moveTo>
                      <a:pt x="201" y="1"/>
                    </a:moveTo>
                    <a:cubicBezTo>
                      <a:pt x="1" y="1"/>
                      <a:pt x="1" y="309"/>
                      <a:pt x="201" y="309"/>
                    </a:cubicBezTo>
                    <a:lnTo>
                      <a:pt x="3340" y="309"/>
                    </a:lnTo>
                    <a:cubicBezTo>
                      <a:pt x="3545" y="309"/>
                      <a:pt x="3545" y="1"/>
                      <a:pt x="3340" y="1"/>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3"/>
              <p:cNvSpPr/>
              <p:nvPr/>
            </p:nvSpPr>
            <p:spPr>
              <a:xfrm>
                <a:off x="13419325" y="7439857"/>
                <a:ext cx="98810" cy="10713"/>
              </a:xfrm>
              <a:custGeom>
                <a:avLst/>
                <a:gdLst/>
                <a:ahLst/>
                <a:cxnLst/>
                <a:rect l="l" t="t" r="r" b="b"/>
                <a:pathLst>
                  <a:path w="2850" h="309" extrusionOk="0">
                    <a:moveTo>
                      <a:pt x="205" y="1"/>
                    </a:moveTo>
                    <a:cubicBezTo>
                      <a:pt x="0" y="1"/>
                      <a:pt x="0" y="309"/>
                      <a:pt x="205" y="309"/>
                    </a:cubicBezTo>
                    <a:lnTo>
                      <a:pt x="2649" y="309"/>
                    </a:lnTo>
                    <a:cubicBezTo>
                      <a:pt x="2849" y="309"/>
                      <a:pt x="2849" y="1"/>
                      <a:pt x="2649" y="1"/>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3"/>
              <p:cNvSpPr/>
              <p:nvPr/>
            </p:nvSpPr>
            <p:spPr>
              <a:xfrm>
                <a:off x="13327142" y="7439857"/>
                <a:ext cx="61019" cy="10713"/>
              </a:xfrm>
              <a:custGeom>
                <a:avLst/>
                <a:gdLst/>
                <a:ahLst/>
                <a:cxnLst/>
                <a:rect l="l" t="t" r="r" b="b"/>
                <a:pathLst>
                  <a:path w="1760" h="309" extrusionOk="0">
                    <a:moveTo>
                      <a:pt x="206" y="1"/>
                    </a:moveTo>
                    <a:cubicBezTo>
                      <a:pt x="1" y="1"/>
                      <a:pt x="1" y="309"/>
                      <a:pt x="206" y="309"/>
                    </a:cubicBezTo>
                    <a:lnTo>
                      <a:pt x="1554" y="309"/>
                    </a:lnTo>
                    <a:cubicBezTo>
                      <a:pt x="1759" y="309"/>
                      <a:pt x="1759" y="1"/>
                      <a:pt x="1554" y="1"/>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3"/>
              <p:cNvSpPr/>
              <p:nvPr/>
            </p:nvSpPr>
            <p:spPr>
              <a:xfrm>
                <a:off x="13552693" y="7358698"/>
                <a:ext cx="60985" cy="10540"/>
              </a:xfrm>
              <a:custGeom>
                <a:avLst/>
                <a:gdLst/>
                <a:ahLst/>
                <a:cxnLst/>
                <a:rect l="l" t="t" r="r" b="b"/>
                <a:pathLst>
                  <a:path w="1759" h="304" extrusionOk="0">
                    <a:moveTo>
                      <a:pt x="206" y="1"/>
                    </a:moveTo>
                    <a:cubicBezTo>
                      <a:pt x="0" y="1"/>
                      <a:pt x="0" y="304"/>
                      <a:pt x="206" y="304"/>
                    </a:cubicBezTo>
                    <a:lnTo>
                      <a:pt x="1558" y="304"/>
                    </a:lnTo>
                    <a:cubicBezTo>
                      <a:pt x="1758" y="304"/>
                      <a:pt x="1758" y="1"/>
                      <a:pt x="1558" y="1"/>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3"/>
              <p:cNvSpPr/>
              <p:nvPr/>
            </p:nvSpPr>
            <p:spPr>
              <a:xfrm>
                <a:off x="13428373" y="7539632"/>
                <a:ext cx="89761" cy="10678"/>
              </a:xfrm>
              <a:custGeom>
                <a:avLst/>
                <a:gdLst/>
                <a:ahLst/>
                <a:cxnLst/>
                <a:rect l="l" t="t" r="r" b="b"/>
                <a:pathLst>
                  <a:path w="2589" h="308" extrusionOk="0">
                    <a:moveTo>
                      <a:pt x="205" y="0"/>
                    </a:moveTo>
                    <a:cubicBezTo>
                      <a:pt x="0" y="0"/>
                      <a:pt x="0" y="308"/>
                      <a:pt x="205" y="308"/>
                    </a:cubicBezTo>
                    <a:lnTo>
                      <a:pt x="2383" y="308"/>
                    </a:lnTo>
                    <a:cubicBezTo>
                      <a:pt x="2588" y="308"/>
                      <a:pt x="2588" y="0"/>
                      <a:pt x="2383"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3"/>
              <p:cNvSpPr/>
              <p:nvPr/>
            </p:nvSpPr>
            <p:spPr>
              <a:xfrm>
                <a:off x="13510988" y="7494840"/>
                <a:ext cx="89761" cy="10713"/>
              </a:xfrm>
              <a:custGeom>
                <a:avLst/>
                <a:gdLst/>
                <a:ahLst/>
                <a:cxnLst/>
                <a:rect l="l" t="t" r="r" b="b"/>
                <a:pathLst>
                  <a:path w="2589" h="309" extrusionOk="0">
                    <a:moveTo>
                      <a:pt x="205" y="0"/>
                    </a:moveTo>
                    <a:cubicBezTo>
                      <a:pt x="0" y="0"/>
                      <a:pt x="0" y="308"/>
                      <a:pt x="205" y="308"/>
                    </a:cubicBezTo>
                    <a:lnTo>
                      <a:pt x="2383" y="308"/>
                    </a:lnTo>
                    <a:cubicBezTo>
                      <a:pt x="2588" y="308"/>
                      <a:pt x="2588" y="0"/>
                      <a:pt x="2383"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3"/>
            <p:cNvGrpSpPr/>
            <p:nvPr/>
          </p:nvGrpSpPr>
          <p:grpSpPr>
            <a:xfrm>
              <a:off x="-250564" y="-214323"/>
              <a:ext cx="9700139" cy="5448380"/>
              <a:chOff x="-250564" y="-214323"/>
              <a:chExt cx="9700139" cy="5448380"/>
            </a:xfrm>
          </p:grpSpPr>
          <p:grpSp>
            <p:nvGrpSpPr>
              <p:cNvPr id="775" name="Google Shape;775;p33"/>
              <p:cNvGrpSpPr/>
              <p:nvPr/>
            </p:nvGrpSpPr>
            <p:grpSpPr>
              <a:xfrm>
                <a:off x="8430679" y="4423198"/>
                <a:ext cx="1018896" cy="810859"/>
                <a:chOff x="8430679" y="4423198"/>
                <a:chExt cx="1018896" cy="810859"/>
              </a:xfrm>
            </p:grpSpPr>
            <p:sp>
              <p:nvSpPr>
                <p:cNvPr id="776" name="Google Shape;776;p33"/>
                <p:cNvSpPr/>
                <p:nvPr/>
              </p:nvSpPr>
              <p:spPr>
                <a:xfrm rot="-542867" flipH="1">
                  <a:off x="8481661" y="4475785"/>
                  <a:ext cx="724632" cy="705686"/>
                </a:xfrm>
                <a:custGeom>
                  <a:avLst/>
                  <a:gdLst/>
                  <a:ahLst/>
                  <a:cxnLst/>
                  <a:rect l="l" t="t" r="r" b="b"/>
                  <a:pathLst>
                    <a:path w="13371" h="13022" extrusionOk="0">
                      <a:moveTo>
                        <a:pt x="7667" y="5705"/>
                      </a:moveTo>
                      <a:cubicBezTo>
                        <a:pt x="7872" y="5938"/>
                        <a:pt x="8124" y="6125"/>
                        <a:pt x="8404" y="6256"/>
                      </a:cubicBezTo>
                      <a:cubicBezTo>
                        <a:pt x="8227" y="6708"/>
                        <a:pt x="7896" y="7365"/>
                        <a:pt x="7266" y="8191"/>
                      </a:cubicBezTo>
                      <a:cubicBezTo>
                        <a:pt x="7159" y="8331"/>
                        <a:pt x="7047" y="8466"/>
                        <a:pt x="6926" y="8596"/>
                      </a:cubicBezTo>
                      <a:cubicBezTo>
                        <a:pt x="7038" y="8312"/>
                        <a:pt x="7140" y="8018"/>
                        <a:pt x="7229" y="7724"/>
                      </a:cubicBezTo>
                      <a:cubicBezTo>
                        <a:pt x="7425" y="7062"/>
                        <a:pt x="7569" y="6386"/>
                        <a:pt x="7667" y="5705"/>
                      </a:cubicBezTo>
                      <a:close/>
                      <a:moveTo>
                        <a:pt x="6644" y="0"/>
                      </a:moveTo>
                      <a:cubicBezTo>
                        <a:pt x="6548" y="0"/>
                        <a:pt x="6452" y="3"/>
                        <a:pt x="6357" y="7"/>
                      </a:cubicBezTo>
                      <a:cubicBezTo>
                        <a:pt x="6068" y="25"/>
                        <a:pt x="5779" y="63"/>
                        <a:pt x="5494" y="123"/>
                      </a:cubicBezTo>
                      <a:cubicBezTo>
                        <a:pt x="4986" y="230"/>
                        <a:pt x="4501" y="408"/>
                        <a:pt x="4044" y="655"/>
                      </a:cubicBezTo>
                      <a:cubicBezTo>
                        <a:pt x="3046" y="1205"/>
                        <a:pt x="2552" y="1998"/>
                        <a:pt x="2715" y="2767"/>
                      </a:cubicBezTo>
                      <a:cubicBezTo>
                        <a:pt x="2864" y="3476"/>
                        <a:pt x="3536" y="3966"/>
                        <a:pt x="4515" y="4115"/>
                      </a:cubicBezTo>
                      <a:cubicBezTo>
                        <a:pt x="4533" y="4656"/>
                        <a:pt x="4473" y="5547"/>
                        <a:pt x="4100" y="6820"/>
                      </a:cubicBezTo>
                      <a:cubicBezTo>
                        <a:pt x="3382" y="9296"/>
                        <a:pt x="1554" y="9734"/>
                        <a:pt x="1456" y="9753"/>
                      </a:cubicBezTo>
                      <a:cubicBezTo>
                        <a:pt x="574" y="9926"/>
                        <a:pt x="1" y="10779"/>
                        <a:pt x="173" y="11660"/>
                      </a:cubicBezTo>
                      <a:cubicBezTo>
                        <a:pt x="325" y="12437"/>
                        <a:pt x="1006" y="12978"/>
                        <a:pt x="1768" y="12978"/>
                      </a:cubicBezTo>
                      <a:cubicBezTo>
                        <a:pt x="1871" y="12978"/>
                        <a:pt x="1976" y="12968"/>
                        <a:pt x="2081" y="12947"/>
                      </a:cubicBezTo>
                      <a:cubicBezTo>
                        <a:pt x="2393" y="12882"/>
                        <a:pt x="2691" y="12784"/>
                        <a:pt x="2985" y="12663"/>
                      </a:cubicBezTo>
                      <a:cubicBezTo>
                        <a:pt x="3186" y="12817"/>
                        <a:pt x="3424" y="12919"/>
                        <a:pt x="3675" y="12966"/>
                      </a:cubicBezTo>
                      <a:cubicBezTo>
                        <a:pt x="3927" y="13003"/>
                        <a:pt x="4179" y="13022"/>
                        <a:pt x="4431" y="13022"/>
                      </a:cubicBezTo>
                      <a:cubicBezTo>
                        <a:pt x="5648" y="13022"/>
                        <a:pt x="7970" y="12654"/>
                        <a:pt x="9854" y="10168"/>
                      </a:cubicBezTo>
                      <a:cubicBezTo>
                        <a:pt x="11076" y="8564"/>
                        <a:pt x="11552" y="7291"/>
                        <a:pt x="11734" y="6484"/>
                      </a:cubicBezTo>
                      <a:cubicBezTo>
                        <a:pt x="12312" y="6307"/>
                        <a:pt x="12769" y="6027"/>
                        <a:pt x="13053" y="5668"/>
                      </a:cubicBezTo>
                      <a:lnTo>
                        <a:pt x="13058" y="5659"/>
                      </a:lnTo>
                      <a:cubicBezTo>
                        <a:pt x="13077" y="5631"/>
                        <a:pt x="13100" y="5607"/>
                        <a:pt x="13114" y="5579"/>
                      </a:cubicBezTo>
                      <a:lnTo>
                        <a:pt x="13123" y="5565"/>
                      </a:lnTo>
                      <a:lnTo>
                        <a:pt x="13128" y="5561"/>
                      </a:lnTo>
                      <a:cubicBezTo>
                        <a:pt x="13147" y="5528"/>
                        <a:pt x="13165" y="5500"/>
                        <a:pt x="13179" y="5472"/>
                      </a:cubicBezTo>
                      <a:cubicBezTo>
                        <a:pt x="13189" y="5453"/>
                        <a:pt x="13198" y="5439"/>
                        <a:pt x="13207" y="5421"/>
                      </a:cubicBezTo>
                      <a:lnTo>
                        <a:pt x="13212" y="5416"/>
                      </a:lnTo>
                      <a:cubicBezTo>
                        <a:pt x="13217" y="5402"/>
                        <a:pt x="13226" y="5383"/>
                        <a:pt x="13231" y="5369"/>
                      </a:cubicBezTo>
                      <a:cubicBezTo>
                        <a:pt x="13240" y="5355"/>
                        <a:pt x="13249" y="5332"/>
                        <a:pt x="13259" y="5309"/>
                      </a:cubicBezTo>
                      <a:cubicBezTo>
                        <a:pt x="13268" y="5295"/>
                        <a:pt x="13273" y="5281"/>
                        <a:pt x="13277" y="5267"/>
                      </a:cubicBezTo>
                      <a:lnTo>
                        <a:pt x="13277" y="5262"/>
                      </a:lnTo>
                      <a:cubicBezTo>
                        <a:pt x="13291" y="5225"/>
                        <a:pt x="13301" y="5188"/>
                        <a:pt x="13310" y="5150"/>
                      </a:cubicBezTo>
                      <a:cubicBezTo>
                        <a:pt x="13315" y="5132"/>
                        <a:pt x="13319" y="5113"/>
                        <a:pt x="13324" y="5104"/>
                      </a:cubicBezTo>
                      <a:cubicBezTo>
                        <a:pt x="13329" y="5080"/>
                        <a:pt x="13333" y="5057"/>
                        <a:pt x="13338" y="5034"/>
                      </a:cubicBezTo>
                      <a:cubicBezTo>
                        <a:pt x="13342" y="5010"/>
                        <a:pt x="13342" y="5001"/>
                        <a:pt x="13347" y="4978"/>
                      </a:cubicBezTo>
                      <a:cubicBezTo>
                        <a:pt x="13352" y="4959"/>
                        <a:pt x="13352" y="4936"/>
                        <a:pt x="13356" y="4917"/>
                      </a:cubicBezTo>
                      <a:cubicBezTo>
                        <a:pt x="13356" y="4898"/>
                        <a:pt x="13356" y="4880"/>
                        <a:pt x="13356" y="4861"/>
                      </a:cubicBezTo>
                      <a:cubicBezTo>
                        <a:pt x="13361" y="4843"/>
                        <a:pt x="13356" y="4819"/>
                        <a:pt x="13356" y="4796"/>
                      </a:cubicBezTo>
                      <a:cubicBezTo>
                        <a:pt x="13370" y="4078"/>
                        <a:pt x="12806" y="3462"/>
                        <a:pt x="11860" y="3140"/>
                      </a:cubicBezTo>
                      <a:cubicBezTo>
                        <a:pt x="11384" y="2986"/>
                        <a:pt x="10885" y="2907"/>
                        <a:pt x="10387" y="2907"/>
                      </a:cubicBezTo>
                      <a:cubicBezTo>
                        <a:pt x="10372" y="2907"/>
                        <a:pt x="10358" y="2907"/>
                        <a:pt x="10344" y="2907"/>
                      </a:cubicBezTo>
                      <a:cubicBezTo>
                        <a:pt x="9206" y="2907"/>
                        <a:pt x="8273" y="3238"/>
                        <a:pt x="7756" y="3770"/>
                      </a:cubicBezTo>
                      <a:cubicBezTo>
                        <a:pt x="7751" y="3686"/>
                        <a:pt x="7747" y="3602"/>
                        <a:pt x="7737" y="3527"/>
                      </a:cubicBezTo>
                      <a:cubicBezTo>
                        <a:pt x="8297" y="3229"/>
                        <a:pt x="8716" y="2847"/>
                        <a:pt x="8945" y="2427"/>
                      </a:cubicBezTo>
                      <a:lnTo>
                        <a:pt x="8945" y="2418"/>
                      </a:lnTo>
                      <a:cubicBezTo>
                        <a:pt x="8964" y="2385"/>
                        <a:pt x="8982" y="2352"/>
                        <a:pt x="8996" y="2324"/>
                      </a:cubicBezTo>
                      <a:lnTo>
                        <a:pt x="9010" y="2287"/>
                      </a:lnTo>
                      <a:cubicBezTo>
                        <a:pt x="9020" y="2264"/>
                        <a:pt x="9029" y="2240"/>
                        <a:pt x="9043" y="2217"/>
                      </a:cubicBezTo>
                      <a:cubicBezTo>
                        <a:pt x="9048" y="2198"/>
                        <a:pt x="9052" y="2184"/>
                        <a:pt x="9057" y="2166"/>
                      </a:cubicBezTo>
                      <a:cubicBezTo>
                        <a:pt x="9062" y="2152"/>
                        <a:pt x="9071" y="2124"/>
                        <a:pt x="9080" y="2100"/>
                      </a:cubicBezTo>
                      <a:cubicBezTo>
                        <a:pt x="9085" y="2077"/>
                        <a:pt x="9090" y="2068"/>
                        <a:pt x="9090" y="2054"/>
                      </a:cubicBezTo>
                      <a:cubicBezTo>
                        <a:pt x="9099" y="2026"/>
                        <a:pt x="9104" y="1998"/>
                        <a:pt x="9113" y="1965"/>
                      </a:cubicBezTo>
                      <a:cubicBezTo>
                        <a:pt x="9113" y="1951"/>
                        <a:pt x="9118" y="1937"/>
                        <a:pt x="9122" y="1919"/>
                      </a:cubicBezTo>
                      <a:cubicBezTo>
                        <a:pt x="9127" y="1886"/>
                        <a:pt x="9132" y="1853"/>
                        <a:pt x="9136" y="1816"/>
                      </a:cubicBezTo>
                      <a:cubicBezTo>
                        <a:pt x="9136" y="1802"/>
                        <a:pt x="9136" y="1788"/>
                        <a:pt x="9136" y="1774"/>
                      </a:cubicBezTo>
                      <a:cubicBezTo>
                        <a:pt x="9136" y="1746"/>
                        <a:pt x="9136" y="1723"/>
                        <a:pt x="9141" y="1695"/>
                      </a:cubicBezTo>
                      <a:lnTo>
                        <a:pt x="9141" y="1648"/>
                      </a:lnTo>
                      <a:cubicBezTo>
                        <a:pt x="9141" y="1616"/>
                        <a:pt x="9141" y="1588"/>
                        <a:pt x="9136" y="1560"/>
                      </a:cubicBezTo>
                      <a:cubicBezTo>
                        <a:pt x="9136" y="1546"/>
                        <a:pt x="9136" y="1532"/>
                        <a:pt x="9132" y="1518"/>
                      </a:cubicBezTo>
                      <a:cubicBezTo>
                        <a:pt x="9127" y="1476"/>
                        <a:pt x="9118" y="1434"/>
                        <a:pt x="9113" y="1392"/>
                      </a:cubicBezTo>
                      <a:cubicBezTo>
                        <a:pt x="9104" y="1350"/>
                        <a:pt x="9090" y="1303"/>
                        <a:pt x="9076" y="1256"/>
                      </a:cubicBezTo>
                      <a:cubicBezTo>
                        <a:pt x="9071" y="1242"/>
                        <a:pt x="9066" y="1228"/>
                        <a:pt x="9062" y="1214"/>
                      </a:cubicBezTo>
                      <a:cubicBezTo>
                        <a:pt x="9052" y="1191"/>
                        <a:pt x="9043" y="1163"/>
                        <a:pt x="9024" y="1131"/>
                      </a:cubicBezTo>
                      <a:cubicBezTo>
                        <a:pt x="8744" y="478"/>
                        <a:pt x="7980" y="67"/>
                        <a:pt x="6935" y="2"/>
                      </a:cubicBezTo>
                      <a:lnTo>
                        <a:pt x="6763" y="2"/>
                      </a:lnTo>
                      <a:cubicBezTo>
                        <a:pt x="6723" y="1"/>
                        <a:pt x="6683" y="0"/>
                        <a:pt x="6644" y="0"/>
                      </a:cubicBezTo>
                      <a:close/>
                    </a:path>
                  </a:pathLst>
                </a:custGeom>
                <a:solidFill>
                  <a:schemeClr val="accent5"/>
                </a:solidFill>
                <a:ln w="28575"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3"/>
                <p:cNvSpPr/>
                <p:nvPr/>
              </p:nvSpPr>
              <p:spPr>
                <a:xfrm rot="-542867" flipH="1">
                  <a:off x="8742857" y="4497627"/>
                  <a:ext cx="416267" cy="624073"/>
                </a:xfrm>
                <a:custGeom>
                  <a:avLst/>
                  <a:gdLst/>
                  <a:ahLst/>
                  <a:cxnLst/>
                  <a:rect l="l" t="t" r="r" b="b"/>
                  <a:pathLst>
                    <a:path w="7681" h="11516" extrusionOk="0">
                      <a:moveTo>
                        <a:pt x="5804" y="1"/>
                      </a:moveTo>
                      <a:cubicBezTo>
                        <a:pt x="5491" y="1"/>
                        <a:pt x="5154" y="35"/>
                        <a:pt x="4808" y="109"/>
                      </a:cubicBezTo>
                      <a:cubicBezTo>
                        <a:pt x="3437" y="403"/>
                        <a:pt x="2444" y="1196"/>
                        <a:pt x="2588" y="1886"/>
                      </a:cubicBezTo>
                      <a:cubicBezTo>
                        <a:pt x="2700" y="2399"/>
                        <a:pt x="3414" y="2707"/>
                        <a:pt x="4337" y="2712"/>
                      </a:cubicBezTo>
                      <a:cubicBezTo>
                        <a:pt x="4416" y="3099"/>
                        <a:pt x="4552" y="4278"/>
                        <a:pt x="3964" y="6298"/>
                      </a:cubicBezTo>
                      <a:cubicBezTo>
                        <a:pt x="3115" y="9212"/>
                        <a:pt x="872" y="9716"/>
                        <a:pt x="770" y="9739"/>
                      </a:cubicBezTo>
                      <a:cubicBezTo>
                        <a:pt x="313" y="9828"/>
                        <a:pt x="0" y="10247"/>
                        <a:pt x="47" y="10709"/>
                      </a:cubicBezTo>
                      <a:cubicBezTo>
                        <a:pt x="93" y="11163"/>
                        <a:pt x="475" y="11516"/>
                        <a:pt x="933" y="11516"/>
                      </a:cubicBezTo>
                      <a:cubicBezTo>
                        <a:pt x="936" y="11516"/>
                        <a:pt x="939" y="11516"/>
                        <a:pt x="942" y="11516"/>
                      </a:cubicBezTo>
                      <a:cubicBezTo>
                        <a:pt x="998" y="11516"/>
                        <a:pt x="1054" y="11511"/>
                        <a:pt x="1110" y="11502"/>
                      </a:cubicBezTo>
                      <a:cubicBezTo>
                        <a:pt x="1250" y="11474"/>
                        <a:pt x="4519" y="10812"/>
                        <a:pt x="5689" y="6801"/>
                      </a:cubicBezTo>
                      <a:cubicBezTo>
                        <a:pt x="6352" y="4526"/>
                        <a:pt x="6235" y="3066"/>
                        <a:pt x="6100" y="2376"/>
                      </a:cubicBezTo>
                      <a:cubicBezTo>
                        <a:pt x="7060" y="1998"/>
                        <a:pt x="7681" y="1378"/>
                        <a:pt x="7564" y="823"/>
                      </a:cubicBezTo>
                      <a:cubicBezTo>
                        <a:pt x="7452" y="310"/>
                        <a:pt x="6735" y="1"/>
                        <a:pt x="5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3"/>
                <p:cNvSpPr/>
                <p:nvPr/>
              </p:nvSpPr>
              <p:spPr>
                <a:xfrm rot="-542867" flipH="1">
                  <a:off x="8708847" y="4510796"/>
                  <a:ext cx="279317" cy="123449"/>
                </a:xfrm>
                <a:custGeom>
                  <a:avLst/>
                  <a:gdLst/>
                  <a:ahLst/>
                  <a:cxnLst/>
                  <a:rect l="l" t="t" r="r" b="b"/>
                  <a:pathLst>
                    <a:path w="5154" h="2278" extrusionOk="0">
                      <a:moveTo>
                        <a:pt x="3359" y="1"/>
                      </a:moveTo>
                      <a:cubicBezTo>
                        <a:pt x="3046" y="1"/>
                        <a:pt x="2710" y="35"/>
                        <a:pt x="2365" y="109"/>
                      </a:cubicBezTo>
                      <a:cubicBezTo>
                        <a:pt x="994" y="403"/>
                        <a:pt x="1" y="1196"/>
                        <a:pt x="145" y="1886"/>
                      </a:cubicBezTo>
                      <a:cubicBezTo>
                        <a:pt x="183" y="2040"/>
                        <a:pt x="267" y="2180"/>
                        <a:pt x="388" y="2278"/>
                      </a:cubicBezTo>
                      <a:lnTo>
                        <a:pt x="5023" y="1359"/>
                      </a:lnTo>
                      <a:cubicBezTo>
                        <a:pt x="5121" y="1196"/>
                        <a:pt x="5154" y="1005"/>
                        <a:pt x="5121" y="823"/>
                      </a:cubicBezTo>
                      <a:cubicBezTo>
                        <a:pt x="5009" y="310"/>
                        <a:pt x="4289" y="1"/>
                        <a:pt x="3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3"/>
                <p:cNvSpPr/>
                <p:nvPr/>
              </p:nvSpPr>
              <p:spPr>
                <a:xfrm rot="-542867" flipH="1">
                  <a:off x="8807203" y="4636854"/>
                  <a:ext cx="85356" cy="30781"/>
                </a:xfrm>
                <a:custGeom>
                  <a:avLst/>
                  <a:gdLst/>
                  <a:ahLst/>
                  <a:cxnLst/>
                  <a:rect l="l" t="t" r="r" b="b"/>
                  <a:pathLst>
                    <a:path w="1575" h="568" extrusionOk="0">
                      <a:moveTo>
                        <a:pt x="1326" y="0"/>
                      </a:moveTo>
                      <a:cubicBezTo>
                        <a:pt x="1316" y="0"/>
                        <a:pt x="1304" y="1"/>
                        <a:pt x="1292" y="3"/>
                      </a:cubicBezTo>
                      <a:lnTo>
                        <a:pt x="215" y="208"/>
                      </a:lnTo>
                      <a:cubicBezTo>
                        <a:pt x="1" y="250"/>
                        <a:pt x="29" y="567"/>
                        <a:pt x="248" y="567"/>
                      </a:cubicBezTo>
                      <a:cubicBezTo>
                        <a:pt x="262" y="563"/>
                        <a:pt x="271" y="563"/>
                        <a:pt x="285" y="563"/>
                      </a:cubicBezTo>
                      <a:lnTo>
                        <a:pt x="1358" y="358"/>
                      </a:lnTo>
                      <a:cubicBezTo>
                        <a:pt x="1574" y="309"/>
                        <a:pt x="1527" y="0"/>
                        <a:pt x="1326"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3"/>
                <p:cNvSpPr/>
                <p:nvPr/>
              </p:nvSpPr>
              <p:spPr>
                <a:xfrm rot="-542867" flipH="1">
                  <a:off x="8534444" y="4681403"/>
                  <a:ext cx="522216" cy="468651"/>
                </a:xfrm>
                <a:custGeom>
                  <a:avLst/>
                  <a:gdLst/>
                  <a:ahLst/>
                  <a:cxnLst/>
                  <a:rect l="l" t="t" r="r" b="b"/>
                  <a:pathLst>
                    <a:path w="9636" h="8648" extrusionOk="0">
                      <a:moveTo>
                        <a:pt x="7341" y="1"/>
                      </a:moveTo>
                      <a:cubicBezTo>
                        <a:pt x="6068" y="1"/>
                        <a:pt x="5042" y="518"/>
                        <a:pt x="5042" y="1153"/>
                      </a:cubicBezTo>
                      <a:cubicBezTo>
                        <a:pt x="5042" y="1600"/>
                        <a:pt x="5550" y="1987"/>
                        <a:pt x="6292" y="2178"/>
                      </a:cubicBezTo>
                      <a:cubicBezTo>
                        <a:pt x="6217" y="2575"/>
                        <a:pt x="5923" y="3577"/>
                        <a:pt x="4846" y="4995"/>
                      </a:cubicBezTo>
                      <a:cubicBezTo>
                        <a:pt x="3583" y="6656"/>
                        <a:pt x="2092" y="6857"/>
                        <a:pt x="1442" y="6857"/>
                      </a:cubicBezTo>
                      <a:cubicBezTo>
                        <a:pt x="1255" y="6857"/>
                        <a:pt x="1137" y="6840"/>
                        <a:pt x="1115" y="6837"/>
                      </a:cubicBezTo>
                      <a:cubicBezTo>
                        <a:pt x="1067" y="6829"/>
                        <a:pt x="1018" y="6825"/>
                        <a:pt x="970" y="6825"/>
                      </a:cubicBezTo>
                      <a:cubicBezTo>
                        <a:pt x="542" y="6825"/>
                        <a:pt x="165" y="7133"/>
                        <a:pt x="85" y="7565"/>
                      </a:cubicBezTo>
                      <a:cubicBezTo>
                        <a:pt x="1" y="8050"/>
                        <a:pt x="318" y="8511"/>
                        <a:pt x="803" y="8605"/>
                      </a:cubicBezTo>
                      <a:cubicBezTo>
                        <a:pt x="983" y="8633"/>
                        <a:pt x="1166" y="8647"/>
                        <a:pt x="1349" y="8647"/>
                      </a:cubicBezTo>
                      <a:cubicBezTo>
                        <a:pt x="1375" y="8647"/>
                        <a:pt x="1402" y="8647"/>
                        <a:pt x="1428" y="8647"/>
                      </a:cubicBezTo>
                      <a:cubicBezTo>
                        <a:pt x="2458" y="8647"/>
                        <a:pt x="4562" y="8334"/>
                        <a:pt x="6273" y="6082"/>
                      </a:cubicBezTo>
                      <a:cubicBezTo>
                        <a:pt x="7733" y="4160"/>
                        <a:pt x="8036" y="2775"/>
                        <a:pt x="8101" y="2239"/>
                      </a:cubicBezTo>
                      <a:cubicBezTo>
                        <a:pt x="8996" y="2081"/>
                        <a:pt x="9635" y="1652"/>
                        <a:pt x="9635" y="1153"/>
                      </a:cubicBezTo>
                      <a:cubicBezTo>
                        <a:pt x="9635" y="518"/>
                        <a:pt x="8609" y="1"/>
                        <a:pt x="73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3"/>
                <p:cNvSpPr/>
                <p:nvPr/>
              </p:nvSpPr>
              <p:spPr>
                <a:xfrm rot="-542867" flipH="1">
                  <a:off x="8506014" y="4705272"/>
                  <a:ext cx="249240" cy="88008"/>
                </a:xfrm>
                <a:custGeom>
                  <a:avLst/>
                  <a:gdLst/>
                  <a:ahLst/>
                  <a:cxnLst/>
                  <a:rect l="l" t="t" r="r" b="b"/>
                  <a:pathLst>
                    <a:path w="4599" h="1624" extrusionOk="0">
                      <a:moveTo>
                        <a:pt x="2300" y="1"/>
                      </a:moveTo>
                      <a:cubicBezTo>
                        <a:pt x="1032" y="1"/>
                        <a:pt x="1" y="518"/>
                        <a:pt x="1" y="1153"/>
                      </a:cubicBezTo>
                      <a:cubicBezTo>
                        <a:pt x="1" y="1264"/>
                        <a:pt x="34" y="1376"/>
                        <a:pt x="90" y="1474"/>
                      </a:cubicBezTo>
                      <a:lnTo>
                        <a:pt x="4394" y="1624"/>
                      </a:lnTo>
                      <a:cubicBezTo>
                        <a:pt x="4520" y="1498"/>
                        <a:pt x="4590" y="1330"/>
                        <a:pt x="4599" y="1153"/>
                      </a:cubicBezTo>
                      <a:cubicBezTo>
                        <a:pt x="4599" y="518"/>
                        <a:pt x="3568" y="1"/>
                        <a:pt x="2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rot="-542867" flipH="1">
                  <a:off x="8606836" y="4813397"/>
                  <a:ext cx="85519" cy="23302"/>
                </a:xfrm>
                <a:custGeom>
                  <a:avLst/>
                  <a:gdLst/>
                  <a:ahLst/>
                  <a:cxnLst/>
                  <a:rect l="l" t="t" r="r" b="b"/>
                  <a:pathLst>
                    <a:path w="1578" h="430" extrusionOk="0">
                      <a:moveTo>
                        <a:pt x="248" y="1"/>
                      </a:moveTo>
                      <a:cubicBezTo>
                        <a:pt x="19" y="1"/>
                        <a:pt x="1" y="346"/>
                        <a:pt x="239" y="360"/>
                      </a:cubicBezTo>
                      <a:lnTo>
                        <a:pt x="1330" y="430"/>
                      </a:lnTo>
                      <a:lnTo>
                        <a:pt x="1339" y="430"/>
                      </a:lnTo>
                      <a:cubicBezTo>
                        <a:pt x="1568" y="425"/>
                        <a:pt x="1577" y="90"/>
                        <a:pt x="1353" y="71"/>
                      </a:cubicBezTo>
                      <a:lnTo>
                        <a:pt x="262" y="1"/>
                      </a:lnTo>
                      <a:cubicBezTo>
                        <a:pt x="257" y="1"/>
                        <a:pt x="253" y="1"/>
                        <a:pt x="248" y="1"/>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3"/>
                <p:cNvSpPr/>
                <p:nvPr/>
              </p:nvSpPr>
              <p:spPr>
                <a:xfrm flipH="1">
                  <a:off x="8696505" y="4814161"/>
                  <a:ext cx="753070" cy="337076"/>
                </a:xfrm>
                <a:custGeom>
                  <a:avLst/>
                  <a:gdLst/>
                  <a:ahLst/>
                  <a:cxnLst/>
                  <a:rect l="l" t="t" r="r" b="b"/>
                  <a:pathLst>
                    <a:path w="18264" h="8175" extrusionOk="0">
                      <a:moveTo>
                        <a:pt x="10345" y="0"/>
                      </a:moveTo>
                      <a:cubicBezTo>
                        <a:pt x="6055" y="0"/>
                        <a:pt x="5503" y="6370"/>
                        <a:pt x="5503" y="6370"/>
                      </a:cubicBezTo>
                      <a:cubicBezTo>
                        <a:pt x="5503" y="6370"/>
                        <a:pt x="5421" y="2755"/>
                        <a:pt x="3443" y="2755"/>
                      </a:cubicBezTo>
                      <a:cubicBezTo>
                        <a:pt x="3371" y="2755"/>
                        <a:pt x="3296" y="2760"/>
                        <a:pt x="3218" y="2770"/>
                      </a:cubicBezTo>
                      <a:cubicBezTo>
                        <a:pt x="691" y="3097"/>
                        <a:pt x="0" y="8170"/>
                        <a:pt x="0" y="8170"/>
                      </a:cubicBezTo>
                      <a:lnTo>
                        <a:pt x="17964" y="8175"/>
                      </a:lnTo>
                      <a:cubicBezTo>
                        <a:pt x="17964" y="8175"/>
                        <a:pt x="18264" y="4248"/>
                        <a:pt x="15770" y="4248"/>
                      </a:cubicBezTo>
                      <a:cubicBezTo>
                        <a:pt x="15719" y="4248"/>
                        <a:pt x="15667" y="4250"/>
                        <a:pt x="15613" y="4253"/>
                      </a:cubicBezTo>
                      <a:cubicBezTo>
                        <a:pt x="13062" y="4407"/>
                        <a:pt x="12475" y="6370"/>
                        <a:pt x="12475" y="6370"/>
                      </a:cubicBezTo>
                      <a:cubicBezTo>
                        <a:pt x="12475" y="6370"/>
                        <a:pt x="14177" y="173"/>
                        <a:pt x="10549" y="5"/>
                      </a:cubicBezTo>
                      <a:cubicBezTo>
                        <a:pt x="10480" y="2"/>
                        <a:pt x="10412" y="0"/>
                        <a:pt x="103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3"/>
              <p:cNvGrpSpPr/>
              <p:nvPr/>
            </p:nvGrpSpPr>
            <p:grpSpPr>
              <a:xfrm rot="-1797952">
                <a:off x="110480" y="-103835"/>
                <a:ext cx="604078" cy="604078"/>
                <a:chOff x="8133572" y="1009826"/>
                <a:chExt cx="594419" cy="594419"/>
              </a:xfrm>
            </p:grpSpPr>
            <p:sp>
              <p:nvSpPr>
                <p:cNvPr id="785" name="Google Shape;785;p33"/>
                <p:cNvSpPr/>
                <p:nvPr/>
              </p:nvSpPr>
              <p:spPr>
                <a:xfrm rot="-2700000">
                  <a:off x="8216950" y="1100550"/>
                  <a:ext cx="427664" cy="412972"/>
                </a:xfrm>
                <a:custGeom>
                  <a:avLst/>
                  <a:gdLst/>
                  <a:ahLst/>
                  <a:cxnLst/>
                  <a:rect l="l" t="t" r="r" b="b"/>
                  <a:pathLst>
                    <a:path w="14438" h="13942" extrusionOk="0">
                      <a:moveTo>
                        <a:pt x="774" y="0"/>
                      </a:moveTo>
                      <a:cubicBezTo>
                        <a:pt x="342" y="0"/>
                        <a:pt x="0" y="347"/>
                        <a:pt x="0" y="778"/>
                      </a:cubicBezTo>
                      <a:cubicBezTo>
                        <a:pt x="0" y="4297"/>
                        <a:pt x="1423" y="7608"/>
                        <a:pt x="4010" y="10096"/>
                      </a:cubicBezTo>
                      <a:cubicBezTo>
                        <a:pt x="6597" y="12584"/>
                        <a:pt x="10022" y="13942"/>
                        <a:pt x="13659" y="13942"/>
                      </a:cubicBezTo>
                      <a:cubicBezTo>
                        <a:pt x="14090" y="13942"/>
                        <a:pt x="14437" y="13595"/>
                        <a:pt x="14437" y="13168"/>
                      </a:cubicBezTo>
                      <a:lnTo>
                        <a:pt x="14437" y="778"/>
                      </a:lnTo>
                      <a:cubicBezTo>
                        <a:pt x="14437" y="347"/>
                        <a:pt x="14085" y="0"/>
                        <a:pt x="13659" y="0"/>
                      </a:cubicBezTo>
                      <a:close/>
                    </a:path>
                  </a:pathLst>
                </a:custGeom>
                <a:solidFill>
                  <a:schemeClr val="accent5"/>
                </a:solidFill>
                <a:ln w="28575"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3"/>
                <p:cNvSpPr/>
                <p:nvPr/>
              </p:nvSpPr>
              <p:spPr>
                <a:xfrm rot="-2700000">
                  <a:off x="8239918" y="1123625"/>
                  <a:ext cx="381722" cy="367030"/>
                </a:xfrm>
                <a:custGeom>
                  <a:avLst/>
                  <a:gdLst/>
                  <a:ahLst/>
                  <a:cxnLst/>
                  <a:rect l="l" t="t" r="r" b="b"/>
                  <a:pathLst>
                    <a:path w="12887" h="12391" extrusionOk="0">
                      <a:moveTo>
                        <a:pt x="1" y="0"/>
                      </a:moveTo>
                      <a:cubicBezTo>
                        <a:pt x="1" y="6840"/>
                        <a:pt x="5764" y="12390"/>
                        <a:pt x="12886" y="12390"/>
                      </a:cubicBezTo>
                      <a:lnTo>
                        <a:pt x="12886" y="11374"/>
                      </a:lnTo>
                      <a:cubicBezTo>
                        <a:pt x="6349" y="11374"/>
                        <a:pt x="1056" y="6280"/>
                        <a:pt x="10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3"/>
                <p:cNvSpPr/>
                <p:nvPr/>
              </p:nvSpPr>
              <p:spPr>
                <a:xfrm rot="-2700000">
                  <a:off x="8255848" y="1117028"/>
                  <a:ext cx="350591" cy="336935"/>
                </a:xfrm>
                <a:custGeom>
                  <a:avLst/>
                  <a:gdLst/>
                  <a:ahLst/>
                  <a:cxnLst/>
                  <a:rect l="l" t="t" r="r" b="b"/>
                  <a:pathLst>
                    <a:path w="11836" h="11375" extrusionOk="0">
                      <a:moveTo>
                        <a:pt x="0" y="0"/>
                      </a:moveTo>
                      <a:cubicBezTo>
                        <a:pt x="0" y="6280"/>
                        <a:pt x="5298" y="11374"/>
                        <a:pt x="11835" y="11374"/>
                      </a:cubicBezTo>
                      <a:lnTo>
                        <a:pt x="11835" y="10527"/>
                      </a:lnTo>
                      <a:cubicBezTo>
                        <a:pt x="5789" y="10527"/>
                        <a:pt x="882" y="5809"/>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rot="-2700000">
                  <a:off x="8269265" y="1111471"/>
                  <a:ext cx="324465" cy="311817"/>
                </a:xfrm>
                <a:custGeom>
                  <a:avLst/>
                  <a:gdLst/>
                  <a:ahLst/>
                  <a:cxnLst/>
                  <a:rect l="l" t="t" r="r" b="b"/>
                  <a:pathLst>
                    <a:path w="10954" h="10527" extrusionOk="0">
                      <a:moveTo>
                        <a:pt x="0" y="0"/>
                      </a:moveTo>
                      <a:cubicBezTo>
                        <a:pt x="0" y="5809"/>
                        <a:pt x="4907" y="10527"/>
                        <a:pt x="10953" y="10527"/>
                      </a:cubicBezTo>
                      <a:lnTo>
                        <a:pt x="109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rot="-2700000">
                  <a:off x="8371733" y="1143292"/>
                  <a:ext cx="35574" cy="47186"/>
                </a:xfrm>
                <a:custGeom>
                  <a:avLst/>
                  <a:gdLst/>
                  <a:ahLst/>
                  <a:cxnLst/>
                  <a:rect l="l" t="t" r="r" b="b"/>
                  <a:pathLst>
                    <a:path w="1201" h="1593" extrusionOk="0">
                      <a:moveTo>
                        <a:pt x="884" y="1"/>
                      </a:moveTo>
                      <a:cubicBezTo>
                        <a:pt x="619" y="1"/>
                        <a:pt x="202" y="594"/>
                        <a:pt x="105" y="867"/>
                      </a:cubicBezTo>
                      <a:cubicBezTo>
                        <a:pt x="1" y="1160"/>
                        <a:pt x="130" y="1472"/>
                        <a:pt x="387" y="1566"/>
                      </a:cubicBezTo>
                      <a:cubicBezTo>
                        <a:pt x="438" y="1584"/>
                        <a:pt x="489" y="1593"/>
                        <a:pt x="541" y="1593"/>
                      </a:cubicBezTo>
                      <a:cubicBezTo>
                        <a:pt x="757" y="1593"/>
                        <a:pt x="966" y="1441"/>
                        <a:pt x="1046" y="1204"/>
                      </a:cubicBezTo>
                      <a:cubicBezTo>
                        <a:pt x="1151" y="912"/>
                        <a:pt x="1200" y="99"/>
                        <a:pt x="937" y="10"/>
                      </a:cubicBezTo>
                      <a:cubicBezTo>
                        <a:pt x="921" y="4"/>
                        <a:pt x="903" y="1"/>
                        <a:pt x="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rot="-2700000">
                  <a:off x="8464274" y="1148678"/>
                  <a:ext cx="32612" cy="48311"/>
                </a:xfrm>
                <a:custGeom>
                  <a:avLst/>
                  <a:gdLst/>
                  <a:ahLst/>
                  <a:cxnLst/>
                  <a:rect l="l" t="t" r="r" b="b"/>
                  <a:pathLst>
                    <a:path w="1101" h="1631" extrusionOk="0">
                      <a:moveTo>
                        <a:pt x="721" y="0"/>
                      </a:moveTo>
                      <a:cubicBezTo>
                        <a:pt x="453" y="0"/>
                        <a:pt x="112" y="687"/>
                        <a:pt x="60" y="984"/>
                      </a:cubicBezTo>
                      <a:cubicBezTo>
                        <a:pt x="0" y="1286"/>
                        <a:pt x="179" y="1574"/>
                        <a:pt x="451" y="1623"/>
                      </a:cubicBezTo>
                      <a:cubicBezTo>
                        <a:pt x="479" y="1628"/>
                        <a:pt x="506" y="1631"/>
                        <a:pt x="533" y="1631"/>
                      </a:cubicBezTo>
                      <a:cubicBezTo>
                        <a:pt x="775" y="1631"/>
                        <a:pt x="992" y="1438"/>
                        <a:pt x="1041" y="1162"/>
                      </a:cubicBezTo>
                      <a:cubicBezTo>
                        <a:pt x="1101" y="855"/>
                        <a:pt x="1021" y="52"/>
                        <a:pt x="749" y="3"/>
                      </a:cubicBezTo>
                      <a:cubicBezTo>
                        <a:pt x="740" y="1"/>
                        <a:pt x="731" y="0"/>
                        <a:pt x="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rot="-2700000">
                  <a:off x="8414922" y="1099251"/>
                  <a:ext cx="32612" cy="48459"/>
                </a:xfrm>
                <a:custGeom>
                  <a:avLst/>
                  <a:gdLst/>
                  <a:ahLst/>
                  <a:cxnLst/>
                  <a:rect l="l" t="t" r="r" b="b"/>
                  <a:pathLst>
                    <a:path w="1101" h="1636" extrusionOk="0">
                      <a:moveTo>
                        <a:pt x="722" y="0"/>
                      </a:moveTo>
                      <a:cubicBezTo>
                        <a:pt x="453" y="0"/>
                        <a:pt x="112" y="691"/>
                        <a:pt x="60" y="984"/>
                      </a:cubicBezTo>
                      <a:cubicBezTo>
                        <a:pt x="0" y="1291"/>
                        <a:pt x="179" y="1578"/>
                        <a:pt x="451" y="1628"/>
                      </a:cubicBezTo>
                      <a:cubicBezTo>
                        <a:pt x="478" y="1633"/>
                        <a:pt x="505" y="1635"/>
                        <a:pt x="532" y="1635"/>
                      </a:cubicBezTo>
                      <a:cubicBezTo>
                        <a:pt x="774" y="1635"/>
                        <a:pt x="992" y="1439"/>
                        <a:pt x="1041" y="1167"/>
                      </a:cubicBezTo>
                      <a:cubicBezTo>
                        <a:pt x="1101" y="860"/>
                        <a:pt x="1021" y="52"/>
                        <a:pt x="749" y="2"/>
                      </a:cubicBezTo>
                      <a:cubicBezTo>
                        <a:pt x="740" y="1"/>
                        <a:pt x="731" y="0"/>
                        <a:pt x="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rot="-2700000">
                  <a:off x="8421043" y="1192618"/>
                  <a:ext cx="35574" cy="47156"/>
                </a:xfrm>
                <a:custGeom>
                  <a:avLst/>
                  <a:gdLst/>
                  <a:ahLst/>
                  <a:cxnLst/>
                  <a:rect l="l" t="t" r="r" b="b"/>
                  <a:pathLst>
                    <a:path w="1201" h="1592" extrusionOk="0">
                      <a:moveTo>
                        <a:pt x="887" y="1"/>
                      </a:moveTo>
                      <a:cubicBezTo>
                        <a:pt x="622" y="1"/>
                        <a:pt x="202" y="597"/>
                        <a:pt x="105" y="871"/>
                      </a:cubicBezTo>
                      <a:cubicBezTo>
                        <a:pt x="1" y="1164"/>
                        <a:pt x="130" y="1476"/>
                        <a:pt x="387" y="1565"/>
                      </a:cubicBezTo>
                      <a:cubicBezTo>
                        <a:pt x="438" y="1583"/>
                        <a:pt x="489" y="1592"/>
                        <a:pt x="541" y="1592"/>
                      </a:cubicBezTo>
                      <a:cubicBezTo>
                        <a:pt x="757" y="1592"/>
                        <a:pt x="966" y="1440"/>
                        <a:pt x="1046" y="1203"/>
                      </a:cubicBezTo>
                      <a:cubicBezTo>
                        <a:pt x="1151" y="911"/>
                        <a:pt x="1200" y="103"/>
                        <a:pt x="937" y="9"/>
                      </a:cubicBezTo>
                      <a:cubicBezTo>
                        <a:pt x="921" y="3"/>
                        <a:pt x="904" y="1"/>
                        <a:pt x="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 name="Google Shape;793;p33"/>
              <p:cNvGrpSpPr/>
              <p:nvPr/>
            </p:nvGrpSpPr>
            <p:grpSpPr>
              <a:xfrm>
                <a:off x="-250564" y="300869"/>
                <a:ext cx="729616" cy="604013"/>
                <a:chOff x="8260386" y="2306480"/>
                <a:chExt cx="635278" cy="525915"/>
              </a:xfrm>
            </p:grpSpPr>
            <p:sp>
              <p:nvSpPr>
                <p:cNvPr id="794" name="Google Shape;794;p33"/>
                <p:cNvSpPr/>
                <p:nvPr/>
              </p:nvSpPr>
              <p:spPr>
                <a:xfrm rot="1799661">
                  <a:off x="8290838" y="2431587"/>
                  <a:ext cx="574375" cy="275700"/>
                </a:xfrm>
                <a:custGeom>
                  <a:avLst/>
                  <a:gdLst/>
                  <a:ahLst/>
                  <a:cxnLst/>
                  <a:rect l="l" t="t" r="r" b="b"/>
                  <a:pathLst>
                    <a:path w="23175" h="11124" extrusionOk="0">
                      <a:moveTo>
                        <a:pt x="22300" y="1"/>
                      </a:moveTo>
                      <a:cubicBezTo>
                        <a:pt x="22297" y="1"/>
                        <a:pt x="22294" y="1"/>
                        <a:pt x="22292" y="1"/>
                      </a:cubicBezTo>
                      <a:lnTo>
                        <a:pt x="22278" y="1"/>
                      </a:lnTo>
                      <a:cubicBezTo>
                        <a:pt x="22151" y="1"/>
                        <a:pt x="22029" y="29"/>
                        <a:pt x="21911" y="85"/>
                      </a:cubicBezTo>
                      <a:lnTo>
                        <a:pt x="21268" y="85"/>
                      </a:lnTo>
                      <a:cubicBezTo>
                        <a:pt x="21235" y="81"/>
                        <a:pt x="21203" y="76"/>
                        <a:pt x="21170" y="76"/>
                      </a:cubicBezTo>
                      <a:lnTo>
                        <a:pt x="4723" y="76"/>
                      </a:lnTo>
                      <a:cubicBezTo>
                        <a:pt x="4690" y="76"/>
                        <a:pt x="4657" y="81"/>
                        <a:pt x="4624" y="85"/>
                      </a:cubicBezTo>
                      <a:lnTo>
                        <a:pt x="954" y="85"/>
                      </a:lnTo>
                      <a:cubicBezTo>
                        <a:pt x="428" y="85"/>
                        <a:pt x="1" y="512"/>
                        <a:pt x="1" y="1038"/>
                      </a:cubicBezTo>
                      <a:lnTo>
                        <a:pt x="1" y="1648"/>
                      </a:lnTo>
                      <a:cubicBezTo>
                        <a:pt x="1" y="2089"/>
                        <a:pt x="306" y="2479"/>
                        <a:pt x="738" y="2578"/>
                      </a:cubicBezTo>
                      <a:lnTo>
                        <a:pt x="2775" y="3052"/>
                      </a:lnTo>
                      <a:cubicBezTo>
                        <a:pt x="3479" y="6206"/>
                        <a:pt x="5615" y="8844"/>
                        <a:pt x="8548" y="10186"/>
                      </a:cubicBezTo>
                      <a:cubicBezTo>
                        <a:pt x="9912" y="10813"/>
                        <a:pt x="11376" y="11123"/>
                        <a:pt x="12839" y="11123"/>
                      </a:cubicBezTo>
                      <a:cubicBezTo>
                        <a:pt x="14522" y="11123"/>
                        <a:pt x="16202" y="10712"/>
                        <a:pt x="17725" y="9895"/>
                      </a:cubicBezTo>
                      <a:cubicBezTo>
                        <a:pt x="17733" y="9895"/>
                        <a:pt x="17741" y="9896"/>
                        <a:pt x="17749" y="9896"/>
                      </a:cubicBezTo>
                      <a:cubicBezTo>
                        <a:pt x="17919" y="9896"/>
                        <a:pt x="18088" y="9849"/>
                        <a:pt x="18236" y="9754"/>
                      </a:cubicBezTo>
                      <a:cubicBezTo>
                        <a:pt x="19870" y="8722"/>
                        <a:pt x="21184" y="7248"/>
                        <a:pt x="22019" y="5502"/>
                      </a:cubicBezTo>
                      <a:cubicBezTo>
                        <a:pt x="22545" y="4479"/>
                        <a:pt x="22892" y="3371"/>
                        <a:pt x="23047" y="2230"/>
                      </a:cubicBezTo>
                      <a:cubicBezTo>
                        <a:pt x="23127" y="1780"/>
                        <a:pt x="23169" y="1324"/>
                        <a:pt x="23174" y="869"/>
                      </a:cubicBezTo>
                      <a:cubicBezTo>
                        <a:pt x="23169" y="389"/>
                        <a:pt x="22780" y="1"/>
                        <a:pt x="22300" y="1"/>
                      </a:cubicBezTo>
                      <a:close/>
                    </a:path>
                  </a:pathLst>
                </a:custGeom>
                <a:solidFill>
                  <a:schemeClr val="accent5"/>
                </a:solidFill>
                <a:ln w="28575"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3"/>
                <p:cNvSpPr/>
                <p:nvPr/>
              </p:nvSpPr>
              <p:spPr>
                <a:xfrm rot="1799661">
                  <a:off x="8308465" y="2451538"/>
                  <a:ext cx="537471" cy="237507"/>
                </a:xfrm>
                <a:custGeom>
                  <a:avLst/>
                  <a:gdLst/>
                  <a:ahLst/>
                  <a:cxnLst/>
                  <a:rect l="l" t="t" r="r" b="b"/>
                  <a:pathLst>
                    <a:path w="21686" h="9583" extrusionOk="0">
                      <a:moveTo>
                        <a:pt x="221" y="0"/>
                      </a:moveTo>
                      <a:cubicBezTo>
                        <a:pt x="99" y="0"/>
                        <a:pt x="0" y="99"/>
                        <a:pt x="0" y="221"/>
                      </a:cubicBezTo>
                      <a:lnTo>
                        <a:pt x="0" y="827"/>
                      </a:lnTo>
                      <a:cubicBezTo>
                        <a:pt x="0" y="930"/>
                        <a:pt x="70" y="1019"/>
                        <a:pt x="174" y="1042"/>
                      </a:cubicBezTo>
                      <a:lnTo>
                        <a:pt x="2671" y="1629"/>
                      </a:lnTo>
                      <a:cubicBezTo>
                        <a:pt x="3464" y="6261"/>
                        <a:pt x="7480" y="9583"/>
                        <a:pt x="12099" y="9583"/>
                      </a:cubicBezTo>
                      <a:cubicBezTo>
                        <a:pt x="12371" y="9583"/>
                        <a:pt x="12646" y="9571"/>
                        <a:pt x="12922" y="9548"/>
                      </a:cubicBezTo>
                      <a:cubicBezTo>
                        <a:pt x="17879" y="9121"/>
                        <a:pt x="21685" y="4971"/>
                        <a:pt x="21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rot="1799661">
                  <a:off x="8648811" y="2541257"/>
                  <a:ext cx="44339" cy="52072"/>
                </a:xfrm>
                <a:custGeom>
                  <a:avLst/>
                  <a:gdLst/>
                  <a:ahLst/>
                  <a:cxnLst/>
                  <a:rect l="l" t="t" r="r" b="b"/>
                  <a:pathLst>
                    <a:path w="1789" h="2101" extrusionOk="0">
                      <a:moveTo>
                        <a:pt x="714" y="303"/>
                      </a:moveTo>
                      <a:cubicBezTo>
                        <a:pt x="812" y="308"/>
                        <a:pt x="906" y="340"/>
                        <a:pt x="981" y="402"/>
                      </a:cubicBezTo>
                      <a:cubicBezTo>
                        <a:pt x="1305" y="655"/>
                        <a:pt x="1465" y="1063"/>
                        <a:pt x="1399" y="1472"/>
                      </a:cubicBezTo>
                      <a:cubicBezTo>
                        <a:pt x="1375" y="1561"/>
                        <a:pt x="1324" y="1720"/>
                        <a:pt x="1178" y="1777"/>
                      </a:cubicBezTo>
                      <a:cubicBezTo>
                        <a:pt x="1142" y="1792"/>
                        <a:pt x="1106" y="1798"/>
                        <a:pt x="1071" y="1798"/>
                      </a:cubicBezTo>
                      <a:cubicBezTo>
                        <a:pt x="963" y="1798"/>
                        <a:pt x="864" y="1741"/>
                        <a:pt x="807" y="1702"/>
                      </a:cubicBezTo>
                      <a:cubicBezTo>
                        <a:pt x="484" y="1448"/>
                        <a:pt x="324" y="1035"/>
                        <a:pt x="390" y="632"/>
                      </a:cubicBezTo>
                      <a:cubicBezTo>
                        <a:pt x="408" y="538"/>
                        <a:pt x="465" y="383"/>
                        <a:pt x="610" y="322"/>
                      </a:cubicBezTo>
                      <a:cubicBezTo>
                        <a:pt x="643" y="308"/>
                        <a:pt x="681" y="303"/>
                        <a:pt x="714" y="303"/>
                      </a:cubicBezTo>
                      <a:close/>
                      <a:moveTo>
                        <a:pt x="715" y="0"/>
                      </a:moveTo>
                      <a:cubicBezTo>
                        <a:pt x="643" y="0"/>
                        <a:pt x="571" y="13"/>
                        <a:pt x="502" y="40"/>
                      </a:cubicBezTo>
                      <a:cubicBezTo>
                        <a:pt x="301" y="120"/>
                        <a:pt x="155" y="308"/>
                        <a:pt x="99" y="561"/>
                      </a:cubicBezTo>
                      <a:cubicBezTo>
                        <a:pt x="0" y="1087"/>
                        <a:pt x="207" y="1622"/>
                        <a:pt x="634" y="1950"/>
                      </a:cubicBezTo>
                      <a:cubicBezTo>
                        <a:pt x="761" y="2044"/>
                        <a:pt x="911" y="2096"/>
                        <a:pt x="1070" y="2101"/>
                      </a:cubicBezTo>
                      <a:cubicBezTo>
                        <a:pt x="1145" y="2101"/>
                        <a:pt x="1216" y="2087"/>
                        <a:pt x="1286" y="2058"/>
                      </a:cubicBezTo>
                      <a:cubicBezTo>
                        <a:pt x="1488" y="1979"/>
                        <a:pt x="1634" y="1796"/>
                        <a:pt x="1690" y="1537"/>
                      </a:cubicBezTo>
                      <a:cubicBezTo>
                        <a:pt x="1788" y="1012"/>
                        <a:pt x="1577" y="477"/>
                        <a:pt x="1155" y="153"/>
                      </a:cubicBezTo>
                      <a:cubicBezTo>
                        <a:pt x="1011" y="53"/>
                        <a:pt x="861" y="0"/>
                        <a:pt x="715"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rot="1799661">
                  <a:off x="8576440" y="2544356"/>
                  <a:ext cx="55517" cy="38961"/>
                </a:xfrm>
                <a:custGeom>
                  <a:avLst/>
                  <a:gdLst/>
                  <a:ahLst/>
                  <a:cxnLst/>
                  <a:rect l="l" t="t" r="r" b="b"/>
                  <a:pathLst>
                    <a:path w="2240" h="1572" extrusionOk="0">
                      <a:moveTo>
                        <a:pt x="1283" y="304"/>
                      </a:moveTo>
                      <a:cubicBezTo>
                        <a:pt x="1409" y="304"/>
                        <a:pt x="1535" y="332"/>
                        <a:pt x="1653" y="384"/>
                      </a:cubicBezTo>
                      <a:cubicBezTo>
                        <a:pt x="1737" y="422"/>
                        <a:pt x="1883" y="511"/>
                        <a:pt x="1906" y="666"/>
                      </a:cubicBezTo>
                      <a:cubicBezTo>
                        <a:pt x="1930" y="821"/>
                        <a:pt x="1822" y="948"/>
                        <a:pt x="1751" y="1009"/>
                      </a:cubicBezTo>
                      <a:cubicBezTo>
                        <a:pt x="1545" y="1179"/>
                        <a:pt x="1289" y="1268"/>
                        <a:pt x="1031" y="1268"/>
                      </a:cubicBezTo>
                      <a:cubicBezTo>
                        <a:pt x="891" y="1268"/>
                        <a:pt x="750" y="1242"/>
                        <a:pt x="615" y="1187"/>
                      </a:cubicBezTo>
                      <a:cubicBezTo>
                        <a:pt x="531" y="1149"/>
                        <a:pt x="385" y="1060"/>
                        <a:pt x="362" y="905"/>
                      </a:cubicBezTo>
                      <a:cubicBezTo>
                        <a:pt x="324" y="652"/>
                        <a:pt x="644" y="384"/>
                        <a:pt x="1061" y="319"/>
                      </a:cubicBezTo>
                      <a:cubicBezTo>
                        <a:pt x="1122" y="309"/>
                        <a:pt x="1188" y="305"/>
                        <a:pt x="1249" y="305"/>
                      </a:cubicBezTo>
                      <a:lnTo>
                        <a:pt x="1254" y="305"/>
                      </a:lnTo>
                      <a:cubicBezTo>
                        <a:pt x="1264" y="304"/>
                        <a:pt x="1273" y="304"/>
                        <a:pt x="1283" y="304"/>
                      </a:cubicBezTo>
                      <a:close/>
                      <a:moveTo>
                        <a:pt x="1240" y="0"/>
                      </a:moveTo>
                      <a:cubicBezTo>
                        <a:pt x="1166" y="0"/>
                        <a:pt x="1092" y="6"/>
                        <a:pt x="1019" y="18"/>
                      </a:cubicBezTo>
                      <a:cubicBezTo>
                        <a:pt x="418" y="112"/>
                        <a:pt x="1" y="520"/>
                        <a:pt x="66" y="952"/>
                      </a:cubicBezTo>
                      <a:cubicBezTo>
                        <a:pt x="99" y="1168"/>
                        <a:pt x="249" y="1347"/>
                        <a:pt x="489" y="1459"/>
                      </a:cubicBezTo>
                      <a:cubicBezTo>
                        <a:pt x="653" y="1534"/>
                        <a:pt x="836" y="1572"/>
                        <a:pt x="1019" y="1572"/>
                      </a:cubicBezTo>
                      <a:cubicBezTo>
                        <a:pt x="1099" y="1572"/>
                        <a:pt x="1174" y="1567"/>
                        <a:pt x="1249" y="1553"/>
                      </a:cubicBezTo>
                      <a:cubicBezTo>
                        <a:pt x="1512" y="1520"/>
                        <a:pt x="1756" y="1408"/>
                        <a:pt x="1953" y="1234"/>
                      </a:cubicBezTo>
                      <a:cubicBezTo>
                        <a:pt x="2150" y="1056"/>
                        <a:pt x="2240" y="840"/>
                        <a:pt x="2207" y="624"/>
                      </a:cubicBezTo>
                      <a:cubicBezTo>
                        <a:pt x="2169" y="408"/>
                        <a:pt x="2024" y="225"/>
                        <a:pt x="1784" y="112"/>
                      </a:cubicBezTo>
                      <a:cubicBezTo>
                        <a:pt x="1609" y="38"/>
                        <a:pt x="1425" y="0"/>
                        <a:pt x="1240"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rot="1799661">
                  <a:off x="8585794" y="2597132"/>
                  <a:ext cx="38515" cy="53782"/>
                </a:xfrm>
                <a:custGeom>
                  <a:avLst/>
                  <a:gdLst/>
                  <a:ahLst/>
                  <a:cxnLst/>
                  <a:rect l="l" t="t" r="r" b="b"/>
                  <a:pathLst>
                    <a:path w="1554" h="2170" extrusionOk="0">
                      <a:moveTo>
                        <a:pt x="775" y="306"/>
                      </a:moveTo>
                      <a:cubicBezTo>
                        <a:pt x="1033" y="306"/>
                        <a:pt x="1249" y="663"/>
                        <a:pt x="1249" y="1085"/>
                      </a:cubicBezTo>
                      <a:cubicBezTo>
                        <a:pt x="1249" y="1508"/>
                        <a:pt x="1033" y="1864"/>
                        <a:pt x="775" y="1864"/>
                      </a:cubicBezTo>
                      <a:cubicBezTo>
                        <a:pt x="516" y="1864"/>
                        <a:pt x="300" y="1508"/>
                        <a:pt x="300" y="1085"/>
                      </a:cubicBezTo>
                      <a:cubicBezTo>
                        <a:pt x="300" y="663"/>
                        <a:pt x="516" y="306"/>
                        <a:pt x="775" y="306"/>
                      </a:cubicBezTo>
                      <a:close/>
                      <a:moveTo>
                        <a:pt x="775" y="1"/>
                      </a:moveTo>
                      <a:cubicBezTo>
                        <a:pt x="338" y="1"/>
                        <a:pt x="0" y="480"/>
                        <a:pt x="0" y="1085"/>
                      </a:cubicBezTo>
                      <a:cubicBezTo>
                        <a:pt x="0" y="1691"/>
                        <a:pt x="338" y="2169"/>
                        <a:pt x="775" y="2169"/>
                      </a:cubicBezTo>
                      <a:cubicBezTo>
                        <a:pt x="1211" y="2169"/>
                        <a:pt x="1554" y="1691"/>
                        <a:pt x="1554" y="1085"/>
                      </a:cubicBezTo>
                      <a:cubicBezTo>
                        <a:pt x="1554" y="480"/>
                        <a:pt x="1211" y="1"/>
                        <a:pt x="775" y="1"/>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rot="1799661">
                  <a:off x="8519776" y="2568098"/>
                  <a:ext cx="55269" cy="45355"/>
                </a:xfrm>
                <a:custGeom>
                  <a:avLst/>
                  <a:gdLst/>
                  <a:ahLst/>
                  <a:cxnLst/>
                  <a:rect l="l" t="t" r="r" b="b"/>
                  <a:pathLst>
                    <a:path w="2230" h="1830" extrusionOk="0">
                      <a:moveTo>
                        <a:pt x="809" y="301"/>
                      </a:moveTo>
                      <a:cubicBezTo>
                        <a:pt x="994" y="301"/>
                        <a:pt x="1219" y="385"/>
                        <a:pt x="1413" y="543"/>
                      </a:cubicBezTo>
                      <a:cubicBezTo>
                        <a:pt x="1742" y="806"/>
                        <a:pt x="1883" y="1200"/>
                        <a:pt x="1723" y="1402"/>
                      </a:cubicBezTo>
                      <a:cubicBezTo>
                        <a:pt x="1658" y="1484"/>
                        <a:pt x="1550" y="1524"/>
                        <a:pt x="1423" y="1524"/>
                      </a:cubicBezTo>
                      <a:cubicBezTo>
                        <a:pt x="1238" y="1524"/>
                        <a:pt x="1012" y="1441"/>
                        <a:pt x="817" y="1285"/>
                      </a:cubicBezTo>
                      <a:cubicBezTo>
                        <a:pt x="488" y="1017"/>
                        <a:pt x="343" y="628"/>
                        <a:pt x="507" y="426"/>
                      </a:cubicBezTo>
                      <a:cubicBezTo>
                        <a:pt x="573" y="341"/>
                        <a:pt x="681" y="301"/>
                        <a:pt x="809" y="301"/>
                      </a:cubicBezTo>
                      <a:close/>
                      <a:moveTo>
                        <a:pt x="808" y="0"/>
                      </a:moveTo>
                      <a:cubicBezTo>
                        <a:pt x="591" y="0"/>
                        <a:pt x="398" y="77"/>
                        <a:pt x="273" y="233"/>
                      </a:cubicBezTo>
                      <a:cubicBezTo>
                        <a:pt x="0" y="576"/>
                        <a:pt x="155" y="1139"/>
                        <a:pt x="629" y="1520"/>
                      </a:cubicBezTo>
                      <a:cubicBezTo>
                        <a:pt x="850" y="1707"/>
                        <a:pt x="1127" y="1815"/>
                        <a:pt x="1418" y="1829"/>
                      </a:cubicBezTo>
                      <a:cubicBezTo>
                        <a:pt x="1423" y="1829"/>
                        <a:pt x="1429" y="1830"/>
                        <a:pt x="1434" y="1830"/>
                      </a:cubicBezTo>
                      <a:cubicBezTo>
                        <a:pt x="1635" y="1830"/>
                        <a:pt x="1825" y="1745"/>
                        <a:pt x="1958" y="1595"/>
                      </a:cubicBezTo>
                      <a:cubicBezTo>
                        <a:pt x="2230" y="1252"/>
                        <a:pt x="2075" y="689"/>
                        <a:pt x="1601" y="309"/>
                      </a:cubicBezTo>
                      <a:cubicBezTo>
                        <a:pt x="1346" y="104"/>
                        <a:pt x="1060" y="0"/>
                        <a:pt x="808"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rot="1799661">
                  <a:off x="8637791" y="2615147"/>
                  <a:ext cx="50634" cy="48354"/>
                </a:xfrm>
                <a:custGeom>
                  <a:avLst/>
                  <a:gdLst/>
                  <a:ahLst/>
                  <a:cxnLst/>
                  <a:rect l="l" t="t" r="r" b="b"/>
                  <a:pathLst>
                    <a:path w="2043" h="1951" extrusionOk="0">
                      <a:moveTo>
                        <a:pt x="1324" y="302"/>
                      </a:moveTo>
                      <a:cubicBezTo>
                        <a:pt x="1393" y="302"/>
                        <a:pt x="1460" y="325"/>
                        <a:pt x="1512" y="368"/>
                      </a:cubicBezTo>
                      <a:cubicBezTo>
                        <a:pt x="1714" y="533"/>
                        <a:pt x="1657" y="946"/>
                        <a:pt x="1390" y="1274"/>
                      </a:cubicBezTo>
                      <a:cubicBezTo>
                        <a:pt x="1201" y="1511"/>
                        <a:pt x="944" y="1650"/>
                        <a:pt x="739" y="1650"/>
                      </a:cubicBezTo>
                      <a:cubicBezTo>
                        <a:pt x="659" y="1650"/>
                        <a:pt x="588" y="1629"/>
                        <a:pt x="531" y="1584"/>
                      </a:cubicBezTo>
                      <a:cubicBezTo>
                        <a:pt x="329" y="1420"/>
                        <a:pt x="385" y="1007"/>
                        <a:pt x="653" y="678"/>
                      </a:cubicBezTo>
                      <a:cubicBezTo>
                        <a:pt x="775" y="518"/>
                        <a:pt x="944" y="396"/>
                        <a:pt x="1136" y="331"/>
                      </a:cubicBezTo>
                      <a:cubicBezTo>
                        <a:pt x="1193" y="312"/>
                        <a:pt x="1249" y="303"/>
                        <a:pt x="1305" y="303"/>
                      </a:cubicBezTo>
                      <a:cubicBezTo>
                        <a:pt x="1312" y="302"/>
                        <a:pt x="1318" y="302"/>
                        <a:pt x="1324" y="302"/>
                      </a:cubicBezTo>
                      <a:close/>
                      <a:moveTo>
                        <a:pt x="1304" y="0"/>
                      </a:moveTo>
                      <a:cubicBezTo>
                        <a:pt x="1222" y="0"/>
                        <a:pt x="1136" y="13"/>
                        <a:pt x="1047" y="40"/>
                      </a:cubicBezTo>
                      <a:cubicBezTo>
                        <a:pt x="798" y="124"/>
                        <a:pt x="578" y="279"/>
                        <a:pt x="418" y="486"/>
                      </a:cubicBezTo>
                      <a:cubicBezTo>
                        <a:pt x="38" y="960"/>
                        <a:pt x="1" y="1542"/>
                        <a:pt x="343" y="1819"/>
                      </a:cubicBezTo>
                      <a:cubicBezTo>
                        <a:pt x="451" y="1904"/>
                        <a:pt x="584" y="1950"/>
                        <a:pt x="722" y="1950"/>
                      </a:cubicBezTo>
                      <a:cubicBezTo>
                        <a:pt x="729" y="1950"/>
                        <a:pt x="735" y="1950"/>
                        <a:pt x="742" y="1950"/>
                      </a:cubicBezTo>
                      <a:cubicBezTo>
                        <a:pt x="1033" y="1950"/>
                        <a:pt x="1371" y="1776"/>
                        <a:pt x="1625" y="1462"/>
                      </a:cubicBezTo>
                      <a:cubicBezTo>
                        <a:pt x="2009" y="993"/>
                        <a:pt x="2042" y="406"/>
                        <a:pt x="1704" y="134"/>
                      </a:cubicBezTo>
                      <a:cubicBezTo>
                        <a:pt x="1592" y="45"/>
                        <a:pt x="1455" y="0"/>
                        <a:pt x="1304"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rot="1799661">
                  <a:off x="8616181" y="2492820"/>
                  <a:ext cx="45281" cy="51378"/>
                </a:xfrm>
                <a:custGeom>
                  <a:avLst/>
                  <a:gdLst/>
                  <a:ahLst/>
                  <a:cxnLst/>
                  <a:rect l="l" t="t" r="r" b="b"/>
                  <a:pathLst>
                    <a:path w="1827" h="2073" extrusionOk="0">
                      <a:moveTo>
                        <a:pt x="1097" y="306"/>
                      </a:moveTo>
                      <a:cubicBezTo>
                        <a:pt x="1132" y="306"/>
                        <a:pt x="1167" y="316"/>
                        <a:pt x="1202" y="336"/>
                      </a:cubicBezTo>
                      <a:cubicBezTo>
                        <a:pt x="1432" y="444"/>
                        <a:pt x="1475" y="861"/>
                        <a:pt x="1292" y="1242"/>
                      </a:cubicBezTo>
                      <a:cubicBezTo>
                        <a:pt x="1212" y="1429"/>
                        <a:pt x="1076" y="1584"/>
                        <a:pt x="902" y="1692"/>
                      </a:cubicBezTo>
                      <a:cubicBezTo>
                        <a:pt x="846" y="1728"/>
                        <a:pt x="753" y="1772"/>
                        <a:pt x="655" y="1772"/>
                      </a:cubicBezTo>
                      <a:cubicBezTo>
                        <a:pt x="612" y="1772"/>
                        <a:pt x="569" y="1764"/>
                        <a:pt x="527" y="1744"/>
                      </a:cubicBezTo>
                      <a:cubicBezTo>
                        <a:pt x="390" y="1678"/>
                        <a:pt x="343" y="1514"/>
                        <a:pt x="329" y="1420"/>
                      </a:cubicBezTo>
                      <a:cubicBezTo>
                        <a:pt x="306" y="1218"/>
                        <a:pt x="343" y="1016"/>
                        <a:pt x="437" y="833"/>
                      </a:cubicBezTo>
                      <a:cubicBezTo>
                        <a:pt x="588" y="519"/>
                        <a:pt x="855" y="308"/>
                        <a:pt x="1076" y="308"/>
                      </a:cubicBezTo>
                      <a:cubicBezTo>
                        <a:pt x="1083" y="307"/>
                        <a:pt x="1090" y="306"/>
                        <a:pt x="1097" y="306"/>
                      </a:cubicBezTo>
                      <a:close/>
                      <a:moveTo>
                        <a:pt x="1074" y="1"/>
                      </a:moveTo>
                      <a:cubicBezTo>
                        <a:pt x="736" y="1"/>
                        <a:pt x="373" y="268"/>
                        <a:pt x="165" y="702"/>
                      </a:cubicBezTo>
                      <a:cubicBezTo>
                        <a:pt x="48" y="937"/>
                        <a:pt x="1" y="1199"/>
                        <a:pt x="34" y="1462"/>
                      </a:cubicBezTo>
                      <a:cubicBezTo>
                        <a:pt x="71" y="1725"/>
                        <a:pt x="203" y="1918"/>
                        <a:pt x="400" y="2016"/>
                      </a:cubicBezTo>
                      <a:cubicBezTo>
                        <a:pt x="480" y="2054"/>
                        <a:pt x="569" y="2072"/>
                        <a:pt x="658" y="2072"/>
                      </a:cubicBezTo>
                      <a:cubicBezTo>
                        <a:pt x="799" y="2068"/>
                        <a:pt x="940" y="2026"/>
                        <a:pt x="1057" y="1950"/>
                      </a:cubicBezTo>
                      <a:cubicBezTo>
                        <a:pt x="1282" y="1810"/>
                        <a:pt x="1456" y="1608"/>
                        <a:pt x="1569" y="1368"/>
                      </a:cubicBezTo>
                      <a:cubicBezTo>
                        <a:pt x="1827" y="819"/>
                        <a:pt x="1723" y="247"/>
                        <a:pt x="1334" y="59"/>
                      </a:cubicBezTo>
                      <a:cubicBezTo>
                        <a:pt x="1251" y="20"/>
                        <a:pt x="1164" y="1"/>
                        <a:pt x="1074" y="1"/>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rot="1799661">
                  <a:off x="8489434" y="2416729"/>
                  <a:ext cx="38515" cy="53658"/>
                </a:xfrm>
                <a:custGeom>
                  <a:avLst/>
                  <a:gdLst/>
                  <a:ahLst/>
                  <a:cxnLst/>
                  <a:rect l="l" t="t" r="r" b="b"/>
                  <a:pathLst>
                    <a:path w="1554" h="2165" extrusionOk="0">
                      <a:moveTo>
                        <a:pt x="779" y="301"/>
                      </a:moveTo>
                      <a:cubicBezTo>
                        <a:pt x="1033" y="301"/>
                        <a:pt x="1254" y="662"/>
                        <a:pt x="1254" y="1085"/>
                      </a:cubicBezTo>
                      <a:cubicBezTo>
                        <a:pt x="1254" y="1507"/>
                        <a:pt x="1033" y="1864"/>
                        <a:pt x="779" y="1864"/>
                      </a:cubicBezTo>
                      <a:cubicBezTo>
                        <a:pt x="521" y="1864"/>
                        <a:pt x="301" y="1507"/>
                        <a:pt x="301" y="1085"/>
                      </a:cubicBezTo>
                      <a:cubicBezTo>
                        <a:pt x="301" y="662"/>
                        <a:pt x="521" y="301"/>
                        <a:pt x="779" y="301"/>
                      </a:cubicBezTo>
                      <a:close/>
                      <a:moveTo>
                        <a:pt x="779" y="0"/>
                      </a:moveTo>
                      <a:cubicBezTo>
                        <a:pt x="343" y="0"/>
                        <a:pt x="0" y="474"/>
                        <a:pt x="0" y="1085"/>
                      </a:cubicBezTo>
                      <a:cubicBezTo>
                        <a:pt x="0" y="1690"/>
                        <a:pt x="343" y="2164"/>
                        <a:pt x="779" y="2164"/>
                      </a:cubicBezTo>
                      <a:cubicBezTo>
                        <a:pt x="1211" y="2164"/>
                        <a:pt x="1554" y="1690"/>
                        <a:pt x="1554" y="1085"/>
                      </a:cubicBezTo>
                      <a:cubicBezTo>
                        <a:pt x="1554" y="474"/>
                        <a:pt x="1211" y="0"/>
                        <a:pt x="779"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rot="1799661">
                  <a:off x="8548507" y="2447608"/>
                  <a:ext cx="45281" cy="51477"/>
                </a:xfrm>
                <a:custGeom>
                  <a:avLst/>
                  <a:gdLst/>
                  <a:ahLst/>
                  <a:cxnLst/>
                  <a:rect l="l" t="t" r="r" b="b"/>
                  <a:pathLst>
                    <a:path w="1827" h="2077" extrusionOk="0">
                      <a:moveTo>
                        <a:pt x="1075" y="307"/>
                      </a:moveTo>
                      <a:lnTo>
                        <a:pt x="1075" y="311"/>
                      </a:lnTo>
                      <a:cubicBezTo>
                        <a:pt x="1083" y="311"/>
                        <a:pt x="1090" y="310"/>
                        <a:pt x="1097" y="310"/>
                      </a:cubicBezTo>
                      <a:cubicBezTo>
                        <a:pt x="1132" y="310"/>
                        <a:pt x="1167" y="319"/>
                        <a:pt x="1202" y="335"/>
                      </a:cubicBezTo>
                      <a:cubicBezTo>
                        <a:pt x="1437" y="448"/>
                        <a:pt x="1479" y="861"/>
                        <a:pt x="1296" y="1245"/>
                      </a:cubicBezTo>
                      <a:cubicBezTo>
                        <a:pt x="1212" y="1429"/>
                        <a:pt x="1075" y="1588"/>
                        <a:pt x="906" y="1696"/>
                      </a:cubicBezTo>
                      <a:cubicBezTo>
                        <a:pt x="848" y="1729"/>
                        <a:pt x="755" y="1773"/>
                        <a:pt x="656" y="1773"/>
                      </a:cubicBezTo>
                      <a:cubicBezTo>
                        <a:pt x="613" y="1773"/>
                        <a:pt x="569" y="1764"/>
                        <a:pt x="526" y="1743"/>
                      </a:cubicBezTo>
                      <a:cubicBezTo>
                        <a:pt x="390" y="1677"/>
                        <a:pt x="343" y="1513"/>
                        <a:pt x="334" y="1424"/>
                      </a:cubicBezTo>
                      <a:cubicBezTo>
                        <a:pt x="310" y="1222"/>
                        <a:pt x="343" y="1015"/>
                        <a:pt x="437" y="837"/>
                      </a:cubicBezTo>
                      <a:cubicBezTo>
                        <a:pt x="587" y="518"/>
                        <a:pt x="855" y="307"/>
                        <a:pt x="1075" y="307"/>
                      </a:cubicBezTo>
                      <a:close/>
                      <a:moveTo>
                        <a:pt x="1076" y="0"/>
                      </a:moveTo>
                      <a:cubicBezTo>
                        <a:pt x="737" y="0"/>
                        <a:pt x="373" y="270"/>
                        <a:pt x="165" y="701"/>
                      </a:cubicBezTo>
                      <a:cubicBezTo>
                        <a:pt x="48" y="936"/>
                        <a:pt x="1" y="1203"/>
                        <a:pt x="33" y="1466"/>
                      </a:cubicBezTo>
                      <a:cubicBezTo>
                        <a:pt x="71" y="1724"/>
                        <a:pt x="202" y="1921"/>
                        <a:pt x="400" y="2015"/>
                      </a:cubicBezTo>
                      <a:cubicBezTo>
                        <a:pt x="479" y="2053"/>
                        <a:pt x="569" y="2076"/>
                        <a:pt x="658" y="2076"/>
                      </a:cubicBezTo>
                      <a:cubicBezTo>
                        <a:pt x="799" y="2072"/>
                        <a:pt x="939" y="2029"/>
                        <a:pt x="1057" y="1950"/>
                      </a:cubicBezTo>
                      <a:cubicBezTo>
                        <a:pt x="1282" y="1813"/>
                        <a:pt x="1456" y="1612"/>
                        <a:pt x="1568" y="1372"/>
                      </a:cubicBezTo>
                      <a:cubicBezTo>
                        <a:pt x="1826" y="823"/>
                        <a:pt x="1728" y="246"/>
                        <a:pt x="1334" y="58"/>
                      </a:cubicBezTo>
                      <a:cubicBezTo>
                        <a:pt x="1252" y="19"/>
                        <a:pt x="1165" y="0"/>
                        <a:pt x="1076"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rot="1799661">
                  <a:off x="8488130" y="2483070"/>
                  <a:ext cx="43992" cy="53063"/>
                </a:xfrm>
                <a:custGeom>
                  <a:avLst/>
                  <a:gdLst/>
                  <a:ahLst/>
                  <a:cxnLst/>
                  <a:rect l="l" t="t" r="r" b="b"/>
                  <a:pathLst>
                    <a:path w="1775" h="2141" extrusionOk="0">
                      <a:moveTo>
                        <a:pt x="779" y="300"/>
                      </a:moveTo>
                      <a:cubicBezTo>
                        <a:pt x="892" y="310"/>
                        <a:pt x="995" y="357"/>
                        <a:pt x="1070" y="441"/>
                      </a:cubicBezTo>
                      <a:cubicBezTo>
                        <a:pt x="1352" y="737"/>
                        <a:pt x="1451" y="1169"/>
                        <a:pt x="1324" y="1563"/>
                      </a:cubicBezTo>
                      <a:cubicBezTo>
                        <a:pt x="1286" y="1647"/>
                        <a:pt x="1207" y="1798"/>
                        <a:pt x="1056" y="1830"/>
                      </a:cubicBezTo>
                      <a:cubicBezTo>
                        <a:pt x="1034" y="1836"/>
                        <a:pt x="1013" y="1838"/>
                        <a:pt x="991" y="1838"/>
                      </a:cubicBezTo>
                      <a:cubicBezTo>
                        <a:pt x="869" y="1838"/>
                        <a:pt x="764" y="1755"/>
                        <a:pt x="704" y="1699"/>
                      </a:cubicBezTo>
                      <a:cubicBezTo>
                        <a:pt x="423" y="1399"/>
                        <a:pt x="329" y="967"/>
                        <a:pt x="456" y="577"/>
                      </a:cubicBezTo>
                      <a:cubicBezTo>
                        <a:pt x="488" y="493"/>
                        <a:pt x="568" y="342"/>
                        <a:pt x="718" y="305"/>
                      </a:cubicBezTo>
                      <a:cubicBezTo>
                        <a:pt x="737" y="300"/>
                        <a:pt x="761" y="300"/>
                        <a:pt x="779" y="300"/>
                      </a:cubicBezTo>
                      <a:close/>
                      <a:moveTo>
                        <a:pt x="778" y="0"/>
                      </a:moveTo>
                      <a:cubicBezTo>
                        <a:pt x="736" y="0"/>
                        <a:pt x="694" y="5"/>
                        <a:pt x="653" y="14"/>
                      </a:cubicBezTo>
                      <a:cubicBezTo>
                        <a:pt x="437" y="61"/>
                        <a:pt x="268" y="220"/>
                        <a:pt x="174" y="469"/>
                      </a:cubicBezTo>
                      <a:cubicBezTo>
                        <a:pt x="0" y="971"/>
                        <a:pt x="122" y="1535"/>
                        <a:pt x="493" y="1920"/>
                      </a:cubicBezTo>
                      <a:cubicBezTo>
                        <a:pt x="625" y="2056"/>
                        <a:pt x="808" y="2131"/>
                        <a:pt x="995" y="2140"/>
                      </a:cubicBezTo>
                      <a:cubicBezTo>
                        <a:pt x="1038" y="2140"/>
                        <a:pt x="1080" y="2136"/>
                        <a:pt x="1122" y="2126"/>
                      </a:cubicBezTo>
                      <a:cubicBezTo>
                        <a:pt x="1338" y="2079"/>
                        <a:pt x="1507" y="1915"/>
                        <a:pt x="1601" y="1671"/>
                      </a:cubicBezTo>
                      <a:cubicBezTo>
                        <a:pt x="1775" y="1164"/>
                        <a:pt x="1648" y="605"/>
                        <a:pt x="1282" y="220"/>
                      </a:cubicBezTo>
                      <a:cubicBezTo>
                        <a:pt x="1127" y="77"/>
                        <a:pt x="951" y="0"/>
                        <a:pt x="778"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rot="1799661">
                  <a:off x="8764160" y="2571475"/>
                  <a:ext cx="48057" cy="48552"/>
                </a:xfrm>
                <a:custGeom>
                  <a:avLst/>
                  <a:gdLst/>
                  <a:ahLst/>
                  <a:cxnLst/>
                  <a:rect l="l" t="t" r="r" b="b"/>
                  <a:pathLst>
                    <a:path w="1939" h="1959" extrusionOk="0">
                      <a:moveTo>
                        <a:pt x="1296" y="302"/>
                      </a:moveTo>
                      <a:cubicBezTo>
                        <a:pt x="1371" y="302"/>
                        <a:pt x="1441" y="321"/>
                        <a:pt x="1502" y="367"/>
                      </a:cubicBezTo>
                      <a:cubicBezTo>
                        <a:pt x="1620" y="461"/>
                        <a:pt x="1629" y="635"/>
                        <a:pt x="1620" y="724"/>
                      </a:cubicBezTo>
                      <a:cubicBezTo>
                        <a:pt x="1596" y="926"/>
                        <a:pt x="1516" y="1118"/>
                        <a:pt x="1385" y="1273"/>
                      </a:cubicBezTo>
                      <a:cubicBezTo>
                        <a:pt x="1195" y="1515"/>
                        <a:pt x="938" y="1657"/>
                        <a:pt x="734" y="1657"/>
                      </a:cubicBezTo>
                      <a:cubicBezTo>
                        <a:pt x="657" y="1657"/>
                        <a:pt x="586" y="1637"/>
                        <a:pt x="531" y="1593"/>
                      </a:cubicBezTo>
                      <a:cubicBezTo>
                        <a:pt x="329" y="1433"/>
                        <a:pt x="381" y="1015"/>
                        <a:pt x="643" y="687"/>
                      </a:cubicBezTo>
                      <a:cubicBezTo>
                        <a:pt x="831" y="443"/>
                        <a:pt x="1089" y="302"/>
                        <a:pt x="1296" y="302"/>
                      </a:cubicBezTo>
                      <a:close/>
                      <a:moveTo>
                        <a:pt x="1291" y="0"/>
                      </a:moveTo>
                      <a:cubicBezTo>
                        <a:pt x="994" y="0"/>
                        <a:pt x="659" y="178"/>
                        <a:pt x="404" y="499"/>
                      </a:cubicBezTo>
                      <a:cubicBezTo>
                        <a:pt x="28" y="973"/>
                        <a:pt x="0" y="1560"/>
                        <a:pt x="343" y="1827"/>
                      </a:cubicBezTo>
                      <a:cubicBezTo>
                        <a:pt x="450" y="1912"/>
                        <a:pt x="579" y="1959"/>
                        <a:pt x="717" y="1959"/>
                      </a:cubicBezTo>
                      <a:cubicBezTo>
                        <a:pt x="724" y="1959"/>
                        <a:pt x="731" y="1959"/>
                        <a:pt x="737" y="1959"/>
                      </a:cubicBezTo>
                      <a:cubicBezTo>
                        <a:pt x="1033" y="1959"/>
                        <a:pt x="1371" y="1780"/>
                        <a:pt x="1624" y="1461"/>
                      </a:cubicBezTo>
                      <a:cubicBezTo>
                        <a:pt x="1789" y="1259"/>
                        <a:pt x="1892" y="1011"/>
                        <a:pt x="1920" y="748"/>
                      </a:cubicBezTo>
                      <a:cubicBezTo>
                        <a:pt x="1939" y="485"/>
                        <a:pt x="1859" y="269"/>
                        <a:pt x="1685" y="133"/>
                      </a:cubicBezTo>
                      <a:cubicBezTo>
                        <a:pt x="1573" y="43"/>
                        <a:pt x="1436" y="0"/>
                        <a:pt x="1291"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rot="1799661">
                  <a:off x="8713184" y="2548001"/>
                  <a:ext cx="54451" cy="40250"/>
                </a:xfrm>
                <a:custGeom>
                  <a:avLst/>
                  <a:gdLst/>
                  <a:ahLst/>
                  <a:cxnLst/>
                  <a:rect l="l" t="t" r="r" b="b"/>
                  <a:pathLst>
                    <a:path w="2197" h="1624" extrusionOk="0">
                      <a:moveTo>
                        <a:pt x="893" y="306"/>
                      </a:moveTo>
                      <a:cubicBezTo>
                        <a:pt x="1004" y="306"/>
                        <a:pt x="1124" y="323"/>
                        <a:pt x="1244" y="361"/>
                      </a:cubicBezTo>
                      <a:cubicBezTo>
                        <a:pt x="1441" y="417"/>
                        <a:pt x="1615" y="530"/>
                        <a:pt x="1746" y="685"/>
                      </a:cubicBezTo>
                      <a:cubicBezTo>
                        <a:pt x="1802" y="755"/>
                        <a:pt x="1892" y="901"/>
                        <a:pt x="1845" y="1051"/>
                      </a:cubicBezTo>
                      <a:cubicBezTo>
                        <a:pt x="1789" y="1223"/>
                        <a:pt x="1572" y="1322"/>
                        <a:pt x="1309" y="1322"/>
                      </a:cubicBezTo>
                      <a:cubicBezTo>
                        <a:pt x="1197" y="1322"/>
                        <a:pt x="1077" y="1305"/>
                        <a:pt x="958" y="1267"/>
                      </a:cubicBezTo>
                      <a:cubicBezTo>
                        <a:pt x="760" y="1211"/>
                        <a:pt x="587" y="1098"/>
                        <a:pt x="455" y="943"/>
                      </a:cubicBezTo>
                      <a:cubicBezTo>
                        <a:pt x="399" y="868"/>
                        <a:pt x="310" y="727"/>
                        <a:pt x="357" y="577"/>
                      </a:cubicBezTo>
                      <a:cubicBezTo>
                        <a:pt x="413" y="405"/>
                        <a:pt x="629" y="306"/>
                        <a:pt x="893" y="306"/>
                      </a:cubicBezTo>
                      <a:close/>
                      <a:moveTo>
                        <a:pt x="884" y="1"/>
                      </a:moveTo>
                      <a:cubicBezTo>
                        <a:pt x="490" y="1"/>
                        <a:pt x="167" y="180"/>
                        <a:pt x="70" y="483"/>
                      </a:cubicBezTo>
                      <a:cubicBezTo>
                        <a:pt x="0" y="694"/>
                        <a:pt x="56" y="924"/>
                        <a:pt x="221" y="1131"/>
                      </a:cubicBezTo>
                      <a:cubicBezTo>
                        <a:pt x="390" y="1333"/>
                        <a:pt x="615" y="1478"/>
                        <a:pt x="864" y="1553"/>
                      </a:cubicBezTo>
                      <a:cubicBezTo>
                        <a:pt x="1009" y="1600"/>
                        <a:pt x="1159" y="1624"/>
                        <a:pt x="1314" y="1624"/>
                      </a:cubicBezTo>
                      <a:cubicBezTo>
                        <a:pt x="1709" y="1624"/>
                        <a:pt x="2037" y="1445"/>
                        <a:pt x="2131" y="1145"/>
                      </a:cubicBezTo>
                      <a:cubicBezTo>
                        <a:pt x="2197" y="934"/>
                        <a:pt x="2145" y="704"/>
                        <a:pt x="1981" y="497"/>
                      </a:cubicBezTo>
                      <a:cubicBezTo>
                        <a:pt x="1812" y="295"/>
                        <a:pt x="1587" y="150"/>
                        <a:pt x="1333" y="75"/>
                      </a:cubicBezTo>
                      <a:cubicBezTo>
                        <a:pt x="1179" y="25"/>
                        <a:pt x="1027" y="1"/>
                        <a:pt x="884" y="1"/>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rot="1799661">
                  <a:off x="8718694" y="2607226"/>
                  <a:ext cx="43670" cy="53286"/>
                </a:xfrm>
                <a:custGeom>
                  <a:avLst/>
                  <a:gdLst/>
                  <a:ahLst/>
                  <a:cxnLst/>
                  <a:rect l="l" t="t" r="r" b="b"/>
                  <a:pathLst>
                    <a:path w="1762" h="2150" extrusionOk="0">
                      <a:moveTo>
                        <a:pt x="982" y="300"/>
                      </a:moveTo>
                      <a:cubicBezTo>
                        <a:pt x="1001" y="300"/>
                        <a:pt x="1015" y="305"/>
                        <a:pt x="1034" y="305"/>
                      </a:cubicBezTo>
                      <a:cubicBezTo>
                        <a:pt x="1287" y="357"/>
                        <a:pt x="1433" y="746"/>
                        <a:pt x="1353" y="1164"/>
                      </a:cubicBezTo>
                      <a:cubicBezTo>
                        <a:pt x="1279" y="1547"/>
                        <a:pt x="1035" y="1846"/>
                        <a:pt x="798" y="1846"/>
                      </a:cubicBezTo>
                      <a:cubicBezTo>
                        <a:pt x="779" y="1846"/>
                        <a:pt x="761" y="1844"/>
                        <a:pt x="743" y="1840"/>
                      </a:cubicBezTo>
                      <a:cubicBezTo>
                        <a:pt x="588" y="1817"/>
                        <a:pt x="503" y="1666"/>
                        <a:pt x="470" y="1582"/>
                      </a:cubicBezTo>
                      <a:cubicBezTo>
                        <a:pt x="330" y="1192"/>
                        <a:pt x="409" y="760"/>
                        <a:pt x="682" y="451"/>
                      </a:cubicBezTo>
                      <a:cubicBezTo>
                        <a:pt x="761" y="366"/>
                        <a:pt x="865" y="310"/>
                        <a:pt x="982" y="300"/>
                      </a:cubicBezTo>
                      <a:close/>
                      <a:moveTo>
                        <a:pt x="985" y="0"/>
                      </a:moveTo>
                      <a:cubicBezTo>
                        <a:pt x="804" y="0"/>
                        <a:pt x="624" y="82"/>
                        <a:pt x="470" y="239"/>
                      </a:cubicBezTo>
                      <a:cubicBezTo>
                        <a:pt x="109" y="634"/>
                        <a:pt x="1" y="1197"/>
                        <a:pt x="189" y="1699"/>
                      </a:cubicBezTo>
                      <a:cubicBezTo>
                        <a:pt x="297" y="1939"/>
                        <a:pt x="470" y="2098"/>
                        <a:pt x="686" y="2136"/>
                      </a:cubicBezTo>
                      <a:cubicBezTo>
                        <a:pt x="719" y="2145"/>
                        <a:pt x="757" y="2145"/>
                        <a:pt x="794" y="2150"/>
                      </a:cubicBezTo>
                      <a:cubicBezTo>
                        <a:pt x="1184" y="2150"/>
                        <a:pt x="1545" y="1765"/>
                        <a:pt x="1649" y="1220"/>
                      </a:cubicBezTo>
                      <a:cubicBezTo>
                        <a:pt x="1761" y="624"/>
                        <a:pt x="1517" y="94"/>
                        <a:pt x="1090" y="9"/>
                      </a:cubicBezTo>
                      <a:cubicBezTo>
                        <a:pt x="1055" y="3"/>
                        <a:pt x="1020" y="0"/>
                        <a:pt x="985"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3"/>
                <p:cNvSpPr/>
                <p:nvPr/>
              </p:nvSpPr>
              <p:spPr>
                <a:xfrm rot="1799661">
                  <a:off x="8399493" y="2470558"/>
                  <a:ext cx="428222" cy="215003"/>
                </a:xfrm>
                <a:custGeom>
                  <a:avLst/>
                  <a:gdLst/>
                  <a:ahLst/>
                  <a:cxnLst/>
                  <a:rect l="l" t="t" r="r" b="b"/>
                  <a:pathLst>
                    <a:path w="17278" h="8675" extrusionOk="0">
                      <a:moveTo>
                        <a:pt x="16654" y="300"/>
                      </a:moveTo>
                      <a:cubicBezTo>
                        <a:pt x="16578" y="2539"/>
                        <a:pt x="15574" y="4647"/>
                        <a:pt x="13875" y="6107"/>
                      </a:cubicBezTo>
                      <a:lnTo>
                        <a:pt x="13875" y="6102"/>
                      </a:lnTo>
                      <a:cubicBezTo>
                        <a:pt x="13105" y="3976"/>
                        <a:pt x="11946" y="2009"/>
                        <a:pt x="10462" y="300"/>
                      </a:cubicBezTo>
                      <a:close/>
                      <a:moveTo>
                        <a:pt x="6980" y="300"/>
                      </a:moveTo>
                      <a:cubicBezTo>
                        <a:pt x="6398" y="2553"/>
                        <a:pt x="5271" y="4623"/>
                        <a:pt x="3699" y="6332"/>
                      </a:cubicBezTo>
                      <a:cubicBezTo>
                        <a:pt x="3699" y="6332"/>
                        <a:pt x="3694" y="6341"/>
                        <a:pt x="3689" y="6341"/>
                      </a:cubicBezTo>
                      <a:cubicBezTo>
                        <a:pt x="1826" y="4882"/>
                        <a:pt x="704" y="2671"/>
                        <a:pt x="629" y="305"/>
                      </a:cubicBezTo>
                      <a:lnTo>
                        <a:pt x="629" y="300"/>
                      </a:lnTo>
                      <a:close/>
                      <a:moveTo>
                        <a:pt x="10059" y="300"/>
                      </a:moveTo>
                      <a:cubicBezTo>
                        <a:pt x="11617" y="2042"/>
                        <a:pt x="12823" y="4065"/>
                        <a:pt x="13612" y="6266"/>
                      </a:cubicBezTo>
                      <a:cubicBezTo>
                        <a:pt x="13617" y="6280"/>
                        <a:pt x="13626" y="6294"/>
                        <a:pt x="13635" y="6309"/>
                      </a:cubicBezTo>
                      <a:cubicBezTo>
                        <a:pt x="12178" y="7472"/>
                        <a:pt x="10412" y="8057"/>
                        <a:pt x="8642" y="8057"/>
                      </a:cubicBezTo>
                      <a:cubicBezTo>
                        <a:pt x="6992" y="8057"/>
                        <a:pt x="5340" y="7548"/>
                        <a:pt x="3933" y="6524"/>
                      </a:cubicBezTo>
                      <a:lnTo>
                        <a:pt x="3933" y="6520"/>
                      </a:lnTo>
                      <a:cubicBezTo>
                        <a:pt x="5548" y="4760"/>
                        <a:pt x="6703" y="2619"/>
                        <a:pt x="7289" y="300"/>
                      </a:cubicBezTo>
                      <a:close/>
                      <a:moveTo>
                        <a:pt x="357" y="0"/>
                      </a:moveTo>
                      <a:cubicBezTo>
                        <a:pt x="347" y="5"/>
                        <a:pt x="338" y="5"/>
                        <a:pt x="329" y="9"/>
                      </a:cubicBezTo>
                      <a:lnTo>
                        <a:pt x="0" y="9"/>
                      </a:lnTo>
                      <a:lnTo>
                        <a:pt x="0" y="38"/>
                      </a:lnTo>
                      <a:cubicBezTo>
                        <a:pt x="0" y="4807"/>
                        <a:pt x="3868" y="8674"/>
                        <a:pt x="8637" y="8674"/>
                      </a:cubicBezTo>
                      <a:cubicBezTo>
                        <a:pt x="13410" y="8674"/>
                        <a:pt x="17278" y="4807"/>
                        <a:pt x="17278" y="38"/>
                      </a:cubicBezTo>
                      <a:lnTo>
                        <a:pt x="17278" y="9"/>
                      </a:lnTo>
                      <a:lnTo>
                        <a:pt x="16832" y="9"/>
                      </a:lnTo>
                      <a:cubicBezTo>
                        <a:pt x="16823" y="5"/>
                        <a:pt x="16813" y="5"/>
                        <a:pt x="168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3"/>
                <p:cNvSpPr/>
                <p:nvPr/>
              </p:nvSpPr>
              <p:spPr>
                <a:xfrm rot="1799661">
                  <a:off x="8705482" y="2556352"/>
                  <a:ext cx="121938" cy="208807"/>
                </a:xfrm>
                <a:custGeom>
                  <a:avLst/>
                  <a:gdLst/>
                  <a:ahLst/>
                  <a:cxnLst/>
                  <a:rect l="l" t="t" r="r" b="b"/>
                  <a:pathLst>
                    <a:path w="4920" h="8425" extrusionOk="0">
                      <a:moveTo>
                        <a:pt x="4736" y="1"/>
                      </a:moveTo>
                      <a:cubicBezTo>
                        <a:pt x="4662" y="1"/>
                        <a:pt x="4589" y="49"/>
                        <a:pt x="4586" y="144"/>
                      </a:cubicBezTo>
                      <a:cubicBezTo>
                        <a:pt x="4586" y="196"/>
                        <a:pt x="4610" y="5289"/>
                        <a:pt x="127" y="8147"/>
                      </a:cubicBezTo>
                      <a:cubicBezTo>
                        <a:pt x="1" y="8227"/>
                        <a:pt x="57" y="8419"/>
                        <a:pt x="207" y="8424"/>
                      </a:cubicBezTo>
                      <a:cubicBezTo>
                        <a:pt x="235" y="8424"/>
                        <a:pt x="263" y="8415"/>
                        <a:pt x="287" y="8401"/>
                      </a:cubicBezTo>
                      <a:cubicBezTo>
                        <a:pt x="4920" y="5448"/>
                        <a:pt x="4887" y="196"/>
                        <a:pt x="4887" y="139"/>
                      </a:cubicBezTo>
                      <a:cubicBezTo>
                        <a:pt x="4880" y="47"/>
                        <a:pt x="4808" y="1"/>
                        <a:pt x="4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3467304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1CF2E77-4E87-4338-A6B2-93E833A84A3C}" type="datetimeFigureOut">
              <a:rPr lang="en-US">
                <a:solidFill>
                  <a:prstClr val="black">
                    <a:tint val="75000"/>
                  </a:prstClr>
                </a:solidFill>
              </a:rPr>
              <a:pPr/>
              <a:t>1/15/2026</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796E19DA-92E0-4635-8627-DEB5FDE3EBA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50409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42"/>
        <p:cNvGrpSpPr/>
        <p:nvPr/>
      </p:nvGrpSpPr>
      <p:grpSpPr>
        <a:xfrm>
          <a:off x="0" y="0"/>
          <a:ext cx="0" cy="0"/>
          <a:chOff x="0" y="0"/>
          <a:chExt cx="0" cy="0"/>
        </a:xfrm>
      </p:grpSpPr>
      <p:sp>
        <p:nvSpPr>
          <p:cNvPr id="1143" name="Google Shape;1143;p9"/>
          <p:cNvSpPr txBox="1">
            <a:spLocks noGrp="1"/>
          </p:cNvSpPr>
          <p:nvPr>
            <p:ph type="subTitle" idx="1"/>
          </p:nvPr>
        </p:nvSpPr>
        <p:spPr>
          <a:xfrm>
            <a:off x="1866150" y="2650575"/>
            <a:ext cx="54117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4" name="Google Shape;1144;p9"/>
          <p:cNvGrpSpPr/>
          <p:nvPr/>
        </p:nvGrpSpPr>
        <p:grpSpPr>
          <a:xfrm>
            <a:off x="-5312" y="4591294"/>
            <a:ext cx="9154617" cy="552215"/>
            <a:chOff x="-5312" y="4591294"/>
            <a:chExt cx="9154617" cy="552215"/>
          </a:xfrm>
        </p:grpSpPr>
        <p:sp>
          <p:nvSpPr>
            <p:cNvPr id="1145" name="Google Shape;1145;p9"/>
            <p:cNvSpPr/>
            <p:nvPr/>
          </p:nvSpPr>
          <p:spPr>
            <a:xfrm rot="5400000">
              <a:off x="4556342" y="366914"/>
              <a:ext cx="31307" cy="9154617"/>
            </a:xfrm>
            <a:custGeom>
              <a:avLst/>
              <a:gdLst/>
              <a:ahLst/>
              <a:cxnLst/>
              <a:rect l="l" t="t" r="r" b="b"/>
              <a:pathLst>
                <a:path w="714" h="209380" extrusionOk="0">
                  <a:moveTo>
                    <a:pt x="0" y="0"/>
                  </a:moveTo>
                  <a:lnTo>
                    <a:pt x="0" y="209379"/>
                  </a:lnTo>
                  <a:lnTo>
                    <a:pt x="714" y="209379"/>
                  </a:lnTo>
                  <a:lnTo>
                    <a:pt x="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rot="5400000">
              <a:off x="9053788"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rot="5400000">
              <a:off x="8962256" y="5048672"/>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rot="5400000">
              <a:off x="8870351"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rot="5400000">
              <a:off x="8777811"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rot="5400000">
              <a:off x="8686585"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rot="5400000">
              <a:off x="8594046"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rot="5400000">
              <a:off x="8502142"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rot="5400000">
              <a:off x="8410280"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rot="5400000">
              <a:off x="8318047"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rot="5400000">
              <a:off x="8226493" y="5048672"/>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rot="5400000">
              <a:off x="8134611"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rot="5400000">
              <a:off x="8042049"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rot="5400000">
              <a:off x="7950494"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rot="5400000">
              <a:off x="7858612"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9"/>
            <p:cNvSpPr/>
            <p:nvPr/>
          </p:nvSpPr>
          <p:spPr>
            <a:xfrm rot="5400000">
              <a:off x="7766402"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rot="5400000">
              <a:off x="7674518"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rot="5400000">
              <a:off x="7582636"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rot="5400000">
              <a:off x="7490402" y="504834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rot="5400000">
              <a:off x="7398848"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rot="5400000">
              <a:off x="7306616"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rot="5400000">
              <a:off x="7214754"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rot="5400000">
              <a:off x="7122850"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rot="5400000">
              <a:off x="7030311"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rot="5400000">
              <a:off x="6939084"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rot="5400000">
              <a:off x="6846874"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rot="5400000">
              <a:off x="6754640" y="504834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rot="5400000">
              <a:off x="6662779"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rot="5400000">
              <a:off x="6570854"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rot="5400000">
              <a:off x="6479321"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rot="5400000">
              <a:off x="6387088"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rot="5400000">
              <a:off x="6294548"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rot="5400000">
              <a:off x="6202993"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rot="5400000">
              <a:off x="6111111"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rot="5400000">
              <a:off x="6019229" y="5048650"/>
              <a:ext cx="140838" cy="48882"/>
            </a:xfrm>
            <a:custGeom>
              <a:avLst/>
              <a:gdLst/>
              <a:ahLst/>
              <a:cxnLst/>
              <a:rect l="l" t="t" r="r" b="b"/>
              <a:pathLst>
                <a:path w="3212" h="1118" extrusionOk="0">
                  <a:moveTo>
                    <a:pt x="1" y="1"/>
                  </a:moveTo>
                  <a:lnTo>
                    <a:pt x="1" y="1118"/>
                  </a:lnTo>
                  <a:lnTo>
                    <a:pt x="3211" y="1118"/>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9"/>
            <p:cNvSpPr/>
            <p:nvPr/>
          </p:nvSpPr>
          <p:spPr>
            <a:xfrm rot="5400000">
              <a:off x="5927346"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9"/>
            <p:cNvSpPr/>
            <p:nvPr/>
          </p:nvSpPr>
          <p:spPr>
            <a:xfrm rot="5400000">
              <a:off x="5834763"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9"/>
            <p:cNvSpPr/>
            <p:nvPr/>
          </p:nvSpPr>
          <p:spPr>
            <a:xfrm rot="5400000">
              <a:off x="5743251"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rot="5400000">
              <a:off x="5651326"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9"/>
            <p:cNvSpPr/>
            <p:nvPr/>
          </p:nvSpPr>
          <p:spPr>
            <a:xfrm rot="5400000">
              <a:off x="5559115"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9"/>
            <p:cNvSpPr/>
            <p:nvPr/>
          </p:nvSpPr>
          <p:spPr>
            <a:xfrm rot="5400000">
              <a:off x="5467560"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rot="5400000">
              <a:off x="5375020"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rot="5400000">
              <a:off x="5282810"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rot="5400000">
              <a:off x="5191584"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9"/>
            <p:cNvSpPr/>
            <p:nvPr/>
          </p:nvSpPr>
          <p:spPr>
            <a:xfrm rot="5400000">
              <a:off x="5099351"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9"/>
            <p:cNvSpPr/>
            <p:nvPr/>
          </p:nvSpPr>
          <p:spPr>
            <a:xfrm rot="5400000">
              <a:off x="5007468" y="5048672"/>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rot="5400000">
              <a:off x="4915256"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rot="5400000">
              <a:off x="4823024"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rot="5400000">
              <a:off x="4731798"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rot="5400000">
              <a:off x="4639258"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9"/>
            <p:cNvSpPr/>
            <p:nvPr/>
          </p:nvSpPr>
          <p:spPr>
            <a:xfrm rot="5400000">
              <a:off x="4547047"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9"/>
            <p:cNvSpPr/>
            <p:nvPr/>
          </p:nvSpPr>
          <p:spPr>
            <a:xfrm rot="5400000">
              <a:off x="4455493"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rot="5400000">
              <a:off x="4363282"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9"/>
            <p:cNvSpPr/>
            <p:nvPr/>
          </p:nvSpPr>
          <p:spPr>
            <a:xfrm rot="5400000">
              <a:off x="4271377" y="504834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
            <p:cNvSpPr/>
            <p:nvPr/>
          </p:nvSpPr>
          <p:spPr>
            <a:xfrm rot="5400000">
              <a:off x="4179494"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rot="5400000">
              <a:off x="4087262"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rot="5400000">
              <a:off x="3995729"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rot="5400000">
              <a:off x="3903496"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9"/>
            <p:cNvSpPr/>
            <p:nvPr/>
          </p:nvSpPr>
          <p:spPr>
            <a:xfrm rot="5400000">
              <a:off x="3811285"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9"/>
            <p:cNvSpPr/>
            <p:nvPr/>
          </p:nvSpPr>
          <p:spPr>
            <a:xfrm rot="5400000">
              <a:off x="3719730"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rot="5400000">
              <a:off x="3627520"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rot="5400000">
              <a:off x="3535615" y="504834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rot="5400000">
              <a:off x="3443754"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rot="5400000">
              <a:off x="3351499"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rot="5400000">
              <a:off x="3259966"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rot="5400000">
              <a:off x="3168063"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rot="5400000">
              <a:off x="3075523"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rot="5400000">
              <a:off x="2984297"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rot="5400000">
              <a:off x="2891757"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rot="5400000">
              <a:off x="2799874" y="5048321"/>
              <a:ext cx="141496" cy="48882"/>
            </a:xfrm>
            <a:custGeom>
              <a:avLst/>
              <a:gdLst/>
              <a:ahLst/>
              <a:cxnLst/>
              <a:rect l="l" t="t" r="r" b="b"/>
              <a:pathLst>
                <a:path w="3227" h="1118" extrusionOk="0">
                  <a:moveTo>
                    <a:pt x="0" y="1"/>
                  </a:moveTo>
                  <a:lnTo>
                    <a:pt x="0" y="1118"/>
                  </a:lnTo>
                  <a:lnTo>
                    <a:pt x="3226" y="1118"/>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rot="5400000">
              <a:off x="2708320"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rot="5400000">
              <a:off x="2615737"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rot="5400000">
              <a:off x="2524555"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rot="5400000">
              <a:off x="2431971"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9"/>
            <p:cNvSpPr/>
            <p:nvPr/>
          </p:nvSpPr>
          <p:spPr>
            <a:xfrm rot="5400000">
              <a:off x="2339761"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9"/>
            <p:cNvSpPr/>
            <p:nvPr/>
          </p:nvSpPr>
          <p:spPr>
            <a:xfrm rot="5400000">
              <a:off x="2248535"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rot="5400000">
              <a:off x="2155995"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rot="5400000">
              <a:off x="2064441" y="5048650"/>
              <a:ext cx="140838" cy="48882"/>
            </a:xfrm>
            <a:custGeom>
              <a:avLst/>
              <a:gdLst/>
              <a:ahLst/>
              <a:cxnLst/>
              <a:rect l="l" t="t" r="r" b="b"/>
              <a:pathLst>
                <a:path w="3212" h="1118" extrusionOk="0">
                  <a:moveTo>
                    <a:pt x="1" y="1"/>
                  </a:moveTo>
                  <a:lnTo>
                    <a:pt x="1" y="1117"/>
                  </a:lnTo>
                  <a:lnTo>
                    <a:pt x="3211" y="1117"/>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9"/>
            <p:cNvSpPr/>
            <p:nvPr/>
          </p:nvSpPr>
          <p:spPr>
            <a:xfrm rot="5400000">
              <a:off x="1972229"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9"/>
            <p:cNvSpPr/>
            <p:nvPr/>
          </p:nvSpPr>
          <p:spPr>
            <a:xfrm rot="5400000">
              <a:off x="1879997"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rot="5400000">
              <a:off x="1788793"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
            <p:cNvSpPr/>
            <p:nvPr/>
          </p:nvSpPr>
          <p:spPr>
            <a:xfrm rot="5400000">
              <a:off x="1696209"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rot="5400000">
              <a:off x="1604327"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9"/>
            <p:cNvSpPr/>
            <p:nvPr/>
          </p:nvSpPr>
          <p:spPr>
            <a:xfrm rot="5400000">
              <a:off x="1512444"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9"/>
            <p:cNvSpPr/>
            <p:nvPr/>
          </p:nvSpPr>
          <p:spPr>
            <a:xfrm rot="5400000">
              <a:off x="1420233"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rot="5400000">
              <a:off x="1328679" y="5048650"/>
              <a:ext cx="140838" cy="48882"/>
            </a:xfrm>
            <a:custGeom>
              <a:avLst/>
              <a:gdLst/>
              <a:ahLst/>
              <a:cxnLst/>
              <a:rect l="l" t="t" r="r" b="b"/>
              <a:pathLst>
                <a:path w="3212" h="1118" extrusionOk="0">
                  <a:moveTo>
                    <a:pt x="1" y="1"/>
                  </a:moveTo>
                  <a:lnTo>
                    <a:pt x="1" y="1117"/>
                  </a:lnTo>
                  <a:lnTo>
                    <a:pt x="3211" y="1117"/>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rot="5400000">
              <a:off x="1236467"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
            <p:cNvSpPr/>
            <p:nvPr/>
          </p:nvSpPr>
          <p:spPr>
            <a:xfrm rot="5400000">
              <a:off x="1144585"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9"/>
            <p:cNvSpPr/>
            <p:nvPr/>
          </p:nvSpPr>
          <p:spPr>
            <a:xfrm rot="5400000">
              <a:off x="1052702"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
            <p:cNvSpPr/>
            <p:nvPr/>
          </p:nvSpPr>
          <p:spPr>
            <a:xfrm rot="5400000">
              <a:off x="960469"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
            <p:cNvSpPr/>
            <p:nvPr/>
          </p:nvSpPr>
          <p:spPr>
            <a:xfrm rot="5400000">
              <a:off x="868565"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
            <p:cNvSpPr/>
            <p:nvPr/>
          </p:nvSpPr>
          <p:spPr>
            <a:xfrm rot="5400000">
              <a:off x="776703"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rot="5400000">
              <a:off x="684799"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rot="5400000">
              <a:off x="592588" y="5048321"/>
              <a:ext cx="141496" cy="48882"/>
            </a:xfrm>
            <a:custGeom>
              <a:avLst/>
              <a:gdLst/>
              <a:ahLst/>
              <a:cxnLst/>
              <a:rect l="l" t="t" r="r" b="b"/>
              <a:pathLst>
                <a:path w="3227" h="1118" extrusionOk="0">
                  <a:moveTo>
                    <a:pt x="0" y="1"/>
                  </a:moveTo>
                  <a:lnTo>
                    <a:pt x="0" y="1117"/>
                  </a:lnTo>
                  <a:lnTo>
                    <a:pt x="3226" y="1117"/>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rot="5400000">
              <a:off x="500705"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rot="5400000">
              <a:off x="408823"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rot="5400000">
              <a:off x="316939"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rot="5400000">
              <a:off x="225057"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rot="5400000">
              <a:off x="132803"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rot="5400000">
              <a:off x="41270"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rot="5400000">
              <a:off x="-51292"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rot="5400000">
              <a:off x="8875254" y="4606945"/>
              <a:ext cx="289700" cy="258400"/>
            </a:xfrm>
            <a:custGeom>
              <a:avLst/>
              <a:gdLst/>
              <a:ahLst/>
              <a:cxnLst/>
              <a:rect l="l" t="t" r="r" b="b"/>
              <a:pathLst>
                <a:path w="6607" h="5910" extrusionOk="0">
                  <a:moveTo>
                    <a:pt x="6607" y="0"/>
                  </a:moveTo>
                  <a:lnTo>
                    <a:pt x="0" y="2962"/>
                  </a:lnTo>
                  <a:lnTo>
                    <a:pt x="6607" y="5909"/>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rot="5400000">
              <a:off x="8578597" y="4606595"/>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rot="5400000">
              <a:off x="8281918" y="4606923"/>
              <a:ext cx="289700" cy="258444"/>
            </a:xfrm>
            <a:custGeom>
              <a:avLst/>
              <a:gdLst/>
              <a:ahLst/>
              <a:cxnLst/>
              <a:rect l="l" t="t" r="r" b="b"/>
              <a:pathLst>
                <a:path w="6607" h="5911" extrusionOk="0">
                  <a:moveTo>
                    <a:pt x="6607" y="1"/>
                  </a:moveTo>
                  <a:lnTo>
                    <a:pt x="0" y="2948"/>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9"/>
            <p:cNvSpPr/>
            <p:nvPr/>
          </p:nvSpPr>
          <p:spPr>
            <a:xfrm rot="5400000">
              <a:off x="7985589" y="4606945"/>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
            <p:cNvSpPr/>
            <p:nvPr/>
          </p:nvSpPr>
          <p:spPr>
            <a:xfrm rot="5400000">
              <a:off x="7688910" y="4606617"/>
              <a:ext cx="289700" cy="259056"/>
            </a:xfrm>
            <a:custGeom>
              <a:avLst/>
              <a:gdLst/>
              <a:ahLst/>
              <a:cxnLst/>
              <a:rect l="l" t="t" r="r" b="b"/>
              <a:pathLst>
                <a:path w="6607" h="5925" extrusionOk="0">
                  <a:moveTo>
                    <a:pt x="6607" y="0"/>
                  </a:moveTo>
                  <a:lnTo>
                    <a:pt x="0" y="2963"/>
                  </a:lnTo>
                  <a:lnTo>
                    <a:pt x="6607" y="5925"/>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rot="5400000">
              <a:off x="7392581" y="4606595"/>
              <a:ext cx="289700" cy="259100"/>
            </a:xfrm>
            <a:custGeom>
              <a:avLst/>
              <a:gdLst/>
              <a:ahLst/>
              <a:cxnLst/>
              <a:rect l="l" t="t" r="r" b="b"/>
              <a:pathLst>
                <a:path w="6607" h="5926" extrusionOk="0">
                  <a:moveTo>
                    <a:pt x="6607" y="1"/>
                  </a:moveTo>
                  <a:lnTo>
                    <a:pt x="0" y="2963"/>
                  </a:lnTo>
                  <a:lnTo>
                    <a:pt x="6607" y="5926"/>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rot="5400000">
              <a:off x="7095880" y="4606945"/>
              <a:ext cx="289700" cy="258400"/>
            </a:xfrm>
            <a:custGeom>
              <a:avLst/>
              <a:gdLst/>
              <a:ahLst/>
              <a:cxnLst/>
              <a:rect l="l" t="t" r="r" b="b"/>
              <a:pathLst>
                <a:path w="6607" h="5910" extrusionOk="0">
                  <a:moveTo>
                    <a:pt x="6607" y="0"/>
                  </a:moveTo>
                  <a:lnTo>
                    <a:pt x="0" y="2947"/>
                  </a:lnTo>
                  <a:lnTo>
                    <a:pt x="6607" y="5909"/>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rot="5400000">
              <a:off x="6799572" y="4606945"/>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rot="5400000">
              <a:off x="6502872" y="4606595"/>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rot="5400000">
              <a:off x="6206214" y="4606945"/>
              <a:ext cx="289700" cy="258400"/>
            </a:xfrm>
            <a:custGeom>
              <a:avLst/>
              <a:gdLst/>
              <a:ahLst/>
              <a:cxnLst/>
              <a:rect l="l" t="t" r="r" b="b"/>
              <a:pathLst>
                <a:path w="6607" h="5910" extrusionOk="0">
                  <a:moveTo>
                    <a:pt x="6607" y="1"/>
                  </a:moveTo>
                  <a:lnTo>
                    <a:pt x="0" y="2948"/>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rot="5400000">
              <a:off x="5909863" y="4606945"/>
              <a:ext cx="289700" cy="258400"/>
            </a:xfrm>
            <a:custGeom>
              <a:avLst/>
              <a:gdLst/>
              <a:ahLst/>
              <a:cxnLst/>
              <a:rect l="l" t="t" r="r" b="b"/>
              <a:pathLst>
                <a:path w="6607" h="5910" extrusionOk="0">
                  <a:moveTo>
                    <a:pt x="6607" y="0"/>
                  </a:moveTo>
                  <a:lnTo>
                    <a:pt x="0" y="2963"/>
                  </a:lnTo>
                  <a:lnTo>
                    <a:pt x="6607" y="5910"/>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9"/>
            <p:cNvSpPr/>
            <p:nvPr/>
          </p:nvSpPr>
          <p:spPr>
            <a:xfrm rot="5400000">
              <a:off x="5613184" y="4606617"/>
              <a:ext cx="289700" cy="259056"/>
            </a:xfrm>
            <a:custGeom>
              <a:avLst/>
              <a:gdLst/>
              <a:ahLst/>
              <a:cxnLst/>
              <a:rect l="l" t="t" r="r" b="b"/>
              <a:pathLst>
                <a:path w="6607" h="5925" extrusionOk="0">
                  <a:moveTo>
                    <a:pt x="6607" y="0"/>
                  </a:moveTo>
                  <a:lnTo>
                    <a:pt x="0" y="2962"/>
                  </a:lnTo>
                  <a:lnTo>
                    <a:pt x="6607" y="5925"/>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9"/>
            <p:cNvSpPr/>
            <p:nvPr/>
          </p:nvSpPr>
          <p:spPr>
            <a:xfrm rot="5400000">
              <a:off x="5316855" y="4606595"/>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
            <p:cNvSpPr/>
            <p:nvPr/>
          </p:nvSpPr>
          <p:spPr>
            <a:xfrm rot="5400000">
              <a:off x="5020176" y="4606923"/>
              <a:ext cx="289700" cy="258444"/>
            </a:xfrm>
            <a:custGeom>
              <a:avLst/>
              <a:gdLst/>
              <a:ahLst/>
              <a:cxnLst/>
              <a:rect l="l" t="t" r="r" b="b"/>
              <a:pathLst>
                <a:path w="6607" h="5911" extrusionOk="0">
                  <a:moveTo>
                    <a:pt x="6607" y="1"/>
                  </a:moveTo>
                  <a:lnTo>
                    <a:pt x="0" y="2948"/>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
            <p:cNvSpPr/>
            <p:nvPr/>
          </p:nvSpPr>
          <p:spPr>
            <a:xfrm rot="5400000">
              <a:off x="4723847" y="4606945"/>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
            <p:cNvSpPr/>
            <p:nvPr/>
          </p:nvSpPr>
          <p:spPr>
            <a:xfrm rot="5400000">
              <a:off x="4427146" y="4606595"/>
              <a:ext cx="289700" cy="259100"/>
            </a:xfrm>
            <a:custGeom>
              <a:avLst/>
              <a:gdLst/>
              <a:ahLst/>
              <a:cxnLst/>
              <a:rect l="l" t="t" r="r" b="b"/>
              <a:pathLst>
                <a:path w="6607" h="5926" extrusionOk="0">
                  <a:moveTo>
                    <a:pt x="6607" y="0"/>
                  </a:moveTo>
                  <a:lnTo>
                    <a:pt x="0" y="2963"/>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
            <p:cNvSpPr/>
            <p:nvPr/>
          </p:nvSpPr>
          <p:spPr>
            <a:xfrm rot="5400000">
              <a:off x="4130489" y="4606945"/>
              <a:ext cx="289700" cy="258400"/>
            </a:xfrm>
            <a:custGeom>
              <a:avLst/>
              <a:gdLst/>
              <a:ahLst/>
              <a:cxnLst/>
              <a:rect l="l" t="t" r="r" b="b"/>
              <a:pathLst>
                <a:path w="6607" h="5910" extrusionOk="0">
                  <a:moveTo>
                    <a:pt x="6607" y="1"/>
                  </a:moveTo>
                  <a:lnTo>
                    <a:pt x="0" y="2947"/>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
            <p:cNvSpPr/>
            <p:nvPr/>
          </p:nvSpPr>
          <p:spPr>
            <a:xfrm rot="5400000">
              <a:off x="3834138" y="4606945"/>
              <a:ext cx="289700" cy="258400"/>
            </a:xfrm>
            <a:custGeom>
              <a:avLst/>
              <a:gdLst/>
              <a:ahLst/>
              <a:cxnLst/>
              <a:rect l="l" t="t" r="r" b="b"/>
              <a:pathLst>
                <a:path w="6607" h="5910" extrusionOk="0">
                  <a:moveTo>
                    <a:pt x="6607" y="0"/>
                  </a:moveTo>
                  <a:lnTo>
                    <a:pt x="0" y="2963"/>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9"/>
            <p:cNvSpPr/>
            <p:nvPr/>
          </p:nvSpPr>
          <p:spPr>
            <a:xfrm rot="5400000">
              <a:off x="3537480" y="4606595"/>
              <a:ext cx="289700" cy="259100"/>
            </a:xfrm>
            <a:custGeom>
              <a:avLst/>
              <a:gdLst/>
              <a:ahLst/>
              <a:cxnLst/>
              <a:rect l="l" t="t" r="r" b="b"/>
              <a:pathLst>
                <a:path w="6607" h="5926" extrusionOk="0">
                  <a:moveTo>
                    <a:pt x="6607" y="1"/>
                  </a:moveTo>
                  <a:lnTo>
                    <a:pt x="0" y="2963"/>
                  </a:lnTo>
                  <a:lnTo>
                    <a:pt x="6607" y="5926"/>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9"/>
            <p:cNvSpPr/>
            <p:nvPr/>
          </p:nvSpPr>
          <p:spPr>
            <a:xfrm rot="5400000">
              <a:off x="3241129" y="4606595"/>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9"/>
            <p:cNvSpPr/>
            <p:nvPr/>
          </p:nvSpPr>
          <p:spPr>
            <a:xfrm rot="5400000">
              <a:off x="2944472" y="4606945"/>
              <a:ext cx="289700" cy="258400"/>
            </a:xfrm>
            <a:custGeom>
              <a:avLst/>
              <a:gdLst/>
              <a:ahLst/>
              <a:cxnLst/>
              <a:rect l="l" t="t" r="r" b="b"/>
              <a:pathLst>
                <a:path w="6607" h="5910" extrusionOk="0">
                  <a:moveTo>
                    <a:pt x="6607" y="1"/>
                  </a:moveTo>
                  <a:lnTo>
                    <a:pt x="0" y="2948"/>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9"/>
            <p:cNvSpPr/>
            <p:nvPr/>
          </p:nvSpPr>
          <p:spPr>
            <a:xfrm rot="5400000">
              <a:off x="2648121" y="4606945"/>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9"/>
            <p:cNvSpPr/>
            <p:nvPr/>
          </p:nvSpPr>
          <p:spPr>
            <a:xfrm rot="5400000">
              <a:off x="2351442" y="4606617"/>
              <a:ext cx="289700" cy="259056"/>
            </a:xfrm>
            <a:custGeom>
              <a:avLst/>
              <a:gdLst/>
              <a:ahLst/>
              <a:cxnLst/>
              <a:rect l="l" t="t" r="r" b="b"/>
              <a:pathLst>
                <a:path w="6607" h="5925" extrusionOk="0">
                  <a:moveTo>
                    <a:pt x="6607" y="0"/>
                  </a:moveTo>
                  <a:lnTo>
                    <a:pt x="0" y="2963"/>
                  </a:lnTo>
                  <a:lnTo>
                    <a:pt x="6607" y="5925"/>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9"/>
            <p:cNvSpPr/>
            <p:nvPr/>
          </p:nvSpPr>
          <p:spPr>
            <a:xfrm rot="5400000">
              <a:off x="2054763" y="4606945"/>
              <a:ext cx="289700" cy="258400"/>
            </a:xfrm>
            <a:custGeom>
              <a:avLst/>
              <a:gdLst/>
              <a:ahLst/>
              <a:cxnLst/>
              <a:rect l="l" t="t" r="r" b="b"/>
              <a:pathLst>
                <a:path w="6607" h="5910" extrusionOk="0">
                  <a:moveTo>
                    <a:pt x="6607" y="0"/>
                  </a:moveTo>
                  <a:lnTo>
                    <a:pt x="0" y="2947"/>
                  </a:lnTo>
                  <a:lnTo>
                    <a:pt x="6607" y="5910"/>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9"/>
            <p:cNvSpPr/>
            <p:nvPr/>
          </p:nvSpPr>
          <p:spPr>
            <a:xfrm rot="5400000">
              <a:off x="1758412" y="4606945"/>
              <a:ext cx="289700" cy="258400"/>
            </a:xfrm>
            <a:custGeom>
              <a:avLst/>
              <a:gdLst/>
              <a:ahLst/>
              <a:cxnLst/>
              <a:rect l="l" t="t" r="r" b="b"/>
              <a:pathLst>
                <a:path w="6607" h="5910" extrusionOk="0">
                  <a:moveTo>
                    <a:pt x="6607" y="0"/>
                  </a:moveTo>
                  <a:lnTo>
                    <a:pt x="0" y="2962"/>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9"/>
            <p:cNvSpPr/>
            <p:nvPr/>
          </p:nvSpPr>
          <p:spPr>
            <a:xfrm rot="5400000">
              <a:off x="1461755" y="4606595"/>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9"/>
            <p:cNvSpPr/>
            <p:nvPr/>
          </p:nvSpPr>
          <p:spPr>
            <a:xfrm rot="5400000">
              <a:off x="1165404" y="4606595"/>
              <a:ext cx="289700" cy="259100"/>
            </a:xfrm>
            <a:custGeom>
              <a:avLst/>
              <a:gdLst/>
              <a:ahLst/>
              <a:cxnLst/>
              <a:rect l="l" t="t" r="r" b="b"/>
              <a:pathLst>
                <a:path w="6607" h="5926" extrusionOk="0">
                  <a:moveTo>
                    <a:pt x="6607" y="0"/>
                  </a:moveTo>
                  <a:lnTo>
                    <a:pt x="0" y="2963"/>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9"/>
            <p:cNvSpPr/>
            <p:nvPr/>
          </p:nvSpPr>
          <p:spPr>
            <a:xfrm rot="5400000">
              <a:off x="868746" y="4606945"/>
              <a:ext cx="289700" cy="258400"/>
            </a:xfrm>
            <a:custGeom>
              <a:avLst/>
              <a:gdLst/>
              <a:ahLst/>
              <a:cxnLst/>
              <a:rect l="l" t="t" r="r" b="b"/>
              <a:pathLst>
                <a:path w="6607" h="5910" extrusionOk="0">
                  <a:moveTo>
                    <a:pt x="6607" y="1"/>
                  </a:moveTo>
                  <a:lnTo>
                    <a:pt x="0" y="2947"/>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9"/>
            <p:cNvSpPr/>
            <p:nvPr/>
          </p:nvSpPr>
          <p:spPr>
            <a:xfrm rot="5400000">
              <a:off x="572395" y="4606945"/>
              <a:ext cx="289700" cy="258400"/>
            </a:xfrm>
            <a:custGeom>
              <a:avLst/>
              <a:gdLst/>
              <a:ahLst/>
              <a:cxnLst/>
              <a:rect l="l" t="t" r="r" b="b"/>
              <a:pathLst>
                <a:path w="6607" h="5910" extrusionOk="0">
                  <a:moveTo>
                    <a:pt x="6607" y="0"/>
                  </a:moveTo>
                  <a:lnTo>
                    <a:pt x="0" y="2963"/>
                  </a:lnTo>
                  <a:lnTo>
                    <a:pt x="6607" y="5910"/>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9"/>
            <p:cNvSpPr/>
            <p:nvPr/>
          </p:nvSpPr>
          <p:spPr>
            <a:xfrm rot="5400000">
              <a:off x="275716" y="4606617"/>
              <a:ext cx="289700" cy="259056"/>
            </a:xfrm>
            <a:custGeom>
              <a:avLst/>
              <a:gdLst/>
              <a:ahLst/>
              <a:cxnLst/>
              <a:rect l="l" t="t" r="r" b="b"/>
              <a:pathLst>
                <a:path w="6607" h="5925" extrusionOk="0">
                  <a:moveTo>
                    <a:pt x="6607" y="0"/>
                  </a:moveTo>
                  <a:lnTo>
                    <a:pt x="0" y="2962"/>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9"/>
            <p:cNvSpPr/>
            <p:nvPr/>
          </p:nvSpPr>
          <p:spPr>
            <a:xfrm rot="5400000">
              <a:off x="-20963" y="4606945"/>
              <a:ext cx="289700" cy="258400"/>
            </a:xfrm>
            <a:custGeom>
              <a:avLst/>
              <a:gdLst/>
              <a:ahLst/>
              <a:cxnLst/>
              <a:rect l="l" t="t" r="r" b="b"/>
              <a:pathLst>
                <a:path w="6607" h="5910" extrusionOk="0">
                  <a:moveTo>
                    <a:pt x="6607" y="0"/>
                  </a:moveTo>
                  <a:lnTo>
                    <a:pt x="0" y="2947"/>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9"/>
          <p:cNvGrpSpPr/>
          <p:nvPr/>
        </p:nvGrpSpPr>
        <p:grpSpPr>
          <a:xfrm>
            <a:off x="0" y="-306"/>
            <a:ext cx="9154617" cy="552215"/>
            <a:chOff x="0" y="-306"/>
            <a:chExt cx="9154617" cy="552215"/>
          </a:xfrm>
        </p:grpSpPr>
        <p:sp>
          <p:nvSpPr>
            <p:cNvPr id="1278" name="Google Shape;1278;p9"/>
            <p:cNvSpPr/>
            <p:nvPr/>
          </p:nvSpPr>
          <p:spPr>
            <a:xfrm rot="-5400000">
              <a:off x="4561655" y="-4378327"/>
              <a:ext cx="31307" cy="9154617"/>
            </a:xfrm>
            <a:custGeom>
              <a:avLst/>
              <a:gdLst/>
              <a:ahLst/>
              <a:cxnLst/>
              <a:rect l="l" t="t" r="r" b="b"/>
              <a:pathLst>
                <a:path w="714" h="209380" extrusionOk="0">
                  <a:moveTo>
                    <a:pt x="0" y="0"/>
                  </a:moveTo>
                  <a:lnTo>
                    <a:pt x="0" y="209379"/>
                  </a:lnTo>
                  <a:lnTo>
                    <a:pt x="714" y="209379"/>
                  </a:lnTo>
                  <a:lnTo>
                    <a:pt x="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9"/>
            <p:cNvSpPr/>
            <p:nvPr/>
          </p:nvSpPr>
          <p:spPr>
            <a:xfrm rot="-5400000">
              <a:off x="-45979"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9"/>
            <p:cNvSpPr/>
            <p:nvPr/>
          </p:nvSpPr>
          <p:spPr>
            <a:xfrm rot="-5400000">
              <a:off x="46211" y="45694"/>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9"/>
            <p:cNvSpPr/>
            <p:nvPr/>
          </p:nvSpPr>
          <p:spPr>
            <a:xfrm rot="-5400000">
              <a:off x="138115"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9"/>
            <p:cNvSpPr/>
            <p:nvPr/>
          </p:nvSpPr>
          <p:spPr>
            <a:xfrm rot="-5400000">
              <a:off x="229997"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9"/>
            <p:cNvSpPr/>
            <p:nvPr/>
          </p:nvSpPr>
          <p:spPr>
            <a:xfrm rot="-5400000">
              <a:off x="321881"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9"/>
            <p:cNvSpPr/>
            <p:nvPr/>
          </p:nvSpPr>
          <p:spPr>
            <a:xfrm rot="-5400000">
              <a:off x="413763"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9"/>
            <p:cNvSpPr/>
            <p:nvPr/>
          </p:nvSpPr>
          <p:spPr>
            <a:xfrm rot="-5400000">
              <a:off x="506324"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9"/>
            <p:cNvSpPr/>
            <p:nvPr/>
          </p:nvSpPr>
          <p:spPr>
            <a:xfrm rot="-5400000">
              <a:off x="597529"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9"/>
            <p:cNvSpPr/>
            <p:nvPr/>
          </p:nvSpPr>
          <p:spPr>
            <a:xfrm rot="-5400000">
              <a:off x="689761"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9"/>
            <p:cNvSpPr/>
            <p:nvPr/>
          </p:nvSpPr>
          <p:spPr>
            <a:xfrm rot="-5400000">
              <a:off x="781973" y="45694"/>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9"/>
            <p:cNvSpPr/>
            <p:nvPr/>
          </p:nvSpPr>
          <p:spPr>
            <a:xfrm rot="-5400000">
              <a:off x="873856"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9"/>
            <p:cNvSpPr/>
            <p:nvPr/>
          </p:nvSpPr>
          <p:spPr>
            <a:xfrm rot="-5400000">
              <a:off x="965760"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9"/>
            <p:cNvSpPr/>
            <p:nvPr/>
          </p:nvSpPr>
          <p:spPr>
            <a:xfrm rot="-5400000">
              <a:off x="1057314"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9"/>
            <p:cNvSpPr/>
            <p:nvPr/>
          </p:nvSpPr>
          <p:spPr>
            <a:xfrm rot="-5400000">
              <a:off x="1149854"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9"/>
            <p:cNvSpPr/>
            <p:nvPr/>
          </p:nvSpPr>
          <p:spPr>
            <a:xfrm rot="-5400000">
              <a:off x="1242065"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9"/>
            <p:cNvSpPr/>
            <p:nvPr/>
          </p:nvSpPr>
          <p:spPr>
            <a:xfrm rot="-5400000">
              <a:off x="1333291"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9"/>
            <p:cNvSpPr/>
            <p:nvPr/>
          </p:nvSpPr>
          <p:spPr>
            <a:xfrm rot="-5400000">
              <a:off x="1425830"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9"/>
            <p:cNvSpPr/>
            <p:nvPr/>
          </p:nvSpPr>
          <p:spPr>
            <a:xfrm rot="-5400000">
              <a:off x="1517406" y="4602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9"/>
            <p:cNvSpPr/>
            <p:nvPr/>
          </p:nvSpPr>
          <p:spPr>
            <a:xfrm rot="-5400000">
              <a:off x="1609618"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9"/>
            <p:cNvSpPr/>
            <p:nvPr/>
          </p:nvSpPr>
          <p:spPr>
            <a:xfrm rot="-5400000">
              <a:off x="1701851"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9"/>
            <p:cNvSpPr/>
            <p:nvPr/>
          </p:nvSpPr>
          <p:spPr>
            <a:xfrm rot="-5400000">
              <a:off x="1793055"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9"/>
            <p:cNvSpPr/>
            <p:nvPr/>
          </p:nvSpPr>
          <p:spPr>
            <a:xfrm rot="-5400000">
              <a:off x="1885616"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9"/>
            <p:cNvSpPr/>
            <p:nvPr/>
          </p:nvSpPr>
          <p:spPr>
            <a:xfrm rot="-5400000">
              <a:off x="1977498"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9"/>
            <p:cNvSpPr/>
            <p:nvPr/>
          </p:nvSpPr>
          <p:spPr>
            <a:xfrm rot="-5400000">
              <a:off x="2069382"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9"/>
            <p:cNvSpPr/>
            <p:nvPr/>
          </p:nvSpPr>
          <p:spPr>
            <a:xfrm rot="-5400000">
              <a:off x="2161593"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9"/>
            <p:cNvSpPr/>
            <p:nvPr/>
          </p:nvSpPr>
          <p:spPr>
            <a:xfrm rot="-5400000">
              <a:off x="2253169" y="4602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9"/>
            <p:cNvSpPr/>
            <p:nvPr/>
          </p:nvSpPr>
          <p:spPr>
            <a:xfrm rot="-5400000">
              <a:off x="2345030"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9"/>
            <p:cNvSpPr/>
            <p:nvPr/>
          </p:nvSpPr>
          <p:spPr>
            <a:xfrm rot="-5400000">
              <a:off x="2437613"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9"/>
            <p:cNvSpPr/>
            <p:nvPr/>
          </p:nvSpPr>
          <p:spPr>
            <a:xfrm rot="-5400000">
              <a:off x="2529146"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9"/>
            <p:cNvSpPr/>
            <p:nvPr/>
          </p:nvSpPr>
          <p:spPr>
            <a:xfrm rot="-5400000">
              <a:off x="2621379"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9"/>
            <p:cNvSpPr/>
            <p:nvPr/>
          </p:nvSpPr>
          <p:spPr>
            <a:xfrm rot="-5400000">
              <a:off x="2713260"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9"/>
            <p:cNvSpPr/>
            <p:nvPr/>
          </p:nvSpPr>
          <p:spPr>
            <a:xfrm rot="-5400000">
              <a:off x="2804815"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9"/>
            <p:cNvSpPr/>
            <p:nvPr/>
          </p:nvSpPr>
          <p:spPr>
            <a:xfrm rot="-5400000">
              <a:off x="2897355"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9"/>
            <p:cNvSpPr/>
            <p:nvPr/>
          </p:nvSpPr>
          <p:spPr>
            <a:xfrm rot="-5400000">
              <a:off x="2989238" y="45673"/>
              <a:ext cx="140838" cy="48882"/>
            </a:xfrm>
            <a:custGeom>
              <a:avLst/>
              <a:gdLst/>
              <a:ahLst/>
              <a:cxnLst/>
              <a:rect l="l" t="t" r="r" b="b"/>
              <a:pathLst>
                <a:path w="3212" h="1118" extrusionOk="0">
                  <a:moveTo>
                    <a:pt x="1" y="1"/>
                  </a:moveTo>
                  <a:lnTo>
                    <a:pt x="1" y="1118"/>
                  </a:lnTo>
                  <a:lnTo>
                    <a:pt x="3211" y="1118"/>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9"/>
            <p:cNvSpPr/>
            <p:nvPr/>
          </p:nvSpPr>
          <p:spPr>
            <a:xfrm rot="-5400000">
              <a:off x="3081121"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9"/>
            <p:cNvSpPr/>
            <p:nvPr/>
          </p:nvSpPr>
          <p:spPr>
            <a:xfrm rot="-5400000">
              <a:off x="3173046"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9"/>
            <p:cNvSpPr/>
            <p:nvPr/>
          </p:nvSpPr>
          <p:spPr>
            <a:xfrm rot="-5400000">
              <a:off x="3264557"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9"/>
            <p:cNvSpPr/>
            <p:nvPr/>
          </p:nvSpPr>
          <p:spPr>
            <a:xfrm rot="-5400000">
              <a:off x="3357141"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9"/>
            <p:cNvSpPr/>
            <p:nvPr/>
          </p:nvSpPr>
          <p:spPr>
            <a:xfrm rot="-5400000">
              <a:off x="3449351"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9"/>
            <p:cNvSpPr/>
            <p:nvPr/>
          </p:nvSpPr>
          <p:spPr>
            <a:xfrm rot="-5400000">
              <a:off x="3540906"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9"/>
            <p:cNvSpPr/>
            <p:nvPr/>
          </p:nvSpPr>
          <p:spPr>
            <a:xfrm rot="-5400000">
              <a:off x="3632788"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9"/>
            <p:cNvSpPr/>
            <p:nvPr/>
          </p:nvSpPr>
          <p:spPr>
            <a:xfrm rot="-5400000">
              <a:off x="3724999"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9"/>
            <p:cNvSpPr/>
            <p:nvPr/>
          </p:nvSpPr>
          <p:spPr>
            <a:xfrm rot="-5400000">
              <a:off x="3816883"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9"/>
            <p:cNvSpPr/>
            <p:nvPr/>
          </p:nvSpPr>
          <p:spPr>
            <a:xfrm rot="-5400000">
              <a:off x="3909115"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9"/>
            <p:cNvSpPr/>
            <p:nvPr/>
          </p:nvSpPr>
          <p:spPr>
            <a:xfrm rot="-5400000">
              <a:off x="4000998" y="45694"/>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9"/>
            <p:cNvSpPr/>
            <p:nvPr/>
          </p:nvSpPr>
          <p:spPr>
            <a:xfrm rot="-5400000">
              <a:off x="4092552"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9"/>
            <p:cNvSpPr/>
            <p:nvPr/>
          </p:nvSpPr>
          <p:spPr>
            <a:xfrm rot="-5400000">
              <a:off x="4184785"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9"/>
            <p:cNvSpPr/>
            <p:nvPr/>
          </p:nvSpPr>
          <p:spPr>
            <a:xfrm rot="-5400000">
              <a:off x="4276669"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9"/>
            <p:cNvSpPr/>
            <p:nvPr/>
          </p:nvSpPr>
          <p:spPr>
            <a:xfrm rot="-5400000">
              <a:off x="4368551"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9"/>
            <p:cNvSpPr/>
            <p:nvPr/>
          </p:nvSpPr>
          <p:spPr>
            <a:xfrm rot="-5400000">
              <a:off x="4460761"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9"/>
            <p:cNvSpPr/>
            <p:nvPr/>
          </p:nvSpPr>
          <p:spPr>
            <a:xfrm rot="-5400000">
              <a:off x="4552316"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9"/>
            <p:cNvSpPr/>
            <p:nvPr/>
          </p:nvSpPr>
          <p:spPr>
            <a:xfrm rot="-5400000">
              <a:off x="4644527"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9"/>
            <p:cNvSpPr/>
            <p:nvPr/>
          </p:nvSpPr>
          <p:spPr>
            <a:xfrm rot="-5400000">
              <a:off x="4736432" y="4602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9"/>
            <p:cNvSpPr/>
            <p:nvPr/>
          </p:nvSpPr>
          <p:spPr>
            <a:xfrm rot="-5400000">
              <a:off x="4828314"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9"/>
            <p:cNvSpPr/>
            <p:nvPr/>
          </p:nvSpPr>
          <p:spPr>
            <a:xfrm rot="-5400000">
              <a:off x="4920547"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9"/>
            <p:cNvSpPr/>
            <p:nvPr/>
          </p:nvSpPr>
          <p:spPr>
            <a:xfrm rot="-5400000">
              <a:off x="5012080"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9"/>
            <p:cNvSpPr/>
            <p:nvPr/>
          </p:nvSpPr>
          <p:spPr>
            <a:xfrm rot="-5400000">
              <a:off x="5104313"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9"/>
            <p:cNvSpPr/>
            <p:nvPr/>
          </p:nvSpPr>
          <p:spPr>
            <a:xfrm rot="-5400000">
              <a:off x="5196524"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9"/>
            <p:cNvSpPr/>
            <p:nvPr/>
          </p:nvSpPr>
          <p:spPr>
            <a:xfrm rot="-5400000">
              <a:off x="5288078"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9"/>
            <p:cNvSpPr/>
            <p:nvPr/>
          </p:nvSpPr>
          <p:spPr>
            <a:xfrm rot="-5400000">
              <a:off x="5380289"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9"/>
            <p:cNvSpPr/>
            <p:nvPr/>
          </p:nvSpPr>
          <p:spPr>
            <a:xfrm rot="-5400000">
              <a:off x="5472194" y="4602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9"/>
            <p:cNvSpPr/>
            <p:nvPr/>
          </p:nvSpPr>
          <p:spPr>
            <a:xfrm rot="-5400000">
              <a:off x="5564055"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9"/>
            <p:cNvSpPr/>
            <p:nvPr/>
          </p:nvSpPr>
          <p:spPr>
            <a:xfrm rot="-5400000">
              <a:off x="5656309"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9"/>
            <p:cNvSpPr/>
            <p:nvPr/>
          </p:nvSpPr>
          <p:spPr>
            <a:xfrm rot="-5400000">
              <a:off x="5747842"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9"/>
            <p:cNvSpPr/>
            <p:nvPr/>
          </p:nvSpPr>
          <p:spPr>
            <a:xfrm rot="-5400000">
              <a:off x="5840404"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9"/>
            <p:cNvSpPr/>
            <p:nvPr/>
          </p:nvSpPr>
          <p:spPr>
            <a:xfrm rot="-5400000">
              <a:off x="5932286"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9"/>
            <p:cNvSpPr/>
            <p:nvPr/>
          </p:nvSpPr>
          <p:spPr>
            <a:xfrm rot="-5400000">
              <a:off x="6024170"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9"/>
            <p:cNvSpPr/>
            <p:nvPr/>
          </p:nvSpPr>
          <p:spPr>
            <a:xfrm rot="-5400000">
              <a:off x="6116051"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9"/>
            <p:cNvSpPr/>
            <p:nvPr/>
          </p:nvSpPr>
          <p:spPr>
            <a:xfrm rot="-5400000">
              <a:off x="6207934" y="46001"/>
              <a:ext cx="141496" cy="48882"/>
            </a:xfrm>
            <a:custGeom>
              <a:avLst/>
              <a:gdLst/>
              <a:ahLst/>
              <a:cxnLst/>
              <a:rect l="l" t="t" r="r" b="b"/>
              <a:pathLst>
                <a:path w="3227" h="1118" extrusionOk="0">
                  <a:moveTo>
                    <a:pt x="0" y="1"/>
                  </a:moveTo>
                  <a:lnTo>
                    <a:pt x="0" y="1118"/>
                  </a:lnTo>
                  <a:lnTo>
                    <a:pt x="3226" y="1118"/>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9"/>
            <p:cNvSpPr/>
            <p:nvPr/>
          </p:nvSpPr>
          <p:spPr>
            <a:xfrm rot="-5400000">
              <a:off x="6300146"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9"/>
            <p:cNvSpPr/>
            <p:nvPr/>
          </p:nvSpPr>
          <p:spPr>
            <a:xfrm rot="-5400000">
              <a:off x="6392072"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9"/>
            <p:cNvSpPr/>
            <p:nvPr/>
          </p:nvSpPr>
          <p:spPr>
            <a:xfrm rot="-5400000">
              <a:off x="6483912"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9"/>
            <p:cNvSpPr/>
            <p:nvPr/>
          </p:nvSpPr>
          <p:spPr>
            <a:xfrm rot="-5400000">
              <a:off x="6575837"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9"/>
            <p:cNvSpPr/>
            <p:nvPr/>
          </p:nvSpPr>
          <p:spPr>
            <a:xfrm rot="-5400000">
              <a:off x="6668048"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9"/>
            <p:cNvSpPr/>
            <p:nvPr/>
          </p:nvSpPr>
          <p:spPr>
            <a:xfrm rot="-5400000">
              <a:off x="6759932"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9"/>
            <p:cNvSpPr/>
            <p:nvPr/>
          </p:nvSpPr>
          <p:spPr>
            <a:xfrm rot="-5400000">
              <a:off x="6851814"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9"/>
            <p:cNvSpPr/>
            <p:nvPr/>
          </p:nvSpPr>
          <p:spPr>
            <a:xfrm rot="-5400000">
              <a:off x="6944025" y="45673"/>
              <a:ext cx="140838" cy="48882"/>
            </a:xfrm>
            <a:custGeom>
              <a:avLst/>
              <a:gdLst/>
              <a:ahLst/>
              <a:cxnLst/>
              <a:rect l="l" t="t" r="r" b="b"/>
              <a:pathLst>
                <a:path w="3212" h="1118" extrusionOk="0">
                  <a:moveTo>
                    <a:pt x="1" y="1"/>
                  </a:moveTo>
                  <a:lnTo>
                    <a:pt x="1" y="1117"/>
                  </a:lnTo>
                  <a:lnTo>
                    <a:pt x="3211" y="1117"/>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9"/>
            <p:cNvSpPr/>
            <p:nvPr/>
          </p:nvSpPr>
          <p:spPr>
            <a:xfrm rot="-5400000">
              <a:off x="7035579"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9"/>
            <p:cNvSpPr/>
            <p:nvPr/>
          </p:nvSpPr>
          <p:spPr>
            <a:xfrm rot="-5400000">
              <a:off x="7127812"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9"/>
            <p:cNvSpPr/>
            <p:nvPr/>
          </p:nvSpPr>
          <p:spPr>
            <a:xfrm rot="-5400000">
              <a:off x="7219674"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9"/>
            <p:cNvSpPr/>
            <p:nvPr/>
          </p:nvSpPr>
          <p:spPr>
            <a:xfrm rot="-5400000">
              <a:off x="7311599"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9"/>
            <p:cNvSpPr/>
            <p:nvPr/>
          </p:nvSpPr>
          <p:spPr>
            <a:xfrm rot="-5400000">
              <a:off x="7404139"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9"/>
            <p:cNvSpPr/>
            <p:nvPr/>
          </p:nvSpPr>
          <p:spPr>
            <a:xfrm rot="-5400000">
              <a:off x="7495365"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9"/>
            <p:cNvSpPr/>
            <p:nvPr/>
          </p:nvSpPr>
          <p:spPr>
            <a:xfrm rot="-5400000">
              <a:off x="7587576"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9"/>
            <p:cNvSpPr/>
            <p:nvPr/>
          </p:nvSpPr>
          <p:spPr>
            <a:xfrm rot="-5400000">
              <a:off x="7679788" y="45673"/>
              <a:ext cx="140838" cy="48882"/>
            </a:xfrm>
            <a:custGeom>
              <a:avLst/>
              <a:gdLst/>
              <a:ahLst/>
              <a:cxnLst/>
              <a:rect l="l" t="t" r="r" b="b"/>
              <a:pathLst>
                <a:path w="3212" h="1118" extrusionOk="0">
                  <a:moveTo>
                    <a:pt x="1" y="1"/>
                  </a:moveTo>
                  <a:lnTo>
                    <a:pt x="1" y="1117"/>
                  </a:lnTo>
                  <a:lnTo>
                    <a:pt x="3211" y="1117"/>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9"/>
            <p:cNvSpPr/>
            <p:nvPr/>
          </p:nvSpPr>
          <p:spPr>
            <a:xfrm rot="-5400000">
              <a:off x="7771342"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9"/>
            <p:cNvSpPr/>
            <p:nvPr/>
          </p:nvSpPr>
          <p:spPr>
            <a:xfrm rot="-5400000">
              <a:off x="7863881"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9"/>
            <p:cNvSpPr/>
            <p:nvPr/>
          </p:nvSpPr>
          <p:spPr>
            <a:xfrm rot="-5400000">
              <a:off x="7955107"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9"/>
            <p:cNvSpPr/>
            <p:nvPr/>
          </p:nvSpPr>
          <p:spPr>
            <a:xfrm rot="-5400000">
              <a:off x="8047340"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9"/>
            <p:cNvSpPr/>
            <p:nvPr/>
          </p:nvSpPr>
          <p:spPr>
            <a:xfrm rot="-5400000">
              <a:off x="8139901"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9"/>
            <p:cNvSpPr/>
            <p:nvPr/>
          </p:nvSpPr>
          <p:spPr>
            <a:xfrm rot="-5400000">
              <a:off x="8231105"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9"/>
            <p:cNvSpPr/>
            <p:nvPr/>
          </p:nvSpPr>
          <p:spPr>
            <a:xfrm rot="-5400000">
              <a:off x="8323667"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9"/>
            <p:cNvSpPr/>
            <p:nvPr/>
          </p:nvSpPr>
          <p:spPr>
            <a:xfrm rot="-5400000">
              <a:off x="8415221" y="46001"/>
              <a:ext cx="141496" cy="48882"/>
            </a:xfrm>
            <a:custGeom>
              <a:avLst/>
              <a:gdLst/>
              <a:ahLst/>
              <a:cxnLst/>
              <a:rect l="l" t="t" r="r" b="b"/>
              <a:pathLst>
                <a:path w="3227" h="1118" extrusionOk="0">
                  <a:moveTo>
                    <a:pt x="0" y="1"/>
                  </a:moveTo>
                  <a:lnTo>
                    <a:pt x="0" y="1117"/>
                  </a:lnTo>
                  <a:lnTo>
                    <a:pt x="3226" y="1117"/>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9"/>
            <p:cNvSpPr/>
            <p:nvPr/>
          </p:nvSpPr>
          <p:spPr>
            <a:xfrm rot="-5400000">
              <a:off x="8507104"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9"/>
            <p:cNvSpPr/>
            <p:nvPr/>
          </p:nvSpPr>
          <p:spPr>
            <a:xfrm rot="-5400000">
              <a:off x="8599643"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9"/>
            <p:cNvSpPr/>
            <p:nvPr/>
          </p:nvSpPr>
          <p:spPr>
            <a:xfrm rot="-5400000">
              <a:off x="8690869"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9"/>
            <p:cNvSpPr/>
            <p:nvPr/>
          </p:nvSpPr>
          <p:spPr>
            <a:xfrm rot="-5400000">
              <a:off x="8783409"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9"/>
            <p:cNvSpPr/>
            <p:nvPr/>
          </p:nvSpPr>
          <p:spPr>
            <a:xfrm rot="-5400000">
              <a:off x="8875664"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9"/>
            <p:cNvSpPr/>
            <p:nvPr/>
          </p:nvSpPr>
          <p:spPr>
            <a:xfrm rot="-5400000">
              <a:off x="8967197"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9"/>
            <p:cNvSpPr/>
            <p:nvPr/>
          </p:nvSpPr>
          <p:spPr>
            <a:xfrm rot="-5400000">
              <a:off x="9059100"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9"/>
            <p:cNvSpPr/>
            <p:nvPr/>
          </p:nvSpPr>
          <p:spPr>
            <a:xfrm rot="-5400000">
              <a:off x="-15650" y="277860"/>
              <a:ext cx="289700" cy="258400"/>
            </a:xfrm>
            <a:custGeom>
              <a:avLst/>
              <a:gdLst/>
              <a:ahLst/>
              <a:cxnLst/>
              <a:rect l="l" t="t" r="r" b="b"/>
              <a:pathLst>
                <a:path w="6607" h="5910" extrusionOk="0">
                  <a:moveTo>
                    <a:pt x="6607" y="0"/>
                  </a:moveTo>
                  <a:lnTo>
                    <a:pt x="0" y="2962"/>
                  </a:lnTo>
                  <a:lnTo>
                    <a:pt x="6607" y="5909"/>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9"/>
            <p:cNvSpPr/>
            <p:nvPr/>
          </p:nvSpPr>
          <p:spPr>
            <a:xfrm rot="-5400000">
              <a:off x="281007" y="277510"/>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9"/>
            <p:cNvSpPr/>
            <p:nvPr/>
          </p:nvSpPr>
          <p:spPr>
            <a:xfrm rot="-5400000">
              <a:off x="577686" y="277838"/>
              <a:ext cx="289700" cy="258444"/>
            </a:xfrm>
            <a:custGeom>
              <a:avLst/>
              <a:gdLst/>
              <a:ahLst/>
              <a:cxnLst/>
              <a:rect l="l" t="t" r="r" b="b"/>
              <a:pathLst>
                <a:path w="6607" h="5911" extrusionOk="0">
                  <a:moveTo>
                    <a:pt x="6607" y="1"/>
                  </a:moveTo>
                  <a:lnTo>
                    <a:pt x="0" y="2948"/>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9"/>
            <p:cNvSpPr/>
            <p:nvPr/>
          </p:nvSpPr>
          <p:spPr>
            <a:xfrm rot="-5400000">
              <a:off x="874015" y="277860"/>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9"/>
            <p:cNvSpPr/>
            <p:nvPr/>
          </p:nvSpPr>
          <p:spPr>
            <a:xfrm rot="-5400000">
              <a:off x="1170694" y="277532"/>
              <a:ext cx="289700" cy="259056"/>
            </a:xfrm>
            <a:custGeom>
              <a:avLst/>
              <a:gdLst/>
              <a:ahLst/>
              <a:cxnLst/>
              <a:rect l="l" t="t" r="r" b="b"/>
              <a:pathLst>
                <a:path w="6607" h="5925" extrusionOk="0">
                  <a:moveTo>
                    <a:pt x="6607" y="0"/>
                  </a:moveTo>
                  <a:lnTo>
                    <a:pt x="0" y="2963"/>
                  </a:lnTo>
                  <a:lnTo>
                    <a:pt x="6607" y="5925"/>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9"/>
            <p:cNvSpPr/>
            <p:nvPr/>
          </p:nvSpPr>
          <p:spPr>
            <a:xfrm rot="-5400000">
              <a:off x="1467023" y="277510"/>
              <a:ext cx="289700" cy="259100"/>
            </a:xfrm>
            <a:custGeom>
              <a:avLst/>
              <a:gdLst/>
              <a:ahLst/>
              <a:cxnLst/>
              <a:rect l="l" t="t" r="r" b="b"/>
              <a:pathLst>
                <a:path w="6607" h="5926" extrusionOk="0">
                  <a:moveTo>
                    <a:pt x="6607" y="1"/>
                  </a:moveTo>
                  <a:lnTo>
                    <a:pt x="0" y="2963"/>
                  </a:lnTo>
                  <a:lnTo>
                    <a:pt x="6607" y="5926"/>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9"/>
            <p:cNvSpPr/>
            <p:nvPr/>
          </p:nvSpPr>
          <p:spPr>
            <a:xfrm rot="-5400000">
              <a:off x="1763724" y="277860"/>
              <a:ext cx="289700" cy="258400"/>
            </a:xfrm>
            <a:custGeom>
              <a:avLst/>
              <a:gdLst/>
              <a:ahLst/>
              <a:cxnLst/>
              <a:rect l="l" t="t" r="r" b="b"/>
              <a:pathLst>
                <a:path w="6607" h="5910" extrusionOk="0">
                  <a:moveTo>
                    <a:pt x="6607" y="0"/>
                  </a:moveTo>
                  <a:lnTo>
                    <a:pt x="0" y="2947"/>
                  </a:lnTo>
                  <a:lnTo>
                    <a:pt x="6607" y="5909"/>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9"/>
            <p:cNvSpPr/>
            <p:nvPr/>
          </p:nvSpPr>
          <p:spPr>
            <a:xfrm rot="-5400000">
              <a:off x="2060032" y="277860"/>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9"/>
            <p:cNvSpPr/>
            <p:nvPr/>
          </p:nvSpPr>
          <p:spPr>
            <a:xfrm rot="-5400000">
              <a:off x="2356733" y="277510"/>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9"/>
            <p:cNvSpPr/>
            <p:nvPr/>
          </p:nvSpPr>
          <p:spPr>
            <a:xfrm rot="-5400000">
              <a:off x="2653390" y="277860"/>
              <a:ext cx="289700" cy="258400"/>
            </a:xfrm>
            <a:custGeom>
              <a:avLst/>
              <a:gdLst/>
              <a:ahLst/>
              <a:cxnLst/>
              <a:rect l="l" t="t" r="r" b="b"/>
              <a:pathLst>
                <a:path w="6607" h="5910" extrusionOk="0">
                  <a:moveTo>
                    <a:pt x="6607" y="1"/>
                  </a:moveTo>
                  <a:lnTo>
                    <a:pt x="0" y="2948"/>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9"/>
            <p:cNvSpPr/>
            <p:nvPr/>
          </p:nvSpPr>
          <p:spPr>
            <a:xfrm rot="-5400000">
              <a:off x="2949741" y="277860"/>
              <a:ext cx="289700" cy="258400"/>
            </a:xfrm>
            <a:custGeom>
              <a:avLst/>
              <a:gdLst/>
              <a:ahLst/>
              <a:cxnLst/>
              <a:rect l="l" t="t" r="r" b="b"/>
              <a:pathLst>
                <a:path w="6607" h="5910" extrusionOk="0">
                  <a:moveTo>
                    <a:pt x="6607" y="0"/>
                  </a:moveTo>
                  <a:lnTo>
                    <a:pt x="0" y="2963"/>
                  </a:lnTo>
                  <a:lnTo>
                    <a:pt x="6607" y="5910"/>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9"/>
            <p:cNvSpPr/>
            <p:nvPr/>
          </p:nvSpPr>
          <p:spPr>
            <a:xfrm rot="-5400000">
              <a:off x="3246420" y="277532"/>
              <a:ext cx="289700" cy="259056"/>
            </a:xfrm>
            <a:custGeom>
              <a:avLst/>
              <a:gdLst/>
              <a:ahLst/>
              <a:cxnLst/>
              <a:rect l="l" t="t" r="r" b="b"/>
              <a:pathLst>
                <a:path w="6607" h="5925" extrusionOk="0">
                  <a:moveTo>
                    <a:pt x="6607" y="0"/>
                  </a:moveTo>
                  <a:lnTo>
                    <a:pt x="0" y="2962"/>
                  </a:lnTo>
                  <a:lnTo>
                    <a:pt x="6607" y="5925"/>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9"/>
            <p:cNvSpPr/>
            <p:nvPr/>
          </p:nvSpPr>
          <p:spPr>
            <a:xfrm rot="-5400000">
              <a:off x="3542749" y="277510"/>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9"/>
            <p:cNvSpPr/>
            <p:nvPr/>
          </p:nvSpPr>
          <p:spPr>
            <a:xfrm rot="-5400000">
              <a:off x="3839428" y="277838"/>
              <a:ext cx="289700" cy="258444"/>
            </a:xfrm>
            <a:custGeom>
              <a:avLst/>
              <a:gdLst/>
              <a:ahLst/>
              <a:cxnLst/>
              <a:rect l="l" t="t" r="r" b="b"/>
              <a:pathLst>
                <a:path w="6607" h="5911" extrusionOk="0">
                  <a:moveTo>
                    <a:pt x="6607" y="1"/>
                  </a:moveTo>
                  <a:lnTo>
                    <a:pt x="0" y="2948"/>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9"/>
            <p:cNvSpPr/>
            <p:nvPr/>
          </p:nvSpPr>
          <p:spPr>
            <a:xfrm rot="-5400000">
              <a:off x="4135757" y="277860"/>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9"/>
            <p:cNvSpPr/>
            <p:nvPr/>
          </p:nvSpPr>
          <p:spPr>
            <a:xfrm rot="-5400000">
              <a:off x="4432458" y="277510"/>
              <a:ext cx="289700" cy="259100"/>
            </a:xfrm>
            <a:custGeom>
              <a:avLst/>
              <a:gdLst/>
              <a:ahLst/>
              <a:cxnLst/>
              <a:rect l="l" t="t" r="r" b="b"/>
              <a:pathLst>
                <a:path w="6607" h="5926" extrusionOk="0">
                  <a:moveTo>
                    <a:pt x="6607" y="0"/>
                  </a:moveTo>
                  <a:lnTo>
                    <a:pt x="0" y="2963"/>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9"/>
            <p:cNvSpPr/>
            <p:nvPr/>
          </p:nvSpPr>
          <p:spPr>
            <a:xfrm rot="-5400000">
              <a:off x="4729115" y="277860"/>
              <a:ext cx="289700" cy="258400"/>
            </a:xfrm>
            <a:custGeom>
              <a:avLst/>
              <a:gdLst/>
              <a:ahLst/>
              <a:cxnLst/>
              <a:rect l="l" t="t" r="r" b="b"/>
              <a:pathLst>
                <a:path w="6607" h="5910" extrusionOk="0">
                  <a:moveTo>
                    <a:pt x="6607" y="1"/>
                  </a:moveTo>
                  <a:lnTo>
                    <a:pt x="0" y="2947"/>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9"/>
            <p:cNvSpPr/>
            <p:nvPr/>
          </p:nvSpPr>
          <p:spPr>
            <a:xfrm rot="-5400000">
              <a:off x="5025467" y="277860"/>
              <a:ext cx="289700" cy="258400"/>
            </a:xfrm>
            <a:custGeom>
              <a:avLst/>
              <a:gdLst/>
              <a:ahLst/>
              <a:cxnLst/>
              <a:rect l="l" t="t" r="r" b="b"/>
              <a:pathLst>
                <a:path w="6607" h="5910" extrusionOk="0">
                  <a:moveTo>
                    <a:pt x="6607" y="0"/>
                  </a:moveTo>
                  <a:lnTo>
                    <a:pt x="0" y="2963"/>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9"/>
            <p:cNvSpPr/>
            <p:nvPr/>
          </p:nvSpPr>
          <p:spPr>
            <a:xfrm rot="-5400000">
              <a:off x="5322124" y="277510"/>
              <a:ext cx="289700" cy="259100"/>
            </a:xfrm>
            <a:custGeom>
              <a:avLst/>
              <a:gdLst/>
              <a:ahLst/>
              <a:cxnLst/>
              <a:rect l="l" t="t" r="r" b="b"/>
              <a:pathLst>
                <a:path w="6607" h="5926" extrusionOk="0">
                  <a:moveTo>
                    <a:pt x="6607" y="1"/>
                  </a:moveTo>
                  <a:lnTo>
                    <a:pt x="0" y="2963"/>
                  </a:lnTo>
                  <a:lnTo>
                    <a:pt x="6607" y="5926"/>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9"/>
            <p:cNvSpPr/>
            <p:nvPr/>
          </p:nvSpPr>
          <p:spPr>
            <a:xfrm rot="-5400000">
              <a:off x="5618475" y="277510"/>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9"/>
            <p:cNvSpPr/>
            <p:nvPr/>
          </p:nvSpPr>
          <p:spPr>
            <a:xfrm rot="-5400000">
              <a:off x="5915132" y="277860"/>
              <a:ext cx="289700" cy="258400"/>
            </a:xfrm>
            <a:custGeom>
              <a:avLst/>
              <a:gdLst/>
              <a:ahLst/>
              <a:cxnLst/>
              <a:rect l="l" t="t" r="r" b="b"/>
              <a:pathLst>
                <a:path w="6607" h="5910" extrusionOk="0">
                  <a:moveTo>
                    <a:pt x="6607" y="1"/>
                  </a:moveTo>
                  <a:lnTo>
                    <a:pt x="0" y="2948"/>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9"/>
            <p:cNvSpPr/>
            <p:nvPr/>
          </p:nvSpPr>
          <p:spPr>
            <a:xfrm rot="-5400000">
              <a:off x="6211483" y="277860"/>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9"/>
            <p:cNvSpPr/>
            <p:nvPr/>
          </p:nvSpPr>
          <p:spPr>
            <a:xfrm rot="-5400000">
              <a:off x="6508162" y="277532"/>
              <a:ext cx="289700" cy="259056"/>
            </a:xfrm>
            <a:custGeom>
              <a:avLst/>
              <a:gdLst/>
              <a:ahLst/>
              <a:cxnLst/>
              <a:rect l="l" t="t" r="r" b="b"/>
              <a:pathLst>
                <a:path w="6607" h="5925" extrusionOk="0">
                  <a:moveTo>
                    <a:pt x="6607" y="0"/>
                  </a:moveTo>
                  <a:lnTo>
                    <a:pt x="0" y="2963"/>
                  </a:lnTo>
                  <a:lnTo>
                    <a:pt x="6607" y="5925"/>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9"/>
            <p:cNvSpPr/>
            <p:nvPr/>
          </p:nvSpPr>
          <p:spPr>
            <a:xfrm rot="-5400000">
              <a:off x="6804841" y="277860"/>
              <a:ext cx="289700" cy="258400"/>
            </a:xfrm>
            <a:custGeom>
              <a:avLst/>
              <a:gdLst/>
              <a:ahLst/>
              <a:cxnLst/>
              <a:rect l="l" t="t" r="r" b="b"/>
              <a:pathLst>
                <a:path w="6607" h="5910" extrusionOk="0">
                  <a:moveTo>
                    <a:pt x="6607" y="0"/>
                  </a:moveTo>
                  <a:lnTo>
                    <a:pt x="0" y="2947"/>
                  </a:lnTo>
                  <a:lnTo>
                    <a:pt x="6607" y="5910"/>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9"/>
            <p:cNvSpPr/>
            <p:nvPr/>
          </p:nvSpPr>
          <p:spPr>
            <a:xfrm rot="-5400000">
              <a:off x="7101192" y="277860"/>
              <a:ext cx="289700" cy="258400"/>
            </a:xfrm>
            <a:custGeom>
              <a:avLst/>
              <a:gdLst/>
              <a:ahLst/>
              <a:cxnLst/>
              <a:rect l="l" t="t" r="r" b="b"/>
              <a:pathLst>
                <a:path w="6607" h="5910" extrusionOk="0">
                  <a:moveTo>
                    <a:pt x="6607" y="0"/>
                  </a:moveTo>
                  <a:lnTo>
                    <a:pt x="0" y="2962"/>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9"/>
            <p:cNvSpPr/>
            <p:nvPr/>
          </p:nvSpPr>
          <p:spPr>
            <a:xfrm rot="-5400000">
              <a:off x="7397849" y="277510"/>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9"/>
            <p:cNvSpPr/>
            <p:nvPr/>
          </p:nvSpPr>
          <p:spPr>
            <a:xfrm rot="-5400000">
              <a:off x="7694201" y="277510"/>
              <a:ext cx="289700" cy="259100"/>
            </a:xfrm>
            <a:custGeom>
              <a:avLst/>
              <a:gdLst/>
              <a:ahLst/>
              <a:cxnLst/>
              <a:rect l="l" t="t" r="r" b="b"/>
              <a:pathLst>
                <a:path w="6607" h="5926" extrusionOk="0">
                  <a:moveTo>
                    <a:pt x="6607" y="0"/>
                  </a:moveTo>
                  <a:lnTo>
                    <a:pt x="0" y="2963"/>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9"/>
            <p:cNvSpPr/>
            <p:nvPr/>
          </p:nvSpPr>
          <p:spPr>
            <a:xfrm rot="-5400000">
              <a:off x="7990858" y="277860"/>
              <a:ext cx="289700" cy="258400"/>
            </a:xfrm>
            <a:custGeom>
              <a:avLst/>
              <a:gdLst/>
              <a:ahLst/>
              <a:cxnLst/>
              <a:rect l="l" t="t" r="r" b="b"/>
              <a:pathLst>
                <a:path w="6607" h="5910" extrusionOk="0">
                  <a:moveTo>
                    <a:pt x="6607" y="1"/>
                  </a:moveTo>
                  <a:lnTo>
                    <a:pt x="0" y="2947"/>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9"/>
            <p:cNvSpPr/>
            <p:nvPr/>
          </p:nvSpPr>
          <p:spPr>
            <a:xfrm rot="-5400000">
              <a:off x="8287209" y="277860"/>
              <a:ext cx="289700" cy="258400"/>
            </a:xfrm>
            <a:custGeom>
              <a:avLst/>
              <a:gdLst/>
              <a:ahLst/>
              <a:cxnLst/>
              <a:rect l="l" t="t" r="r" b="b"/>
              <a:pathLst>
                <a:path w="6607" h="5910" extrusionOk="0">
                  <a:moveTo>
                    <a:pt x="6607" y="0"/>
                  </a:moveTo>
                  <a:lnTo>
                    <a:pt x="0" y="2963"/>
                  </a:lnTo>
                  <a:lnTo>
                    <a:pt x="6607" y="5910"/>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9"/>
            <p:cNvSpPr/>
            <p:nvPr/>
          </p:nvSpPr>
          <p:spPr>
            <a:xfrm rot="-5400000">
              <a:off x="8583888" y="277532"/>
              <a:ext cx="289700" cy="259056"/>
            </a:xfrm>
            <a:custGeom>
              <a:avLst/>
              <a:gdLst/>
              <a:ahLst/>
              <a:cxnLst/>
              <a:rect l="l" t="t" r="r" b="b"/>
              <a:pathLst>
                <a:path w="6607" h="5925" extrusionOk="0">
                  <a:moveTo>
                    <a:pt x="6607" y="0"/>
                  </a:moveTo>
                  <a:lnTo>
                    <a:pt x="0" y="2962"/>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9"/>
            <p:cNvSpPr/>
            <p:nvPr/>
          </p:nvSpPr>
          <p:spPr>
            <a:xfrm rot="-5400000">
              <a:off x="8880567" y="277860"/>
              <a:ext cx="289700" cy="258400"/>
            </a:xfrm>
            <a:custGeom>
              <a:avLst/>
              <a:gdLst/>
              <a:ahLst/>
              <a:cxnLst/>
              <a:rect l="l" t="t" r="r" b="b"/>
              <a:pathLst>
                <a:path w="6607" h="5910" extrusionOk="0">
                  <a:moveTo>
                    <a:pt x="6607" y="0"/>
                  </a:moveTo>
                  <a:lnTo>
                    <a:pt x="0" y="2947"/>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0" name="Google Shape;1410;p9"/>
          <p:cNvSpPr txBox="1">
            <a:spLocks noGrp="1"/>
          </p:cNvSpPr>
          <p:nvPr>
            <p:ph type="title"/>
          </p:nvPr>
        </p:nvSpPr>
        <p:spPr>
          <a:xfrm>
            <a:off x="1866100" y="1047150"/>
            <a:ext cx="5411700" cy="1679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9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68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3_1_1_1">
    <p:spTree>
      <p:nvGrpSpPr>
        <p:cNvPr id="1" name="Shape 3667"/>
        <p:cNvGrpSpPr/>
        <p:nvPr/>
      </p:nvGrpSpPr>
      <p:grpSpPr>
        <a:xfrm>
          <a:off x="0" y="0"/>
          <a:ext cx="0" cy="0"/>
          <a:chOff x="0" y="0"/>
          <a:chExt cx="0" cy="0"/>
        </a:xfrm>
      </p:grpSpPr>
      <p:grpSp>
        <p:nvGrpSpPr>
          <p:cNvPr id="3668" name="Google Shape;3668;p32"/>
          <p:cNvGrpSpPr/>
          <p:nvPr/>
        </p:nvGrpSpPr>
        <p:grpSpPr>
          <a:xfrm>
            <a:off x="-5312" y="4591294"/>
            <a:ext cx="9154617" cy="552215"/>
            <a:chOff x="-5312" y="4591294"/>
            <a:chExt cx="9154617" cy="552215"/>
          </a:xfrm>
        </p:grpSpPr>
        <p:sp>
          <p:nvSpPr>
            <p:cNvPr id="3669" name="Google Shape;3669;p32"/>
            <p:cNvSpPr/>
            <p:nvPr/>
          </p:nvSpPr>
          <p:spPr>
            <a:xfrm rot="5400000">
              <a:off x="4556342" y="366914"/>
              <a:ext cx="31307" cy="9154617"/>
            </a:xfrm>
            <a:custGeom>
              <a:avLst/>
              <a:gdLst/>
              <a:ahLst/>
              <a:cxnLst/>
              <a:rect l="l" t="t" r="r" b="b"/>
              <a:pathLst>
                <a:path w="714" h="209380" extrusionOk="0">
                  <a:moveTo>
                    <a:pt x="0" y="0"/>
                  </a:moveTo>
                  <a:lnTo>
                    <a:pt x="0" y="209379"/>
                  </a:lnTo>
                  <a:lnTo>
                    <a:pt x="714" y="209379"/>
                  </a:lnTo>
                  <a:lnTo>
                    <a:pt x="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2"/>
            <p:cNvSpPr/>
            <p:nvPr/>
          </p:nvSpPr>
          <p:spPr>
            <a:xfrm rot="5400000">
              <a:off x="9053788"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2"/>
            <p:cNvSpPr/>
            <p:nvPr/>
          </p:nvSpPr>
          <p:spPr>
            <a:xfrm rot="5400000">
              <a:off x="8962256" y="5048672"/>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2"/>
            <p:cNvSpPr/>
            <p:nvPr/>
          </p:nvSpPr>
          <p:spPr>
            <a:xfrm rot="5400000">
              <a:off x="8870351"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2"/>
            <p:cNvSpPr/>
            <p:nvPr/>
          </p:nvSpPr>
          <p:spPr>
            <a:xfrm rot="5400000">
              <a:off x="8777811"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2"/>
            <p:cNvSpPr/>
            <p:nvPr/>
          </p:nvSpPr>
          <p:spPr>
            <a:xfrm rot="5400000">
              <a:off x="8686585"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2"/>
            <p:cNvSpPr/>
            <p:nvPr/>
          </p:nvSpPr>
          <p:spPr>
            <a:xfrm rot="5400000">
              <a:off x="8594046"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2"/>
            <p:cNvSpPr/>
            <p:nvPr/>
          </p:nvSpPr>
          <p:spPr>
            <a:xfrm rot="5400000">
              <a:off x="8502142"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2"/>
            <p:cNvSpPr/>
            <p:nvPr/>
          </p:nvSpPr>
          <p:spPr>
            <a:xfrm rot="5400000">
              <a:off x="8410280"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2"/>
            <p:cNvSpPr/>
            <p:nvPr/>
          </p:nvSpPr>
          <p:spPr>
            <a:xfrm rot="5400000">
              <a:off x="8318047"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2"/>
            <p:cNvSpPr/>
            <p:nvPr/>
          </p:nvSpPr>
          <p:spPr>
            <a:xfrm rot="5400000">
              <a:off x="8226493" y="5048672"/>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2"/>
            <p:cNvSpPr/>
            <p:nvPr/>
          </p:nvSpPr>
          <p:spPr>
            <a:xfrm rot="5400000">
              <a:off x="8134611"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2"/>
            <p:cNvSpPr/>
            <p:nvPr/>
          </p:nvSpPr>
          <p:spPr>
            <a:xfrm rot="5400000">
              <a:off x="8042049"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2"/>
            <p:cNvSpPr/>
            <p:nvPr/>
          </p:nvSpPr>
          <p:spPr>
            <a:xfrm rot="5400000">
              <a:off x="7950494"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2"/>
            <p:cNvSpPr/>
            <p:nvPr/>
          </p:nvSpPr>
          <p:spPr>
            <a:xfrm rot="5400000">
              <a:off x="7858612"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2"/>
            <p:cNvSpPr/>
            <p:nvPr/>
          </p:nvSpPr>
          <p:spPr>
            <a:xfrm rot="5400000">
              <a:off x="7766402"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2"/>
            <p:cNvSpPr/>
            <p:nvPr/>
          </p:nvSpPr>
          <p:spPr>
            <a:xfrm rot="5400000">
              <a:off x="7674518"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2"/>
            <p:cNvSpPr/>
            <p:nvPr/>
          </p:nvSpPr>
          <p:spPr>
            <a:xfrm rot="5400000">
              <a:off x="7582636"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2"/>
            <p:cNvSpPr/>
            <p:nvPr/>
          </p:nvSpPr>
          <p:spPr>
            <a:xfrm rot="5400000">
              <a:off x="7490402" y="504834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2"/>
            <p:cNvSpPr/>
            <p:nvPr/>
          </p:nvSpPr>
          <p:spPr>
            <a:xfrm rot="5400000">
              <a:off x="7398848"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2"/>
            <p:cNvSpPr/>
            <p:nvPr/>
          </p:nvSpPr>
          <p:spPr>
            <a:xfrm rot="5400000">
              <a:off x="7306616"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2"/>
            <p:cNvSpPr/>
            <p:nvPr/>
          </p:nvSpPr>
          <p:spPr>
            <a:xfrm rot="5400000">
              <a:off x="7214754"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2"/>
            <p:cNvSpPr/>
            <p:nvPr/>
          </p:nvSpPr>
          <p:spPr>
            <a:xfrm rot="5400000">
              <a:off x="7122850"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2"/>
            <p:cNvSpPr/>
            <p:nvPr/>
          </p:nvSpPr>
          <p:spPr>
            <a:xfrm rot="5400000">
              <a:off x="7030311"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2"/>
            <p:cNvSpPr/>
            <p:nvPr/>
          </p:nvSpPr>
          <p:spPr>
            <a:xfrm rot="5400000">
              <a:off x="6939084"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2"/>
            <p:cNvSpPr/>
            <p:nvPr/>
          </p:nvSpPr>
          <p:spPr>
            <a:xfrm rot="5400000">
              <a:off x="6846874"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2"/>
            <p:cNvSpPr/>
            <p:nvPr/>
          </p:nvSpPr>
          <p:spPr>
            <a:xfrm rot="5400000">
              <a:off x="6754640" y="504834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2"/>
            <p:cNvSpPr/>
            <p:nvPr/>
          </p:nvSpPr>
          <p:spPr>
            <a:xfrm rot="5400000">
              <a:off x="6662779"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2"/>
            <p:cNvSpPr/>
            <p:nvPr/>
          </p:nvSpPr>
          <p:spPr>
            <a:xfrm rot="5400000">
              <a:off x="6570854"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2"/>
            <p:cNvSpPr/>
            <p:nvPr/>
          </p:nvSpPr>
          <p:spPr>
            <a:xfrm rot="5400000">
              <a:off x="6479321"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2"/>
            <p:cNvSpPr/>
            <p:nvPr/>
          </p:nvSpPr>
          <p:spPr>
            <a:xfrm rot="5400000">
              <a:off x="6387088"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2"/>
            <p:cNvSpPr/>
            <p:nvPr/>
          </p:nvSpPr>
          <p:spPr>
            <a:xfrm rot="5400000">
              <a:off x="6294548"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2"/>
            <p:cNvSpPr/>
            <p:nvPr/>
          </p:nvSpPr>
          <p:spPr>
            <a:xfrm rot="5400000">
              <a:off x="6202993"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2"/>
            <p:cNvSpPr/>
            <p:nvPr/>
          </p:nvSpPr>
          <p:spPr>
            <a:xfrm rot="5400000">
              <a:off x="6111111"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2"/>
            <p:cNvSpPr/>
            <p:nvPr/>
          </p:nvSpPr>
          <p:spPr>
            <a:xfrm rot="5400000">
              <a:off x="6019229" y="5048650"/>
              <a:ext cx="140838" cy="48882"/>
            </a:xfrm>
            <a:custGeom>
              <a:avLst/>
              <a:gdLst/>
              <a:ahLst/>
              <a:cxnLst/>
              <a:rect l="l" t="t" r="r" b="b"/>
              <a:pathLst>
                <a:path w="3212" h="1118" extrusionOk="0">
                  <a:moveTo>
                    <a:pt x="1" y="1"/>
                  </a:moveTo>
                  <a:lnTo>
                    <a:pt x="1" y="1118"/>
                  </a:lnTo>
                  <a:lnTo>
                    <a:pt x="3211" y="1118"/>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2"/>
            <p:cNvSpPr/>
            <p:nvPr/>
          </p:nvSpPr>
          <p:spPr>
            <a:xfrm rot="5400000">
              <a:off x="5927346"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2"/>
            <p:cNvSpPr/>
            <p:nvPr/>
          </p:nvSpPr>
          <p:spPr>
            <a:xfrm rot="5400000">
              <a:off x="5834763"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2"/>
            <p:cNvSpPr/>
            <p:nvPr/>
          </p:nvSpPr>
          <p:spPr>
            <a:xfrm rot="5400000">
              <a:off x="5743251"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2"/>
            <p:cNvSpPr/>
            <p:nvPr/>
          </p:nvSpPr>
          <p:spPr>
            <a:xfrm rot="5400000">
              <a:off x="5651326"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2"/>
            <p:cNvSpPr/>
            <p:nvPr/>
          </p:nvSpPr>
          <p:spPr>
            <a:xfrm rot="5400000">
              <a:off x="5559115"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2"/>
            <p:cNvSpPr/>
            <p:nvPr/>
          </p:nvSpPr>
          <p:spPr>
            <a:xfrm rot="5400000">
              <a:off x="5467560"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2"/>
            <p:cNvSpPr/>
            <p:nvPr/>
          </p:nvSpPr>
          <p:spPr>
            <a:xfrm rot="5400000">
              <a:off x="5375020"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2"/>
            <p:cNvSpPr/>
            <p:nvPr/>
          </p:nvSpPr>
          <p:spPr>
            <a:xfrm rot="5400000">
              <a:off x="5282810"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2"/>
            <p:cNvSpPr/>
            <p:nvPr/>
          </p:nvSpPr>
          <p:spPr>
            <a:xfrm rot="5400000">
              <a:off x="5191584"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2"/>
            <p:cNvSpPr/>
            <p:nvPr/>
          </p:nvSpPr>
          <p:spPr>
            <a:xfrm rot="5400000">
              <a:off x="5099351"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2"/>
            <p:cNvSpPr/>
            <p:nvPr/>
          </p:nvSpPr>
          <p:spPr>
            <a:xfrm rot="5400000">
              <a:off x="5007468" y="5048672"/>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2"/>
            <p:cNvSpPr/>
            <p:nvPr/>
          </p:nvSpPr>
          <p:spPr>
            <a:xfrm rot="5400000">
              <a:off x="4915256"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2"/>
            <p:cNvSpPr/>
            <p:nvPr/>
          </p:nvSpPr>
          <p:spPr>
            <a:xfrm rot="5400000">
              <a:off x="4823024"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2"/>
            <p:cNvSpPr/>
            <p:nvPr/>
          </p:nvSpPr>
          <p:spPr>
            <a:xfrm rot="5400000">
              <a:off x="4731798"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2"/>
            <p:cNvSpPr/>
            <p:nvPr/>
          </p:nvSpPr>
          <p:spPr>
            <a:xfrm rot="5400000">
              <a:off x="4639258"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2"/>
            <p:cNvSpPr/>
            <p:nvPr/>
          </p:nvSpPr>
          <p:spPr>
            <a:xfrm rot="5400000">
              <a:off x="4547047"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2"/>
            <p:cNvSpPr/>
            <p:nvPr/>
          </p:nvSpPr>
          <p:spPr>
            <a:xfrm rot="5400000">
              <a:off x="4455493"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2"/>
            <p:cNvSpPr/>
            <p:nvPr/>
          </p:nvSpPr>
          <p:spPr>
            <a:xfrm rot="5400000">
              <a:off x="4363282"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2"/>
            <p:cNvSpPr/>
            <p:nvPr/>
          </p:nvSpPr>
          <p:spPr>
            <a:xfrm rot="5400000">
              <a:off x="4271377" y="504834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2"/>
            <p:cNvSpPr/>
            <p:nvPr/>
          </p:nvSpPr>
          <p:spPr>
            <a:xfrm rot="5400000">
              <a:off x="4179494"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2"/>
            <p:cNvSpPr/>
            <p:nvPr/>
          </p:nvSpPr>
          <p:spPr>
            <a:xfrm rot="5400000">
              <a:off x="4087262"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2"/>
            <p:cNvSpPr/>
            <p:nvPr/>
          </p:nvSpPr>
          <p:spPr>
            <a:xfrm rot="5400000">
              <a:off x="3995729"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2"/>
            <p:cNvSpPr/>
            <p:nvPr/>
          </p:nvSpPr>
          <p:spPr>
            <a:xfrm rot="5400000">
              <a:off x="3903496"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2"/>
            <p:cNvSpPr/>
            <p:nvPr/>
          </p:nvSpPr>
          <p:spPr>
            <a:xfrm rot="5400000">
              <a:off x="3811285"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2"/>
            <p:cNvSpPr/>
            <p:nvPr/>
          </p:nvSpPr>
          <p:spPr>
            <a:xfrm rot="5400000">
              <a:off x="3719730"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2"/>
            <p:cNvSpPr/>
            <p:nvPr/>
          </p:nvSpPr>
          <p:spPr>
            <a:xfrm rot="5400000">
              <a:off x="3627520"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2"/>
            <p:cNvSpPr/>
            <p:nvPr/>
          </p:nvSpPr>
          <p:spPr>
            <a:xfrm rot="5400000">
              <a:off x="3535615" y="504834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2"/>
            <p:cNvSpPr/>
            <p:nvPr/>
          </p:nvSpPr>
          <p:spPr>
            <a:xfrm rot="5400000">
              <a:off x="3443754"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2"/>
            <p:cNvSpPr/>
            <p:nvPr/>
          </p:nvSpPr>
          <p:spPr>
            <a:xfrm rot="5400000">
              <a:off x="3351499"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2"/>
            <p:cNvSpPr/>
            <p:nvPr/>
          </p:nvSpPr>
          <p:spPr>
            <a:xfrm rot="5400000">
              <a:off x="3259966"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2"/>
            <p:cNvSpPr/>
            <p:nvPr/>
          </p:nvSpPr>
          <p:spPr>
            <a:xfrm rot="5400000">
              <a:off x="3168063"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2"/>
            <p:cNvSpPr/>
            <p:nvPr/>
          </p:nvSpPr>
          <p:spPr>
            <a:xfrm rot="5400000">
              <a:off x="3075523"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2"/>
            <p:cNvSpPr/>
            <p:nvPr/>
          </p:nvSpPr>
          <p:spPr>
            <a:xfrm rot="5400000">
              <a:off x="2984297"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2"/>
            <p:cNvSpPr/>
            <p:nvPr/>
          </p:nvSpPr>
          <p:spPr>
            <a:xfrm rot="5400000">
              <a:off x="2891757"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2"/>
            <p:cNvSpPr/>
            <p:nvPr/>
          </p:nvSpPr>
          <p:spPr>
            <a:xfrm rot="5400000">
              <a:off x="2799874" y="5048321"/>
              <a:ext cx="141496" cy="48882"/>
            </a:xfrm>
            <a:custGeom>
              <a:avLst/>
              <a:gdLst/>
              <a:ahLst/>
              <a:cxnLst/>
              <a:rect l="l" t="t" r="r" b="b"/>
              <a:pathLst>
                <a:path w="3227" h="1118" extrusionOk="0">
                  <a:moveTo>
                    <a:pt x="0" y="1"/>
                  </a:moveTo>
                  <a:lnTo>
                    <a:pt x="0" y="1118"/>
                  </a:lnTo>
                  <a:lnTo>
                    <a:pt x="3226" y="1118"/>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2"/>
            <p:cNvSpPr/>
            <p:nvPr/>
          </p:nvSpPr>
          <p:spPr>
            <a:xfrm rot="5400000">
              <a:off x="2708320"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2"/>
            <p:cNvSpPr/>
            <p:nvPr/>
          </p:nvSpPr>
          <p:spPr>
            <a:xfrm rot="5400000">
              <a:off x="2615737"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2"/>
            <p:cNvSpPr/>
            <p:nvPr/>
          </p:nvSpPr>
          <p:spPr>
            <a:xfrm rot="5400000">
              <a:off x="2524555"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2"/>
            <p:cNvSpPr/>
            <p:nvPr/>
          </p:nvSpPr>
          <p:spPr>
            <a:xfrm rot="5400000">
              <a:off x="2431971"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2"/>
            <p:cNvSpPr/>
            <p:nvPr/>
          </p:nvSpPr>
          <p:spPr>
            <a:xfrm rot="5400000">
              <a:off x="2339761"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2"/>
            <p:cNvSpPr/>
            <p:nvPr/>
          </p:nvSpPr>
          <p:spPr>
            <a:xfrm rot="5400000">
              <a:off x="2248535"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32"/>
            <p:cNvSpPr/>
            <p:nvPr/>
          </p:nvSpPr>
          <p:spPr>
            <a:xfrm rot="5400000">
              <a:off x="2155995"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32"/>
            <p:cNvSpPr/>
            <p:nvPr/>
          </p:nvSpPr>
          <p:spPr>
            <a:xfrm rot="5400000">
              <a:off x="2064441" y="5048650"/>
              <a:ext cx="140838" cy="48882"/>
            </a:xfrm>
            <a:custGeom>
              <a:avLst/>
              <a:gdLst/>
              <a:ahLst/>
              <a:cxnLst/>
              <a:rect l="l" t="t" r="r" b="b"/>
              <a:pathLst>
                <a:path w="3212" h="1118" extrusionOk="0">
                  <a:moveTo>
                    <a:pt x="1" y="1"/>
                  </a:moveTo>
                  <a:lnTo>
                    <a:pt x="1" y="1117"/>
                  </a:lnTo>
                  <a:lnTo>
                    <a:pt x="3211" y="1117"/>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32"/>
            <p:cNvSpPr/>
            <p:nvPr/>
          </p:nvSpPr>
          <p:spPr>
            <a:xfrm rot="5400000">
              <a:off x="1972229"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32"/>
            <p:cNvSpPr/>
            <p:nvPr/>
          </p:nvSpPr>
          <p:spPr>
            <a:xfrm rot="5400000">
              <a:off x="1879997"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32"/>
            <p:cNvSpPr/>
            <p:nvPr/>
          </p:nvSpPr>
          <p:spPr>
            <a:xfrm rot="5400000">
              <a:off x="1788793"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32"/>
            <p:cNvSpPr/>
            <p:nvPr/>
          </p:nvSpPr>
          <p:spPr>
            <a:xfrm rot="5400000">
              <a:off x="1696209"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32"/>
            <p:cNvSpPr/>
            <p:nvPr/>
          </p:nvSpPr>
          <p:spPr>
            <a:xfrm rot="5400000">
              <a:off x="1604327"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32"/>
            <p:cNvSpPr/>
            <p:nvPr/>
          </p:nvSpPr>
          <p:spPr>
            <a:xfrm rot="5400000">
              <a:off x="1512444"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32"/>
            <p:cNvSpPr/>
            <p:nvPr/>
          </p:nvSpPr>
          <p:spPr>
            <a:xfrm rot="5400000">
              <a:off x="1420233"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32"/>
            <p:cNvSpPr/>
            <p:nvPr/>
          </p:nvSpPr>
          <p:spPr>
            <a:xfrm rot="5400000">
              <a:off x="1328679" y="5048650"/>
              <a:ext cx="140838" cy="48882"/>
            </a:xfrm>
            <a:custGeom>
              <a:avLst/>
              <a:gdLst/>
              <a:ahLst/>
              <a:cxnLst/>
              <a:rect l="l" t="t" r="r" b="b"/>
              <a:pathLst>
                <a:path w="3212" h="1118" extrusionOk="0">
                  <a:moveTo>
                    <a:pt x="1" y="1"/>
                  </a:moveTo>
                  <a:lnTo>
                    <a:pt x="1" y="1117"/>
                  </a:lnTo>
                  <a:lnTo>
                    <a:pt x="3211" y="1117"/>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32"/>
            <p:cNvSpPr/>
            <p:nvPr/>
          </p:nvSpPr>
          <p:spPr>
            <a:xfrm rot="5400000">
              <a:off x="1236467"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32"/>
            <p:cNvSpPr/>
            <p:nvPr/>
          </p:nvSpPr>
          <p:spPr>
            <a:xfrm rot="5400000">
              <a:off x="1144585"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32"/>
            <p:cNvSpPr/>
            <p:nvPr/>
          </p:nvSpPr>
          <p:spPr>
            <a:xfrm rot="5400000">
              <a:off x="1052702" y="504799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32"/>
            <p:cNvSpPr/>
            <p:nvPr/>
          </p:nvSpPr>
          <p:spPr>
            <a:xfrm rot="5400000">
              <a:off x="960469"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2"/>
            <p:cNvSpPr/>
            <p:nvPr/>
          </p:nvSpPr>
          <p:spPr>
            <a:xfrm rot="5400000">
              <a:off x="868565"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2"/>
            <p:cNvSpPr/>
            <p:nvPr/>
          </p:nvSpPr>
          <p:spPr>
            <a:xfrm rot="5400000">
              <a:off x="776703" y="5047971"/>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32"/>
            <p:cNvSpPr/>
            <p:nvPr/>
          </p:nvSpPr>
          <p:spPr>
            <a:xfrm rot="5400000">
              <a:off x="684799" y="5048322"/>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32"/>
            <p:cNvSpPr/>
            <p:nvPr/>
          </p:nvSpPr>
          <p:spPr>
            <a:xfrm rot="5400000">
              <a:off x="592588" y="5048321"/>
              <a:ext cx="141496" cy="48882"/>
            </a:xfrm>
            <a:custGeom>
              <a:avLst/>
              <a:gdLst/>
              <a:ahLst/>
              <a:cxnLst/>
              <a:rect l="l" t="t" r="r" b="b"/>
              <a:pathLst>
                <a:path w="3227" h="1118" extrusionOk="0">
                  <a:moveTo>
                    <a:pt x="0" y="1"/>
                  </a:moveTo>
                  <a:lnTo>
                    <a:pt x="0" y="1117"/>
                  </a:lnTo>
                  <a:lnTo>
                    <a:pt x="3226" y="1117"/>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32"/>
            <p:cNvSpPr/>
            <p:nvPr/>
          </p:nvSpPr>
          <p:spPr>
            <a:xfrm rot="5400000">
              <a:off x="500705"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32"/>
            <p:cNvSpPr/>
            <p:nvPr/>
          </p:nvSpPr>
          <p:spPr>
            <a:xfrm rot="5400000">
              <a:off x="408823"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2"/>
            <p:cNvSpPr/>
            <p:nvPr/>
          </p:nvSpPr>
          <p:spPr>
            <a:xfrm rot="5400000">
              <a:off x="316939" y="504799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2"/>
            <p:cNvSpPr/>
            <p:nvPr/>
          </p:nvSpPr>
          <p:spPr>
            <a:xfrm rot="5400000">
              <a:off x="225057" y="5048322"/>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2"/>
            <p:cNvSpPr/>
            <p:nvPr/>
          </p:nvSpPr>
          <p:spPr>
            <a:xfrm rot="5400000">
              <a:off x="132803" y="5048322"/>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2"/>
            <p:cNvSpPr/>
            <p:nvPr/>
          </p:nvSpPr>
          <p:spPr>
            <a:xfrm rot="5400000">
              <a:off x="41270" y="5048300"/>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2"/>
            <p:cNvSpPr/>
            <p:nvPr/>
          </p:nvSpPr>
          <p:spPr>
            <a:xfrm rot="5400000">
              <a:off x="-51292" y="504799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2"/>
            <p:cNvSpPr/>
            <p:nvPr/>
          </p:nvSpPr>
          <p:spPr>
            <a:xfrm rot="5400000">
              <a:off x="8875254" y="4606945"/>
              <a:ext cx="289700" cy="258400"/>
            </a:xfrm>
            <a:custGeom>
              <a:avLst/>
              <a:gdLst/>
              <a:ahLst/>
              <a:cxnLst/>
              <a:rect l="l" t="t" r="r" b="b"/>
              <a:pathLst>
                <a:path w="6607" h="5910" extrusionOk="0">
                  <a:moveTo>
                    <a:pt x="6607" y="0"/>
                  </a:moveTo>
                  <a:lnTo>
                    <a:pt x="0" y="2962"/>
                  </a:lnTo>
                  <a:lnTo>
                    <a:pt x="6607" y="5909"/>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2"/>
            <p:cNvSpPr/>
            <p:nvPr/>
          </p:nvSpPr>
          <p:spPr>
            <a:xfrm rot="5400000">
              <a:off x="8578597" y="4606595"/>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32"/>
            <p:cNvSpPr/>
            <p:nvPr/>
          </p:nvSpPr>
          <p:spPr>
            <a:xfrm rot="5400000">
              <a:off x="8281918" y="4606923"/>
              <a:ext cx="289700" cy="258444"/>
            </a:xfrm>
            <a:custGeom>
              <a:avLst/>
              <a:gdLst/>
              <a:ahLst/>
              <a:cxnLst/>
              <a:rect l="l" t="t" r="r" b="b"/>
              <a:pathLst>
                <a:path w="6607" h="5911" extrusionOk="0">
                  <a:moveTo>
                    <a:pt x="6607" y="1"/>
                  </a:moveTo>
                  <a:lnTo>
                    <a:pt x="0" y="2948"/>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32"/>
            <p:cNvSpPr/>
            <p:nvPr/>
          </p:nvSpPr>
          <p:spPr>
            <a:xfrm rot="5400000">
              <a:off x="7985589" y="4606945"/>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2"/>
            <p:cNvSpPr/>
            <p:nvPr/>
          </p:nvSpPr>
          <p:spPr>
            <a:xfrm rot="5400000">
              <a:off x="7688910" y="4606617"/>
              <a:ext cx="289700" cy="259056"/>
            </a:xfrm>
            <a:custGeom>
              <a:avLst/>
              <a:gdLst/>
              <a:ahLst/>
              <a:cxnLst/>
              <a:rect l="l" t="t" r="r" b="b"/>
              <a:pathLst>
                <a:path w="6607" h="5925" extrusionOk="0">
                  <a:moveTo>
                    <a:pt x="6607" y="0"/>
                  </a:moveTo>
                  <a:lnTo>
                    <a:pt x="0" y="2963"/>
                  </a:lnTo>
                  <a:lnTo>
                    <a:pt x="6607" y="5925"/>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32"/>
            <p:cNvSpPr/>
            <p:nvPr/>
          </p:nvSpPr>
          <p:spPr>
            <a:xfrm rot="5400000">
              <a:off x="7392581" y="4606595"/>
              <a:ext cx="289700" cy="259100"/>
            </a:xfrm>
            <a:custGeom>
              <a:avLst/>
              <a:gdLst/>
              <a:ahLst/>
              <a:cxnLst/>
              <a:rect l="l" t="t" r="r" b="b"/>
              <a:pathLst>
                <a:path w="6607" h="5926" extrusionOk="0">
                  <a:moveTo>
                    <a:pt x="6607" y="1"/>
                  </a:moveTo>
                  <a:lnTo>
                    <a:pt x="0" y="2963"/>
                  </a:lnTo>
                  <a:lnTo>
                    <a:pt x="6607" y="5926"/>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32"/>
            <p:cNvSpPr/>
            <p:nvPr/>
          </p:nvSpPr>
          <p:spPr>
            <a:xfrm rot="5400000">
              <a:off x="7095880" y="4606945"/>
              <a:ext cx="289700" cy="258400"/>
            </a:xfrm>
            <a:custGeom>
              <a:avLst/>
              <a:gdLst/>
              <a:ahLst/>
              <a:cxnLst/>
              <a:rect l="l" t="t" r="r" b="b"/>
              <a:pathLst>
                <a:path w="6607" h="5910" extrusionOk="0">
                  <a:moveTo>
                    <a:pt x="6607" y="0"/>
                  </a:moveTo>
                  <a:lnTo>
                    <a:pt x="0" y="2947"/>
                  </a:lnTo>
                  <a:lnTo>
                    <a:pt x="6607" y="5909"/>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2"/>
            <p:cNvSpPr/>
            <p:nvPr/>
          </p:nvSpPr>
          <p:spPr>
            <a:xfrm rot="5400000">
              <a:off x="6799572" y="4606945"/>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32"/>
            <p:cNvSpPr/>
            <p:nvPr/>
          </p:nvSpPr>
          <p:spPr>
            <a:xfrm rot="5400000">
              <a:off x="6502872" y="4606595"/>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32"/>
            <p:cNvSpPr/>
            <p:nvPr/>
          </p:nvSpPr>
          <p:spPr>
            <a:xfrm rot="5400000">
              <a:off x="6206214" y="4606945"/>
              <a:ext cx="289700" cy="258400"/>
            </a:xfrm>
            <a:custGeom>
              <a:avLst/>
              <a:gdLst/>
              <a:ahLst/>
              <a:cxnLst/>
              <a:rect l="l" t="t" r="r" b="b"/>
              <a:pathLst>
                <a:path w="6607" h="5910" extrusionOk="0">
                  <a:moveTo>
                    <a:pt x="6607" y="1"/>
                  </a:moveTo>
                  <a:lnTo>
                    <a:pt x="0" y="2948"/>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2"/>
            <p:cNvSpPr/>
            <p:nvPr/>
          </p:nvSpPr>
          <p:spPr>
            <a:xfrm rot="5400000">
              <a:off x="5909863" y="4606945"/>
              <a:ext cx="289700" cy="258400"/>
            </a:xfrm>
            <a:custGeom>
              <a:avLst/>
              <a:gdLst/>
              <a:ahLst/>
              <a:cxnLst/>
              <a:rect l="l" t="t" r="r" b="b"/>
              <a:pathLst>
                <a:path w="6607" h="5910" extrusionOk="0">
                  <a:moveTo>
                    <a:pt x="6607" y="0"/>
                  </a:moveTo>
                  <a:lnTo>
                    <a:pt x="0" y="2963"/>
                  </a:lnTo>
                  <a:lnTo>
                    <a:pt x="6607" y="5910"/>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2"/>
            <p:cNvSpPr/>
            <p:nvPr/>
          </p:nvSpPr>
          <p:spPr>
            <a:xfrm rot="5400000">
              <a:off x="5613184" y="4606617"/>
              <a:ext cx="289700" cy="259056"/>
            </a:xfrm>
            <a:custGeom>
              <a:avLst/>
              <a:gdLst/>
              <a:ahLst/>
              <a:cxnLst/>
              <a:rect l="l" t="t" r="r" b="b"/>
              <a:pathLst>
                <a:path w="6607" h="5925" extrusionOk="0">
                  <a:moveTo>
                    <a:pt x="6607" y="0"/>
                  </a:moveTo>
                  <a:lnTo>
                    <a:pt x="0" y="2962"/>
                  </a:lnTo>
                  <a:lnTo>
                    <a:pt x="6607" y="5925"/>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2"/>
            <p:cNvSpPr/>
            <p:nvPr/>
          </p:nvSpPr>
          <p:spPr>
            <a:xfrm rot="5400000">
              <a:off x="5316855" y="4606595"/>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2"/>
            <p:cNvSpPr/>
            <p:nvPr/>
          </p:nvSpPr>
          <p:spPr>
            <a:xfrm rot="5400000">
              <a:off x="5020176" y="4606923"/>
              <a:ext cx="289700" cy="258444"/>
            </a:xfrm>
            <a:custGeom>
              <a:avLst/>
              <a:gdLst/>
              <a:ahLst/>
              <a:cxnLst/>
              <a:rect l="l" t="t" r="r" b="b"/>
              <a:pathLst>
                <a:path w="6607" h="5911" extrusionOk="0">
                  <a:moveTo>
                    <a:pt x="6607" y="1"/>
                  </a:moveTo>
                  <a:lnTo>
                    <a:pt x="0" y="2948"/>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2"/>
            <p:cNvSpPr/>
            <p:nvPr/>
          </p:nvSpPr>
          <p:spPr>
            <a:xfrm rot="5400000">
              <a:off x="4723847" y="4606945"/>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2"/>
            <p:cNvSpPr/>
            <p:nvPr/>
          </p:nvSpPr>
          <p:spPr>
            <a:xfrm rot="5400000">
              <a:off x="4427146" y="4606595"/>
              <a:ext cx="289700" cy="259100"/>
            </a:xfrm>
            <a:custGeom>
              <a:avLst/>
              <a:gdLst/>
              <a:ahLst/>
              <a:cxnLst/>
              <a:rect l="l" t="t" r="r" b="b"/>
              <a:pathLst>
                <a:path w="6607" h="5926" extrusionOk="0">
                  <a:moveTo>
                    <a:pt x="6607" y="0"/>
                  </a:moveTo>
                  <a:lnTo>
                    <a:pt x="0" y="2963"/>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32"/>
            <p:cNvSpPr/>
            <p:nvPr/>
          </p:nvSpPr>
          <p:spPr>
            <a:xfrm rot="5400000">
              <a:off x="4130489" y="4606945"/>
              <a:ext cx="289700" cy="258400"/>
            </a:xfrm>
            <a:custGeom>
              <a:avLst/>
              <a:gdLst/>
              <a:ahLst/>
              <a:cxnLst/>
              <a:rect l="l" t="t" r="r" b="b"/>
              <a:pathLst>
                <a:path w="6607" h="5910" extrusionOk="0">
                  <a:moveTo>
                    <a:pt x="6607" y="1"/>
                  </a:moveTo>
                  <a:lnTo>
                    <a:pt x="0" y="2947"/>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32"/>
            <p:cNvSpPr/>
            <p:nvPr/>
          </p:nvSpPr>
          <p:spPr>
            <a:xfrm rot="5400000">
              <a:off x="3834138" y="4606945"/>
              <a:ext cx="289700" cy="258400"/>
            </a:xfrm>
            <a:custGeom>
              <a:avLst/>
              <a:gdLst/>
              <a:ahLst/>
              <a:cxnLst/>
              <a:rect l="l" t="t" r="r" b="b"/>
              <a:pathLst>
                <a:path w="6607" h="5910" extrusionOk="0">
                  <a:moveTo>
                    <a:pt x="6607" y="0"/>
                  </a:moveTo>
                  <a:lnTo>
                    <a:pt x="0" y="2963"/>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32"/>
            <p:cNvSpPr/>
            <p:nvPr/>
          </p:nvSpPr>
          <p:spPr>
            <a:xfrm rot="5400000">
              <a:off x="3537480" y="4606595"/>
              <a:ext cx="289700" cy="259100"/>
            </a:xfrm>
            <a:custGeom>
              <a:avLst/>
              <a:gdLst/>
              <a:ahLst/>
              <a:cxnLst/>
              <a:rect l="l" t="t" r="r" b="b"/>
              <a:pathLst>
                <a:path w="6607" h="5926" extrusionOk="0">
                  <a:moveTo>
                    <a:pt x="6607" y="1"/>
                  </a:moveTo>
                  <a:lnTo>
                    <a:pt x="0" y="2963"/>
                  </a:lnTo>
                  <a:lnTo>
                    <a:pt x="6607" y="5926"/>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32"/>
            <p:cNvSpPr/>
            <p:nvPr/>
          </p:nvSpPr>
          <p:spPr>
            <a:xfrm rot="5400000">
              <a:off x="3241129" y="4606595"/>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2"/>
            <p:cNvSpPr/>
            <p:nvPr/>
          </p:nvSpPr>
          <p:spPr>
            <a:xfrm rot="5400000">
              <a:off x="2944472" y="4606945"/>
              <a:ext cx="289700" cy="258400"/>
            </a:xfrm>
            <a:custGeom>
              <a:avLst/>
              <a:gdLst/>
              <a:ahLst/>
              <a:cxnLst/>
              <a:rect l="l" t="t" r="r" b="b"/>
              <a:pathLst>
                <a:path w="6607" h="5910" extrusionOk="0">
                  <a:moveTo>
                    <a:pt x="6607" y="1"/>
                  </a:moveTo>
                  <a:lnTo>
                    <a:pt x="0" y="2948"/>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2"/>
            <p:cNvSpPr/>
            <p:nvPr/>
          </p:nvSpPr>
          <p:spPr>
            <a:xfrm rot="5400000">
              <a:off x="2648121" y="4606945"/>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32"/>
            <p:cNvSpPr/>
            <p:nvPr/>
          </p:nvSpPr>
          <p:spPr>
            <a:xfrm rot="5400000">
              <a:off x="2351442" y="4606617"/>
              <a:ext cx="289700" cy="259056"/>
            </a:xfrm>
            <a:custGeom>
              <a:avLst/>
              <a:gdLst/>
              <a:ahLst/>
              <a:cxnLst/>
              <a:rect l="l" t="t" r="r" b="b"/>
              <a:pathLst>
                <a:path w="6607" h="5925" extrusionOk="0">
                  <a:moveTo>
                    <a:pt x="6607" y="0"/>
                  </a:moveTo>
                  <a:lnTo>
                    <a:pt x="0" y="2963"/>
                  </a:lnTo>
                  <a:lnTo>
                    <a:pt x="6607" y="5925"/>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2"/>
            <p:cNvSpPr/>
            <p:nvPr/>
          </p:nvSpPr>
          <p:spPr>
            <a:xfrm rot="5400000">
              <a:off x="2054763" y="4606945"/>
              <a:ext cx="289700" cy="258400"/>
            </a:xfrm>
            <a:custGeom>
              <a:avLst/>
              <a:gdLst/>
              <a:ahLst/>
              <a:cxnLst/>
              <a:rect l="l" t="t" r="r" b="b"/>
              <a:pathLst>
                <a:path w="6607" h="5910" extrusionOk="0">
                  <a:moveTo>
                    <a:pt x="6607" y="0"/>
                  </a:moveTo>
                  <a:lnTo>
                    <a:pt x="0" y="2947"/>
                  </a:lnTo>
                  <a:lnTo>
                    <a:pt x="6607" y="5910"/>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2"/>
            <p:cNvSpPr/>
            <p:nvPr/>
          </p:nvSpPr>
          <p:spPr>
            <a:xfrm rot="5400000">
              <a:off x="1758412" y="4606945"/>
              <a:ext cx="289700" cy="258400"/>
            </a:xfrm>
            <a:custGeom>
              <a:avLst/>
              <a:gdLst/>
              <a:ahLst/>
              <a:cxnLst/>
              <a:rect l="l" t="t" r="r" b="b"/>
              <a:pathLst>
                <a:path w="6607" h="5910" extrusionOk="0">
                  <a:moveTo>
                    <a:pt x="6607" y="0"/>
                  </a:moveTo>
                  <a:lnTo>
                    <a:pt x="0" y="2962"/>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2"/>
            <p:cNvSpPr/>
            <p:nvPr/>
          </p:nvSpPr>
          <p:spPr>
            <a:xfrm rot="5400000">
              <a:off x="1461755" y="4606595"/>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32"/>
            <p:cNvSpPr/>
            <p:nvPr/>
          </p:nvSpPr>
          <p:spPr>
            <a:xfrm rot="5400000">
              <a:off x="1165404" y="4606595"/>
              <a:ext cx="289700" cy="259100"/>
            </a:xfrm>
            <a:custGeom>
              <a:avLst/>
              <a:gdLst/>
              <a:ahLst/>
              <a:cxnLst/>
              <a:rect l="l" t="t" r="r" b="b"/>
              <a:pathLst>
                <a:path w="6607" h="5926" extrusionOk="0">
                  <a:moveTo>
                    <a:pt x="6607" y="0"/>
                  </a:moveTo>
                  <a:lnTo>
                    <a:pt x="0" y="2963"/>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32"/>
            <p:cNvSpPr/>
            <p:nvPr/>
          </p:nvSpPr>
          <p:spPr>
            <a:xfrm rot="5400000">
              <a:off x="868746" y="4606945"/>
              <a:ext cx="289700" cy="258400"/>
            </a:xfrm>
            <a:custGeom>
              <a:avLst/>
              <a:gdLst/>
              <a:ahLst/>
              <a:cxnLst/>
              <a:rect l="l" t="t" r="r" b="b"/>
              <a:pathLst>
                <a:path w="6607" h="5910" extrusionOk="0">
                  <a:moveTo>
                    <a:pt x="6607" y="1"/>
                  </a:moveTo>
                  <a:lnTo>
                    <a:pt x="0" y="2947"/>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32"/>
            <p:cNvSpPr/>
            <p:nvPr/>
          </p:nvSpPr>
          <p:spPr>
            <a:xfrm rot="5400000">
              <a:off x="572395" y="4606945"/>
              <a:ext cx="289700" cy="258400"/>
            </a:xfrm>
            <a:custGeom>
              <a:avLst/>
              <a:gdLst/>
              <a:ahLst/>
              <a:cxnLst/>
              <a:rect l="l" t="t" r="r" b="b"/>
              <a:pathLst>
                <a:path w="6607" h="5910" extrusionOk="0">
                  <a:moveTo>
                    <a:pt x="6607" y="0"/>
                  </a:moveTo>
                  <a:lnTo>
                    <a:pt x="0" y="2963"/>
                  </a:lnTo>
                  <a:lnTo>
                    <a:pt x="6607" y="5910"/>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32"/>
            <p:cNvSpPr/>
            <p:nvPr/>
          </p:nvSpPr>
          <p:spPr>
            <a:xfrm rot="5400000">
              <a:off x="275716" y="4606617"/>
              <a:ext cx="289700" cy="259056"/>
            </a:xfrm>
            <a:custGeom>
              <a:avLst/>
              <a:gdLst/>
              <a:ahLst/>
              <a:cxnLst/>
              <a:rect l="l" t="t" r="r" b="b"/>
              <a:pathLst>
                <a:path w="6607" h="5925" extrusionOk="0">
                  <a:moveTo>
                    <a:pt x="6607" y="0"/>
                  </a:moveTo>
                  <a:lnTo>
                    <a:pt x="0" y="2962"/>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2"/>
            <p:cNvSpPr/>
            <p:nvPr/>
          </p:nvSpPr>
          <p:spPr>
            <a:xfrm rot="5400000">
              <a:off x="-20963" y="4606945"/>
              <a:ext cx="289700" cy="258400"/>
            </a:xfrm>
            <a:custGeom>
              <a:avLst/>
              <a:gdLst/>
              <a:ahLst/>
              <a:cxnLst/>
              <a:rect l="l" t="t" r="r" b="b"/>
              <a:pathLst>
                <a:path w="6607" h="5910" extrusionOk="0">
                  <a:moveTo>
                    <a:pt x="6607" y="0"/>
                  </a:moveTo>
                  <a:lnTo>
                    <a:pt x="0" y="2947"/>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1" name="Google Shape;3801;p32"/>
          <p:cNvGrpSpPr/>
          <p:nvPr/>
        </p:nvGrpSpPr>
        <p:grpSpPr>
          <a:xfrm>
            <a:off x="0" y="-306"/>
            <a:ext cx="9154617" cy="552215"/>
            <a:chOff x="0" y="-306"/>
            <a:chExt cx="9154617" cy="552215"/>
          </a:xfrm>
        </p:grpSpPr>
        <p:sp>
          <p:nvSpPr>
            <p:cNvPr id="3802" name="Google Shape;3802;p32"/>
            <p:cNvSpPr/>
            <p:nvPr/>
          </p:nvSpPr>
          <p:spPr>
            <a:xfrm rot="-5400000">
              <a:off x="4561655" y="-4378327"/>
              <a:ext cx="31307" cy="9154617"/>
            </a:xfrm>
            <a:custGeom>
              <a:avLst/>
              <a:gdLst/>
              <a:ahLst/>
              <a:cxnLst/>
              <a:rect l="l" t="t" r="r" b="b"/>
              <a:pathLst>
                <a:path w="714" h="209380" extrusionOk="0">
                  <a:moveTo>
                    <a:pt x="0" y="0"/>
                  </a:moveTo>
                  <a:lnTo>
                    <a:pt x="0" y="209379"/>
                  </a:lnTo>
                  <a:lnTo>
                    <a:pt x="714" y="209379"/>
                  </a:lnTo>
                  <a:lnTo>
                    <a:pt x="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2"/>
            <p:cNvSpPr/>
            <p:nvPr/>
          </p:nvSpPr>
          <p:spPr>
            <a:xfrm rot="-5400000">
              <a:off x="-45979"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32"/>
            <p:cNvSpPr/>
            <p:nvPr/>
          </p:nvSpPr>
          <p:spPr>
            <a:xfrm rot="-5400000">
              <a:off x="46211" y="45694"/>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32"/>
            <p:cNvSpPr/>
            <p:nvPr/>
          </p:nvSpPr>
          <p:spPr>
            <a:xfrm rot="-5400000">
              <a:off x="138115"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32"/>
            <p:cNvSpPr/>
            <p:nvPr/>
          </p:nvSpPr>
          <p:spPr>
            <a:xfrm rot="-5400000">
              <a:off x="229997"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2"/>
            <p:cNvSpPr/>
            <p:nvPr/>
          </p:nvSpPr>
          <p:spPr>
            <a:xfrm rot="-5400000">
              <a:off x="321881"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2"/>
            <p:cNvSpPr/>
            <p:nvPr/>
          </p:nvSpPr>
          <p:spPr>
            <a:xfrm rot="-5400000">
              <a:off x="413763"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2"/>
            <p:cNvSpPr/>
            <p:nvPr/>
          </p:nvSpPr>
          <p:spPr>
            <a:xfrm rot="-5400000">
              <a:off x="506324"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32"/>
            <p:cNvSpPr/>
            <p:nvPr/>
          </p:nvSpPr>
          <p:spPr>
            <a:xfrm rot="-5400000">
              <a:off x="597529"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2"/>
            <p:cNvSpPr/>
            <p:nvPr/>
          </p:nvSpPr>
          <p:spPr>
            <a:xfrm rot="-5400000">
              <a:off x="689761"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2"/>
            <p:cNvSpPr/>
            <p:nvPr/>
          </p:nvSpPr>
          <p:spPr>
            <a:xfrm rot="-5400000">
              <a:off x="781973" y="45694"/>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2"/>
            <p:cNvSpPr/>
            <p:nvPr/>
          </p:nvSpPr>
          <p:spPr>
            <a:xfrm rot="-5400000">
              <a:off x="873856"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32"/>
            <p:cNvSpPr/>
            <p:nvPr/>
          </p:nvSpPr>
          <p:spPr>
            <a:xfrm rot="-5400000">
              <a:off x="965760"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2"/>
            <p:cNvSpPr/>
            <p:nvPr/>
          </p:nvSpPr>
          <p:spPr>
            <a:xfrm rot="-5400000">
              <a:off x="1057314"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2"/>
            <p:cNvSpPr/>
            <p:nvPr/>
          </p:nvSpPr>
          <p:spPr>
            <a:xfrm rot="-5400000">
              <a:off x="1149854"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2"/>
            <p:cNvSpPr/>
            <p:nvPr/>
          </p:nvSpPr>
          <p:spPr>
            <a:xfrm rot="-5400000">
              <a:off x="1242065"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2"/>
            <p:cNvSpPr/>
            <p:nvPr/>
          </p:nvSpPr>
          <p:spPr>
            <a:xfrm rot="-5400000">
              <a:off x="1333291"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2"/>
            <p:cNvSpPr/>
            <p:nvPr/>
          </p:nvSpPr>
          <p:spPr>
            <a:xfrm rot="-5400000">
              <a:off x="1425830"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2"/>
            <p:cNvSpPr/>
            <p:nvPr/>
          </p:nvSpPr>
          <p:spPr>
            <a:xfrm rot="-5400000">
              <a:off x="1517406" y="4602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2"/>
            <p:cNvSpPr/>
            <p:nvPr/>
          </p:nvSpPr>
          <p:spPr>
            <a:xfrm rot="-5400000">
              <a:off x="1609618"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2"/>
            <p:cNvSpPr/>
            <p:nvPr/>
          </p:nvSpPr>
          <p:spPr>
            <a:xfrm rot="-5400000">
              <a:off x="1701851"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2"/>
            <p:cNvSpPr/>
            <p:nvPr/>
          </p:nvSpPr>
          <p:spPr>
            <a:xfrm rot="-5400000">
              <a:off x="1793055"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2"/>
            <p:cNvSpPr/>
            <p:nvPr/>
          </p:nvSpPr>
          <p:spPr>
            <a:xfrm rot="-5400000">
              <a:off x="1885616"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2"/>
            <p:cNvSpPr/>
            <p:nvPr/>
          </p:nvSpPr>
          <p:spPr>
            <a:xfrm rot="-5400000">
              <a:off x="1977498"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2"/>
            <p:cNvSpPr/>
            <p:nvPr/>
          </p:nvSpPr>
          <p:spPr>
            <a:xfrm rot="-5400000">
              <a:off x="2069382"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2"/>
            <p:cNvSpPr/>
            <p:nvPr/>
          </p:nvSpPr>
          <p:spPr>
            <a:xfrm rot="-5400000">
              <a:off x="2161593"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2"/>
            <p:cNvSpPr/>
            <p:nvPr/>
          </p:nvSpPr>
          <p:spPr>
            <a:xfrm rot="-5400000">
              <a:off x="2253169" y="4602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2"/>
            <p:cNvSpPr/>
            <p:nvPr/>
          </p:nvSpPr>
          <p:spPr>
            <a:xfrm rot="-5400000">
              <a:off x="2345030"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2"/>
            <p:cNvSpPr/>
            <p:nvPr/>
          </p:nvSpPr>
          <p:spPr>
            <a:xfrm rot="-5400000">
              <a:off x="2437613"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2"/>
            <p:cNvSpPr/>
            <p:nvPr/>
          </p:nvSpPr>
          <p:spPr>
            <a:xfrm rot="-5400000">
              <a:off x="2529146"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2"/>
            <p:cNvSpPr/>
            <p:nvPr/>
          </p:nvSpPr>
          <p:spPr>
            <a:xfrm rot="-5400000">
              <a:off x="2621379"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2"/>
            <p:cNvSpPr/>
            <p:nvPr/>
          </p:nvSpPr>
          <p:spPr>
            <a:xfrm rot="-5400000">
              <a:off x="2713260"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2"/>
            <p:cNvSpPr/>
            <p:nvPr/>
          </p:nvSpPr>
          <p:spPr>
            <a:xfrm rot="-5400000">
              <a:off x="2804815"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2"/>
            <p:cNvSpPr/>
            <p:nvPr/>
          </p:nvSpPr>
          <p:spPr>
            <a:xfrm rot="-5400000">
              <a:off x="2897355"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2"/>
            <p:cNvSpPr/>
            <p:nvPr/>
          </p:nvSpPr>
          <p:spPr>
            <a:xfrm rot="-5400000">
              <a:off x="2989238" y="45673"/>
              <a:ext cx="140838" cy="48882"/>
            </a:xfrm>
            <a:custGeom>
              <a:avLst/>
              <a:gdLst/>
              <a:ahLst/>
              <a:cxnLst/>
              <a:rect l="l" t="t" r="r" b="b"/>
              <a:pathLst>
                <a:path w="3212" h="1118" extrusionOk="0">
                  <a:moveTo>
                    <a:pt x="1" y="1"/>
                  </a:moveTo>
                  <a:lnTo>
                    <a:pt x="1" y="1118"/>
                  </a:lnTo>
                  <a:lnTo>
                    <a:pt x="3211" y="1118"/>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2"/>
            <p:cNvSpPr/>
            <p:nvPr/>
          </p:nvSpPr>
          <p:spPr>
            <a:xfrm rot="-5400000">
              <a:off x="3081121"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32"/>
            <p:cNvSpPr/>
            <p:nvPr/>
          </p:nvSpPr>
          <p:spPr>
            <a:xfrm rot="-5400000">
              <a:off x="3173046"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32"/>
            <p:cNvSpPr/>
            <p:nvPr/>
          </p:nvSpPr>
          <p:spPr>
            <a:xfrm rot="-5400000">
              <a:off x="3264557"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2"/>
            <p:cNvSpPr/>
            <p:nvPr/>
          </p:nvSpPr>
          <p:spPr>
            <a:xfrm rot="-5400000">
              <a:off x="3357141"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2"/>
            <p:cNvSpPr/>
            <p:nvPr/>
          </p:nvSpPr>
          <p:spPr>
            <a:xfrm rot="-5400000">
              <a:off x="3449351"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2"/>
            <p:cNvSpPr/>
            <p:nvPr/>
          </p:nvSpPr>
          <p:spPr>
            <a:xfrm rot="-5400000">
              <a:off x="3540906"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2"/>
            <p:cNvSpPr/>
            <p:nvPr/>
          </p:nvSpPr>
          <p:spPr>
            <a:xfrm rot="-5400000">
              <a:off x="3632788"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2"/>
            <p:cNvSpPr/>
            <p:nvPr/>
          </p:nvSpPr>
          <p:spPr>
            <a:xfrm rot="-5400000">
              <a:off x="3724999"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2"/>
            <p:cNvSpPr/>
            <p:nvPr/>
          </p:nvSpPr>
          <p:spPr>
            <a:xfrm rot="-5400000">
              <a:off x="3816883"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2"/>
            <p:cNvSpPr/>
            <p:nvPr/>
          </p:nvSpPr>
          <p:spPr>
            <a:xfrm rot="-5400000">
              <a:off x="3909115"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2"/>
            <p:cNvSpPr/>
            <p:nvPr/>
          </p:nvSpPr>
          <p:spPr>
            <a:xfrm rot="-5400000">
              <a:off x="4000998" y="45694"/>
              <a:ext cx="140838" cy="48838"/>
            </a:xfrm>
            <a:custGeom>
              <a:avLst/>
              <a:gdLst/>
              <a:ahLst/>
              <a:cxnLst/>
              <a:rect l="l" t="t" r="r" b="b"/>
              <a:pathLst>
                <a:path w="3212" h="1117" extrusionOk="0">
                  <a:moveTo>
                    <a:pt x="1" y="0"/>
                  </a:moveTo>
                  <a:lnTo>
                    <a:pt x="1" y="1117"/>
                  </a:lnTo>
                  <a:lnTo>
                    <a:pt x="3211" y="1117"/>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2"/>
            <p:cNvSpPr/>
            <p:nvPr/>
          </p:nvSpPr>
          <p:spPr>
            <a:xfrm rot="-5400000">
              <a:off x="4092552"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2"/>
            <p:cNvSpPr/>
            <p:nvPr/>
          </p:nvSpPr>
          <p:spPr>
            <a:xfrm rot="-5400000">
              <a:off x="4184785"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2"/>
            <p:cNvSpPr/>
            <p:nvPr/>
          </p:nvSpPr>
          <p:spPr>
            <a:xfrm rot="-5400000">
              <a:off x="4276669"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2"/>
            <p:cNvSpPr/>
            <p:nvPr/>
          </p:nvSpPr>
          <p:spPr>
            <a:xfrm rot="-5400000">
              <a:off x="4368551"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2"/>
            <p:cNvSpPr/>
            <p:nvPr/>
          </p:nvSpPr>
          <p:spPr>
            <a:xfrm rot="-5400000">
              <a:off x="4460761"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2"/>
            <p:cNvSpPr/>
            <p:nvPr/>
          </p:nvSpPr>
          <p:spPr>
            <a:xfrm rot="-5400000">
              <a:off x="4552316"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2"/>
            <p:cNvSpPr/>
            <p:nvPr/>
          </p:nvSpPr>
          <p:spPr>
            <a:xfrm rot="-5400000">
              <a:off x="4644527"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2"/>
            <p:cNvSpPr/>
            <p:nvPr/>
          </p:nvSpPr>
          <p:spPr>
            <a:xfrm rot="-5400000">
              <a:off x="4736432" y="4602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2"/>
            <p:cNvSpPr/>
            <p:nvPr/>
          </p:nvSpPr>
          <p:spPr>
            <a:xfrm rot="-5400000">
              <a:off x="4828314"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32"/>
            <p:cNvSpPr/>
            <p:nvPr/>
          </p:nvSpPr>
          <p:spPr>
            <a:xfrm rot="-5400000">
              <a:off x="4920547"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2"/>
            <p:cNvSpPr/>
            <p:nvPr/>
          </p:nvSpPr>
          <p:spPr>
            <a:xfrm rot="-5400000">
              <a:off x="5012080"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2"/>
            <p:cNvSpPr/>
            <p:nvPr/>
          </p:nvSpPr>
          <p:spPr>
            <a:xfrm rot="-5400000">
              <a:off x="5104313"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2"/>
            <p:cNvSpPr/>
            <p:nvPr/>
          </p:nvSpPr>
          <p:spPr>
            <a:xfrm rot="-5400000">
              <a:off x="5196524"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2"/>
            <p:cNvSpPr/>
            <p:nvPr/>
          </p:nvSpPr>
          <p:spPr>
            <a:xfrm rot="-5400000">
              <a:off x="5288078"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2"/>
            <p:cNvSpPr/>
            <p:nvPr/>
          </p:nvSpPr>
          <p:spPr>
            <a:xfrm rot="-5400000">
              <a:off x="5380289"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2"/>
            <p:cNvSpPr/>
            <p:nvPr/>
          </p:nvSpPr>
          <p:spPr>
            <a:xfrm rot="-5400000">
              <a:off x="5472194" y="46023"/>
              <a:ext cx="141496" cy="48838"/>
            </a:xfrm>
            <a:custGeom>
              <a:avLst/>
              <a:gdLst/>
              <a:ahLst/>
              <a:cxnLst/>
              <a:rect l="l" t="t" r="r" b="b"/>
              <a:pathLst>
                <a:path w="3227" h="1117" extrusionOk="0">
                  <a:moveTo>
                    <a:pt x="0" y="0"/>
                  </a:moveTo>
                  <a:lnTo>
                    <a:pt x="0" y="1117"/>
                  </a:lnTo>
                  <a:lnTo>
                    <a:pt x="3226" y="1117"/>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2"/>
            <p:cNvSpPr/>
            <p:nvPr/>
          </p:nvSpPr>
          <p:spPr>
            <a:xfrm rot="-5400000">
              <a:off x="5564055"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2"/>
            <p:cNvSpPr/>
            <p:nvPr/>
          </p:nvSpPr>
          <p:spPr>
            <a:xfrm rot="-5400000">
              <a:off x="5656309"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2"/>
            <p:cNvSpPr/>
            <p:nvPr/>
          </p:nvSpPr>
          <p:spPr>
            <a:xfrm rot="-5400000">
              <a:off x="5747842"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2"/>
            <p:cNvSpPr/>
            <p:nvPr/>
          </p:nvSpPr>
          <p:spPr>
            <a:xfrm rot="-5400000">
              <a:off x="5840404"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2"/>
            <p:cNvSpPr/>
            <p:nvPr/>
          </p:nvSpPr>
          <p:spPr>
            <a:xfrm rot="-5400000">
              <a:off x="5932286"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2"/>
            <p:cNvSpPr/>
            <p:nvPr/>
          </p:nvSpPr>
          <p:spPr>
            <a:xfrm rot="-5400000">
              <a:off x="6024170"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2"/>
            <p:cNvSpPr/>
            <p:nvPr/>
          </p:nvSpPr>
          <p:spPr>
            <a:xfrm rot="-5400000">
              <a:off x="6116051"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2"/>
            <p:cNvSpPr/>
            <p:nvPr/>
          </p:nvSpPr>
          <p:spPr>
            <a:xfrm rot="-5400000">
              <a:off x="6207934" y="46001"/>
              <a:ext cx="141496" cy="48882"/>
            </a:xfrm>
            <a:custGeom>
              <a:avLst/>
              <a:gdLst/>
              <a:ahLst/>
              <a:cxnLst/>
              <a:rect l="l" t="t" r="r" b="b"/>
              <a:pathLst>
                <a:path w="3227" h="1118" extrusionOk="0">
                  <a:moveTo>
                    <a:pt x="0" y="1"/>
                  </a:moveTo>
                  <a:lnTo>
                    <a:pt x="0" y="1118"/>
                  </a:lnTo>
                  <a:lnTo>
                    <a:pt x="3226" y="1118"/>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2"/>
            <p:cNvSpPr/>
            <p:nvPr/>
          </p:nvSpPr>
          <p:spPr>
            <a:xfrm rot="-5400000">
              <a:off x="6300146"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2"/>
            <p:cNvSpPr/>
            <p:nvPr/>
          </p:nvSpPr>
          <p:spPr>
            <a:xfrm rot="-5400000">
              <a:off x="6392072"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2"/>
            <p:cNvSpPr/>
            <p:nvPr/>
          </p:nvSpPr>
          <p:spPr>
            <a:xfrm rot="-5400000">
              <a:off x="6483912"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2"/>
            <p:cNvSpPr/>
            <p:nvPr/>
          </p:nvSpPr>
          <p:spPr>
            <a:xfrm rot="-5400000">
              <a:off x="6575837"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2"/>
            <p:cNvSpPr/>
            <p:nvPr/>
          </p:nvSpPr>
          <p:spPr>
            <a:xfrm rot="-5400000">
              <a:off x="6668048"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2"/>
            <p:cNvSpPr/>
            <p:nvPr/>
          </p:nvSpPr>
          <p:spPr>
            <a:xfrm rot="-5400000">
              <a:off x="6759932"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2"/>
            <p:cNvSpPr/>
            <p:nvPr/>
          </p:nvSpPr>
          <p:spPr>
            <a:xfrm rot="-5400000">
              <a:off x="6851814"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2"/>
            <p:cNvSpPr/>
            <p:nvPr/>
          </p:nvSpPr>
          <p:spPr>
            <a:xfrm rot="-5400000">
              <a:off x="6944025" y="45673"/>
              <a:ext cx="140838" cy="48882"/>
            </a:xfrm>
            <a:custGeom>
              <a:avLst/>
              <a:gdLst/>
              <a:ahLst/>
              <a:cxnLst/>
              <a:rect l="l" t="t" r="r" b="b"/>
              <a:pathLst>
                <a:path w="3212" h="1118" extrusionOk="0">
                  <a:moveTo>
                    <a:pt x="1" y="1"/>
                  </a:moveTo>
                  <a:lnTo>
                    <a:pt x="1" y="1117"/>
                  </a:lnTo>
                  <a:lnTo>
                    <a:pt x="3211" y="1117"/>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32"/>
            <p:cNvSpPr/>
            <p:nvPr/>
          </p:nvSpPr>
          <p:spPr>
            <a:xfrm rot="-5400000">
              <a:off x="7035579"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32"/>
            <p:cNvSpPr/>
            <p:nvPr/>
          </p:nvSpPr>
          <p:spPr>
            <a:xfrm rot="-5400000">
              <a:off x="7127812"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32"/>
            <p:cNvSpPr/>
            <p:nvPr/>
          </p:nvSpPr>
          <p:spPr>
            <a:xfrm rot="-5400000">
              <a:off x="7219674"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2"/>
            <p:cNvSpPr/>
            <p:nvPr/>
          </p:nvSpPr>
          <p:spPr>
            <a:xfrm rot="-5400000">
              <a:off x="7311599"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2"/>
            <p:cNvSpPr/>
            <p:nvPr/>
          </p:nvSpPr>
          <p:spPr>
            <a:xfrm rot="-5400000">
              <a:off x="7404139"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2"/>
            <p:cNvSpPr/>
            <p:nvPr/>
          </p:nvSpPr>
          <p:spPr>
            <a:xfrm rot="-5400000">
              <a:off x="7495365"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2"/>
            <p:cNvSpPr/>
            <p:nvPr/>
          </p:nvSpPr>
          <p:spPr>
            <a:xfrm rot="-5400000">
              <a:off x="7587576"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32"/>
            <p:cNvSpPr/>
            <p:nvPr/>
          </p:nvSpPr>
          <p:spPr>
            <a:xfrm rot="-5400000">
              <a:off x="7679788" y="45673"/>
              <a:ext cx="140838" cy="48882"/>
            </a:xfrm>
            <a:custGeom>
              <a:avLst/>
              <a:gdLst/>
              <a:ahLst/>
              <a:cxnLst/>
              <a:rect l="l" t="t" r="r" b="b"/>
              <a:pathLst>
                <a:path w="3212" h="1118" extrusionOk="0">
                  <a:moveTo>
                    <a:pt x="1" y="1"/>
                  </a:moveTo>
                  <a:lnTo>
                    <a:pt x="1" y="1117"/>
                  </a:lnTo>
                  <a:lnTo>
                    <a:pt x="3211" y="1117"/>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32"/>
            <p:cNvSpPr/>
            <p:nvPr/>
          </p:nvSpPr>
          <p:spPr>
            <a:xfrm rot="-5400000">
              <a:off x="7771342"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32"/>
            <p:cNvSpPr/>
            <p:nvPr/>
          </p:nvSpPr>
          <p:spPr>
            <a:xfrm rot="-5400000">
              <a:off x="7863881"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32"/>
            <p:cNvSpPr/>
            <p:nvPr/>
          </p:nvSpPr>
          <p:spPr>
            <a:xfrm rot="-5400000">
              <a:off x="7955107" y="45673"/>
              <a:ext cx="141496" cy="49538"/>
            </a:xfrm>
            <a:custGeom>
              <a:avLst/>
              <a:gdLst/>
              <a:ahLst/>
              <a:cxnLst/>
              <a:rect l="l" t="t" r="r" b="b"/>
              <a:pathLst>
                <a:path w="3227" h="1133"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32"/>
            <p:cNvSpPr/>
            <p:nvPr/>
          </p:nvSpPr>
          <p:spPr>
            <a:xfrm rot="-5400000">
              <a:off x="8047340"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32"/>
            <p:cNvSpPr/>
            <p:nvPr/>
          </p:nvSpPr>
          <p:spPr>
            <a:xfrm rot="-5400000">
              <a:off x="8139901"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32"/>
            <p:cNvSpPr/>
            <p:nvPr/>
          </p:nvSpPr>
          <p:spPr>
            <a:xfrm rot="-5400000">
              <a:off x="8231105" y="45652"/>
              <a:ext cx="141496" cy="49581"/>
            </a:xfrm>
            <a:custGeom>
              <a:avLst/>
              <a:gdLst/>
              <a:ahLst/>
              <a:cxnLst/>
              <a:rect l="l" t="t" r="r" b="b"/>
              <a:pathLst>
                <a:path w="3227" h="1134" extrusionOk="0">
                  <a:moveTo>
                    <a:pt x="0" y="1"/>
                  </a:moveTo>
                  <a:lnTo>
                    <a:pt x="0" y="1133"/>
                  </a:lnTo>
                  <a:lnTo>
                    <a:pt x="3226" y="1133"/>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32"/>
            <p:cNvSpPr/>
            <p:nvPr/>
          </p:nvSpPr>
          <p:spPr>
            <a:xfrm rot="-5400000">
              <a:off x="8323667" y="45345"/>
              <a:ext cx="140838" cy="49538"/>
            </a:xfrm>
            <a:custGeom>
              <a:avLst/>
              <a:gdLst/>
              <a:ahLst/>
              <a:cxnLst/>
              <a:rect l="l" t="t" r="r" b="b"/>
              <a:pathLst>
                <a:path w="3212" h="1133" extrusionOk="0">
                  <a:moveTo>
                    <a:pt x="1" y="0"/>
                  </a:moveTo>
                  <a:lnTo>
                    <a:pt x="1" y="1133"/>
                  </a:lnTo>
                  <a:lnTo>
                    <a:pt x="3211" y="1133"/>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2"/>
            <p:cNvSpPr/>
            <p:nvPr/>
          </p:nvSpPr>
          <p:spPr>
            <a:xfrm rot="-5400000">
              <a:off x="8415221" y="46001"/>
              <a:ext cx="141496" cy="48882"/>
            </a:xfrm>
            <a:custGeom>
              <a:avLst/>
              <a:gdLst/>
              <a:ahLst/>
              <a:cxnLst/>
              <a:rect l="l" t="t" r="r" b="b"/>
              <a:pathLst>
                <a:path w="3227" h="1118" extrusionOk="0">
                  <a:moveTo>
                    <a:pt x="0" y="1"/>
                  </a:moveTo>
                  <a:lnTo>
                    <a:pt x="0" y="1117"/>
                  </a:lnTo>
                  <a:lnTo>
                    <a:pt x="3226" y="1117"/>
                  </a:lnTo>
                  <a:lnTo>
                    <a:pt x="32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2"/>
            <p:cNvSpPr/>
            <p:nvPr/>
          </p:nvSpPr>
          <p:spPr>
            <a:xfrm rot="-5400000">
              <a:off x="8507104"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2"/>
            <p:cNvSpPr/>
            <p:nvPr/>
          </p:nvSpPr>
          <p:spPr>
            <a:xfrm rot="-5400000">
              <a:off x="8599643"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2"/>
            <p:cNvSpPr/>
            <p:nvPr/>
          </p:nvSpPr>
          <p:spPr>
            <a:xfrm rot="-5400000">
              <a:off x="8690869" y="45673"/>
              <a:ext cx="141496" cy="49538"/>
            </a:xfrm>
            <a:custGeom>
              <a:avLst/>
              <a:gdLst/>
              <a:ahLst/>
              <a:cxnLst/>
              <a:rect l="l" t="t" r="r" b="b"/>
              <a:pathLst>
                <a:path w="3227" h="1133" extrusionOk="0">
                  <a:moveTo>
                    <a:pt x="0" y="0"/>
                  </a:moveTo>
                  <a:lnTo>
                    <a:pt x="0" y="1133"/>
                  </a:lnTo>
                  <a:lnTo>
                    <a:pt x="3226" y="1133"/>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2"/>
            <p:cNvSpPr/>
            <p:nvPr/>
          </p:nvSpPr>
          <p:spPr>
            <a:xfrm rot="-5400000">
              <a:off x="8783409" y="45345"/>
              <a:ext cx="140838" cy="49538"/>
            </a:xfrm>
            <a:custGeom>
              <a:avLst/>
              <a:gdLst/>
              <a:ahLst/>
              <a:cxnLst/>
              <a:rect l="l" t="t" r="r" b="b"/>
              <a:pathLst>
                <a:path w="3212" h="1133"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2"/>
            <p:cNvSpPr/>
            <p:nvPr/>
          </p:nvSpPr>
          <p:spPr>
            <a:xfrm rot="-5400000">
              <a:off x="8875664" y="45345"/>
              <a:ext cx="140838" cy="49538"/>
            </a:xfrm>
            <a:custGeom>
              <a:avLst/>
              <a:gdLst/>
              <a:ahLst/>
              <a:cxnLst/>
              <a:rect l="l" t="t" r="r" b="b"/>
              <a:pathLst>
                <a:path w="3212" h="1133" extrusionOk="0">
                  <a:moveTo>
                    <a:pt x="1" y="0"/>
                  </a:moveTo>
                  <a:lnTo>
                    <a:pt x="1" y="1132"/>
                  </a:lnTo>
                  <a:lnTo>
                    <a:pt x="3211" y="1132"/>
                  </a:lnTo>
                  <a:lnTo>
                    <a:pt x="3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32"/>
            <p:cNvSpPr/>
            <p:nvPr/>
          </p:nvSpPr>
          <p:spPr>
            <a:xfrm rot="-5400000">
              <a:off x="8967197" y="45323"/>
              <a:ext cx="140838" cy="49581"/>
            </a:xfrm>
            <a:custGeom>
              <a:avLst/>
              <a:gdLst/>
              <a:ahLst/>
              <a:cxnLst/>
              <a:rect l="l" t="t" r="r" b="b"/>
              <a:pathLst>
                <a:path w="3212" h="1134" extrusionOk="0">
                  <a:moveTo>
                    <a:pt x="1" y="1"/>
                  </a:moveTo>
                  <a:lnTo>
                    <a:pt x="1" y="1133"/>
                  </a:lnTo>
                  <a:lnTo>
                    <a:pt x="3211" y="1133"/>
                  </a:lnTo>
                  <a:lnTo>
                    <a:pt x="32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32"/>
            <p:cNvSpPr/>
            <p:nvPr/>
          </p:nvSpPr>
          <p:spPr>
            <a:xfrm rot="-5400000">
              <a:off x="9059100" y="45673"/>
              <a:ext cx="141496" cy="49538"/>
            </a:xfrm>
            <a:custGeom>
              <a:avLst/>
              <a:gdLst/>
              <a:ahLst/>
              <a:cxnLst/>
              <a:rect l="l" t="t" r="r" b="b"/>
              <a:pathLst>
                <a:path w="3227" h="1133" extrusionOk="0">
                  <a:moveTo>
                    <a:pt x="0" y="0"/>
                  </a:moveTo>
                  <a:lnTo>
                    <a:pt x="0" y="1132"/>
                  </a:lnTo>
                  <a:lnTo>
                    <a:pt x="3226" y="1132"/>
                  </a:lnTo>
                  <a:lnTo>
                    <a:pt x="32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2"/>
            <p:cNvSpPr/>
            <p:nvPr/>
          </p:nvSpPr>
          <p:spPr>
            <a:xfrm rot="-5400000">
              <a:off x="-15650" y="277860"/>
              <a:ext cx="289700" cy="258400"/>
            </a:xfrm>
            <a:custGeom>
              <a:avLst/>
              <a:gdLst/>
              <a:ahLst/>
              <a:cxnLst/>
              <a:rect l="l" t="t" r="r" b="b"/>
              <a:pathLst>
                <a:path w="6607" h="5910" extrusionOk="0">
                  <a:moveTo>
                    <a:pt x="6607" y="0"/>
                  </a:moveTo>
                  <a:lnTo>
                    <a:pt x="0" y="2962"/>
                  </a:lnTo>
                  <a:lnTo>
                    <a:pt x="6607" y="5909"/>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2"/>
            <p:cNvSpPr/>
            <p:nvPr/>
          </p:nvSpPr>
          <p:spPr>
            <a:xfrm rot="-5400000">
              <a:off x="281007" y="277510"/>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32"/>
            <p:cNvSpPr/>
            <p:nvPr/>
          </p:nvSpPr>
          <p:spPr>
            <a:xfrm rot="-5400000">
              <a:off x="577686" y="277838"/>
              <a:ext cx="289700" cy="258444"/>
            </a:xfrm>
            <a:custGeom>
              <a:avLst/>
              <a:gdLst/>
              <a:ahLst/>
              <a:cxnLst/>
              <a:rect l="l" t="t" r="r" b="b"/>
              <a:pathLst>
                <a:path w="6607" h="5911" extrusionOk="0">
                  <a:moveTo>
                    <a:pt x="6607" y="1"/>
                  </a:moveTo>
                  <a:lnTo>
                    <a:pt x="0" y="2948"/>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32"/>
            <p:cNvSpPr/>
            <p:nvPr/>
          </p:nvSpPr>
          <p:spPr>
            <a:xfrm rot="-5400000">
              <a:off x="874015" y="277860"/>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2"/>
            <p:cNvSpPr/>
            <p:nvPr/>
          </p:nvSpPr>
          <p:spPr>
            <a:xfrm rot="-5400000">
              <a:off x="1170694" y="277532"/>
              <a:ext cx="289700" cy="259056"/>
            </a:xfrm>
            <a:custGeom>
              <a:avLst/>
              <a:gdLst/>
              <a:ahLst/>
              <a:cxnLst/>
              <a:rect l="l" t="t" r="r" b="b"/>
              <a:pathLst>
                <a:path w="6607" h="5925" extrusionOk="0">
                  <a:moveTo>
                    <a:pt x="6607" y="0"/>
                  </a:moveTo>
                  <a:lnTo>
                    <a:pt x="0" y="2963"/>
                  </a:lnTo>
                  <a:lnTo>
                    <a:pt x="6607" y="5925"/>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2"/>
            <p:cNvSpPr/>
            <p:nvPr/>
          </p:nvSpPr>
          <p:spPr>
            <a:xfrm rot="-5400000">
              <a:off x="1467023" y="277510"/>
              <a:ext cx="289700" cy="259100"/>
            </a:xfrm>
            <a:custGeom>
              <a:avLst/>
              <a:gdLst/>
              <a:ahLst/>
              <a:cxnLst/>
              <a:rect l="l" t="t" r="r" b="b"/>
              <a:pathLst>
                <a:path w="6607" h="5926" extrusionOk="0">
                  <a:moveTo>
                    <a:pt x="6607" y="1"/>
                  </a:moveTo>
                  <a:lnTo>
                    <a:pt x="0" y="2963"/>
                  </a:lnTo>
                  <a:lnTo>
                    <a:pt x="6607" y="5926"/>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32"/>
            <p:cNvSpPr/>
            <p:nvPr/>
          </p:nvSpPr>
          <p:spPr>
            <a:xfrm rot="-5400000">
              <a:off x="1763724" y="277860"/>
              <a:ext cx="289700" cy="258400"/>
            </a:xfrm>
            <a:custGeom>
              <a:avLst/>
              <a:gdLst/>
              <a:ahLst/>
              <a:cxnLst/>
              <a:rect l="l" t="t" r="r" b="b"/>
              <a:pathLst>
                <a:path w="6607" h="5910" extrusionOk="0">
                  <a:moveTo>
                    <a:pt x="6607" y="0"/>
                  </a:moveTo>
                  <a:lnTo>
                    <a:pt x="0" y="2947"/>
                  </a:lnTo>
                  <a:lnTo>
                    <a:pt x="6607" y="5909"/>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2"/>
            <p:cNvSpPr/>
            <p:nvPr/>
          </p:nvSpPr>
          <p:spPr>
            <a:xfrm rot="-5400000">
              <a:off x="2060032" y="277860"/>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32"/>
            <p:cNvSpPr/>
            <p:nvPr/>
          </p:nvSpPr>
          <p:spPr>
            <a:xfrm rot="-5400000">
              <a:off x="2356733" y="277510"/>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32"/>
            <p:cNvSpPr/>
            <p:nvPr/>
          </p:nvSpPr>
          <p:spPr>
            <a:xfrm rot="-5400000">
              <a:off x="2653390" y="277860"/>
              <a:ext cx="289700" cy="258400"/>
            </a:xfrm>
            <a:custGeom>
              <a:avLst/>
              <a:gdLst/>
              <a:ahLst/>
              <a:cxnLst/>
              <a:rect l="l" t="t" r="r" b="b"/>
              <a:pathLst>
                <a:path w="6607" h="5910" extrusionOk="0">
                  <a:moveTo>
                    <a:pt x="6607" y="1"/>
                  </a:moveTo>
                  <a:lnTo>
                    <a:pt x="0" y="2948"/>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2"/>
            <p:cNvSpPr/>
            <p:nvPr/>
          </p:nvSpPr>
          <p:spPr>
            <a:xfrm rot="-5400000">
              <a:off x="2949741" y="277860"/>
              <a:ext cx="289700" cy="258400"/>
            </a:xfrm>
            <a:custGeom>
              <a:avLst/>
              <a:gdLst/>
              <a:ahLst/>
              <a:cxnLst/>
              <a:rect l="l" t="t" r="r" b="b"/>
              <a:pathLst>
                <a:path w="6607" h="5910" extrusionOk="0">
                  <a:moveTo>
                    <a:pt x="6607" y="0"/>
                  </a:moveTo>
                  <a:lnTo>
                    <a:pt x="0" y="2963"/>
                  </a:lnTo>
                  <a:lnTo>
                    <a:pt x="6607" y="5910"/>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32"/>
            <p:cNvSpPr/>
            <p:nvPr/>
          </p:nvSpPr>
          <p:spPr>
            <a:xfrm rot="-5400000">
              <a:off x="3246420" y="277532"/>
              <a:ext cx="289700" cy="259056"/>
            </a:xfrm>
            <a:custGeom>
              <a:avLst/>
              <a:gdLst/>
              <a:ahLst/>
              <a:cxnLst/>
              <a:rect l="l" t="t" r="r" b="b"/>
              <a:pathLst>
                <a:path w="6607" h="5925" extrusionOk="0">
                  <a:moveTo>
                    <a:pt x="6607" y="0"/>
                  </a:moveTo>
                  <a:lnTo>
                    <a:pt x="0" y="2962"/>
                  </a:lnTo>
                  <a:lnTo>
                    <a:pt x="6607" y="5925"/>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32"/>
            <p:cNvSpPr/>
            <p:nvPr/>
          </p:nvSpPr>
          <p:spPr>
            <a:xfrm rot="-5400000">
              <a:off x="3542749" y="277510"/>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32"/>
            <p:cNvSpPr/>
            <p:nvPr/>
          </p:nvSpPr>
          <p:spPr>
            <a:xfrm rot="-5400000">
              <a:off x="3839428" y="277838"/>
              <a:ext cx="289700" cy="258444"/>
            </a:xfrm>
            <a:custGeom>
              <a:avLst/>
              <a:gdLst/>
              <a:ahLst/>
              <a:cxnLst/>
              <a:rect l="l" t="t" r="r" b="b"/>
              <a:pathLst>
                <a:path w="6607" h="5911" extrusionOk="0">
                  <a:moveTo>
                    <a:pt x="6607" y="1"/>
                  </a:moveTo>
                  <a:lnTo>
                    <a:pt x="0" y="2948"/>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32"/>
            <p:cNvSpPr/>
            <p:nvPr/>
          </p:nvSpPr>
          <p:spPr>
            <a:xfrm rot="-5400000">
              <a:off x="4135757" y="277860"/>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32"/>
            <p:cNvSpPr/>
            <p:nvPr/>
          </p:nvSpPr>
          <p:spPr>
            <a:xfrm rot="-5400000">
              <a:off x="4432458" y="277510"/>
              <a:ext cx="289700" cy="259100"/>
            </a:xfrm>
            <a:custGeom>
              <a:avLst/>
              <a:gdLst/>
              <a:ahLst/>
              <a:cxnLst/>
              <a:rect l="l" t="t" r="r" b="b"/>
              <a:pathLst>
                <a:path w="6607" h="5926" extrusionOk="0">
                  <a:moveTo>
                    <a:pt x="6607" y="0"/>
                  </a:moveTo>
                  <a:lnTo>
                    <a:pt x="0" y="2963"/>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2"/>
            <p:cNvSpPr/>
            <p:nvPr/>
          </p:nvSpPr>
          <p:spPr>
            <a:xfrm rot="-5400000">
              <a:off x="4729115" y="277860"/>
              <a:ext cx="289700" cy="258400"/>
            </a:xfrm>
            <a:custGeom>
              <a:avLst/>
              <a:gdLst/>
              <a:ahLst/>
              <a:cxnLst/>
              <a:rect l="l" t="t" r="r" b="b"/>
              <a:pathLst>
                <a:path w="6607" h="5910" extrusionOk="0">
                  <a:moveTo>
                    <a:pt x="6607" y="1"/>
                  </a:moveTo>
                  <a:lnTo>
                    <a:pt x="0" y="2947"/>
                  </a:lnTo>
                  <a:lnTo>
                    <a:pt x="6607" y="5910"/>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32"/>
            <p:cNvSpPr/>
            <p:nvPr/>
          </p:nvSpPr>
          <p:spPr>
            <a:xfrm rot="-5400000">
              <a:off x="5025467" y="277860"/>
              <a:ext cx="289700" cy="258400"/>
            </a:xfrm>
            <a:custGeom>
              <a:avLst/>
              <a:gdLst/>
              <a:ahLst/>
              <a:cxnLst/>
              <a:rect l="l" t="t" r="r" b="b"/>
              <a:pathLst>
                <a:path w="6607" h="5910" extrusionOk="0">
                  <a:moveTo>
                    <a:pt x="6607" y="0"/>
                  </a:moveTo>
                  <a:lnTo>
                    <a:pt x="0" y="2963"/>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32"/>
            <p:cNvSpPr/>
            <p:nvPr/>
          </p:nvSpPr>
          <p:spPr>
            <a:xfrm rot="-5400000">
              <a:off x="5322124" y="277510"/>
              <a:ext cx="289700" cy="259100"/>
            </a:xfrm>
            <a:custGeom>
              <a:avLst/>
              <a:gdLst/>
              <a:ahLst/>
              <a:cxnLst/>
              <a:rect l="l" t="t" r="r" b="b"/>
              <a:pathLst>
                <a:path w="6607" h="5926" extrusionOk="0">
                  <a:moveTo>
                    <a:pt x="6607" y="1"/>
                  </a:moveTo>
                  <a:lnTo>
                    <a:pt x="0" y="2963"/>
                  </a:lnTo>
                  <a:lnTo>
                    <a:pt x="6607" y="5926"/>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32"/>
            <p:cNvSpPr/>
            <p:nvPr/>
          </p:nvSpPr>
          <p:spPr>
            <a:xfrm rot="-5400000">
              <a:off x="5618475" y="277510"/>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32"/>
            <p:cNvSpPr/>
            <p:nvPr/>
          </p:nvSpPr>
          <p:spPr>
            <a:xfrm rot="-5400000">
              <a:off x="5915132" y="277860"/>
              <a:ext cx="289700" cy="258400"/>
            </a:xfrm>
            <a:custGeom>
              <a:avLst/>
              <a:gdLst/>
              <a:ahLst/>
              <a:cxnLst/>
              <a:rect l="l" t="t" r="r" b="b"/>
              <a:pathLst>
                <a:path w="6607" h="5910" extrusionOk="0">
                  <a:moveTo>
                    <a:pt x="6607" y="1"/>
                  </a:moveTo>
                  <a:lnTo>
                    <a:pt x="0" y="2948"/>
                  </a:lnTo>
                  <a:lnTo>
                    <a:pt x="6607" y="5910"/>
                  </a:lnTo>
                  <a:lnTo>
                    <a:pt x="66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32"/>
            <p:cNvSpPr/>
            <p:nvPr/>
          </p:nvSpPr>
          <p:spPr>
            <a:xfrm rot="-5400000">
              <a:off x="6211483" y="277860"/>
              <a:ext cx="289700" cy="258400"/>
            </a:xfrm>
            <a:custGeom>
              <a:avLst/>
              <a:gdLst/>
              <a:ahLst/>
              <a:cxnLst/>
              <a:rect l="l" t="t" r="r" b="b"/>
              <a:pathLst>
                <a:path w="6607" h="5910" extrusionOk="0">
                  <a:moveTo>
                    <a:pt x="6607" y="1"/>
                  </a:moveTo>
                  <a:lnTo>
                    <a:pt x="0" y="2963"/>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32"/>
            <p:cNvSpPr/>
            <p:nvPr/>
          </p:nvSpPr>
          <p:spPr>
            <a:xfrm rot="-5400000">
              <a:off x="6508162" y="277532"/>
              <a:ext cx="289700" cy="259056"/>
            </a:xfrm>
            <a:custGeom>
              <a:avLst/>
              <a:gdLst/>
              <a:ahLst/>
              <a:cxnLst/>
              <a:rect l="l" t="t" r="r" b="b"/>
              <a:pathLst>
                <a:path w="6607" h="5925" extrusionOk="0">
                  <a:moveTo>
                    <a:pt x="6607" y="0"/>
                  </a:moveTo>
                  <a:lnTo>
                    <a:pt x="0" y="2963"/>
                  </a:lnTo>
                  <a:lnTo>
                    <a:pt x="6607" y="5925"/>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32"/>
            <p:cNvSpPr/>
            <p:nvPr/>
          </p:nvSpPr>
          <p:spPr>
            <a:xfrm rot="-5400000">
              <a:off x="6804841" y="277860"/>
              <a:ext cx="289700" cy="258400"/>
            </a:xfrm>
            <a:custGeom>
              <a:avLst/>
              <a:gdLst/>
              <a:ahLst/>
              <a:cxnLst/>
              <a:rect l="l" t="t" r="r" b="b"/>
              <a:pathLst>
                <a:path w="6607" h="5910" extrusionOk="0">
                  <a:moveTo>
                    <a:pt x="6607" y="0"/>
                  </a:moveTo>
                  <a:lnTo>
                    <a:pt x="0" y="2947"/>
                  </a:lnTo>
                  <a:lnTo>
                    <a:pt x="6607" y="5910"/>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32"/>
            <p:cNvSpPr/>
            <p:nvPr/>
          </p:nvSpPr>
          <p:spPr>
            <a:xfrm rot="-5400000">
              <a:off x="7101192" y="277860"/>
              <a:ext cx="289700" cy="258400"/>
            </a:xfrm>
            <a:custGeom>
              <a:avLst/>
              <a:gdLst/>
              <a:ahLst/>
              <a:cxnLst/>
              <a:rect l="l" t="t" r="r" b="b"/>
              <a:pathLst>
                <a:path w="6607" h="5910" extrusionOk="0">
                  <a:moveTo>
                    <a:pt x="6607" y="0"/>
                  </a:moveTo>
                  <a:lnTo>
                    <a:pt x="0" y="2962"/>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32"/>
            <p:cNvSpPr/>
            <p:nvPr/>
          </p:nvSpPr>
          <p:spPr>
            <a:xfrm rot="-5400000">
              <a:off x="7397849" y="277510"/>
              <a:ext cx="289700" cy="259100"/>
            </a:xfrm>
            <a:custGeom>
              <a:avLst/>
              <a:gdLst/>
              <a:ahLst/>
              <a:cxnLst/>
              <a:rect l="l" t="t" r="r" b="b"/>
              <a:pathLst>
                <a:path w="6607" h="5926" extrusionOk="0">
                  <a:moveTo>
                    <a:pt x="6607" y="1"/>
                  </a:moveTo>
                  <a:lnTo>
                    <a:pt x="0" y="2963"/>
                  </a:lnTo>
                  <a:lnTo>
                    <a:pt x="6607" y="5925"/>
                  </a:lnTo>
                  <a:lnTo>
                    <a:pt x="6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32"/>
            <p:cNvSpPr/>
            <p:nvPr/>
          </p:nvSpPr>
          <p:spPr>
            <a:xfrm rot="-5400000">
              <a:off x="7694201" y="277510"/>
              <a:ext cx="289700" cy="259100"/>
            </a:xfrm>
            <a:custGeom>
              <a:avLst/>
              <a:gdLst/>
              <a:ahLst/>
              <a:cxnLst/>
              <a:rect l="l" t="t" r="r" b="b"/>
              <a:pathLst>
                <a:path w="6607" h="5926" extrusionOk="0">
                  <a:moveTo>
                    <a:pt x="6607" y="0"/>
                  </a:moveTo>
                  <a:lnTo>
                    <a:pt x="0" y="2963"/>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32"/>
            <p:cNvSpPr/>
            <p:nvPr/>
          </p:nvSpPr>
          <p:spPr>
            <a:xfrm rot="-5400000">
              <a:off x="7990858" y="277860"/>
              <a:ext cx="289700" cy="258400"/>
            </a:xfrm>
            <a:custGeom>
              <a:avLst/>
              <a:gdLst/>
              <a:ahLst/>
              <a:cxnLst/>
              <a:rect l="l" t="t" r="r" b="b"/>
              <a:pathLst>
                <a:path w="6607" h="5910" extrusionOk="0">
                  <a:moveTo>
                    <a:pt x="6607" y="1"/>
                  </a:moveTo>
                  <a:lnTo>
                    <a:pt x="0" y="2947"/>
                  </a:lnTo>
                  <a:lnTo>
                    <a:pt x="6607" y="5910"/>
                  </a:lnTo>
                  <a:lnTo>
                    <a:pt x="6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32"/>
            <p:cNvSpPr/>
            <p:nvPr/>
          </p:nvSpPr>
          <p:spPr>
            <a:xfrm rot="-5400000">
              <a:off x="8287209" y="277860"/>
              <a:ext cx="289700" cy="258400"/>
            </a:xfrm>
            <a:custGeom>
              <a:avLst/>
              <a:gdLst/>
              <a:ahLst/>
              <a:cxnLst/>
              <a:rect l="l" t="t" r="r" b="b"/>
              <a:pathLst>
                <a:path w="6607" h="5910" extrusionOk="0">
                  <a:moveTo>
                    <a:pt x="6607" y="0"/>
                  </a:moveTo>
                  <a:lnTo>
                    <a:pt x="0" y="2963"/>
                  </a:lnTo>
                  <a:lnTo>
                    <a:pt x="6607" y="5910"/>
                  </a:lnTo>
                  <a:lnTo>
                    <a:pt x="6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32"/>
            <p:cNvSpPr/>
            <p:nvPr/>
          </p:nvSpPr>
          <p:spPr>
            <a:xfrm rot="-5400000">
              <a:off x="8583888" y="277532"/>
              <a:ext cx="289700" cy="259056"/>
            </a:xfrm>
            <a:custGeom>
              <a:avLst/>
              <a:gdLst/>
              <a:ahLst/>
              <a:cxnLst/>
              <a:rect l="l" t="t" r="r" b="b"/>
              <a:pathLst>
                <a:path w="6607" h="5925" extrusionOk="0">
                  <a:moveTo>
                    <a:pt x="6607" y="0"/>
                  </a:moveTo>
                  <a:lnTo>
                    <a:pt x="0" y="2962"/>
                  </a:lnTo>
                  <a:lnTo>
                    <a:pt x="6607" y="5925"/>
                  </a:lnTo>
                  <a:lnTo>
                    <a:pt x="6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32"/>
            <p:cNvSpPr/>
            <p:nvPr/>
          </p:nvSpPr>
          <p:spPr>
            <a:xfrm rot="-5400000">
              <a:off x="8880567" y="277860"/>
              <a:ext cx="289700" cy="258400"/>
            </a:xfrm>
            <a:custGeom>
              <a:avLst/>
              <a:gdLst/>
              <a:ahLst/>
              <a:cxnLst/>
              <a:rect l="l" t="t" r="r" b="b"/>
              <a:pathLst>
                <a:path w="6607" h="5910" extrusionOk="0">
                  <a:moveTo>
                    <a:pt x="6607" y="0"/>
                  </a:moveTo>
                  <a:lnTo>
                    <a:pt x="0" y="2947"/>
                  </a:lnTo>
                  <a:lnTo>
                    <a:pt x="6607" y="5909"/>
                  </a:lnTo>
                  <a:lnTo>
                    <a:pt x="66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3_1_1_1_1">
    <p:spTree>
      <p:nvGrpSpPr>
        <p:cNvPr id="1" name="Shape 393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39700" y="539400"/>
            <a:ext cx="8064600" cy="4064700"/>
          </a:xfrm>
          <a:prstGeom prst="rect">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877900" y="1490700"/>
            <a:ext cx="5387700" cy="20850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rgbClr val="191919"/>
              </a:buClr>
              <a:buSzPts val="5200"/>
              <a:buNone/>
              <a:defRPr sz="4500" b="0">
                <a:latin typeface="Dosis ExtraBold"/>
                <a:ea typeface="Dosis ExtraBold"/>
                <a:cs typeface="Dosis ExtraBold"/>
                <a:sym typeface="Dosis Extra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877908" y="3710700"/>
            <a:ext cx="5387700" cy="3411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title" idx="2"/>
          </p:nvPr>
        </p:nvSpPr>
        <p:spPr>
          <a:xfrm>
            <a:off x="6040625" y="567713"/>
            <a:ext cx="2390100" cy="4782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Clr>
                <a:schemeClr val="accent2"/>
              </a:buClr>
              <a:buSzPts val="2400"/>
              <a:buFont typeface="Dosis"/>
              <a:buNone/>
              <a:defRPr sz="2200" b="0" u="sng">
                <a:solidFill>
                  <a:schemeClr val="accent2"/>
                </a:solidFill>
                <a:latin typeface="Dosis ExtraBold"/>
                <a:ea typeface="Dosis ExtraBold"/>
                <a:cs typeface="Dosis ExtraBold"/>
                <a:sym typeface="Dosis ExtraBold"/>
              </a:defRPr>
            </a:lvl1pPr>
            <a:lvl2pPr lvl="1" algn="ctr" rtl="0">
              <a:lnSpc>
                <a:spcPct val="115000"/>
              </a:lnSpc>
              <a:spcBef>
                <a:spcPts val="0"/>
              </a:spcBef>
              <a:spcAft>
                <a:spcPts val="0"/>
              </a:spcAft>
              <a:buClr>
                <a:schemeClr val="accent2"/>
              </a:buClr>
              <a:buSzPts val="2400"/>
              <a:buFont typeface="DM Sans"/>
              <a:buNone/>
              <a:defRPr sz="2400" b="1">
                <a:solidFill>
                  <a:schemeClr val="accent2"/>
                </a:solidFill>
                <a:latin typeface="DM Sans"/>
                <a:ea typeface="DM Sans"/>
                <a:cs typeface="DM Sans"/>
                <a:sym typeface="DM Sans"/>
              </a:defRPr>
            </a:lvl2pPr>
            <a:lvl3pPr lvl="2" algn="ctr" rtl="0">
              <a:lnSpc>
                <a:spcPct val="115000"/>
              </a:lnSpc>
              <a:spcBef>
                <a:spcPts val="0"/>
              </a:spcBef>
              <a:spcAft>
                <a:spcPts val="0"/>
              </a:spcAft>
              <a:buClr>
                <a:schemeClr val="accent2"/>
              </a:buClr>
              <a:buSzPts val="2400"/>
              <a:buFont typeface="DM Sans"/>
              <a:buNone/>
              <a:defRPr sz="2400" b="1">
                <a:solidFill>
                  <a:schemeClr val="accent2"/>
                </a:solidFill>
                <a:latin typeface="DM Sans"/>
                <a:ea typeface="DM Sans"/>
                <a:cs typeface="DM Sans"/>
                <a:sym typeface="DM Sans"/>
              </a:defRPr>
            </a:lvl3pPr>
            <a:lvl4pPr lvl="3" algn="ctr" rtl="0">
              <a:lnSpc>
                <a:spcPct val="115000"/>
              </a:lnSpc>
              <a:spcBef>
                <a:spcPts val="0"/>
              </a:spcBef>
              <a:spcAft>
                <a:spcPts val="0"/>
              </a:spcAft>
              <a:buClr>
                <a:schemeClr val="accent2"/>
              </a:buClr>
              <a:buSzPts val="2400"/>
              <a:buFont typeface="DM Sans"/>
              <a:buNone/>
              <a:defRPr sz="2400" b="1">
                <a:solidFill>
                  <a:schemeClr val="accent2"/>
                </a:solidFill>
                <a:latin typeface="DM Sans"/>
                <a:ea typeface="DM Sans"/>
                <a:cs typeface="DM Sans"/>
                <a:sym typeface="DM Sans"/>
              </a:defRPr>
            </a:lvl4pPr>
            <a:lvl5pPr lvl="4" algn="ctr" rtl="0">
              <a:lnSpc>
                <a:spcPct val="115000"/>
              </a:lnSpc>
              <a:spcBef>
                <a:spcPts val="0"/>
              </a:spcBef>
              <a:spcAft>
                <a:spcPts val="0"/>
              </a:spcAft>
              <a:buClr>
                <a:schemeClr val="accent2"/>
              </a:buClr>
              <a:buSzPts val="2400"/>
              <a:buFont typeface="DM Sans"/>
              <a:buNone/>
              <a:defRPr sz="2400" b="1">
                <a:solidFill>
                  <a:schemeClr val="accent2"/>
                </a:solidFill>
                <a:latin typeface="DM Sans"/>
                <a:ea typeface="DM Sans"/>
                <a:cs typeface="DM Sans"/>
                <a:sym typeface="DM Sans"/>
              </a:defRPr>
            </a:lvl5pPr>
            <a:lvl6pPr lvl="5" algn="ctr" rtl="0">
              <a:lnSpc>
                <a:spcPct val="115000"/>
              </a:lnSpc>
              <a:spcBef>
                <a:spcPts val="0"/>
              </a:spcBef>
              <a:spcAft>
                <a:spcPts val="0"/>
              </a:spcAft>
              <a:buClr>
                <a:schemeClr val="accent2"/>
              </a:buClr>
              <a:buSzPts val="2400"/>
              <a:buFont typeface="DM Sans"/>
              <a:buNone/>
              <a:defRPr sz="2400" b="1">
                <a:solidFill>
                  <a:schemeClr val="accent2"/>
                </a:solidFill>
                <a:latin typeface="DM Sans"/>
                <a:ea typeface="DM Sans"/>
                <a:cs typeface="DM Sans"/>
                <a:sym typeface="DM Sans"/>
              </a:defRPr>
            </a:lvl6pPr>
            <a:lvl7pPr lvl="6" algn="ctr" rtl="0">
              <a:lnSpc>
                <a:spcPct val="115000"/>
              </a:lnSpc>
              <a:spcBef>
                <a:spcPts val="0"/>
              </a:spcBef>
              <a:spcAft>
                <a:spcPts val="0"/>
              </a:spcAft>
              <a:buClr>
                <a:schemeClr val="accent2"/>
              </a:buClr>
              <a:buSzPts val="2400"/>
              <a:buFont typeface="DM Sans"/>
              <a:buNone/>
              <a:defRPr sz="2400" b="1">
                <a:solidFill>
                  <a:schemeClr val="accent2"/>
                </a:solidFill>
                <a:latin typeface="DM Sans"/>
                <a:ea typeface="DM Sans"/>
                <a:cs typeface="DM Sans"/>
                <a:sym typeface="DM Sans"/>
              </a:defRPr>
            </a:lvl7pPr>
            <a:lvl8pPr lvl="7" algn="ctr" rtl="0">
              <a:lnSpc>
                <a:spcPct val="115000"/>
              </a:lnSpc>
              <a:spcBef>
                <a:spcPts val="0"/>
              </a:spcBef>
              <a:spcAft>
                <a:spcPts val="0"/>
              </a:spcAft>
              <a:buClr>
                <a:schemeClr val="accent2"/>
              </a:buClr>
              <a:buSzPts val="2400"/>
              <a:buFont typeface="DM Sans"/>
              <a:buNone/>
              <a:defRPr sz="2400" b="1">
                <a:solidFill>
                  <a:schemeClr val="accent2"/>
                </a:solidFill>
                <a:latin typeface="DM Sans"/>
                <a:ea typeface="DM Sans"/>
                <a:cs typeface="DM Sans"/>
                <a:sym typeface="DM Sans"/>
              </a:defRPr>
            </a:lvl8pPr>
            <a:lvl9pPr lvl="8" algn="ctr" rtl="0">
              <a:lnSpc>
                <a:spcPct val="115000"/>
              </a:lnSpc>
              <a:spcBef>
                <a:spcPts val="0"/>
              </a:spcBef>
              <a:spcAft>
                <a:spcPts val="0"/>
              </a:spcAft>
              <a:buClr>
                <a:schemeClr val="accent2"/>
              </a:buClr>
              <a:buSzPts val="2400"/>
              <a:buFont typeface="DM Sans"/>
              <a:buNone/>
              <a:defRPr sz="2400" b="1">
                <a:solidFill>
                  <a:schemeClr val="accent2"/>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3664140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a:off x="539700" y="539400"/>
            <a:ext cx="8064600" cy="4064700"/>
          </a:xfrm>
          <a:prstGeom prst="rect">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title"/>
          </p:nvPr>
        </p:nvSpPr>
        <p:spPr>
          <a:xfrm>
            <a:off x="1629200" y="2619150"/>
            <a:ext cx="4362600" cy="932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1705400" y="1305475"/>
            <a:ext cx="995400" cy="1036200"/>
          </a:xfrm>
          <a:prstGeom prst="rect">
            <a:avLst/>
          </a:prstGeom>
          <a:solidFill>
            <a:schemeClr val="accent4"/>
          </a:solidFill>
          <a:ln w="28575" cap="flat" cmpd="sng">
            <a:solidFill>
              <a:schemeClr val="dk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u="sng">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 name="Google Shape;17;p3"/>
          <p:cNvSpPr txBox="1">
            <a:spLocks noGrp="1"/>
          </p:cNvSpPr>
          <p:nvPr>
            <p:ph type="subTitle" idx="1"/>
          </p:nvPr>
        </p:nvSpPr>
        <p:spPr>
          <a:xfrm>
            <a:off x="1629200" y="3551850"/>
            <a:ext cx="4362600" cy="335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803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p:nvPr/>
        </p:nvSpPr>
        <p:spPr>
          <a:xfrm>
            <a:off x="146050" y="127375"/>
            <a:ext cx="8851800" cy="4888800"/>
          </a:xfrm>
          <a:prstGeom prst="rect">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 name="Google Shape;110;p7"/>
          <p:cNvSpPr txBox="1">
            <a:spLocks noGrp="1"/>
          </p:cNvSpPr>
          <p:nvPr>
            <p:ph type="subTitle" idx="1"/>
          </p:nvPr>
        </p:nvSpPr>
        <p:spPr>
          <a:xfrm>
            <a:off x="2614350" y="1700300"/>
            <a:ext cx="39153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111" name="Google Shape;111;p7"/>
          <p:cNvGrpSpPr/>
          <p:nvPr/>
        </p:nvGrpSpPr>
        <p:grpSpPr>
          <a:xfrm>
            <a:off x="-109873" y="1783532"/>
            <a:ext cx="1000261" cy="3450577"/>
            <a:chOff x="-109873" y="1783532"/>
            <a:chExt cx="1000261" cy="3450577"/>
          </a:xfrm>
        </p:grpSpPr>
        <p:grpSp>
          <p:nvGrpSpPr>
            <p:cNvPr id="112" name="Google Shape;112;p7"/>
            <p:cNvGrpSpPr/>
            <p:nvPr/>
          </p:nvGrpSpPr>
          <p:grpSpPr>
            <a:xfrm flipH="1">
              <a:off x="4666" y="4365279"/>
              <a:ext cx="885722" cy="868830"/>
              <a:chOff x="8622460" y="4544229"/>
              <a:chExt cx="670849" cy="658104"/>
            </a:xfrm>
          </p:grpSpPr>
          <p:sp>
            <p:nvSpPr>
              <p:cNvPr id="113" name="Google Shape;113;p7"/>
              <p:cNvSpPr/>
              <p:nvPr/>
            </p:nvSpPr>
            <p:spPr>
              <a:xfrm rot="-542939" flipH="1">
                <a:off x="8663840" y="4586911"/>
                <a:ext cx="588089" cy="572739"/>
              </a:xfrm>
              <a:custGeom>
                <a:avLst/>
                <a:gdLst/>
                <a:ahLst/>
                <a:cxnLst/>
                <a:rect l="l" t="t" r="r" b="b"/>
                <a:pathLst>
                  <a:path w="13371" h="13022" extrusionOk="0">
                    <a:moveTo>
                      <a:pt x="7667" y="5705"/>
                    </a:moveTo>
                    <a:cubicBezTo>
                      <a:pt x="7872" y="5938"/>
                      <a:pt x="8124" y="6125"/>
                      <a:pt x="8404" y="6256"/>
                    </a:cubicBezTo>
                    <a:cubicBezTo>
                      <a:pt x="8227" y="6708"/>
                      <a:pt x="7896" y="7365"/>
                      <a:pt x="7266" y="8191"/>
                    </a:cubicBezTo>
                    <a:cubicBezTo>
                      <a:pt x="7159" y="8331"/>
                      <a:pt x="7047" y="8466"/>
                      <a:pt x="6926" y="8596"/>
                    </a:cubicBezTo>
                    <a:cubicBezTo>
                      <a:pt x="7038" y="8312"/>
                      <a:pt x="7140" y="8018"/>
                      <a:pt x="7229" y="7724"/>
                    </a:cubicBezTo>
                    <a:cubicBezTo>
                      <a:pt x="7425" y="7062"/>
                      <a:pt x="7569" y="6386"/>
                      <a:pt x="7667" y="5705"/>
                    </a:cubicBezTo>
                    <a:close/>
                    <a:moveTo>
                      <a:pt x="6644" y="0"/>
                    </a:moveTo>
                    <a:cubicBezTo>
                      <a:pt x="6548" y="0"/>
                      <a:pt x="6452" y="3"/>
                      <a:pt x="6357" y="7"/>
                    </a:cubicBezTo>
                    <a:cubicBezTo>
                      <a:pt x="6068" y="25"/>
                      <a:pt x="5779" y="63"/>
                      <a:pt x="5494" y="123"/>
                    </a:cubicBezTo>
                    <a:cubicBezTo>
                      <a:pt x="4986" y="230"/>
                      <a:pt x="4501" y="408"/>
                      <a:pt x="4044" y="655"/>
                    </a:cubicBezTo>
                    <a:cubicBezTo>
                      <a:pt x="3046" y="1205"/>
                      <a:pt x="2552" y="1998"/>
                      <a:pt x="2715" y="2767"/>
                    </a:cubicBezTo>
                    <a:cubicBezTo>
                      <a:pt x="2864" y="3476"/>
                      <a:pt x="3536" y="3966"/>
                      <a:pt x="4515" y="4115"/>
                    </a:cubicBezTo>
                    <a:cubicBezTo>
                      <a:pt x="4533" y="4656"/>
                      <a:pt x="4473" y="5547"/>
                      <a:pt x="4100" y="6820"/>
                    </a:cubicBezTo>
                    <a:cubicBezTo>
                      <a:pt x="3382" y="9296"/>
                      <a:pt x="1554" y="9734"/>
                      <a:pt x="1456" y="9753"/>
                    </a:cubicBezTo>
                    <a:cubicBezTo>
                      <a:pt x="574" y="9926"/>
                      <a:pt x="1" y="10779"/>
                      <a:pt x="173" y="11660"/>
                    </a:cubicBezTo>
                    <a:cubicBezTo>
                      <a:pt x="325" y="12437"/>
                      <a:pt x="1006" y="12978"/>
                      <a:pt x="1768" y="12978"/>
                    </a:cubicBezTo>
                    <a:cubicBezTo>
                      <a:pt x="1871" y="12978"/>
                      <a:pt x="1976" y="12968"/>
                      <a:pt x="2081" y="12947"/>
                    </a:cubicBezTo>
                    <a:cubicBezTo>
                      <a:pt x="2393" y="12882"/>
                      <a:pt x="2691" y="12784"/>
                      <a:pt x="2985" y="12663"/>
                    </a:cubicBezTo>
                    <a:cubicBezTo>
                      <a:pt x="3186" y="12817"/>
                      <a:pt x="3424" y="12919"/>
                      <a:pt x="3675" y="12966"/>
                    </a:cubicBezTo>
                    <a:cubicBezTo>
                      <a:pt x="3927" y="13003"/>
                      <a:pt x="4179" y="13022"/>
                      <a:pt x="4431" y="13022"/>
                    </a:cubicBezTo>
                    <a:cubicBezTo>
                      <a:pt x="5648" y="13022"/>
                      <a:pt x="7970" y="12654"/>
                      <a:pt x="9854" y="10168"/>
                    </a:cubicBezTo>
                    <a:cubicBezTo>
                      <a:pt x="11076" y="8564"/>
                      <a:pt x="11552" y="7291"/>
                      <a:pt x="11734" y="6484"/>
                    </a:cubicBezTo>
                    <a:cubicBezTo>
                      <a:pt x="12312" y="6307"/>
                      <a:pt x="12769" y="6027"/>
                      <a:pt x="13053" y="5668"/>
                    </a:cubicBezTo>
                    <a:lnTo>
                      <a:pt x="13058" y="5659"/>
                    </a:lnTo>
                    <a:cubicBezTo>
                      <a:pt x="13077" y="5631"/>
                      <a:pt x="13100" y="5607"/>
                      <a:pt x="13114" y="5579"/>
                    </a:cubicBezTo>
                    <a:lnTo>
                      <a:pt x="13123" y="5565"/>
                    </a:lnTo>
                    <a:lnTo>
                      <a:pt x="13128" y="5561"/>
                    </a:lnTo>
                    <a:cubicBezTo>
                      <a:pt x="13147" y="5528"/>
                      <a:pt x="13165" y="5500"/>
                      <a:pt x="13179" y="5472"/>
                    </a:cubicBezTo>
                    <a:cubicBezTo>
                      <a:pt x="13189" y="5453"/>
                      <a:pt x="13198" y="5439"/>
                      <a:pt x="13207" y="5421"/>
                    </a:cubicBezTo>
                    <a:lnTo>
                      <a:pt x="13212" y="5416"/>
                    </a:lnTo>
                    <a:cubicBezTo>
                      <a:pt x="13217" y="5402"/>
                      <a:pt x="13226" y="5383"/>
                      <a:pt x="13231" y="5369"/>
                    </a:cubicBezTo>
                    <a:cubicBezTo>
                      <a:pt x="13240" y="5355"/>
                      <a:pt x="13249" y="5332"/>
                      <a:pt x="13259" y="5309"/>
                    </a:cubicBezTo>
                    <a:cubicBezTo>
                      <a:pt x="13268" y="5295"/>
                      <a:pt x="13273" y="5281"/>
                      <a:pt x="13277" y="5267"/>
                    </a:cubicBezTo>
                    <a:lnTo>
                      <a:pt x="13277" y="5262"/>
                    </a:lnTo>
                    <a:cubicBezTo>
                      <a:pt x="13291" y="5225"/>
                      <a:pt x="13301" y="5188"/>
                      <a:pt x="13310" y="5150"/>
                    </a:cubicBezTo>
                    <a:cubicBezTo>
                      <a:pt x="13315" y="5132"/>
                      <a:pt x="13319" y="5113"/>
                      <a:pt x="13324" y="5104"/>
                    </a:cubicBezTo>
                    <a:cubicBezTo>
                      <a:pt x="13329" y="5080"/>
                      <a:pt x="13333" y="5057"/>
                      <a:pt x="13338" y="5034"/>
                    </a:cubicBezTo>
                    <a:cubicBezTo>
                      <a:pt x="13342" y="5010"/>
                      <a:pt x="13342" y="5001"/>
                      <a:pt x="13347" y="4978"/>
                    </a:cubicBezTo>
                    <a:cubicBezTo>
                      <a:pt x="13352" y="4959"/>
                      <a:pt x="13352" y="4936"/>
                      <a:pt x="13356" y="4917"/>
                    </a:cubicBezTo>
                    <a:cubicBezTo>
                      <a:pt x="13356" y="4898"/>
                      <a:pt x="13356" y="4880"/>
                      <a:pt x="13356" y="4861"/>
                    </a:cubicBezTo>
                    <a:cubicBezTo>
                      <a:pt x="13361" y="4843"/>
                      <a:pt x="13356" y="4819"/>
                      <a:pt x="13356" y="4796"/>
                    </a:cubicBezTo>
                    <a:cubicBezTo>
                      <a:pt x="13370" y="4078"/>
                      <a:pt x="12806" y="3462"/>
                      <a:pt x="11860" y="3140"/>
                    </a:cubicBezTo>
                    <a:cubicBezTo>
                      <a:pt x="11384" y="2986"/>
                      <a:pt x="10885" y="2907"/>
                      <a:pt x="10387" y="2907"/>
                    </a:cubicBezTo>
                    <a:cubicBezTo>
                      <a:pt x="10372" y="2907"/>
                      <a:pt x="10358" y="2907"/>
                      <a:pt x="10344" y="2907"/>
                    </a:cubicBezTo>
                    <a:cubicBezTo>
                      <a:pt x="9206" y="2907"/>
                      <a:pt x="8273" y="3238"/>
                      <a:pt x="7756" y="3770"/>
                    </a:cubicBezTo>
                    <a:cubicBezTo>
                      <a:pt x="7751" y="3686"/>
                      <a:pt x="7747" y="3602"/>
                      <a:pt x="7737" y="3527"/>
                    </a:cubicBezTo>
                    <a:cubicBezTo>
                      <a:pt x="8297" y="3229"/>
                      <a:pt x="8716" y="2847"/>
                      <a:pt x="8945" y="2427"/>
                    </a:cubicBezTo>
                    <a:lnTo>
                      <a:pt x="8945" y="2418"/>
                    </a:lnTo>
                    <a:cubicBezTo>
                      <a:pt x="8964" y="2385"/>
                      <a:pt x="8982" y="2352"/>
                      <a:pt x="8996" y="2324"/>
                    </a:cubicBezTo>
                    <a:lnTo>
                      <a:pt x="9010" y="2287"/>
                    </a:lnTo>
                    <a:cubicBezTo>
                      <a:pt x="9020" y="2264"/>
                      <a:pt x="9029" y="2240"/>
                      <a:pt x="9043" y="2217"/>
                    </a:cubicBezTo>
                    <a:cubicBezTo>
                      <a:pt x="9048" y="2198"/>
                      <a:pt x="9052" y="2184"/>
                      <a:pt x="9057" y="2166"/>
                    </a:cubicBezTo>
                    <a:cubicBezTo>
                      <a:pt x="9062" y="2152"/>
                      <a:pt x="9071" y="2124"/>
                      <a:pt x="9080" y="2100"/>
                    </a:cubicBezTo>
                    <a:cubicBezTo>
                      <a:pt x="9085" y="2077"/>
                      <a:pt x="9090" y="2068"/>
                      <a:pt x="9090" y="2054"/>
                    </a:cubicBezTo>
                    <a:cubicBezTo>
                      <a:pt x="9099" y="2026"/>
                      <a:pt x="9104" y="1998"/>
                      <a:pt x="9113" y="1965"/>
                    </a:cubicBezTo>
                    <a:cubicBezTo>
                      <a:pt x="9113" y="1951"/>
                      <a:pt x="9118" y="1937"/>
                      <a:pt x="9122" y="1919"/>
                    </a:cubicBezTo>
                    <a:cubicBezTo>
                      <a:pt x="9127" y="1886"/>
                      <a:pt x="9132" y="1853"/>
                      <a:pt x="9136" y="1816"/>
                    </a:cubicBezTo>
                    <a:cubicBezTo>
                      <a:pt x="9136" y="1802"/>
                      <a:pt x="9136" y="1788"/>
                      <a:pt x="9136" y="1774"/>
                    </a:cubicBezTo>
                    <a:cubicBezTo>
                      <a:pt x="9136" y="1746"/>
                      <a:pt x="9136" y="1723"/>
                      <a:pt x="9141" y="1695"/>
                    </a:cubicBezTo>
                    <a:lnTo>
                      <a:pt x="9141" y="1648"/>
                    </a:lnTo>
                    <a:cubicBezTo>
                      <a:pt x="9141" y="1616"/>
                      <a:pt x="9141" y="1588"/>
                      <a:pt x="9136" y="1560"/>
                    </a:cubicBezTo>
                    <a:cubicBezTo>
                      <a:pt x="9136" y="1546"/>
                      <a:pt x="9136" y="1532"/>
                      <a:pt x="9132" y="1518"/>
                    </a:cubicBezTo>
                    <a:cubicBezTo>
                      <a:pt x="9127" y="1476"/>
                      <a:pt x="9118" y="1434"/>
                      <a:pt x="9113" y="1392"/>
                    </a:cubicBezTo>
                    <a:cubicBezTo>
                      <a:pt x="9104" y="1350"/>
                      <a:pt x="9090" y="1303"/>
                      <a:pt x="9076" y="1256"/>
                    </a:cubicBezTo>
                    <a:cubicBezTo>
                      <a:pt x="9071" y="1242"/>
                      <a:pt x="9066" y="1228"/>
                      <a:pt x="9062" y="1214"/>
                    </a:cubicBezTo>
                    <a:cubicBezTo>
                      <a:pt x="9052" y="1191"/>
                      <a:pt x="9043" y="1163"/>
                      <a:pt x="9024" y="1131"/>
                    </a:cubicBezTo>
                    <a:cubicBezTo>
                      <a:pt x="8744" y="478"/>
                      <a:pt x="7980" y="67"/>
                      <a:pt x="6935" y="2"/>
                    </a:cubicBezTo>
                    <a:lnTo>
                      <a:pt x="6763" y="2"/>
                    </a:lnTo>
                    <a:cubicBezTo>
                      <a:pt x="6723" y="1"/>
                      <a:pt x="6683" y="0"/>
                      <a:pt x="6644" y="0"/>
                    </a:cubicBezTo>
                    <a:close/>
                  </a:path>
                </a:pathLst>
              </a:custGeom>
              <a:solidFill>
                <a:schemeClr val="accent5"/>
              </a:solidFill>
              <a:ln w="28575"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rot="-542939" flipH="1">
                <a:off x="8875818" y="4604638"/>
                <a:ext cx="337829" cy="506501"/>
              </a:xfrm>
              <a:custGeom>
                <a:avLst/>
                <a:gdLst/>
                <a:ahLst/>
                <a:cxnLst/>
                <a:rect l="l" t="t" r="r" b="b"/>
                <a:pathLst>
                  <a:path w="7681" h="11516" extrusionOk="0">
                    <a:moveTo>
                      <a:pt x="5804" y="1"/>
                    </a:moveTo>
                    <a:cubicBezTo>
                      <a:pt x="5491" y="1"/>
                      <a:pt x="5154" y="35"/>
                      <a:pt x="4808" y="109"/>
                    </a:cubicBezTo>
                    <a:cubicBezTo>
                      <a:pt x="3437" y="403"/>
                      <a:pt x="2444" y="1196"/>
                      <a:pt x="2588" y="1886"/>
                    </a:cubicBezTo>
                    <a:cubicBezTo>
                      <a:pt x="2700" y="2399"/>
                      <a:pt x="3414" y="2707"/>
                      <a:pt x="4337" y="2712"/>
                    </a:cubicBezTo>
                    <a:cubicBezTo>
                      <a:pt x="4416" y="3099"/>
                      <a:pt x="4552" y="4278"/>
                      <a:pt x="3964" y="6298"/>
                    </a:cubicBezTo>
                    <a:cubicBezTo>
                      <a:pt x="3115" y="9212"/>
                      <a:pt x="872" y="9716"/>
                      <a:pt x="770" y="9739"/>
                    </a:cubicBezTo>
                    <a:cubicBezTo>
                      <a:pt x="313" y="9828"/>
                      <a:pt x="0" y="10247"/>
                      <a:pt x="47" y="10709"/>
                    </a:cubicBezTo>
                    <a:cubicBezTo>
                      <a:pt x="93" y="11163"/>
                      <a:pt x="475" y="11516"/>
                      <a:pt x="933" y="11516"/>
                    </a:cubicBezTo>
                    <a:cubicBezTo>
                      <a:pt x="936" y="11516"/>
                      <a:pt x="939" y="11516"/>
                      <a:pt x="942" y="11516"/>
                    </a:cubicBezTo>
                    <a:cubicBezTo>
                      <a:pt x="998" y="11516"/>
                      <a:pt x="1054" y="11511"/>
                      <a:pt x="1110" y="11502"/>
                    </a:cubicBezTo>
                    <a:cubicBezTo>
                      <a:pt x="1250" y="11474"/>
                      <a:pt x="4519" y="10812"/>
                      <a:pt x="5689" y="6801"/>
                    </a:cubicBezTo>
                    <a:cubicBezTo>
                      <a:pt x="6352" y="4526"/>
                      <a:pt x="6235" y="3066"/>
                      <a:pt x="6100" y="2376"/>
                    </a:cubicBezTo>
                    <a:cubicBezTo>
                      <a:pt x="7060" y="1998"/>
                      <a:pt x="7681" y="1378"/>
                      <a:pt x="7564" y="823"/>
                    </a:cubicBezTo>
                    <a:cubicBezTo>
                      <a:pt x="7452" y="310"/>
                      <a:pt x="6735" y="1"/>
                      <a:pt x="5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rot="-542939" flipH="1">
                <a:off x="8848214" y="4615326"/>
                <a:ext cx="226685" cy="100192"/>
              </a:xfrm>
              <a:custGeom>
                <a:avLst/>
                <a:gdLst/>
                <a:ahLst/>
                <a:cxnLst/>
                <a:rect l="l" t="t" r="r" b="b"/>
                <a:pathLst>
                  <a:path w="5154" h="2278" extrusionOk="0">
                    <a:moveTo>
                      <a:pt x="3359" y="1"/>
                    </a:moveTo>
                    <a:cubicBezTo>
                      <a:pt x="3046" y="1"/>
                      <a:pt x="2710" y="35"/>
                      <a:pt x="2365" y="109"/>
                    </a:cubicBezTo>
                    <a:cubicBezTo>
                      <a:pt x="994" y="403"/>
                      <a:pt x="1" y="1196"/>
                      <a:pt x="145" y="1886"/>
                    </a:cubicBezTo>
                    <a:cubicBezTo>
                      <a:pt x="183" y="2040"/>
                      <a:pt x="267" y="2180"/>
                      <a:pt x="388" y="2278"/>
                    </a:cubicBezTo>
                    <a:lnTo>
                      <a:pt x="5023" y="1359"/>
                    </a:lnTo>
                    <a:cubicBezTo>
                      <a:pt x="5121" y="1196"/>
                      <a:pt x="5154" y="1005"/>
                      <a:pt x="5121" y="823"/>
                    </a:cubicBezTo>
                    <a:cubicBezTo>
                      <a:pt x="5009" y="310"/>
                      <a:pt x="4289" y="1"/>
                      <a:pt x="3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rot="-542939" flipH="1">
                <a:off x="8928036" y="4717637"/>
                <a:ext cx="69272" cy="24982"/>
              </a:xfrm>
              <a:custGeom>
                <a:avLst/>
                <a:gdLst/>
                <a:ahLst/>
                <a:cxnLst/>
                <a:rect l="l" t="t" r="r" b="b"/>
                <a:pathLst>
                  <a:path w="1575" h="568" extrusionOk="0">
                    <a:moveTo>
                      <a:pt x="1326" y="0"/>
                    </a:moveTo>
                    <a:cubicBezTo>
                      <a:pt x="1316" y="0"/>
                      <a:pt x="1304" y="1"/>
                      <a:pt x="1292" y="3"/>
                    </a:cubicBezTo>
                    <a:lnTo>
                      <a:pt x="215" y="208"/>
                    </a:lnTo>
                    <a:cubicBezTo>
                      <a:pt x="1" y="250"/>
                      <a:pt x="29" y="567"/>
                      <a:pt x="248" y="567"/>
                    </a:cubicBezTo>
                    <a:cubicBezTo>
                      <a:pt x="262" y="563"/>
                      <a:pt x="271" y="563"/>
                      <a:pt x="285" y="563"/>
                    </a:cubicBezTo>
                    <a:lnTo>
                      <a:pt x="1358" y="358"/>
                    </a:lnTo>
                    <a:cubicBezTo>
                      <a:pt x="1574" y="309"/>
                      <a:pt x="1527" y="0"/>
                      <a:pt x="1326" y="0"/>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rot="-542939" flipH="1">
                <a:off x="8706676" y="4753795"/>
                <a:ext cx="423814" cy="380360"/>
              </a:xfrm>
              <a:custGeom>
                <a:avLst/>
                <a:gdLst/>
                <a:ahLst/>
                <a:cxnLst/>
                <a:rect l="l" t="t" r="r" b="b"/>
                <a:pathLst>
                  <a:path w="9636" h="8648" extrusionOk="0">
                    <a:moveTo>
                      <a:pt x="7341" y="1"/>
                    </a:moveTo>
                    <a:cubicBezTo>
                      <a:pt x="6068" y="1"/>
                      <a:pt x="5042" y="518"/>
                      <a:pt x="5042" y="1153"/>
                    </a:cubicBezTo>
                    <a:cubicBezTo>
                      <a:pt x="5042" y="1600"/>
                      <a:pt x="5550" y="1987"/>
                      <a:pt x="6292" y="2178"/>
                    </a:cubicBezTo>
                    <a:cubicBezTo>
                      <a:pt x="6217" y="2575"/>
                      <a:pt x="5923" y="3577"/>
                      <a:pt x="4846" y="4995"/>
                    </a:cubicBezTo>
                    <a:cubicBezTo>
                      <a:pt x="3583" y="6656"/>
                      <a:pt x="2092" y="6857"/>
                      <a:pt x="1442" y="6857"/>
                    </a:cubicBezTo>
                    <a:cubicBezTo>
                      <a:pt x="1255" y="6857"/>
                      <a:pt x="1137" y="6840"/>
                      <a:pt x="1115" y="6837"/>
                    </a:cubicBezTo>
                    <a:cubicBezTo>
                      <a:pt x="1067" y="6829"/>
                      <a:pt x="1018" y="6825"/>
                      <a:pt x="970" y="6825"/>
                    </a:cubicBezTo>
                    <a:cubicBezTo>
                      <a:pt x="542" y="6825"/>
                      <a:pt x="165" y="7133"/>
                      <a:pt x="85" y="7565"/>
                    </a:cubicBezTo>
                    <a:cubicBezTo>
                      <a:pt x="1" y="8050"/>
                      <a:pt x="318" y="8511"/>
                      <a:pt x="803" y="8605"/>
                    </a:cubicBezTo>
                    <a:cubicBezTo>
                      <a:pt x="983" y="8633"/>
                      <a:pt x="1166" y="8647"/>
                      <a:pt x="1349" y="8647"/>
                    </a:cubicBezTo>
                    <a:cubicBezTo>
                      <a:pt x="1375" y="8647"/>
                      <a:pt x="1402" y="8647"/>
                      <a:pt x="1428" y="8647"/>
                    </a:cubicBezTo>
                    <a:cubicBezTo>
                      <a:pt x="2458" y="8647"/>
                      <a:pt x="4562" y="8334"/>
                      <a:pt x="6273" y="6082"/>
                    </a:cubicBezTo>
                    <a:cubicBezTo>
                      <a:pt x="7733" y="4160"/>
                      <a:pt x="8036" y="2775"/>
                      <a:pt x="8101" y="2239"/>
                    </a:cubicBezTo>
                    <a:cubicBezTo>
                      <a:pt x="8996" y="2081"/>
                      <a:pt x="9635" y="1652"/>
                      <a:pt x="9635" y="1153"/>
                    </a:cubicBezTo>
                    <a:cubicBezTo>
                      <a:pt x="9635" y="518"/>
                      <a:pt x="8609" y="1"/>
                      <a:pt x="73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rot="-542939" flipH="1">
                <a:off x="8683603" y="4773167"/>
                <a:ext cx="202275" cy="71427"/>
              </a:xfrm>
              <a:custGeom>
                <a:avLst/>
                <a:gdLst/>
                <a:ahLst/>
                <a:cxnLst/>
                <a:rect l="l" t="t" r="r" b="b"/>
                <a:pathLst>
                  <a:path w="4599" h="1624" extrusionOk="0">
                    <a:moveTo>
                      <a:pt x="2300" y="1"/>
                    </a:moveTo>
                    <a:cubicBezTo>
                      <a:pt x="1032" y="1"/>
                      <a:pt x="1" y="518"/>
                      <a:pt x="1" y="1153"/>
                    </a:cubicBezTo>
                    <a:cubicBezTo>
                      <a:pt x="1" y="1264"/>
                      <a:pt x="34" y="1376"/>
                      <a:pt x="90" y="1474"/>
                    </a:cubicBezTo>
                    <a:lnTo>
                      <a:pt x="4394" y="1624"/>
                    </a:lnTo>
                    <a:cubicBezTo>
                      <a:pt x="4520" y="1498"/>
                      <a:pt x="4590" y="1330"/>
                      <a:pt x="4599" y="1153"/>
                    </a:cubicBezTo>
                    <a:cubicBezTo>
                      <a:pt x="4599" y="518"/>
                      <a:pt x="3568" y="1"/>
                      <a:pt x="2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542939" flipH="1">
                <a:off x="8765428" y="4860923"/>
                <a:ext cx="69404" cy="18912"/>
              </a:xfrm>
              <a:custGeom>
                <a:avLst/>
                <a:gdLst/>
                <a:ahLst/>
                <a:cxnLst/>
                <a:rect l="l" t="t" r="r" b="b"/>
                <a:pathLst>
                  <a:path w="1578" h="430" extrusionOk="0">
                    <a:moveTo>
                      <a:pt x="248" y="1"/>
                    </a:moveTo>
                    <a:cubicBezTo>
                      <a:pt x="19" y="1"/>
                      <a:pt x="1" y="346"/>
                      <a:pt x="239" y="360"/>
                    </a:cubicBezTo>
                    <a:lnTo>
                      <a:pt x="1330" y="430"/>
                    </a:lnTo>
                    <a:lnTo>
                      <a:pt x="1339" y="430"/>
                    </a:lnTo>
                    <a:cubicBezTo>
                      <a:pt x="1568" y="425"/>
                      <a:pt x="1577" y="90"/>
                      <a:pt x="1353" y="71"/>
                    </a:cubicBezTo>
                    <a:lnTo>
                      <a:pt x="262" y="1"/>
                    </a:lnTo>
                    <a:cubicBezTo>
                      <a:pt x="257" y="1"/>
                      <a:pt x="253" y="1"/>
                      <a:pt x="248" y="1"/>
                    </a:cubicBezTo>
                    <a:close/>
                  </a:path>
                </a:pathLst>
              </a:cu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7"/>
            <p:cNvGrpSpPr/>
            <p:nvPr/>
          </p:nvGrpSpPr>
          <p:grpSpPr>
            <a:xfrm rot="10800000" flipH="1">
              <a:off x="-54504" y="2564409"/>
              <a:ext cx="598435" cy="616296"/>
              <a:chOff x="-4868013" y="-7472689"/>
              <a:chExt cx="439234" cy="452305"/>
            </a:xfrm>
          </p:grpSpPr>
          <p:sp>
            <p:nvSpPr>
              <p:cNvPr id="121" name="Google Shape;121;p7"/>
              <p:cNvSpPr/>
              <p:nvPr/>
            </p:nvSpPr>
            <p:spPr>
              <a:xfrm>
                <a:off x="-4868013" y="-7472689"/>
                <a:ext cx="439234" cy="452305"/>
              </a:xfrm>
              <a:custGeom>
                <a:avLst/>
                <a:gdLst/>
                <a:ahLst/>
                <a:cxnLst/>
                <a:rect l="l" t="t" r="r" b="b"/>
                <a:pathLst>
                  <a:path w="12669" h="13046" extrusionOk="0">
                    <a:moveTo>
                      <a:pt x="8418" y="0"/>
                    </a:moveTo>
                    <a:cubicBezTo>
                      <a:pt x="8089" y="0"/>
                      <a:pt x="7772" y="174"/>
                      <a:pt x="7604" y="480"/>
                    </a:cubicBezTo>
                    <a:lnTo>
                      <a:pt x="7327" y="987"/>
                    </a:lnTo>
                    <a:cubicBezTo>
                      <a:pt x="6529" y="677"/>
                      <a:pt x="5506" y="611"/>
                      <a:pt x="5121" y="597"/>
                    </a:cubicBezTo>
                    <a:cubicBezTo>
                      <a:pt x="5072" y="595"/>
                      <a:pt x="5023" y="595"/>
                      <a:pt x="4974" y="595"/>
                    </a:cubicBezTo>
                    <a:cubicBezTo>
                      <a:pt x="3840" y="595"/>
                      <a:pt x="2871" y="1002"/>
                      <a:pt x="2385" y="1254"/>
                    </a:cubicBezTo>
                    <a:cubicBezTo>
                      <a:pt x="1864" y="1522"/>
                      <a:pt x="1732" y="2202"/>
                      <a:pt x="2117" y="2643"/>
                    </a:cubicBezTo>
                    <a:cubicBezTo>
                      <a:pt x="1568" y="3155"/>
                      <a:pt x="1150" y="3789"/>
                      <a:pt x="897" y="4497"/>
                    </a:cubicBezTo>
                    <a:cubicBezTo>
                      <a:pt x="0" y="7032"/>
                      <a:pt x="911" y="11754"/>
                      <a:pt x="3952" y="12829"/>
                    </a:cubicBezTo>
                    <a:cubicBezTo>
                      <a:pt x="4362" y="12970"/>
                      <a:pt x="4790" y="13045"/>
                      <a:pt x="5223" y="13045"/>
                    </a:cubicBezTo>
                    <a:cubicBezTo>
                      <a:pt x="5236" y="13045"/>
                      <a:pt x="5249" y="13045"/>
                      <a:pt x="5262" y="13045"/>
                    </a:cubicBezTo>
                    <a:cubicBezTo>
                      <a:pt x="6328" y="13045"/>
                      <a:pt x="7482" y="12646"/>
                      <a:pt x="8613" y="11867"/>
                    </a:cubicBezTo>
                    <a:cubicBezTo>
                      <a:pt x="9979" y="10919"/>
                      <a:pt x="11106" y="9539"/>
                      <a:pt x="11561" y="8257"/>
                    </a:cubicBezTo>
                    <a:cubicBezTo>
                      <a:pt x="11805" y="7548"/>
                      <a:pt x="11880" y="6788"/>
                      <a:pt x="11768" y="6046"/>
                    </a:cubicBezTo>
                    <a:cubicBezTo>
                      <a:pt x="12345" y="5943"/>
                      <a:pt x="12669" y="5328"/>
                      <a:pt x="12434" y="4798"/>
                    </a:cubicBezTo>
                    <a:cubicBezTo>
                      <a:pt x="12199" y="4272"/>
                      <a:pt x="11669" y="3291"/>
                      <a:pt x="10712" y="2568"/>
                    </a:cubicBezTo>
                    <a:cubicBezTo>
                      <a:pt x="10458" y="2376"/>
                      <a:pt x="9796" y="1906"/>
                      <a:pt x="9092" y="1615"/>
                    </a:cubicBezTo>
                    <a:lnTo>
                      <a:pt x="9228" y="1371"/>
                    </a:lnTo>
                    <a:cubicBezTo>
                      <a:pt x="9472" y="921"/>
                      <a:pt x="9308" y="358"/>
                      <a:pt x="8862" y="113"/>
                    </a:cubicBezTo>
                    <a:cubicBezTo>
                      <a:pt x="8721" y="37"/>
                      <a:pt x="8568" y="0"/>
                      <a:pt x="8418" y="0"/>
                    </a:cubicBezTo>
                    <a:close/>
                  </a:path>
                </a:pathLst>
              </a:custGeom>
              <a:solidFill>
                <a:schemeClr val="accent5"/>
              </a:solidFill>
              <a:ln w="28575"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4840521" y="-7404427"/>
                <a:ext cx="376932" cy="358522"/>
              </a:xfrm>
              <a:custGeom>
                <a:avLst/>
                <a:gdLst/>
                <a:ahLst/>
                <a:cxnLst/>
                <a:rect l="l" t="t" r="r" b="b"/>
                <a:pathLst>
                  <a:path w="10872" h="10341" extrusionOk="0">
                    <a:moveTo>
                      <a:pt x="5052" y="1"/>
                    </a:moveTo>
                    <a:cubicBezTo>
                      <a:pt x="3130" y="1"/>
                      <a:pt x="1402" y="1051"/>
                      <a:pt x="794" y="2773"/>
                    </a:cubicBezTo>
                    <a:cubicBezTo>
                      <a:pt x="1" y="5030"/>
                      <a:pt x="841" y="9264"/>
                      <a:pt x="3404" y="10165"/>
                    </a:cubicBezTo>
                    <a:cubicBezTo>
                      <a:pt x="3744" y="10285"/>
                      <a:pt x="4098" y="10340"/>
                      <a:pt x="4458" y="10340"/>
                    </a:cubicBezTo>
                    <a:cubicBezTo>
                      <a:pt x="6803" y="10340"/>
                      <a:pt x="9386" y="8002"/>
                      <a:pt x="10073" y="6044"/>
                    </a:cubicBezTo>
                    <a:cubicBezTo>
                      <a:pt x="10871" y="3786"/>
                      <a:pt x="9440" y="1219"/>
                      <a:pt x="6877" y="318"/>
                    </a:cubicBezTo>
                    <a:cubicBezTo>
                      <a:pt x="6268" y="103"/>
                      <a:pt x="5651" y="1"/>
                      <a:pt x="5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4667388" y="-7320426"/>
                <a:ext cx="61054" cy="54224"/>
              </a:xfrm>
              <a:custGeom>
                <a:avLst/>
                <a:gdLst/>
                <a:ahLst/>
                <a:cxnLst/>
                <a:rect l="l" t="t" r="r" b="b"/>
                <a:pathLst>
                  <a:path w="1761" h="1564" extrusionOk="0">
                    <a:moveTo>
                      <a:pt x="885" y="1"/>
                    </a:moveTo>
                    <a:cubicBezTo>
                      <a:pt x="564" y="1"/>
                      <a:pt x="261" y="200"/>
                      <a:pt x="146" y="523"/>
                    </a:cubicBezTo>
                    <a:cubicBezTo>
                      <a:pt x="1" y="932"/>
                      <a:pt x="217" y="1377"/>
                      <a:pt x="625" y="1518"/>
                    </a:cubicBezTo>
                    <a:cubicBezTo>
                      <a:pt x="711" y="1549"/>
                      <a:pt x="798" y="1564"/>
                      <a:pt x="884" y="1564"/>
                    </a:cubicBezTo>
                    <a:cubicBezTo>
                      <a:pt x="1204" y="1564"/>
                      <a:pt x="1505" y="1362"/>
                      <a:pt x="1620" y="1044"/>
                    </a:cubicBezTo>
                    <a:cubicBezTo>
                      <a:pt x="1761" y="636"/>
                      <a:pt x="1550" y="190"/>
                      <a:pt x="1141" y="44"/>
                    </a:cubicBezTo>
                    <a:cubicBezTo>
                      <a:pt x="1057" y="15"/>
                      <a:pt x="970" y="1"/>
                      <a:pt x="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4584219" y="-7291132"/>
                <a:ext cx="61054" cy="54155"/>
              </a:xfrm>
              <a:custGeom>
                <a:avLst/>
                <a:gdLst/>
                <a:ahLst/>
                <a:cxnLst/>
                <a:rect l="l" t="t" r="r" b="b"/>
                <a:pathLst>
                  <a:path w="1761" h="1562" extrusionOk="0">
                    <a:moveTo>
                      <a:pt x="880" y="1"/>
                    </a:moveTo>
                    <a:cubicBezTo>
                      <a:pt x="559" y="1"/>
                      <a:pt x="256" y="200"/>
                      <a:pt x="141" y="523"/>
                    </a:cubicBezTo>
                    <a:cubicBezTo>
                      <a:pt x="0" y="927"/>
                      <a:pt x="211" y="1373"/>
                      <a:pt x="620" y="1518"/>
                    </a:cubicBezTo>
                    <a:cubicBezTo>
                      <a:pt x="704" y="1548"/>
                      <a:pt x="791" y="1562"/>
                      <a:pt x="876" y="1562"/>
                    </a:cubicBezTo>
                    <a:cubicBezTo>
                      <a:pt x="1197" y="1562"/>
                      <a:pt x="1500" y="1362"/>
                      <a:pt x="1615" y="1039"/>
                    </a:cubicBezTo>
                    <a:cubicBezTo>
                      <a:pt x="1760" y="636"/>
                      <a:pt x="1545" y="190"/>
                      <a:pt x="1136" y="44"/>
                    </a:cubicBezTo>
                    <a:cubicBezTo>
                      <a:pt x="1052" y="15"/>
                      <a:pt x="965" y="1"/>
                      <a:pt x="8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4750383" y="-7349721"/>
                <a:ext cx="61089" cy="54224"/>
              </a:xfrm>
              <a:custGeom>
                <a:avLst/>
                <a:gdLst/>
                <a:ahLst/>
                <a:cxnLst/>
                <a:rect l="l" t="t" r="r" b="b"/>
                <a:pathLst>
                  <a:path w="1762" h="1564" extrusionOk="0">
                    <a:moveTo>
                      <a:pt x="883" y="1"/>
                    </a:moveTo>
                    <a:cubicBezTo>
                      <a:pt x="560" y="1"/>
                      <a:pt x="258" y="201"/>
                      <a:pt x="146" y="523"/>
                    </a:cubicBezTo>
                    <a:cubicBezTo>
                      <a:pt x="1" y="927"/>
                      <a:pt x="217" y="1378"/>
                      <a:pt x="621" y="1518"/>
                    </a:cubicBezTo>
                    <a:cubicBezTo>
                      <a:pt x="707" y="1549"/>
                      <a:pt x="795" y="1564"/>
                      <a:pt x="882" y="1564"/>
                    </a:cubicBezTo>
                    <a:cubicBezTo>
                      <a:pt x="1204" y="1564"/>
                      <a:pt x="1505" y="1362"/>
                      <a:pt x="1616" y="1044"/>
                    </a:cubicBezTo>
                    <a:cubicBezTo>
                      <a:pt x="1761" y="636"/>
                      <a:pt x="1550" y="190"/>
                      <a:pt x="1142" y="45"/>
                    </a:cubicBezTo>
                    <a:cubicBezTo>
                      <a:pt x="1056" y="15"/>
                      <a:pt x="969" y="1"/>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4695850" y="-7239268"/>
                <a:ext cx="60881" cy="54224"/>
              </a:xfrm>
              <a:custGeom>
                <a:avLst/>
                <a:gdLst/>
                <a:ahLst/>
                <a:cxnLst/>
                <a:rect l="l" t="t" r="r" b="b"/>
                <a:pathLst>
                  <a:path w="1756" h="1564" extrusionOk="0">
                    <a:moveTo>
                      <a:pt x="877" y="0"/>
                    </a:moveTo>
                    <a:cubicBezTo>
                      <a:pt x="557" y="0"/>
                      <a:pt x="256" y="202"/>
                      <a:pt x="141" y="520"/>
                    </a:cubicBezTo>
                    <a:cubicBezTo>
                      <a:pt x="0" y="928"/>
                      <a:pt x="212" y="1374"/>
                      <a:pt x="620" y="1520"/>
                    </a:cubicBezTo>
                    <a:cubicBezTo>
                      <a:pt x="705" y="1549"/>
                      <a:pt x="791" y="1563"/>
                      <a:pt x="876" y="1563"/>
                    </a:cubicBezTo>
                    <a:cubicBezTo>
                      <a:pt x="1197" y="1563"/>
                      <a:pt x="1500" y="1363"/>
                      <a:pt x="1615" y="1041"/>
                    </a:cubicBezTo>
                    <a:cubicBezTo>
                      <a:pt x="1756" y="632"/>
                      <a:pt x="1545" y="186"/>
                      <a:pt x="1136" y="46"/>
                    </a:cubicBezTo>
                    <a:cubicBezTo>
                      <a:pt x="1051" y="15"/>
                      <a:pt x="963" y="0"/>
                      <a:pt x="8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4612855" y="-7209973"/>
                <a:ext cx="61054" cy="54189"/>
              </a:xfrm>
              <a:custGeom>
                <a:avLst/>
                <a:gdLst/>
                <a:ahLst/>
                <a:cxnLst/>
                <a:rect l="l" t="t" r="r" b="b"/>
                <a:pathLst>
                  <a:path w="1761" h="1563" extrusionOk="0">
                    <a:moveTo>
                      <a:pt x="879" y="0"/>
                    </a:moveTo>
                    <a:cubicBezTo>
                      <a:pt x="557" y="0"/>
                      <a:pt x="256" y="202"/>
                      <a:pt x="141" y="520"/>
                    </a:cubicBezTo>
                    <a:cubicBezTo>
                      <a:pt x="0" y="928"/>
                      <a:pt x="211" y="1374"/>
                      <a:pt x="620" y="1519"/>
                    </a:cubicBezTo>
                    <a:cubicBezTo>
                      <a:pt x="705" y="1549"/>
                      <a:pt x="793" y="1563"/>
                      <a:pt x="878" y="1563"/>
                    </a:cubicBezTo>
                    <a:cubicBezTo>
                      <a:pt x="1202" y="1563"/>
                      <a:pt x="1504" y="1363"/>
                      <a:pt x="1615" y="1041"/>
                    </a:cubicBezTo>
                    <a:cubicBezTo>
                      <a:pt x="1760" y="632"/>
                      <a:pt x="1544" y="186"/>
                      <a:pt x="1141" y="46"/>
                    </a:cubicBezTo>
                    <a:cubicBezTo>
                      <a:pt x="1054" y="15"/>
                      <a:pt x="966" y="0"/>
                      <a:pt x="8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4779019" y="-7268563"/>
                <a:ext cx="61054" cy="54224"/>
              </a:xfrm>
              <a:custGeom>
                <a:avLst/>
                <a:gdLst/>
                <a:ahLst/>
                <a:cxnLst/>
                <a:rect l="l" t="t" r="r" b="b"/>
                <a:pathLst>
                  <a:path w="1761" h="1564" extrusionOk="0">
                    <a:moveTo>
                      <a:pt x="882" y="0"/>
                    </a:moveTo>
                    <a:cubicBezTo>
                      <a:pt x="561" y="0"/>
                      <a:pt x="257" y="202"/>
                      <a:pt x="146" y="520"/>
                    </a:cubicBezTo>
                    <a:cubicBezTo>
                      <a:pt x="1" y="928"/>
                      <a:pt x="217" y="1374"/>
                      <a:pt x="620" y="1520"/>
                    </a:cubicBezTo>
                    <a:cubicBezTo>
                      <a:pt x="706" y="1549"/>
                      <a:pt x="793" y="1563"/>
                      <a:pt x="879" y="1563"/>
                    </a:cubicBezTo>
                    <a:cubicBezTo>
                      <a:pt x="1203" y="1563"/>
                      <a:pt x="1505" y="1364"/>
                      <a:pt x="1620" y="1041"/>
                    </a:cubicBezTo>
                    <a:cubicBezTo>
                      <a:pt x="1761" y="632"/>
                      <a:pt x="1550" y="187"/>
                      <a:pt x="1141" y="46"/>
                    </a:cubicBezTo>
                    <a:cubicBezTo>
                      <a:pt x="1056" y="15"/>
                      <a:pt x="968"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4682988" y="-7143514"/>
                <a:ext cx="61054" cy="54189"/>
              </a:xfrm>
              <a:custGeom>
                <a:avLst/>
                <a:gdLst/>
                <a:ahLst/>
                <a:cxnLst/>
                <a:rect l="l" t="t" r="r" b="b"/>
                <a:pathLst>
                  <a:path w="1761" h="1563" extrusionOk="0">
                    <a:moveTo>
                      <a:pt x="882" y="0"/>
                    </a:moveTo>
                    <a:cubicBezTo>
                      <a:pt x="559" y="0"/>
                      <a:pt x="256" y="200"/>
                      <a:pt x="141" y="522"/>
                    </a:cubicBezTo>
                    <a:cubicBezTo>
                      <a:pt x="0" y="931"/>
                      <a:pt x="211" y="1377"/>
                      <a:pt x="620" y="1517"/>
                    </a:cubicBezTo>
                    <a:cubicBezTo>
                      <a:pt x="706" y="1548"/>
                      <a:pt x="795" y="1563"/>
                      <a:pt x="881" y="1563"/>
                    </a:cubicBezTo>
                    <a:cubicBezTo>
                      <a:pt x="1204" y="1563"/>
                      <a:pt x="1504" y="1361"/>
                      <a:pt x="1615" y="1043"/>
                    </a:cubicBezTo>
                    <a:cubicBezTo>
                      <a:pt x="1760" y="635"/>
                      <a:pt x="1544" y="189"/>
                      <a:pt x="1141" y="44"/>
                    </a:cubicBezTo>
                    <a:cubicBezTo>
                      <a:pt x="1055" y="14"/>
                      <a:pt x="968"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4765984" y="-7172809"/>
                <a:ext cx="61054" cy="54224"/>
              </a:xfrm>
              <a:custGeom>
                <a:avLst/>
                <a:gdLst/>
                <a:ahLst/>
                <a:cxnLst/>
                <a:rect l="l" t="t" r="r" b="b"/>
                <a:pathLst>
                  <a:path w="1761" h="1564" extrusionOk="0">
                    <a:moveTo>
                      <a:pt x="880" y="0"/>
                    </a:moveTo>
                    <a:cubicBezTo>
                      <a:pt x="559" y="0"/>
                      <a:pt x="256" y="200"/>
                      <a:pt x="141" y="522"/>
                    </a:cubicBezTo>
                    <a:cubicBezTo>
                      <a:pt x="0" y="931"/>
                      <a:pt x="212" y="1377"/>
                      <a:pt x="620" y="1518"/>
                    </a:cubicBezTo>
                    <a:cubicBezTo>
                      <a:pt x="706" y="1548"/>
                      <a:pt x="793" y="1563"/>
                      <a:pt x="879" y="1563"/>
                    </a:cubicBezTo>
                    <a:cubicBezTo>
                      <a:pt x="1199" y="1563"/>
                      <a:pt x="1500" y="1362"/>
                      <a:pt x="1615" y="1044"/>
                    </a:cubicBezTo>
                    <a:cubicBezTo>
                      <a:pt x="1760" y="635"/>
                      <a:pt x="1545" y="189"/>
                      <a:pt x="1136" y="44"/>
                    </a:cubicBezTo>
                    <a:cubicBezTo>
                      <a:pt x="1052" y="14"/>
                      <a:pt x="965" y="0"/>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4609596" y="-7399886"/>
                <a:ext cx="151231" cy="111880"/>
              </a:xfrm>
              <a:custGeom>
                <a:avLst/>
                <a:gdLst/>
                <a:ahLst/>
                <a:cxnLst/>
                <a:rect l="l" t="t" r="r" b="b"/>
                <a:pathLst>
                  <a:path w="4362" h="3227" extrusionOk="0">
                    <a:moveTo>
                      <a:pt x="594" y="1"/>
                    </a:moveTo>
                    <a:cubicBezTo>
                      <a:pt x="441" y="1"/>
                      <a:pt x="326" y="41"/>
                      <a:pt x="263" y="126"/>
                    </a:cubicBezTo>
                    <a:cubicBezTo>
                      <a:pt x="0" y="478"/>
                      <a:pt x="714" y="1459"/>
                      <a:pt x="1859" y="2322"/>
                    </a:cubicBezTo>
                    <a:cubicBezTo>
                      <a:pt x="2694" y="2951"/>
                      <a:pt x="3671" y="3158"/>
                      <a:pt x="4135" y="3224"/>
                    </a:cubicBezTo>
                    <a:cubicBezTo>
                      <a:pt x="4146" y="3225"/>
                      <a:pt x="4156" y="3226"/>
                      <a:pt x="4166" y="3226"/>
                    </a:cubicBezTo>
                    <a:cubicBezTo>
                      <a:pt x="4281" y="3226"/>
                      <a:pt x="4361" y="3106"/>
                      <a:pt x="4314" y="2994"/>
                    </a:cubicBezTo>
                    <a:cubicBezTo>
                      <a:pt x="4121" y="2562"/>
                      <a:pt x="3652" y="1684"/>
                      <a:pt x="2821" y="1060"/>
                    </a:cubicBezTo>
                    <a:cubicBezTo>
                      <a:pt x="1948" y="400"/>
                      <a:pt x="1077" y="1"/>
                      <a:pt x="5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a:off x="-4777875" y="-7426546"/>
                <a:ext cx="176436" cy="55264"/>
              </a:xfrm>
              <a:custGeom>
                <a:avLst/>
                <a:gdLst/>
                <a:ahLst/>
                <a:cxnLst/>
                <a:rect l="l" t="t" r="r" b="b"/>
                <a:pathLst>
                  <a:path w="5089" h="1594" extrusionOk="0">
                    <a:moveTo>
                      <a:pt x="2362" y="0"/>
                    </a:moveTo>
                    <a:cubicBezTo>
                      <a:pt x="1375" y="0"/>
                      <a:pt x="522" y="369"/>
                      <a:pt x="123" y="575"/>
                    </a:cubicBezTo>
                    <a:cubicBezTo>
                      <a:pt x="5" y="632"/>
                      <a:pt x="1" y="796"/>
                      <a:pt x="113" y="862"/>
                    </a:cubicBezTo>
                    <a:cubicBezTo>
                      <a:pt x="517" y="1106"/>
                      <a:pt x="1404" y="1556"/>
                      <a:pt x="2451" y="1589"/>
                    </a:cubicBezTo>
                    <a:cubicBezTo>
                      <a:pt x="2545" y="1592"/>
                      <a:pt x="2637" y="1594"/>
                      <a:pt x="2729" y="1594"/>
                    </a:cubicBezTo>
                    <a:cubicBezTo>
                      <a:pt x="4032" y="1594"/>
                      <a:pt x="5061" y="1288"/>
                      <a:pt x="5075" y="881"/>
                    </a:cubicBezTo>
                    <a:cubicBezTo>
                      <a:pt x="5089" y="439"/>
                      <a:pt x="3934" y="50"/>
                      <a:pt x="2502" y="3"/>
                    </a:cubicBezTo>
                    <a:cubicBezTo>
                      <a:pt x="2455" y="1"/>
                      <a:pt x="2409" y="0"/>
                      <a:pt x="2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4767579" y="-7447347"/>
                <a:ext cx="300000" cy="151300"/>
              </a:xfrm>
              <a:custGeom>
                <a:avLst/>
                <a:gdLst/>
                <a:ahLst/>
                <a:cxnLst/>
                <a:rect l="l" t="t" r="r" b="b"/>
                <a:pathLst>
                  <a:path w="8653" h="4364" extrusionOk="0">
                    <a:moveTo>
                      <a:pt x="5511" y="1"/>
                    </a:moveTo>
                    <a:cubicBezTo>
                      <a:pt x="5450" y="1"/>
                      <a:pt x="5389" y="30"/>
                      <a:pt x="5350" y="101"/>
                    </a:cubicBezTo>
                    <a:lnTo>
                      <a:pt x="4703" y="1283"/>
                    </a:lnTo>
                    <a:lnTo>
                      <a:pt x="262" y="1143"/>
                    </a:lnTo>
                    <a:cubicBezTo>
                      <a:pt x="261" y="1143"/>
                      <a:pt x="259" y="1143"/>
                      <a:pt x="258" y="1143"/>
                    </a:cubicBezTo>
                    <a:cubicBezTo>
                      <a:pt x="4" y="1143"/>
                      <a:pt x="1" y="1523"/>
                      <a:pt x="253" y="1528"/>
                    </a:cubicBezTo>
                    <a:lnTo>
                      <a:pt x="4618" y="1664"/>
                    </a:lnTo>
                    <a:cubicBezTo>
                      <a:pt x="4632" y="1692"/>
                      <a:pt x="4656" y="1711"/>
                      <a:pt x="4684" y="1725"/>
                    </a:cubicBezTo>
                    <a:cubicBezTo>
                      <a:pt x="4710" y="1739"/>
                      <a:pt x="4740" y="1747"/>
                      <a:pt x="4772" y="1747"/>
                    </a:cubicBezTo>
                    <a:cubicBezTo>
                      <a:pt x="4791" y="1747"/>
                      <a:pt x="4810" y="1744"/>
                      <a:pt x="4829" y="1739"/>
                    </a:cubicBezTo>
                    <a:lnTo>
                      <a:pt x="8256" y="4320"/>
                    </a:lnTo>
                    <a:cubicBezTo>
                      <a:pt x="8295" y="4350"/>
                      <a:pt x="8335" y="4363"/>
                      <a:pt x="8373" y="4363"/>
                    </a:cubicBezTo>
                    <a:cubicBezTo>
                      <a:pt x="8532" y="4363"/>
                      <a:pt x="8652" y="4140"/>
                      <a:pt x="8486" y="4015"/>
                    </a:cubicBezTo>
                    <a:lnTo>
                      <a:pt x="5059" y="1434"/>
                    </a:lnTo>
                    <a:lnTo>
                      <a:pt x="5688" y="288"/>
                    </a:lnTo>
                    <a:cubicBezTo>
                      <a:pt x="5771" y="135"/>
                      <a:pt x="5641" y="1"/>
                      <a:pt x="5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7"/>
            <p:cNvGrpSpPr/>
            <p:nvPr/>
          </p:nvGrpSpPr>
          <p:grpSpPr>
            <a:xfrm rot="-1799957">
              <a:off x="167936" y="1892259"/>
              <a:ext cx="559190" cy="463820"/>
              <a:chOff x="672195" y="-1729204"/>
              <a:chExt cx="406852" cy="337408"/>
            </a:xfrm>
          </p:grpSpPr>
          <p:sp>
            <p:nvSpPr>
              <p:cNvPr id="135" name="Google Shape;135;p7"/>
              <p:cNvSpPr/>
              <p:nvPr/>
            </p:nvSpPr>
            <p:spPr>
              <a:xfrm>
                <a:off x="672195" y="-1729204"/>
                <a:ext cx="406852" cy="337408"/>
              </a:xfrm>
              <a:custGeom>
                <a:avLst/>
                <a:gdLst/>
                <a:ahLst/>
                <a:cxnLst/>
                <a:rect l="l" t="t" r="r" b="b"/>
                <a:pathLst>
                  <a:path w="11735" h="9732" extrusionOk="0">
                    <a:moveTo>
                      <a:pt x="6617" y="1"/>
                    </a:moveTo>
                    <a:cubicBezTo>
                      <a:pt x="6334" y="1"/>
                      <a:pt x="6047" y="26"/>
                      <a:pt x="5759" y="79"/>
                    </a:cubicBezTo>
                    <a:lnTo>
                      <a:pt x="5764" y="83"/>
                    </a:lnTo>
                    <a:lnTo>
                      <a:pt x="5759" y="83"/>
                    </a:lnTo>
                    <a:lnTo>
                      <a:pt x="4304" y="346"/>
                    </a:lnTo>
                    <a:lnTo>
                      <a:pt x="4285" y="351"/>
                    </a:lnTo>
                    <a:lnTo>
                      <a:pt x="4271" y="356"/>
                    </a:lnTo>
                    <a:cubicBezTo>
                      <a:pt x="1699" y="825"/>
                      <a:pt x="0" y="3285"/>
                      <a:pt x="469" y="5852"/>
                    </a:cubicBezTo>
                    <a:cubicBezTo>
                      <a:pt x="886" y="8133"/>
                      <a:pt x="2877" y="9732"/>
                      <a:pt x="5116" y="9732"/>
                    </a:cubicBezTo>
                    <a:cubicBezTo>
                      <a:pt x="5398" y="9732"/>
                      <a:pt x="5684" y="9706"/>
                      <a:pt x="5971" y="9654"/>
                    </a:cubicBezTo>
                    <a:cubicBezTo>
                      <a:pt x="5994" y="9649"/>
                      <a:pt x="6013" y="9645"/>
                      <a:pt x="6036" y="9640"/>
                    </a:cubicBezTo>
                    <a:cubicBezTo>
                      <a:pt x="6088" y="9631"/>
                      <a:pt x="6140" y="9621"/>
                      <a:pt x="6191" y="9612"/>
                    </a:cubicBezTo>
                    <a:lnTo>
                      <a:pt x="7463" y="9377"/>
                    </a:lnTo>
                    <a:lnTo>
                      <a:pt x="7468" y="9377"/>
                    </a:lnTo>
                    <a:cubicBezTo>
                      <a:pt x="10035" y="8908"/>
                      <a:pt x="11735" y="6443"/>
                      <a:pt x="11265" y="3876"/>
                    </a:cubicBezTo>
                    <a:cubicBezTo>
                      <a:pt x="10844" y="1596"/>
                      <a:pt x="8857" y="1"/>
                      <a:pt x="6617" y="1"/>
                    </a:cubicBezTo>
                    <a:close/>
                  </a:path>
                </a:pathLst>
              </a:custGeom>
              <a:solidFill>
                <a:schemeClr val="accent5"/>
              </a:solidFill>
              <a:ln w="28575"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697710" y="-1701435"/>
                <a:ext cx="228857" cy="284537"/>
              </a:xfrm>
              <a:custGeom>
                <a:avLst/>
                <a:gdLst/>
                <a:ahLst/>
                <a:cxnLst/>
                <a:rect l="l" t="t" r="r" b="b"/>
                <a:pathLst>
                  <a:path w="6601" h="8207" extrusionOk="0">
                    <a:moveTo>
                      <a:pt x="5159" y="0"/>
                    </a:moveTo>
                    <a:lnTo>
                      <a:pt x="3700" y="268"/>
                    </a:lnTo>
                    <a:cubicBezTo>
                      <a:pt x="3690" y="273"/>
                      <a:pt x="3676" y="273"/>
                      <a:pt x="3667" y="273"/>
                    </a:cubicBezTo>
                    <a:cubicBezTo>
                      <a:pt x="1470" y="644"/>
                      <a:pt x="1" y="2742"/>
                      <a:pt x="405" y="4934"/>
                    </a:cubicBezTo>
                    <a:cubicBezTo>
                      <a:pt x="756" y="6859"/>
                      <a:pt x="2439" y="8207"/>
                      <a:pt x="4326" y="8207"/>
                    </a:cubicBezTo>
                    <a:cubicBezTo>
                      <a:pt x="4582" y="8207"/>
                      <a:pt x="4842" y="8182"/>
                      <a:pt x="5103" y="8130"/>
                    </a:cubicBezTo>
                    <a:lnTo>
                      <a:pt x="5136" y="8121"/>
                    </a:lnTo>
                    <a:lnTo>
                      <a:pt x="6600" y="7858"/>
                    </a:lnTo>
                    <a:lnTo>
                      <a:pt x="51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753387" y="-1703619"/>
                <a:ext cx="297503" cy="276944"/>
              </a:xfrm>
              <a:custGeom>
                <a:avLst/>
                <a:gdLst/>
                <a:ahLst/>
                <a:cxnLst/>
                <a:rect l="l" t="t" r="r" b="b"/>
                <a:pathLst>
                  <a:path w="8581" h="7988" extrusionOk="0">
                    <a:moveTo>
                      <a:pt x="4272" y="0"/>
                    </a:moveTo>
                    <a:cubicBezTo>
                      <a:pt x="3785" y="0"/>
                      <a:pt x="3293" y="90"/>
                      <a:pt x="2821" y="275"/>
                    </a:cubicBezTo>
                    <a:cubicBezTo>
                      <a:pt x="1038" y="969"/>
                      <a:pt x="0" y="2828"/>
                      <a:pt x="343" y="4710"/>
                    </a:cubicBezTo>
                    <a:cubicBezTo>
                      <a:pt x="648" y="6372"/>
                      <a:pt x="1958" y="7658"/>
                      <a:pt x="3619" y="7935"/>
                    </a:cubicBezTo>
                    <a:cubicBezTo>
                      <a:pt x="3836" y="7970"/>
                      <a:pt x="4052" y="7988"/>
                      <a:pt x="4267" y="7988"/>
                    </a:cubicBezTo>
                    <a:cubicBezTo>
                      <a:pt x="5699" y="7988"/>
                      <a:pt x="7045" y="7218"/>
                      <a:pt x="7759" y="5940"/>
                    </a:cubicBezTo>
                    <a:cubicBezTo>
                      <a:pt x="8581" y="4466"/>
                      <a:pt x="8388" y="2640"/>
                      <a:pt x="7280" y="1368"/>
                    </a:cubicBezTo>
                    <a:cubicBezTo>
                      <a:pt x="6509" y="482"/>
                      <a:pt x="5403" y="0"/>
                      <a:pt x="4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94539" y="-1669817"/>
                <a:ext cx="213879" cy="209233"/>
              </a:xfrm>
              <a:custGeom>
                <a:avLst/>
                <a:gdLst/>
                <a:ahLst/>
                <a:cxnLst/>
                <a:rect l="l" t="t" r="r" b="b"/>
                <a:pathLst>
                  <a:path w="6169" h="6035" extrusionOk="0">
                    <a:moveTo>
                      <a:pt x="2681" y="0"/>
                    </a:moveTo>
                    <a:cubicBezTo>
                      <a:pt x="2633" y="0"/>
                      <a:pt x="2584" y="4"/>
                      <a:pt x="2535" y="13"/>
                    </a:cubicBezTo>
                    <a:cubicBezTo>
                      <a:pt x="2085" y="98"/>
                      <a:pt x="1789" y="525"/>
                      <a:pt x="1874" y="975"/>
                    </a:cubicBezTo>
                    <a:lnTo>
                      <a:pt x="2127" y="2355"/>
                    </a:lnTo>
                    <a:lnTo>
                      <a:pt x="742" y="2609"/>
                    </a:lnTo>
                    <a:cubicBezTo>
                      <a:pt x="297" y="2689"/>
                      <a:pt x="1" y="3120"/>
                      <a:pt x="81" y="3566"/>
                    </a:cubicBezTo>
                    <a:cubicBezTo>
                      <a:pt x="156" y="3967"/>
                      <a:pt x="503" y="4246"/>
                      <a:pt x="896" y="4246"/>
                    </a:cubicBezTo>
                    <a:cubicBezTo>
                      <a:pt x="944" y="4246"/>
                      <a:pt x="993" y="4242"/>
                      <a:pt x="1043" y="4233"/>
                    </a:cubicBezTo>
                    <a:lnTo>
                      <a:pt x="2423" y="3979"/>
                    </a:lnTo>
                    <a:lnTo>
                      <a:pt x="2676" y="5359"/>
                    </a:lnTo>
                    <a:cubicBezTo>
                      <a:pt x="2747" y="5756"/>
                      <a:pt x="3097" y="6034"/>
                      <a:pt x="3488" y="6034"/>
                    </a:cubicBezTo>
                    <a:cubicBezTo>
                      <a:pt x="3536" y="6034"/>
                      <a:pt x="3585" y="6030"/>
                      <a:pt x="3634" y="6021"/>
                    </a:cubicBezTo>
                    <a:cubicBezTo>
                      <a:pt x="4084" y="5937"/>
                      <a:pt x="4380" y="5510"/>
                      <a:pt x="4296" y="5064"/>
                    </a:cubicBezTo>
                    <a:lnTo>
                      <a:pt x="4047" y="3679"/>
                    </a:lnTo>
                    <a:lnTo>
                      <a:pt x="5427" y="3430"/>
                    </a:lnTo>
                    <a:cubicBezTo>
                      <a:pt x="5873" y="3346"/>
                      <a:pt x="6168" y="2919"/>
                      <a:pt x="6089" y="2468"/>
                    </a:cubicBezTo>
                    <a:cubicBezTo>
                      <a:pt x="6014" y="2073"/>
                      <a:pt x="5670" y="1792"/>
                      <a:pt x="5279" y="1792"/>
                    </a:cubicBezTo>
                    <a:cubicBezTo>
                      <a:pt x="5229" y="1792"/>
                      <a:pt x="5178" y="1797"/>
                      <a:pt x="5126" y="1806"/>
                    </a:cubicBezTo>
                    <a:lnTo>
                      <a:pt x="3746" y="2060"/>
                    </a:lnTo>
                    <a:lnTo>
                      <a:pt x="3493" y="680"/>
                    </a:lnTo>
                    <a:cubicBezTo>
                      <a:pt x="3422" y="279"/>
                      <a:pt x="3072" y="0"/>
                      <a:pt x="2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869075" y="-1653731"/>
                <a:ext cx="38934" cy="46354"/>
              </a:xfrm>
              <a:custGeom>
                <a:avLst/>
                <a:gdLst/>
                <a:ahLst/>
                <a:cxnLst/>
                <a:rect l="l" t="t" r="r" b="b"/>
                <a:pathLst>
                  <a:path w="1123" h="1337" extrusionOk="0">
                    <a:moveTo>
                      <a:pt x="565" y="0"/>
                    </a:moveTo>
                    <a:cubicBezTo>
                      <a:pt x="534" y="0"/>
                      <a:pt x="502" y="3"/>
                      <a:pt x="470" y="9"/>
                    </a:cubicBezTo>
                    <a:cubicBezTo>
                      <a:pt x="188" y="61"/>
                      <a:pt x="1" y="328"/>
                      <a:pt x="52" y="610"/>
                    </a:cubicBezTo>
                    <a:cubicBezTo>
                      <a:pt x="101" y="878"/>
                      <a:pt x="397" y="1337"/>
                      <a:pt x="672" y="1337"/>
                    </a:cubicBezTo>
                    <a:cubicBezTo>
                      <a:pt x="686" y="1337"/>
                      <a:pt x="700" y="1335"/>
                      <a:pt x="714" y="1333"/>
                    </a:cubicBezTo>
                    <a:cubicBezTo>
                      <a:pt x="996" y="1281"/>
                      <a:pt x="1122" y="704"/>
                      <a:pt x="1075" y="422"/>
                    </a:cubicBezTo>
                    <a:cubicBezTo>
                      <a:pt x="1026" y="173"/>
                      <a:pt x="810"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894938" y="-1522928"/>
                <a:ext cx="38934" cy="46388"/>
              </a:xfrm>
              <a:custGeom>
                <a:avLst/>
                <a:gdLst/>
                <a:ahLst/>
                <a:cxnLst/>
                <a:rect l="l" t="t" r="r" b="b"/>
                <a:pathLst>
                  <a:path w="1123" h="1338" extrusionOk="0">
                    <a:moveTo>
                      <a:pt x="459" y="1"/>
                    </a:moveTo>
                    <a:cubicBezTo>
                      <a:pt x="444" y="1"/>
                      <a:pt x="429" y="2"/>
                      <a:pt x="414" y="5"/>
                    </a:cubicBezTo>
                    <a:cubicBezTo>
                      <a:pt x="132" y="57"/>
                      <a:pt x="1" y="630"/>
                      <a:pt x="52" y="911"/>
                    </a:cubicBezTo>
                    <a:cubicBezTo>
                      <a:pt x="98" y="1161"/>
                      <a:pt x="318" y="1337"/>
                      <a:pt x="564" y="1337"/>
                    </a:cubicBezTo>
                    <a:cubicBezTo>
                      <a:pt x="595" y="1337"/>
                      <a:pt x="627" y="1335"/>
                      <a:pt x="658" y="1329"/>
                    </a:cubicBezTo>
                    <a:cubicBezTo>
                      <a:pt x="935" y="1277"/>
                      <a:pt x="1123" y="1005"/>
                      <a:pt x="1076" y="723"/>
                    </a:cubicBezTo>
                    <a:cubicBezTo>
                      <a:pt x="1022" y="457"/>
                      <a:pt x="729" y="1"/>
                      <a:pt x="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a:off x="942156" y="-1596113"/>
                <a:ext cx="49474" cy="36022"/>
              </a:xfrm>
              <a:custGeom>
                <a:avLst/>
                <a:gdLst/>
                <a:ahLst/>
                <a:cxnLst/>
                <a:rect l="l" t="t" r="r" b="b"/>
                <a:pathLst>
                  <a:path w="1427" h="1039" extrusionOk="0">
                    <a:moveTo>
                      <a:pt x="864" y="0"/>
                    </a:moveTo>
                    <a:cubicBezTo>
                      <a:pt x="833" y="0"/>
                      <a:pt x="801" y="3"/>
                      <a:pt x="770" y="9"/>
                    </a:cubicBezTo>
                    <a:cubicBezTo>
                      <a:pt x="488" y="60"/>
                      <a:pt x="0" y="384"/>
                      <a:pt x="52" y="666"/>
                    </a:cubicBezTo>
                    <a:cubicBezTo>
                      <a:pt x="96" y="907"/>
                      <a:pt x="523" y="1038"/>
                      <a:pt x="821" y="1038"/>
                    </a:cubicBezTo>
                    <a:cubicBezTo>
                      <a:pt x="871" y="1038"/>
                      <a:pt x="917" y="1035"/>
                      <a:pt x="958" y="1027"/>
                    </a:cubicBezTo>
                    <a:cubicBezTo>
                      <a:pt x="1239" y="976"/>
                      <a:pt x="1427" y="708"/>
                      <a:pt x="1375" y="427"/>
                    </a:cubicBezTo>
                    <a:cubicBezTo>
                      <a:pt x="1329" y="176"/>
                      <a:pt x="1109" y="0"/>
                      <a:pt x="8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a:off x="811318" y="-1570320"/>
                <a:ext cx="49647" cy="36057"/>
              </a:xfrm>
              <a:custGeom>
                <a:avLst/>
                <a:gdLst/>
                <a:ahLst/>
                <a:cxnLst/>
                <a:rect l="l" t="t" r="r" b="b"/>
                <a:pathLst>
                  <a:path w="1432" h="1040" extrusionOk="0">
                    <a:moveTo>
                      <a:pt x="606" y="0"/>
                    </a:moveTo>
                    <a:cubicBezTo>
                      <a:pt x="556" y="0"/>
                      <a:pt x="510" y="4"/>
                      <a:pt x="470" y="11"/>
                    </a:cubicBezTo>
                    <a:cubicBezTo>
                      <a:pt x="188" y="63"/>
                      <a:pt x="0" y="330"/>
                      <a:pt x="52" y="617"/>
                    </a:cubicBezTo>
                    <a:cubicBezTo>
                      <a:pt x="97" y="864"/>
                      <a:pt x="314" y="1040"/>
                      <a:pt x="557" y="1040"/>
                    </a:cubicBezTo>
                    <a:cubicBezTo>
                      <a:pt x="590" y="1040"/>
                      <a:pt x="624" y="1036"/>
                      <a:pt x="657" y="1030"/>
                    </a:cubicBezTo>
                    <a:cubicBezTo>
                      <a:pt x="939" y="978"/>
                      <a:pt x="1432" y="654"/>
                      <a:pt x="1380" y="372"/>
                    </a:cubicBezTo>
                    <a:cubicBezTo>
                      <a:pt x="1336" y="131"/>
                      <a:pt x="905" y="0"/>
                      <a:pt x="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7"/>
            <p:cNvSpPr/>
            <p:nvPr/>
          </p:nvSpPr>
          <p:spPr>
            <a:xfrm>
              <a:off x="-109873" y="4814161"/>
              <a:ext cx="753070" cy="337076"/>
            </a:xfrm>
            <a:custGeom>
              <a:avLst/>
              <a:gdLst/>
              <a:ahLst/>
              <a:cxnLst/>
              <a:rect l="l" t="t" r="r" b="b"/>
              <a:pathLst>
                <a:path w="18264" h="8175" extrusionOk="0">
                  <a:moveTo>
                    <a:pt x="10345" y="0"/>
                  </a:moveTo>
                  <a:cubicBezTo>
                    <a:pt x="6055" y="0"/>
                    <a:pt x="5503" y="6370"/>
                    <a:pt x="5503" y="6370"/>
                  </a:cubicBezTo>
                  <a:cubicBezTo>
                    <a:pt x="5503" y="6370"/>
                    <a:pt x="5421" y="2755"/>
                    <a:pt x="3443" y="2755"/>
                  </a:cubicBezTo>
                  <a:cubicBezTo>
                    <a:pt x="3371" y="2755"/>
                    <a:pt x="3296" y="2760"/>
                    <a:pt x="3218" y="2770"/>
                  </a:cubicBezTo>
                  <a:cubicBezTo>
                    <a:pt x="691" y="3097"/>
                    <a:pt x="0" y="8170"/>
                    <a:pt x="0" y="8170"/>
                  </a:cubicBezTo>
                  <a:lnTo>
                    <a:pt x="17964" y="8175"/>
                  </a:lnTo>
                  <a:cubicBezTo>
                    <a:pt x="17964" y="8175"/>
                    <a:pt x="18264" y="4248"/>
                    <a:pt x="15770" y="4248"/>
                  </a:cubicBezTo>
                  <a:cubicBezTo>
                    <a:pt x="15719" y="4248"/>
                    <a:pt x="15667" y="4250"/>
                    <a:pt x="15613" y="4253"/>
                  </a:cubicBezTo>
                  <a:cubicBezTo>
                    <a:pt x="13062" y="4407"/>
                    <a:pt x="12475" y="6370"/>
                    <a:pt x="12475" y="6370"/>
                  </a:cubicBezTo>
                  <a:cubicBezTo>
                    <a:pt x="12475" y="6370"/>
                    <a:pt x="14177" y="173"/>
                    <a:pt x="10549" y="5"/>
                  </a:cubicBezTo>
                  <a:cubicBezTo>
                    <a:pt x="10480" y="2"/>
                    <a:pt x="10412" y="0"/>
                    <a:pt x="103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38229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4"/>
        <p:cNvGrpSpPr/>
        <p:nvPr/>
      </p:nvGrpSpPr>
      <p:grpSpPr>
        <a:xfrm>
          <a:off x="0" y="0"/>
          <a:ext cx="0" cy="0"/>
          <a:chOff x="0" y="0"/>
          <a:chExt cx="0" cy="0"/>
        </a:xfrm>
      </p:grpSpPr>
      <p:sp>
        <p:nvSpPr>
          <p:cNvPr id="145" name="Google Shape;145;p8"/>
          <p:cNvSpPr/>
          <p:nvPr/>
        </p:nvSpPr>
        <p:spPr>
          <a:xfrm>
            <a:off x="539700" y="539400"/>
            <a:ext cx="8064600" cy="4064700"/>
          </a:xfrm>
          <a:prstGeom prst="rect">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8"/>
          <p:cNvGrpSpPr/>
          <p:nvPr/>
        </p:nvGrpSpPr>
        <p:grpSpPr>
          <a:xfrm>
            <a:off x="12" y="-118356"/>
            <a:ext cx="9129748" cy="2771261"/>
            <a:chOff x="12" y="-118356"/>
            <a:chExt cx="9129748" cy="2771261"/>
          </a:xfrm>
        </p:grpSpPr>
        <p:grpSp>
          <p:nvGrpSpPr>
            <p:cNvPr id="147" name="Google Shape;147;p8"/>
            <p:cNvGrpSpPr/>
            <p:nvPr/>
          </p:nvGrpSpPr>
          <p:grpSpPr>
            <a:xfrm rot="10800000">
              <a:off x="8413604" y="-118356"/>
              <a:ext cx="716156" cy="716156"/>
              <a:chOff x="8133572" y="1009826"/>
              <a:chExt cx="594419" cy="594419"/>
            </a:xfrm>
          </p:grpSpPr>
          <p:sp>
            <p:nvSpPr>
              <p:cNvPr id="148" name="Google Shape;148;p8"/>
              <p:cNvSpPr/>
              <p:nvPr/>
            </p:nvSpPr>
            <p:spPr>
              <a:xfrm rot="-2700000">
                <a:off x="8216950" y="1100550"/>
                <a:ext cx="427664" cy="412972"/>
              </a:xfrm>
              <a:custGeom>
                <a:avLst/>
                <a:gdLst/>
                <a:ahLst/>
                <a:cxnLst/>
                <a:rect l="l" t="t" r="r" b="b"/>
                <a:pathLst>
                  <a:path w="14438" h="13942" extrusionOk="0">
                    <a:moveTo>
                      <a:pt x="774" y="0"/>
                    </a:moveTo>
                    <a:cubicBezTo>
                      <a:pt x="342" y="0"/>
                      <a:pt x="0" y="347"/>
                      <a:pt x="0" y="778"/>
                    </a:cubicBezTo>
                    <a:cubicBezTo>
                      <a:pt x="0" y="4297"/>
                      <a:pt x="1423" y="7608"/>
                      <a:pt x="4010" y="10096"/>
                    </a:cubicBezTo>
                    <a:cubicBezTo>
                      <a:pt x="6597" y="12584"/>
                      <a:pt x="10022" y="13942"/>
                      <a:pt x="13659" y="13942"/>
                    </a:cubicBezTo>
                    <a:cubicBezTo>
                      <a:pt x="14090" y="13942"/>
                      <a:pt x="14437" y="13595"/>
                      <a:pt x="14437" y="13168"/>
                    </a:cubicBezTo>
                    <a:lnTo>
                      <a:pt x="14437" y="778"/>
                    </a:lnTo>
                    <a:cubicBezTo>
                      <a:pt x="14437" y="347"/>
                      <a:pt x="14085" y="0"/>
                      <a:pt x="13659" y="0"/>
                    </a:cubicBezTo>
                    <a:close/>
                  </a:path>
                </a:pathLst>
              </a:custGeom>
              <a:solidFill>
                <a:schemeClr val="accent5"/>
              </a:solidFill>
              <a:ln w="1905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rot="-2700000">
                <a:off x="8239918" y="1123625"/>
                <a:ext cx="381722" cy="367030"/>
              </a:xfrm>
              <a:custGeom>
                <a:avLst/>
                <a:gdLst/>
                <a:ahLst/>
                <a:cxnLst/>
                <a:rect l="l" t="t" r="r" b="b"/>
                <a:pathLst>
                  <a:path w="12887" h="12391" extrusionOk="0">
                    <a:moveTo>
                      <a:pt x="1" y="0"/>
                    </a:moveTo>
                    <a:cubicBezTo>
                      <a:pt x="1" y="6840"/>
                      <a:pt x="5764" y="12390"/>
                      <a:pt x="12886" y="12390"/>
                    </a:cubicBezTo>
                    <a:lnTo>
                      <a:pt x="12886" y="11374"/>
                    </a:lnTo>
                    <a:cubicBezTo>
                      <a:pt x="6349" y="11374"/>
                      <a:pt x="1056" y="6280"/>
                      <a:pt x="10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rot="-2700000">
                <a:off x="8255848" y="1117028"/>
                <a:ext cx="350591" cy="336935"/>
              </a:xfrm>
              <a:custGeom>
                <a:avLst/>
                <a:gdLst/>
                <a:ahLst/>
                <a:cxnLst/>
                <a:rect l="l" t="t" r="r" b="b"/>
                <a:pathLst>
                  <a:path w="11836" h="11375" extrusionOk="0">
                    <a:moveTo>
                      <a:pt x="0" y="0"/>
                    </a:moveTo>
                    <a:cubicBezTo>
                      <a:pt x="0" y="6280"/>
                      <a:pt x="5298" y="11374"/>
                      <a:pt x="11835" y="11374"/>
                    </a:cubicBezTo>
                    <a:lnTo>
                      <a:pt x="11835" y="10527"/>
                    </a:lnTo>
                    <a:cubicBezTo>
                      <a:pt x="5789" y="10527"/>
                      <a:pt x="882" y="5809"/>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rot="-2700000">
                <a:off x="8269265" y="1111471"/>
                <a:ext cx="324465" cy="311817"/>
              </a:xfrm>
              <a:custGeom>
                <a:avLst/>
                <a:gdLst/>
                <a:ahLst/>
                <a:cxnLst/>
                <a:rect l="l" t="t" r="r" b="b"/>
                <a:pathLst>
                  <a:path w="10954" h="10527" extrusionOk="0">
                    <a:moveTo>
                      <a:pt x="0" y="0"/>
                    </a:moveTo>
                    <a:cubicBezTo>
                      <a:pt x="0" y="5809"/>
                      <a:pt x="4907" y="10527"/>
                      <a:pt x="10953" y="10527"/>
                    </a:cubicBezTo>
                    <a:lnTo>
                      <a:pt x="109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rot="-2700000">
                <a:off x="8371733" y="1143292"/>
                <a:ext cx="35574" cy="47186"/>
              </a:xfrm>
              <a:custGeom>
                <a:avLst/>
                <a:gdLst/>
                <a:ahLst/>
                <a:cxnLst/>
                <a:rect l="l" t="t" r="r" b="b"/>
                <a:pathLst>
                  <a:path w="1201" h="1593" extrusionOk="0">
                    <a:moveTo>
                      <a:pt x="884" y="1"/>
                    </a:moveTo>
                    <a:cubicBezTo>
                      <a:pt x="619" y="1"/>
                      <a:pt x="202" y="594"/>
                      <a:pt x="105" y="867"/>
                    </a:cubicBezTo>
                    <a:cubicBezTo>
                      <a:pt x="1" y="1160"/>
                      <a:pt x="130" y="1472"/>
                      <a:pt x="387" y="1566"/>
                    </a:cubicBezTo>
                    <a:cubicBezTo>
                      <a:pt x="438" y="1584"/>
                      <a:pt x="489" y="1593"/>
                      <a:pt x="541" y="1593"/>
                    </a:cubicBezTo>
                    <a:cubicBezTo>
                      <a:pt x="757" y="1593"/>
                      <a:pt x="966" y="1441"/>
                      <a:pt x="1046" y="1204"/>
                    </a:cubicBezTo>
                    <a:cubicBezTo>
                      <a:pt x="1151" y="912"/>
                      <a:pt x="1200" y="99"/>
                      <a:pt x="937" y="10"/>
                    </a:cubicBezTo>
                    <a:cubicBezTo>
                      <a:pt x="921" y="4"/>
                      <a:pt x="903" y="1"/>
                      <a:pt x="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rot="-2700000">
                <a:off x="8464274" y="1148678"/>
                <a:ext cx="32612" cy="48311"/>
              </a:xfrm>
              <a:custGeom>
                <a:avLst/>
                <a:gdLst/>
                <a:ahLst/>
                <a:cxnLst/>
                <a:rect l="l" t="t" r="r" b="b"/>
                <a:pathLst>
                  <a:path w="1101" h="1631" extrusionOk="0">
                    <a:moveTo>
                      <a:pt x="721" y="0"/>
                    </a:moveTo>
                    <a:cubicBezTo>
                      <a:pt x="453" y="0"/>
                      <a:pt x="112" y="687"/>
                      <a:pt x="60" y="984"/>
                    </a:cubicBezTo>
                    <a:cubicBezTo>
                      <a:pt x="0" y="1286"/>
                      <a:pt x="179" y="1574"/>
                      <a:pt x="451" y="1623"/>
                    </a:cubicBezTo>
                    <a:cubicBezTo>
                      <a:pt x="479" y="1628"/>
                      <a:pt x="506" y="1631"/>
                      <a:pt x="533" y="1631"/>
                    </a:cubicBezTo>
                    <a:cubicBezTo>
                      <a:pt x="775" y="1631"/>
                      <a:pt x="992" y="1438"/>
                      <a:pt x="1041" y="1162"/>
                    </a:cubicBezTo>
                    <a:cubicBezTo>
                      <a:pt x="1101" y="855"/>
                      <a:pt x="1021" y="52"/>
                      <a:pt x="749" y="3"/>
                    </a:cubicBezTo>
                    <a:cubicBezTo>
                      <a:pt x="740" y="1"/>
                      <a:pt x="731" y="0"/>
                      <a:pt x="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rot="-2700000">
                <a:off x="8414922" y="1099251"/>
                <a:ext cx="32612" cy="48459"/>
              </a:xfrm>
              <a:custGeom>
                <a:avLst/>
                <a:gdLst/>
                <a:ahLst/>
                <a:cxnLst/>
                <a:rect l="l" t="t" r="r" b="b"/>
                <a:pathLst>
                  <a:path w="1101" h="1636" extrusionOk="0">
                    <a:moveTo>
                      <a:pt x="722" y="0"/>
                    </a:moveTo>
                    <a:cubicBezTo>
                      <a:pt x="453" y="0"/>
                      <a:pt x="112" y="691"/>
                      <a:pt x="60" y="984"/>
                    </a:cubicBezTo>
                    <a:cubicBezTo>
                      <a:pt x="0" y="1291"/>
                      <a:pt x="179" y="1578"/>
                      <a:pt x="451" y="1628"/>
                    </a:cubicBezTo>
                    <a:cubicBezTo>
                      <a:pt x="478" y="1633"/>
                      <a:pt x="505" y="1635"/>
                      <a:pt x="532" y="1635"/>
                    </a:cubicBezTo>
                    <a:cubicBezTo>
                      <a:pt x="774" y="1635"/>
                      <a:pt x="992" y="1439"/>
                      <a:pt x="1041" y="1167"/>
                    </a:cubicBezTo>
                    <a:cubicBezTo>
                      <a:pt x="1101" y="860"/>
                      <a:pt x="1021" y="52"/>
                      <a:pt x="749" y="2"/>
                    </a:cubicBezTo>
                    <a:cubicBezTo>
                      <a:pt x="740" y="1"/>
                      <a:pt x="731" y="0"/>
                      <a:pt x="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rot="-2700000">
                <a:off x="8421043" y="1192618"/>
                <a:ext cx="35574" cy="47156"/>
              </a:xfrm>
              <a:custGeom>
                <a:avLst/>
                <a:gdLst/>
                <a:ahLst/>
                <a:cxnLst/>
                <a:rect l="l" t="t" r="r" b="b"/>
                <a:pathLst>
                  <a:path w="1201" h="1592" extrusionOk="0">
                    <a:moveTo>
                      <a:pt x="887" y="1"/>
                    </a:moveTo>
                    <a:cubicBezTo>
                      <a:pt x="622" y="1"/>
                      <a:pt x="202" y="597"/>
                      <a:pt x="105" y="871"/>
                    </a:cubicBezTo>
                    <a:cubicBezTo>
                      <a:pt x="1" y="1164"/>
                      <a:pt x="130" y="1476"/>
                      <a:pt x="387" y="1565"/>
                    </a:cubicBezTo>
                    <a:cubicBezTo>
                      <a:pt x="438" y="1583"/>
                      <a:pt x="489" y="1592"/>
                      <a:pt x="541" y="1592"/>
                    </a:cubicBezTo>
                    <a:cubicBezTo>
                      <a:pt x="757" y="1592"/>
                      <a:pt x="966" y="1440"/>
                      <a:pt x="1046" y="1203"/>
                    </a:cubicBezTo>
                    <a:cubicBezTo>
                      <a:pt x="1151" y="911"/>
                      <a:pt x="1200" y="103"/>
                      <a:pt x="937" y="9"/>
                    </a:cubicBezTo>
                    <a:cubicBezTo>
                      <a:pt x="921" y="3"/>
                      <a:pt x="904" y="1"/>
                      <a:pt x="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8"/>
            <p:cNvGrpSpPr/>
            <p:nvPr/>
          </p:nvGrpSpPr>
          <p:grpSpPr>
            <a:xfrm rot="10800000" flipH="1">
              <a:off x="12" y="709570"/>
              <a:ext cx="598457" cy="616311"/>
              <a:chOff x="-4868013" y="-7472689"/>
              <a:chExt cx="439234" cy="452305"/>
            </a:xfrm>
          </p:grpSpPr>
          <p:sp>
            <p:nvSpPr>
              <p:cNvPr id="157" name="Google Shape;157;p8"/>
              <p:cNvSpPr/>
              <p:nvPr/>
            </p:nvSpPr>
            <p:spPr>
              <a:xfrm>
                <a:off x="-4868013" y="-7472689"/>
                <a:ext cx="439234" cy="452305"/>
              </a:xfrm>
              <a:custGeom>
                <a:avLst/>
                <a:gdLst/>
                <a:ahLst/>
                <a:cxnLst/>
                <a:rect l="l" t="t" r="r" b="b"/>
                <a:pathLst>
                  <a:path w="12669" h="13046" extrusionOk="0">
                    <a:moveTo>
                      <a:pt x="8418" y="0"/>
                    </a:moveTo>
                    <a:cubicBezTo>
                      <a:pt x="8089" y="0"/>
                      <a:pt x="7772" y="174"/>
                      <a:pt x="7604" y="480"/>
                    </a:cubicBezTo>
                    <a:lnTo>
                      <a:pt x="7327" y="987"/>
                    </a:lnTo>
                    <a:cubicBezTo>
                      <a:pt x="6529" y="677"/>
                      <a:pt x="5506" y="611"/>
                      <a:pt x="5121" y="597"/>
                    </a:cubicBezTo>
                    <a:cubicBezTo>
                      <a:pt x="5072" y="595"/>
                      <a:pt x="5023" y="595"/>
                      <a:pt x="4974" y="595"/>
                    </a:cubicBezTo>
                    <a:cubicBezTo>
                      <a:pt x="3840" y="595"/>
                      <a:pt x="2871" y="1002"/>
                      <a:pt x="2385" y="1254"/>
                    </a:cubicBezTo>
                    <a:cubicBezTo>
                      <a:pt x="1864" y="1522"/>
                      <a:pt x="1732" y="2202"/>
                      <a:pt x="2117" y="2643"/>
                    </a:cubicBezTo>
                    <a:cubicBezTo>
                      <a:pt x="1568" y="3155"/>
                      <a:pt x="1150" y="3789"/>
                      <a:pt x="897" y="4497"/>
                    </a:cubicBezTo>
                    <a:cubicBezTo>
                      <a:pt x="0" y="7032"/>
                      <a:pt x="911" y="11754"/>
                      <a:pt x="3952" y="12829"/>
                    </a:cubicBezTo>
                    <a:cubicBezTo>
                      <a:pt x="4362" y="12970"/>
                      <a:pt x="4790" y="13045"/>
                      <a:pt x="5223" y="13045"/>
                    </a:cubicBezTo>
                    <a:cubicBezTo>
                      <a:pt x="5236" y="13045"/>
                      <a:pt x="5249" y="13045"/>
                      <a:pt x="5262" y="13045"/>
                    </a:cubicBezTo>
                    <a:cubicBezTo>
                      <a:pt x="6328" y="13045"/>
                      <a:pt x="7482" y="12646"/>
                      <a:pt x="8613" y="11867"/>
                    </a:cubicBezTo>
                    <a:cubicBezTo>
                      <a:pt x="9979" y="10919"/>
                      <a:pt x="11106" y="9539"/>
                      <a:pt x="11561" y="8257"/>
                    </a:cubicBezTo>
                    <a:cubicBezTo>
                      <a:pt x="11805" y="7548"/>
                      <a:pt x="11880" y="6788"/>
                      <a:pt x="11768" y="6046"/>
                    </a:cubicBezTo>
                    <a:cubicBezTo>
                      <a:pt x="12345" y="5943"/>
                      <a:pt x="12669" y="5328"/>
                      <a:pt x="12434" y="4798"/>
                    </a:cubicBezTo>
                    <a:cubicBezTo>
                      <a:pt x="12199" y="4272"/>
                      <a:pt x="11669" y="3291"/>
                      <a:pt x="10712" y="2568"/>
                    </a:cubicBezTo>
                    <a:cubicBezTo>
                      <a:pt x="10458" y="2376"/>
                      <a:pt x="9796" y="1906"/>
                      <a:pt x="9092" y="1615"/>
                    </a:cubicBezTo>
                    <a:lnTo>
                      <a:pt x="9228" y="1371"/>
                    </a:lnTo>
                    <a:cubicBezTo>
                      <a:pt x="9472" y="921"/>
                      <a:pt x="9308" y="358"/>
                      <a:pt x="8862" y="113"/>
                    </a:cubicBezTo>
                    <a:cubicBezTo>
                      <a:pt x="8721" y="37"/>
                      <a:pt x="8568" y="0"/>
                      <a:pt x="8418" y="0"/>
                    </a:cubicBezTo>
                    <a:close/>
                  </a:path>
                </a:pathLst>
              </a:custGeom>
              <a:solidFill>
                <a:schemeClr val="accent5"/>
              </a:solidFill>
              <a:ln w="1905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4840521" y="-7404427"/>
                <a:ext cx="376932" cy="358522"/>
              </a:xfrm>
              <a:custGeom>
                <a:avLst/>
                <a:gdLst/>
                <a:ahLst/>
                <a:cxnLst/>
                <a:rect l="l" t="t" r="r" b="b"/>
                <a:pathLst>
                  <a:path w="10872" h="10341" extrusionOk="0">
                    <a:moveTo>
                      <a:pt x="5052" y="1"/>
                    </a:moveTo>
                    <a:cubicBezTo>
                      <a:pt x="3130" y="1"/>
                      <a:pt x="1402" y="1051"/>
                      <a:pt x="794" y="2773"/>
                    </a:cubicBezTo>
                    <a:cubicBezTo>
                      <a:pt x="1" y="5030"/>
                      <a:pt x="841" y="9264"/>
                      <a:pt x="3404" y="10165"/>
                    </a:cubicBezTo>
                    <a:cubicBezTo>
                      <a:pt x="3744" y="10285"/>
                      <a:pt x="4098" y="10340"/>
                      <a:pt x="4458" y="10340"/>
                    </a:cubicBezTo>
                    <a:cubicBezTo>
                      <a:pt x="6803" y="10340"/>
                      <a:pt x="9386" y="8002"/>
                      <a:pt x="10073" y="6044"/>
                    </a:cubicBezTo>
                    <a:cubicBezTo>
                      <a:pt x="10871" y="3786"/>
                      <a:pt x="9440" y="1219"/>
                      <a:pt x="6877" y="318"/>
                    </a:cubicBezTo>
                    <a:cubicBezTo>
                      <a:pt x="6268" y="103"/>
                      <a:pt x="5651" y="1"/>
                      <a:pt x="5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4667388" y="-7320426"/>
                <a:ext cx="61054" cy="54224"/>
              </a:xfrm>
              <a:custGeom>
                <a:avLst/>
                <a:gdLst/>
                <a:ahLst/>
                <a:cxnLst/>
                <a:rect l="l" t="t" r="r" b="b"/>
                <a:pathLst>
                  <a:path w="1761" h="1564" extrusionOk="0">
                    <a:moveTo>
                      <a:pt x="885" y="1"/>
                    </a:moveTo>
                    <a:cubicBezTo>
                      <a:pt x="564" y="1"/>
                      <a:pt x="261" y="200"/>
                      <a:pt x="146" y="523"/>
                    </a:cubicBezTo>
                    <a:cubicBezTo>
                      <a:pt x="1" y="932"/>
                      <a:pt x="217" y="1377"/>
                      <a:pt x="625" y="1518"/>
                    </a:cubicBezTo>
                    <a:cubicBezTo>
                      <a:pt x="711" y="1549"/>
                      <a:pt x="798" y="1564"/>
                      <a:pt x="884" y="1564"/>
                    </a:cubicBezTo>
                    <a:cubicBezTo>
                      <a:pt x="1204" y="1564"/>
                      <a:pt x="1505" y="1362"/>
                      <a:pt x="1620" y="1044"/>
                    </a:cubicBezTo>
                    <a:cubicBezTo>
                      <a:pt x="1761" y="636"/>
                      <a:pt x="1550" y="190"/>
                      <a:pt x="1141" y="44"/>
                    </a:cubicBezTo>
                    <a:cubicBezTo>
                      <a:pt x="1057" y="15"/>
                      <a:pt x="970" y="1"/>
                      <a:pt x="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4584219" y="-7291132"/>
                <a:ext cx="61054" cy="54155"/>
              </a:xfrm>
              <a:custGeom>
                <a:avLst/>
                <a:gdLst/>
                <a:ahLst/>
                <a:cxnLst/>
                <a:rect l="l" t="t" r="r" b="b"/>
                <a:pathLst>
                  <a:path w="1761" h="1562" extrusionOk="0">
                    <a:moveTo>
                      <a:pt x="880" y="1"/>
                    </a:moveTo>
                    <a:cubicBezTo>
                      <a:pt x="559" y="1"/>
                      <a:pt x="256" y="200"/>
                      <a:pt x="141" y="523"/>
                    </a:cubicBezTo>
                    <a:cubicBezTo>
                      <a:pt x="0" y="927"/>
                      <a:pt x="211" y="1373"/>
                      <a:pt x="620" y="1518"/>
                    </a:cubicBezTo>
                    <a:cubicBezTo>
                      <a:pt x="704" y="1548"/>
                      <a:pt x="791" y="1562"/>
                      <a:pt x="876" y="1562"/>
                    </a:cubicBezTo>
                    <a:cubicBezTo>
                      <a:pt x="1197" y="1562"/>
                      <a:pt x="1500" y="1362"/>
                      <a:pt x="1615" y="1039"/>
                    </a:cubicBezTo>
                    <a:cubicBezTo>
                      <a:pt x="1760" y="636"/>
                      <a:pt x="1545" y="190"/>
                      <a:pt x="1136" y="44"/>
                    </a:cubicBezTo>
                    <a:cubicBezTo>
                      <a:pt x="1052" y="15"/>
                      <a:pt x="965" y="1"/>
                      <a:pt x="8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4750383" y="-7349721"/>
                <a:ext cx="61089" cy="54224"/>
              </a:xfrm>
              <a:custGeom>
                <a:avLst/>
                <a:gdLst/>
                <a:ahLst/>
                <a:cxnLst/>
                <a:rect l="l" t="t" r="r" b="b"/>
                <a:pathLst>
                  <a:path w="1762" h="1564" extrusionOk="0">
                    <a:moveTo>
                      <a:pt x="883" y="1"/>
                    </a:moveTo>
                    <a:cubicBezTo>
                      <a:pt x="560" y="1"/>
                      <a:pt x="258" y="201"/>
                      <a:pt x="146" y="523"/>
                    </a:cubicBezTo>
                    <a:cubicBezTo>
                      <a:pt x="1" y="927"/>
                      <a:pt x="217" y="1378"/>
                      <a:pt x="621" y="1518"/>
                    </a:cubicBezTo>
                    <a:cubicBezTo>
                      <a:pt x="707" y="1549"/>
                      <a:pt x="795" y="1564"/>
                      <a:pt x="882" y="1564"/>
                    </a:cubicBezTo>
                    <a:cubicBezTo>
                      <a:pt x="1204" y="1564"/>
                      <a:pt x="1505" y="1362"/>
                      <a:pt x="1616" y="1044"/>
                    </a:cubicBezTo>
                    <a:cubicBezTo>
                      <a:pt x="1761" y="636"/>
                      <a:pt x="1550" y="190"/>
                      <a:pt x="1142" y="45"/>
                    </a:cubicBezTo>
                    <a:cubicBezTo>
                      <a:pt x="1056" y="15"/>
                      <a:pt x="969" y="1"/>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a:off x="-4695850" y="-7239268"/>
                <a:ext cx="60881" cy="54224"/>
              </a:xfrm>
              <a:custGeom>
                <a:avLst/>
                <a:gdLst/>
                <a:ahLst/>
                <a:cxnLst/>
                <a:rect l="l" t="t" r="r" b="b"/>
                <a:pathLst>
                  <a:path w="1756" h="1564" extrusionOk="0">
                    <a:moveTo>
                      <a:pt x="877" y="0"/>
                    </a:moveTo>
                    <a:cubicBezTo>
                      <a:pt x="557" y="0"/>
                      <a:pt x="256" y="202"/>
                      <a:pt x="141" y="520"/>
                    </a:cubicBezTo>
                    <a:cubicBezTo>
                      <a:pt x="0" y="928"/>
                      <a:pt x="212" y="1374"/>
                      <a:pt x="620" y="1520"/>
                    </a:cubicBezTo>
                    <a:cubicBezTo>
                      <a:pt x="705" y="1549"/>
                      <a:pt x="791" y="1563"/>
                      <a:pt x="876" y="1563"/>
                    </a:cubicBezTo>
                    <a:cubicBezTo>
                      <a:pt x="1197" y="1563"/>
                      <a:pt x="1500" y="1363"/>
                      <a:pt x="1615" y="1041"/>
                    </a:cubicBezTo>
                    <a:cubicBezTo>
                      <a:pt x="1756" y="632"/>
                      <a:pt x="1545" y="186"/>
                      <a:pt x="1136" y="46"/>
                    </a:cubicBezTo>
                    <a:cubicBezTo>
                      <a:pt x="1051" y="15"/>
                      <a:pt x="963" y="0"/>
                      <a:pt x="8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4612855" y="-7209973"/>
                <a:ext cx="61054" cy="54189"/>
              </a:xfrm>
              <a:custGeom>
                <a:avLst/>
                <a:gdLst/>
                <a:ahLst/>
                <a:cxnLst/>
                <a:rect l="l" t="t" r="r" b="b"/>
                <a:pathLst>
                  <a:path w="1761" h="1563" extrusionOk="0">
                    <a:moveTo>
                      <a:pt x="879" y="0"/>
                    </a:moveTo>
                    <a:cubicBezTo>
                      <a:pt x="557" y="0"/>
                      <a:pt x="256" y="202"/>
                      <a:pt x="141" y="520"/>
                    </a:cubicBezTo>
                    <a:cubicBezTo>
                      <a:pt x="0" y="928"/>
                      <a:pt x="211" y="1374"/>
                      <a:pt x="620" y="1519"/>
                    </a:cubicBezTo>
                    <a:cubicBezTo>
                      <a:pt x="705" y="1549"/>
                      <a:pt x="793" y="1563"/>
                      <a:pt x="878" y="1563"/>
                    </a:cubicBezTo>
                    <a:cubicBezTo>
                      <a:pt x="1202" y="1563"/>
                      <a:pt x="1504" y="1363"/>
                      <a:pt x="1615" y="1041"/>
                    </a:cubicBezTo>
                    <a:cubicBezTo>
                      <a:pt x="1760" y="632"/>
                      <a:pt x="1544" y="186"/>
                      <a:pt x="1141" y="46"/>
                    </a:cubicBezTo>
                    <a:cubicBezTo>
                      <a:pt x="1054" y="15"/>
                      <a:pt x="966" y="0"/>
                      <a:pt x="8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4779019" y="-7268563"/>
                <a:ext cx="61054" cy="54224"/>
              </a:xfrm>
              <a:custGeom>
                <a:avLst/>
                <a:gdLst/>
                <a:ahLst/>
                <a:cxnLst/>
                <a:rect l="l" t="t" r="r" b="b"/>
                <a:pathLst>
                  <a:path w="1761" h="1564" extrusionOk="0">
                    <a:moveTo>
                      <a:pt x="882" y="0"/>
                    </a:moveTo>
                    <a:cubicBezTo>
                      <a:pt x="561" y="0"/>
                      <a:pt x="257" y="202"/>
                      <a:pt x="146" y="520"/>
                    </a:cubicBezTo>
                    <a:cubicBezTo>
                      <a:pt x="1" y="928"/>
                      <a:pt x="217" y="1374"/>
                      <a:pt x="620" y="1520"/>
                    </a:cubicBezTo>
                    <a:cubicBezTo>
                      <a:pt x="706" y="1549"/>
                      <a:pt x="793" y="1563"/>
                      <a:pt x="879" y="1563"/>
                    </a:cubicBezTo>
                    <a:cubicBezTo>
                      <a:pt x="1203" y="1563"/>
                      <a:pt x="1505" y="1364"/>
                      <a:pt x="1620" y="1041"/>
                    </a:cubicBezTo>
                    <a:cubicBezTo>
                      <a:pt x="1761" y="632"/>
                      <a:pt x="1550" y="187"/>
                      <a:pt x="1141" y="46"/>
                    </a:cubicBezTo>
                    <a:cubicBezTo>
                      <a:pt x="1056" y="15"/>
                      <a:pt x="968"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4682988" y="-7143514"/>
                <a:ext cx="61054" cy="54189"/>
              </a:xfrm>
              <a:custGeom>
                <a:avLst/>
                <a:gdLst/>
                <a:ahLst/>
                <a:cxnLst/>
                <a:rect l="l" t="t" r="r" b="b"/>
                <a:pathLst>
                  <a:path w="1761" h="1563" extrusionOk="0">
                    <a:moveTo>
                      <a:pt x="882" y="0"/>
                    </a:moveTo>
                    <a:cubicBezTo>
                      <a:pt x="559" y="0"/>
                      <a:pt x="256" y="200"/>
                      <a:pt x="141" y="522"/>
                    </a:cubicBezTo>
                    <a:cubicBezTo>
                      <a:pt x="0" y="931"/>
                      <a:pt x="211" y="1377"/>
                      <a:pt x="620" y="1517"/>
                    </a:cubicBezTo>
                    <a:cubicBezTo>
                      <a:pt x="706" y="1548"/>
                      <a:pt x="795" y="1563"/>
                      <a:pt x="881" y="1563"/>
                    </a:cubicBezTo>
                    <a:cubicBezTo>
                      <a:pt x="1204" y="1563"/>
                      <a:pt x="1504" y="1361"/>
                      <a:pt x="1615" y="1043"/>
                    </a:cubicBezTo>
                    <a:cubicBezTo>
                      <a:pt x="1760" y="635"/>
                      <a:pt x="1544" y="189"/>
                      <a:pt x="1141" y="44"/>
                    </a:cubicBezTo>
                    <a:cubicBezTo>
                      <a:pt x="1055" y="14"/>
                      <a:pt x="968"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4765984" y="-7172809"/>
                <a:ext cx="61054" cy="54224"/>
              </a:xfrm>
              <a:custGeom>
                <a:avLst/>
                <a:gdLst/>
                <a:ahLst/>
                <a:cxnLst/>
                <a:rect l="l" t="t" r="r" b="b"/>
                <a:pathLst>
                  <a:path w="1761" h="1564" extrusionOk="0">
                    <a:moveTo>
                      <a:pt x="880" y="0"/>
                    </a:moveTo>
                    <a:cubicBezTo>
                      <a:pt x="559" y="0"/>
                      <a:pt x="256" y="200"/>
                      <a:pt x="141" y="522"/>
                    </a:cubicBezTo>
                    <a:cubicBezTo>
                      <a:pt x="0" y="931"/>
                      <a:pt x="212" y="1377"/>
                      <a:pt x="620" y="1518"/>
                    </a:cubicBezTo>
                    <a:cubicBezTo>
                      <a:pt x="706" y="1548"/>
                      <a:pt x="793" y="1563"/>
                      <a:pt x="879" y="1563"/>
                    </a:cubicBezTo>
                    <a:cubicBezTo>
                      <a:pt x="1199" y="1563"/>
                      <a:pt x="1500" y="1362"/>
                      <a:pt x="1615" y="1044"/>
                    </a:cubicBezTo>
                    <a:cubicBezTo>
                      <a:pt x="1760" y="635"/>
                      <a:pt x="1545" y="189"/>
                      <a:pt x="1136" y="44"/>
                    </a:cubicBezTo>
                    <a:cubicBezTo>
                      <a:pt x="1052" y="14"/>
                      <a:pt x="965" y="0"/>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4609596" y="-7399886"/>
                <a:ext cx="151231" cy="111880"/>
              </a:xfrm>
              <a:custGeom>
                <a:avLst/>
                <a:gdLst/>
                <a:ahLst/>
                <a:cxnLst/>
                <a:rect l="l" t="t" r="r" b="b"/>
                <a:pathLst>
                  <a:path w="4362" h="3227" extrusionOk="0">
                    <a:moveTo>
                      <a:pt x="594" y="1"/>
                    </a:moveTo>
                    <a:cubicBezTo>
                      <a:pt x="441" y="1"/>
                      <a:pt x="326" y="41"/>
                      <a:pt x="263" y="126"/>
                    </a:cubicBezTo>
                    <a:cubicBezTo>
                      <a:pt x="0" y="478"/>
                      <a:pt x="714" y="1459"/>
                      <a:pt x="1859" y="2322"/>
                    </a:cubicBezTo>
                    <a:cubicBezTo>
                      <a:pt x="2694" y="2951"/>
                      <a:pt x="3671" y="3158"/>
                      <a:pt x="4135" y="3224"/>
                    </a:cubicBezTo>
                    <a:cubicBezTo>
                      <a:pt x="4146" y="3225"/>
                      <a:pt x="4156" y="3226"/>
                      <a:pt x="4166" y="3226"/>
                    </a:cubicBezTo>
                    <a:cubicBezTo>
                      <a:pt x="4281" y="3226"/>
                      <a:pt x="4361" y="3106"/>
                      <a:pt x="4314" y="2994"/>
                    </a:cubicBezTo>
                    <a:cubicBezTo>
                      <a:pt x="4121" y="2562"/>
                      <a:pt x="3652" y="1684"/>
                      <a:pt x="2821" y="1060"/>
                    </a:cubicBezTo>
                    <a:cubicBezTo>
                      <a:pt x="1948" y="400"/>
                      <a:pt x="1077" y="1"/>
                      <a:pt x="5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4777875" y="-7426546"/>
                <a:ext cx="176436" cy="55264"/>
              </a:xfrm>
              <a:custGeom>
                <a:avLst/>
                <a:gdLst/>
                <a:ahLst/>
                <a:cxnLst/>
                <a:rect l="l" t="t" r="r" b="b"/>
                <a:pathLst>
                  <a:path w="5089" h="1594" extrusionOk="0">
                    <a:moveTo>
                      <a:pt x="2362" y="0"/>
                    </a:moveTo>
                    <a:cubicBezTo>
                      <a:pt x="1375" y="0"/>
                      <a:pt x="522" y="369"/>
                      <a:pt x="123" y="575"/>
                    </a:cubicBezTo>
                    <a:cubicBezTo>
                      <a:pt x="5" y="632"/>
                      <a:pt x="1" y="796"/>
                      <a:pt x="113" y="862"/>
                    </a:cubicBezTo>
                    <a:cubicBezTo>
                      <a:pt x="517" y="1106"/>
                      <a:pt x="1404" y="1556"/>
                      <a:pt x="2451" y="1589"/>
                    </a:cubicBezTo>
                    <a:cubicBezTo>
                      <a:pt x="2545" y="1592"/>
                      <a:pt x="2637" y="1594"/>
                      <a:pt x="2729" y="1594"/>
                    </a:cubicBezTo>
                    <a:cubicBezTo>
                      <a:pt x="4032" y="1594"/>
                      <a:pt x="5061" y="1288"/>
                      <a:pt x="5075" y="881"/>
                    </a:cubicBezTo>
                    <a:cubicBezTo>
                      <a:pt x="5089" y="439"/>
                      <a:pt x="3934" y="50"/>
                      <a:pt x="2502" y="3"/>
                    </a:cubicBezTo>
                    <a:cubicBezTo>
                      <a:pt x="2455" y="1"/>
                      <a:pt x="2409" y="0"/>
                      <a:pt x="2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4767579" y="-7447347"/>
                <a:ext cx="300000" cy="151300"/>
              </a:xfrm>
              <a:custGeom>
                <a:avLst/>
                <a:gdLst/>
                <a:ahLst/>
                <a:cxnLst/>
                <a:rect l="l" t="t" r="r" b="b"/>
                <a:pathLst>
                  <a:path w="8653" h="4364" extrusionOk="0">
                    <a:moveTo>
                      <a:pt x="5511" y="1"/>
                    </a:moveTo>
                    <a:cubicBezTo>
                      <a:pt x="5450" y="1"/>
                      <a:pt x="5389" y="30"/>
                      <a:pt x="5350" y="101"/>
                    </a:cubicBezTo>
                    <a:lnTo>
                      <a:pt x="4703" y="1283"/>
                    </a:lnTo>
                    <a:lnTo>
                      <a:pt x="262" y="1143"/>
                    </a:lnTo>
                    <a:cubicBezTo>
                      <a:pt x="261" y="1143"/>
                      <a:pt x="259" y="1143"/>
                      <a:pt x="258" y="1143"/>
                    </a:cubicBezTo>
                    <a:cubicBezTo>
                      <a:pt x="4" y="1143"/>
                      <a:pt x="1" y="1523"/>
                      <a:pt x="253" y="1528"/>
                    </a:cubicBezTo>
                    <a:lnTo>
                      <a:pt x="4618" y="1664"/>
                    </a:lnTo>
                    <a:cubicBezTo>
                      <a:pt x="4632" y="1692"/>
                      <a:pt x="4656" y="1711"/>
                      <a:pt x="4684" y="1725"/>
                    </a:cubicBezTo>
                    <a:cubicBezTo>
                      <a:pt x="4710" y="1739"/>
                      <a:pt x="4740" y="1747"/>
                      <a:pt x="4772" y="1747"/>
                    </a:cubicBezTo>
                    <a:cubicBezTo>
                      <a:pt x="4791" y="1747"/>
                      <a:pt x="4810" y="1744"/>
                      <a:pt x="4829" y="1739"/>
                    </a:cubicBezTo>
                    <a:lnTo>
                      <a:pt x="8256" y="4320"/>
                    </a:lnTo>
                    <a:cubicBezTo>
                      <a:pt x="8295" y="4350"/>
                      <a:pt x="8335" y="4363"/>
                      <a:pt x="8373" y="4363"/>
                    </a:cubicBezTo>
                    <a:cubicBezTo>
                      <a:pt x="8532" y="4363"/>
                      <a:pt x="8652" y="4140"/>
                      <a:pt x="8486" y="4015"/>
                    </a:cubicBezTo>
                    <a:lnTo>
                      <a:pt x="5059" y="1434"/>
                    </a:lnTo>
                    <a:lnTo>
                      <a:pt x="5688" y="288"/>
                    </a:lnTo>
                    <a:cubicBezTo>
                      <a:pt x="5771" y="135"/>
                      <a:pt x="5641" y="1"/>
                      <a:pt x="5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8"/>
            <p:cNvGrpSpPr/>
            <p:nvPr/>
          </p:nvGrpSpPr>
          <p:grpSpPr>
            <a:xfrm rot="-1799957">
              <a:off x="167936" y="2080359"/>
              <a:ext cx="559190" cy="463820"/>
              <a:chOff x="672195" y="-1729204"/>
              <a:chExt cx="406852" cy="337408"/>
            </a:xfrm>
          </p:grpSpPr>
          <p:sp>
            <p:nvSpPr>
              <p:cNvPr id="171" name="Google Shape;171;p8"/>
              <p:cNvSpPr/>
              <p:nvPr/>
            </p:nvSpPr>
            <p:spPr>
              <a:xfrm>
                <a:off x="672195" y="-1729204"/>
                <a:ext cx="406852" cy="337408"/>
              </a:xfrm>
              <a:custGeom>
                <a:avLst/>
                <a:gdLst/>
                <a:ahLst/>
                <a:cxnLst/>
                <a:rect l="l" t="t" r="r" b="b"/>
                <a:pathLst>
                  <a:path w="11735" h="9732" extrusionOk="0">
                    <a:moveTo>
                      <a:pt x="6617" y="1"/>
                    </a:moveTo>
                    <a:cubicBezTo>
                      <a:pt x="6334" y="1"/>
                      <a:pt x="6047" y="26"/>
                      <a:pt x="5759" y="79"/>
                    </a:cubicBezTo>
                    <a:lnTo>
                      <a:pt x="5764" y="83"/>
                    </a:lnTo>
                    <a:lnTo>
                      <a:pt x="5759" y="83"/>
                    </a:lnTo>
                    <a:lnTo>
                      <a:pt x="4304" y="346"/>
                    </a:lnTo>
                    <a:lnTo>
                      <a:pt x="4285" y="351"/>
                    </a:lnTo>
                    <a:lnTo>
                      <a:pt x="4271" y="356"/>
                    </a:lnTo>
                    <a:cubicBezTo>
                      <a:pt x="1699" y="825"/>
                      <a:pt x="0" y="3285"/>
                      <a:pt x="469" y="5852"/>
                    </a:cubicBezTo>
                    <a:cubicBezTo>
                      <a:pt x="886" y="8133"/>
                      <a:pt x="2877" y="9732"/>
                      <a:pt x="5116" y="9732"/>
                    </a:cubicBezTo>
                    <a:cubicBezTo>
                      <a:pt x="5398" y="9732"/>
                      <a:pt x="5684" y="9706"/>
                      <a:pt x="5971" y="9654"/>
                    </a:cubicBezTo>
                    <a:cubicBezTo>
                      <a:pt x="5994" y="9649"/>
                      <a:pt x="6013" y="9645"/>
                      <a:pt x="6036" y="9640"/>
                    </a:cubicBezTo>
                    <a:cubicBezTo>
                      <a:pt x="6088" y="9631"/>
                      <a:pt x="6140" y="9621"/>
                      <a:pt x="6191" y="9612"/>
                    </a:cubicBezTo>
                    <a:lnTo>
                      <a:pt x="7463" y="9377"/>
                    </a:lnTo>
                    <a:lnTo>
                      <a:pt x="7468" y="9377"/>
                    </a:lnTo>
                    <a:cubicBezTo>
                      <a:pt x="10035" y="8908"/>
                      <a:pt x="11735" y="6443"/>
                      <a:pt x="11265" y="3876"/>
                    </a:cubicBezTo>
                    <a:cubicBezTo>
                      <a:pt x="10844" y="1596"/>
                      <a:pt x="8857" y="1"/>
                      <a:pt x="6617" y="1"/>
                    </a:cubicBezTo>
                    <a:close/>
                  </a:path>
                </a:pathLst>
              </a:custGeom>
              <a:solidFill>
                <a:schemeClr val="accent5"/>
              </a:solidFill>
              <a:ln w="19050" cap="flat" cmpd="sng">
                <a:solidFill>
                  <a:schemeClr val="accent5"/>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97710" y="-1701435"/>
                <a:ext cx="228857" cy="284537"/>
              </a:xfrm>
              <a:custGeom>
                <a:avLst/>
                <a:gdLst/>
                <a:ahLst/>
                <a:cxnLst/>
                <a:rect l="l" t="t" r="r" b="b"/>
                <a:pathLst>
                  <a:path w="6601" h="8207" extrusionOk="0">
                    <a:moveTo>
                      <a:pt x="5159" y="0"/>
                    </a:moveTo>
                    <a:lnTo>
                      <a:pt x="3700" y="268"/>
                    </a:lnTo>
                    <a:cubicBezTo>
                      <a:pt x="3690" y="273"/>
                      <a:pt x="3676" y="273"/>
                      <a:pt x="3667" y="273"/>
                    </a:cubicBezTo>
                    <a:cubicBezTo>
                      <a:pt x="1470" y="644"/>
                      <a:pt x="1" y="2742"/>
                      <a:pt x="405" y="4934"/>
                    </a:cubicBezTo>
                    <a:cubicBezTo>
                      <a:pt x="756" y="6859"/>
                      <a:pt x="2439" y="8207"/>
                      <a:pt x="4326" y="8207"/>
                    </a:cubicBezTo>
                    <a:cubicBezTo>
                      <a:pt x="4582" y="8207"/>
                      <a:pt x="4842" y="8182"/>
                      <a:pt x="5103" y="8130"/>
                    </a:cubicBezTo>
                    <a:lnTo>
                      <a:pt x="5136" y="8121"/>
                    </a:lnTo>
                    <a:lnTo>
                      <a:pt x="6600" y="7858"/>
                    </a:lnTo>
                    <a:lnTo>
                      <a:pt x="51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753387" y="-1703619"/>
                <a:ext cx="297503" cy="276944"/>
              </a:xfrm>
              <a:custGeom>
                <a:avLst/>
                <a:gdLst/>
                <a:ahLst/>
                <a:cxnLst/>
                <a:rect l="l" t="t" r="r" b="b"/>
                <a:pathLst>
                  <a:path w="8581" h="7988" extrusionOk="0">
                    <a:moveTo>
                      <a:pt x="4272" y="0"/>
                    </a:moveTo>
                    <a:cubicBezTo>
                      <a:pt x="3785" y="0"/>
                      <a:pt x="3293" y="90"/>
                      <a:pt x="2821" y="275"/>
                    </a:cubicBezTo>
                    <a:cubicBezTo>
                      <a:pt x="1038" y="969"/>
                      <a:pt x="0" y="2828"/>
                      <a:pt x="343" y="4710"/>
                    </a:cubicBezTo>
                    <a:cubicBezTo>
                      <a:pt x="648" y="6372"/>
                      <a:pt x="1958" y="7658"/>
                      <a:pt x="3619" y="7935"/>
                    </a:cubicBezTo>
                    <a:cubicBezTo>
                      <a:pt x="3836" y="7970"/>
                      <a:pt x="4052" y="7988"/>
                      <a:pt x="4267" y="7988"/>
                    </a:cubicBezTo>
                    <a:cubicBezTo>
                      <a:pt x="5699" y="7988"/>
                      <a:pt x="7045" y="7218"/>
                      <a:pt x="7759" y="5940"/>
                    </a:cubicBezTo>
                    <a:cubicBezTo>
                      <a:pt x="8581" y="4466"/>
                      <a:pt x="8388" y="2640"/>
                      <a:pt x="7280" y="1368"/>
                    </a:cubicBezTo>
                    <a:cubicBezTo>
                      <a:pt x="6509" y="482"/>
                      <a:pt x="5403" y="0"/>
                      <a:pt x="4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794539" y="-1669817"/>
                <a:ext cx="213879" cy="209233"/>
              </a:xfrm>
              <a:custGeom>
                <a:avLst/>
                <a:gdLst/>
                <a:ahLst/>
                <a:cxnLst/>
                <a:rect l="l" t="t" r="r" b="b"/>
                <a:pathLst>
                  <a:path w="6169" h="6035" extrusionOk="0">
                    <a:moveTo>
                      <a:pt x="2681" y="0"/>
                    </a:moveTo>
                    <a:cubicBezTo>
                      <a:pt x="2633" y="0"/>
                      <a:pt x="2584" y="4"/>
                      <a:pt x="2535" y="13"/>
                    </a:cubicBezTo>
                    <a:cubicBezTo>
                      <a:pt x="2085" y="98"/>
                      <a:pt x="1789" y="525"/>
                      <a:pt x="1874" y="975"/>
                    </a:cubicBezTo>
                    <a:lnTo>
                      <a:pt x="2127" y="2355"/>
                    </a:lnTo>
                    <a:lnTo>
                      <a:pt x="742" y="2609"/>
                    </a:lnTo>
                    <a:cubicBezTo>
                      <a:pt x="297" y="2689"/>
                      <a:pt x="1" y="3120"/>
                      <a:pt x="81" y="3566"/>
                    </a:cubicBezTo>
                    <a:cubicBezTo>
                      <a:pt x="156" y="3967"/>
                      <a:pt x="503" y="4246"/>
                      <a:pt x="896" y="4246"/>
                    </a:cubicBezTo>
                    <a:cubicBezTo>
                      <a:pt x="944" y="4246"/>
                      <a:pt x="993" y="4242"/>
                      <a:pt x="1043" y="4233"/>
                    </a:cubicBezTo>
                    <a:lnTo>
                      <a:pt x="2423" y="3979"/>
                    </a:lnTo>
                    <a:lnTo>
                      <a:pt x="2676" y="5359"/>
                    </a:lnTo>
                    <a:cubicBezTo>
                      <a:pt x="2747" y="5756"/>
                      <a:pt x="3097" y="6034"/>
                      <a:pt x="3488" y="6034"/>
                    </a:cubicBezTo>
                    <a:cubicBezTo>
                      <a:pt x="3536" y="6034"/>
                      <a:pt x="3585" y="6030"/>
                      <a:pt x="3634" y="6021"/>
                    </a:cubicBezTo>
                    <a:cubicBezTo>
                      <a:pt x="4084" y="5937"/>
                      <a:pt x="4380" y="5510"/>
                      <a:pt x="4296" y="5064"/>
                    </a:cubicBezTo>
                    <a:lnTo>
                      <a:pt x="4047" y="3679"/>
                    </a:lnTo>
                    <a:lnTo>
                      <a:pt x="5427" y="3430"/>
                    </a:lnTo>
                    <a:cubicBezTo>
                      <a:pt x="5873" y="3346"/>
                      <a:pt x="6168" y="2919"/>
                      <a:pt x="6089" y="2468"/>
                    </a:cubicBezTo>
                    <a:cubicBezTo>
                      <a:pt x="6014" y="2073"/>
                      <a:pt x="5670" y="1792"/>
                      <a:pt x="5279" y="1792"/>
                    </a:cubicBezTo>
                    <a:cubicBezTo>
                      <a:pt x="5229" y="1792"/>
                      <a:pt x="5178" y="1797"/>
                      <a:pt x="5126" y="1806"/>
                    </a:cubicBezTo>
                    <a:lnTo>
                      <a:pt x="3746" y="2060"/>
                    </a:lnTo>
                    <a:lnTo>
                      <a:pt x="3493" y="680"/>
                    </a:lnTo>
                    <a:cubicBezTo>
                      <a:pt x="3422" y="279"/>
                      <a:pt x="3072" y="0"/>
                      <a:pt x="2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869075" y="-1653731"/>
                <a:ext cx="38934" cy="46354"/>
              </a:xfrm>
              <a:custGeom>
                <a:avLst/>
                <a:gdLst/>
                <a:ahLst/>
                <a:cxnLst/>
                <a:rect l="l" t="t" r="r" b="b"/>
                <a:pathLst>
                  <a:path w="1123" h="1337" extrusionOk="0">
                    <a:moveTo>
                      <a:pt x="565" y="0"/>
                    </a:moveTo>
                    <a:cubicBezTo>
                      <a:pt x="534" y="0"/>
                      <a:pt x="502" y="3"/>
                      <a:pt x="470" y="9"/>
                    </a:cubicBezTo>
                    <a:cubicBezTo>
                      <a:pt x="188" y="61"/>
                      <a:pt x="1" y="328"/>
                      <a:pt x="52" y="610"/>
                    </a:cubicBezTo>
                    <a:cubicBezTo>
                      <a:pt x="101" y="878"/>
                      <a:pt x="397" y="1337"/>
                      <a:pt x="672" y="1337"/>
                    </a:cubicBezTo>
                    <a:cubicBezTo>
                      <a:pt x="686" y="1337"/>
                      <a:pt x="700" y="1335"/>
                      <a:pt x="714" y="1333"/>
                    </a:cubicBezTo>
                    <a:cubicBezTo>
                      <a:pt x="996" y="1281"/>
                      <a:pt x="1122" y="704"/>
                      <a:pt x="1075" y="422"/>
                    </a:cubicBezTo>
                    <a:cubicBezTo>
                      <a:pt x="1026" y="173"/>
                      <a:pt x="810"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894938" y="-1522928"/>
                <a:ext cx="38934" cy="46388"/>
              </a:xfrm>
              <a:custGeom>
                <a:avLst/>
                <a:gdLst/>
                <a:ahLst/>
                <a:cxnLst/>
                <a:rect l="l" t="t" r="r" b="b"/>
                <a:pathLst>
                  <a:path w="1123" h="1338" extrusionOk="0">
                    <a:moveTo>
                      <a:pt x="459" y="1"/>
                    </a:moveTo>
                    <a:cubicBezTo>
                      <a:pt x="444" y="1"/>
                      <a:pt x="429" y="2"/>
                      <a:pt x="414" y="5"/>
                    </a:cubicBezTo>
                    <a:cubicBezTo>
                      <a:pt x="132" y="57"/>
                      <a:pt x="1" y="630"/>
                      <a:pt x="52" y="911"/>
                    </a:cubicBezTo>
                    <a:cubicBezTo>
                      <a:pt x="98" y="1161"/>
                      <a:pt x="318" y="1337"/>
                      <a:pt x="564" y="1337"/>
                    </a:cubicBezTo>
                    <a:cubicBezTo>
                      <a:pt x="595" y="1337"/>
                      <a:pt x="627" y="1335"/>
                      <a:pt x="658" y="1329"/>
                    </a:cubicBezTo>
                    <a:cubicBezTo>
                      <a:pt x="935" y="1277"/>
                      <a:pt x="1123" y="1005"/>
                      <a:pt x="1076" y="723"/>
                    </a:cubicBezTo>
                    <a:cubicBezTo>
                      <a:pt x="1022" y="457"/>
                      <a:pt x="729" y="1"/>
                      <a:pt x="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942156" y="-1596113"/>
                <a:ext cx="49474" cy="36022"/>
              </a:xfrm>
              <a:custGeom>
                <a:avLst/>
                <a:gdLst/>
                <a:ahLst/>
                <a:cxnLst/>
                <a:rect l="l" t="t" r="r" b="b"/>
                <a:pathLst>
                  <a:path w="1427" h="1039" extrusionOk="0">
                    <a:moveTo>
                      <a:pt x="864" y="0"/>
                    </a:moveTo>
                    <a:cubicBezTo>
                      <a:pt x="833" y="0"/>
                      <a:pt x="801" y="3"/>
                      <a:pt x="770" y="9"/>
                    </a:cubicBezTo>
                    <a:cubicBezTo>
                      <a:pt x="488" y="60"/>
                      <a:pt x="0" y="384"/>
                      <a:pt x="52" y="666"/>
                    </a:cubicBezTo>
                    <a:cubicBezTo>
                      <a:pt x="96" y="907"/>
                      <a:pt x="523" y="1038"/>
                      <a:pt x="821" y="1038"/>
                    </a:cubicBezTo>
                    <a:cubicBezTo>
                      <a:pt x="871" y="1038"/>
                      <a:pt x="917" y="1035"/>
                      <a:pt x="958" y="1027"/>
                    </a:cubicBezTo>
                    <a:cubicBezTo>
                      <a:pt x="1239" y="976"/>
                      <a:pt x="1427" y="708"/>
                      <a:pt x="1375" y="427"/>
                    </a:cubicBezTo>
                    <a:cubicBezTo>
                      <a:pt x="1329" y="176"/>
                      <a:pt x="1109" y="0"/>
                      <a:pt x="8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811318" y="-1570320"/>
                <a:ext cx="49647" cy="36057"/>
              </a:xfrm>
              <a:custGeom>
                <a:avLst/>
                <a:gdLst/>
                <a:ahLst/>
                <a:cxnLst/>
                <a:rect l="l" t="t" r="r" b="b"/>
                <a:pathLst>
                  <a:path w="1432" h="1040" extrusionOk="0">
                    <a:moveTo>
                      <a:pt x="606" y="0"/>
                    </a:moveTo>
                    <a:cubicBezTo>
                      <a:pt x="556" y="0"/>
                      <a:pt x="510" y="4"/>
                      <a:pt x="470" y="11"/>
                    </a:cubicBezTo>
                    <a:cubicBezTo>
                      <a:pt x="188" y="63"/>
                      <a:pt x="0" y="330"/>
                      <a:pt x="52" y="617"/>
                    </a:cubicBezTo>
                    <a:cubicBezTo>
                      <a:pt x="97" y="864"/>
                      <a:pt x="314" y="1040"/>
                      <a:pt x="557" y="1040"/>
                    </a:cubicBezTo>
                    <a:cubicBezTo>
                      <a:pt x="590" y="1040"/>
                      <a:pt x="624" y="1036"/>
                      <a:pt x="657" y="1030"/>
                    </a:cubicBezTo>
                    <a:cubicBezTo>
                      <a:pt x="939" y="978"/>
                      <a:pt x="1432" y="654"/>
                      <a:pt x="1380" y="372"/>
                    </a:cubicBezTo>
                    <a:cubicBezTo>
                      <a:pt x="1336" y="131"/>
                      <a:pt x="905" y="0"/>
                      <a:pt x="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9" name="Google Shape;179;p8"/>
          <p:cNvSpPr txBox="1">
            <a:spLocks noGrp="1"/>
          </p:cNvSpPr>
          <p:nvPr>
            <p:ph type="title"/>
          </p:nvPr>
        </p:nvSpPr>
        <p:spPr>
          <a:xfrm>
            <a:off x="2657575" y="1672125"/>
            <a:ext cx="3828900" cy="1799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793070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7" cstate="email">
            <a:alphaModFix/>
            <a:extLst>
              <a:ext uri="{28A0092B-C50C-407E-A947-70E740481C1C}">
                <a14:useLocalDpi xmlns:a14="http://schemas.microsoft.com/office/drawing/2010/main"/>
              </a:ext>
            </a:extLst>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Alfa Slab One"/>
              <a:buNone/>
              <a:defRPr sz="2800">
                <a:solidFill>
                  <a:schemeClr val="dk2"/>
                </a:solidFill>
                <a:latin typeface="Alfa Slab One"/>
                <a:ea typeface="Alfa Slab One"/>
                <a:cs typeface="Alfa Slab One"/>
                <a:sym typeface="Alfa Slab One"/>
              </a:defRPr>
            </a:lvl1pPr>
            <a:lvl2pPr lvl="1">
              <a:spcBef>
                <a:spcPts val="0"/>
              </a:spcBef>
              <a:spcAft>
                <a:spcPts val="0"/>
              </a:spcAft>
              <a:buClr>
                <a:schemeClr val="dk2"/>
              </a:buClr>
              <a:buSzPts val="2800"/>
              <a:buFont typeface="Alfa Slab One"/>
              <a:buNone/>
              <a:defRPr sz="2800">
                <a:solidFill>
                  <a:schemeClr val="dk2"/>
                </a:solidFill>
                <a:latin typeface="Alfa Slab One"/>
                <a:ea typeface="Alfa Slab One"/>
                <a:cs typeface="Alfa Slab One"/>
                <a:sym typeface="Alfa Slab One"/>
              </a:defRPr>
            </a:lvl2pPr>
            <a:lvl3pPr lvl="2">
              <a:spcBef>
                <a:spcPts val="0"/>
              </a:spcBef>
              <a:spcAft>
                <a:spcPts val="0"/>
              </a:spcAft>
              <a:buClr>
                <a:schemeClr val="dk2"/>
              </a:buClr>
              <a:buSzPts val="2800"/>
              <a:buFont typeface="Alfa Slab One"/>
              <a:buNone/>
              <a:defRPr sz="2800">
                <a:solidFill>
                  <a:schemeClr val="dk2"/>
                </a:solidFill>
                <a:latin typeface="Alfa Slab One"/>
                <a:ea typeface="Alfa Slab One"/>
                <a:cs typeface="Alfa Slab One"/>
                <a:sym typeface="Alfa Slab One"/>
              </a:defRPr>
            </a:lvl3pPr>
            <a:lvl4pPr lvl="3">
              <a:spcBef>
                <a:spcPts val="0"/>
              </a:spcBef>
              <a:spcAft>
                <a:spcPts val="0"/>
              </a:spcAft>
              <a:buClr>
                <a:schemeClr val="dk2"/>
              </a:buClr>
              <a:buSzPts val="2800"/>
              <a:buFont typeface="Alfa Slab One"/>
              <a:buNone/>
              <a:defRPr sz="2800">
                <a:solidFill>
                  <a:schemeClr val="dk2"/>
                </a:solidFill>
                <a:latin typeface="Alfa Slab One"/>
                <a:ea typeface="Alfa Slab One"/>
                <a:cs typeface="Alfa Slab One"/>
                <a:sym typeface="Alfa Slab One"/>
              </a:defRPr>
            </a:lvl4pPr>
            <a:lvl5pPr lvl="4">
              <a:spcBef>
                <a:spcPts val="0"/>
              </a:spcBef>
              <a:spcAft>
                <a:spcPts val="0"/>
              </a:spcAft>
              <a:buClr>
                <a:schemeClr val="dk2"/>
              </a:buClr>
              <a:buSzPts val="2800"/>
              <a:buFont typeface="Alfa Slab One"/>
              <a:buNone/>
              <a:defRPr sz="2800">
                <a:solidFill>
                  <a:schemeClr val="dk2"/>
                </a:solidFill>
                <a:latin typeface="Alfa Slab One"/>
                <a:ea typeface="Alfa Slab One"/>
                <a:cs typeface="Alfa Slab One"/>
                <a:sym typeface="Alfa Slab One"/>
              </a:defRPr>
            </a:lvl5pPr>
            <a:lvl6pPr lvl="5">
              <a:spcBef>
                <a:spcPts val="0"/>
              </a:spcBef>
              <a:spcAft>
                <a:spcPts val="0"/>
              </a:spcAft>
              <a:buClr>
                <a:schemeClr val="dk2"/>
              </a:buClr>
              <a:buSzPts val="2800"/>
              <a:buFont typeface="Alfa Slab One"/>
              <a:buNone/>
              <a:defRPr sz="2800">
                <a:solidFill>
                  <a:schemeClr val="dk2"/>
                </a:solidFill>
                <a:latin typeface="Alfa Slab One"/>
                <a:ea typeface="Alfa Slab One"/>
                <a:cs typeface="Alfa Slab One"/>
                <a:sym typeface="Alfa Slab One"/>
              </a:defRPr>
            </a:lvl6pPr>
            <a:lvl7pPr lvl="6">
              <a:spcBef>
                <a:spcPts val="0"/>
              </a:spcBef>
              <a:spcAft>
                <a:spcPts val="0"/>
              </a:spcAft>
              <a:buClr>
                <a:schemeClr val="dk2"/>
              </a:buClr>
              <a:buSzPts val="2800"/>
              <a:buFont typeface="Alfa Slab One"/>
              <a:buNone/>
              <a:defRPr sz="2800">
                <a:solidFill>
                  <a:schemeClr val="dk2"/>
                </a:solidFill>
                <a:latin typeface="Alfa Slab One"/>
                <a:ea typeface="Alfa Slab One"/>
                <a:cs typeface="Alfa Slab One"/>
                <a:sym typeface="Alfa Slab One"/>
              </a:defRPr>
            </a:lvl7pPr>
            <a:lvl8pPr lvl="7">
              <a:spcBef>
                <a:spcPts val="0"/>
              </a:spcBef>
              <a:spcAft>
                <a:spcPts val="0"/>
              </a:spcAft>
              <a:buClr>
                <a:schemeClr val="dk2"/>
              </a:buClr>
              <a:buSzPts val="2800"/>
              <a:buFont typeface="Alfa Slab One"/>
              <a:buNone/>
              <a:defRPr sz="2800">
                <a:solidFill>
                  <a:schemeClr val="dk2"/>
                </a:solidFill>
                <a:latin typeface="Alfa Slab One"/>
                <a:ea typeface="Alfa Slab One"/>
                <a:cs typeface="Alfa Slab One"/>
                <a:sym typeface="Alfa Slab One"/>
              </a:defRPr>
            </a:lvl8pPr>
            <a:lvl9pPr lvl="8">
              <a:spcBef>
                <a:spcPts val="0"/>
              </a:spcBef>
              <a:spcAft>
                <a:spcPts val="0"/>
              </a:spcAft>
              <a:buClr>
                <a:schemeClr val="dk2"/>
              </a:buClr>
              <a:buSzPts val="2800"/>
              <a:buFont typeface="Alfa Slab One"/>
              <a:buNone/>
              <a:defRPr sz="2800">
                <a:solidFill>
                  <a:schemeClr val="dk2"/>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Lexend"/>
              <a:buChar char="●"/>
              <a:defRPr sz="1800">
                <a:solidFill>
                  <a:schemeClr val="accent2"/>
                </a:solidFill>
                <a:latin typeface="Lexend"/>
                <a:ea typeface="Lexend"/>
                <a:cs typeface="Lexend"/>
                <a:sym typeface="Lexend"/>
              </a:defRPr>
            </a:lvl1pPr>
            <a:lvl2pPr marL="914400" lvl="1" indent="-317500">
              <a:lnSpc>
                <a:spcPct val="115000"/>
              </a:lnSpc>
              <a:spcBef>
                <a:spcPts val="0"/>
              </a:spcBef>
              <a:spcAft>
                <a:spcPts val="0"/>
              </a:spcAft>
              <a:buClr>
                <a:schemeClr val="accent2"/>
              </a:buClr>
              <a:buSzPts val="1400"/>
              <a:buFont typeface="Lexend"/>
              <a:buChar char="○"/>
              <a:defRPr>
                <a:solidFill>
                  <a:schemeClr val="accent2"/>
                </a:solidFill>
                <a:latin typeface="Lexend"/>
                <a:ea typeface="Lexend"/>
                <a:cs typeface="Lexend"/>
                <a:sym typeface="Lexend"/>
              </a:defRPr>
            </a:lvl2pPr>
            <a:lvl3pPr marL="1371600" lvl="2" indent="-317500">
              <a:lnSpc>
                <a:spcPct val="115000"/>
              </a:lnSpc>
              <a:spcBef>
                <a:spcPts val="0"/>
              </a:spcBef>
              <a:spcAft>
                <a:spcPts val="0"/>
              </a:spcAft>
              <a:buClr>
                <a:schemeClr val="accent2"/>
              </a:buClr>
              <a:buSzPts val="1400"/>
              <a:buFont typeface="Lexend"/>
              <a:buChar char="■"/>
              <a:defRPr>
                <a:solidFill>
                  <a:schemeClr val="accent2"/>
                </a:solidFill>
                <a:latin typeface="Lexend"/>
                <a:ea typeface="Lexend"/>
                <a:cs typeface="Lexend"/>
                <a:sym typeface="Lexend"/>
              </a:defRPr>
            </a:lvl3pPr>
            <a:lvl4pPr marL="1828800" lvl="3" indent="-317500">
              <a:lnSpc>
                <a:spcPct val="115000"/>
              </a:lnSpc>
              <a:spcBef>
                <a:spcPts val="0"/>
              </a:spcBef>
              <a:spcAft>
                <a:spcPts val="0"/>
              </a:spcAft>
              <a:buClr>
                <a:schemeClr val="accent2"/>
              </a:buClr>
              <a:buSzPts val="1400"/>
              <a:buFont typeface="Lexend"/>
              <a:buChar char="●"/>
              <a:defRPr>
                <a:solidFill>
                  <a:schemeClr val="accent2"/>
                </a:solidFill>
                <a:latin typeface="Lexend"/>
                <a:ea typeface="Lexend"/>
                <a:cs typeface="Lexend"/>
                <a:sym typeface="Lexend"/>
              </a:defRPr>
            </a:lvl4pPr>
            <a:lvl5pPr marL="2286000" lvl="4" indent="-317500">
              <a:lnSpc>
                <a:spcPct val="115000"/>
              </a:lnSpc>
              <a:spcBef>
                <a:spcPts val="0"/>
              </a:spcBef>
              <a:spcAft>
                <a:spcPts val="0"/>
              </a:spcAft>
              <a:buClr>
                <a:schemeClr val="accent2"/>
              </a:buClr>
              <a:buSzPts val="1400"/>
              <a:buFont typeface="Lexend"/>
              <a:buChar char="○"/>
              <a:defRPr>
                <a:solidFill>
                  <a:schemeClr val="accent2"/>
                </a:solidFill>
                <a:latin typeface="Lexend"/>
                <a:ea typeface="Lexend"/>
                <a:cs typeface="Lexend"/>
                <a:sym typeface="Lexend"/>
              </a:defRPr>
            </a:lvl5pPr>
            <a:lvl6pPr marL="2743200" lvl="5" indent="-317500">
              <a:lnSpc>
                <a:spcPct val="115000"/>
              </a:lnSpc>
              <a:spcBef>
                <a:spcPts val="0"/>
              </a:spcBef>
              <a:spcAft>
                <a:spcPts val="0"/>
              </a:spcAft>
              <a:buClr>
                <a:schemeClr val="accent2"/>
              </a:buClr>
              <a:buSzPts val="1400"/>
              <a:buFont typeface="Lexend"/>
              <a:buChar char="■"/>
              <a:defRPr>
                <a:solidFill>
                  <a:schemeClr val="accent2"/>
                </a:solidFill>
                <a:latin typeface="Lexend"/>
                <a:ea typeface="Lexend"/>
                <a:cs typeface="Lexend"/>
                <a:sym typeface="Lexend"/>
              </a:defRPr>
            </a:lvl6pPr>
            <a:lvl7pPr marL="3200400" lvl="6" indent="-317500">
              <a:lnSpc>
                <a:spcPct val="115000"/>
              </a:lnSpc>
              <a:spcBef>
                <a:spcPts val="0"/>
              </a:spcBef>
              <a:spcAft>
                <a:spcPts val="0"/>
              </a:spcAft>
              <a:buClr>
                <a:schemeClr val="accent2"/>
              </a:buClr>
              <a:buSzPts val="1400"/>
              <a:buFont typeface="Lexend"/>
              <a:buChar char="●"/>
              <a:defRPr>
                <a:solidFill>
                  <a:schemeClr val="accent2"/>
                </a:solidFill>
                <a:latin typeface="Lexend"/>
                <a:ea typeface="Lexend"/>
                <a:cs typeface="Lexend"/>
                <a:sym typeface="Lexend"/>
              </a:defRPr>
            </a:lvl7pPr>
            <a:lvl8pPr marL="3657600" lvl="7" indent="-317500">
              <a:lnSpc>
                <a:spcPct val="115000"/>
              </a:lnSpc>
              <a:spcBef>
                <a:spcPts val="0"/>
              </a:spcBef>
              <a:spcAft>
                <a:spcPts val="0"/>
              </a:spcAft>
              <a:buClr>
                <a:schemeClr val="accent2"/>
              </a:buClr>
              <a:buSzPts val="1400"/>
              <a:buFont typeface="Lexend"/>
              <a:buChar char="○"/>
              <a:defRPr>
                <a:solidFill>
                  <a:schemeClr val="accent2"/>
                </a:solidFill>
                <a:latin typeface="Lexend"/>
                <a:ea typeface="Lexend"/>
                <a:cs typeface="Lexend"/>
                <a:sym typeface="Lexend"/>
              </a:defRPr>
            </a:lvl8pPr>
            <a:lvl9pPr marL="4114800" lvl="8" indent="-317500">
              <a:lnSpc>
                <a:spcPct val="115000"/>
              </a:lnSpc>
              <a:spcBef>
                <a:spcPts val="0"/>
              </a:spcBef>
              <a:spcAft>
                <a:spcPts val="0"/>
              </a:spcAft>
              <a:buClr>
                <a:schemeClr val="accent2"/>
              </a:buClr>
              <a:buSzPts val="1400"/>
              <a:buFont typeface="Lexend"/>
              <a:buChar char="■"/>
              <a:defRPr>
                <a:solidFill>
                  <a:schemeClr val="accent2"/>
                </a:solidFill>
                <a:latin typeface="Lexend"/>
                <a:ea typeface="Lexend"/>
                <a:cs typeface="Lexend"/>
                <a:sym typeface="Lexend"/>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5" r:id="rId2"/>
    <p:sldLayoutId id="2147483658" r:id="rId3"/>
    <p:sldLayoutId id="2147483678" r:id="rId4"/>
    <p:sldLayoutId id="214748367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500"/>
              <a:buFont typeface="Dosis"/>
              <a:buNone/>
              <a:defRPr sz="3500" b="1">
                <a:solidFill>
                  <a:schemeClr val="dk1"/>
                </a:solidFill>
                <a:latin typeface="Dosis"/>
                <a:ea typeface="Dosis"/>
                <a:cs typeface="Dosis"/>
                <a:sym typeface="Dosis"/>
              </a:defRPr>
            </a:lvl1pPr>
            <a:lvl2pPr lvl="1" rtl="0">
              <a:lnSpc>
                <a:spcPct val="115000"/>
              </a:lnSpc>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lnSpc>
                <a:spcPct val="115000"/>
              </a:lnSpc>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lnSpc>
                <a:spcPct val="115000"/>
              </a:lnSpc>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lnSpc>
                <a:spcPct val="115000"/>
              </a:lnSpc>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lnSpc>
                <a:spcPct val="115000"/>
              </a:lnSpc>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lnSpc>
                <a:spcPct val="115000"/>
              </a:lnSpc>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lnSpc>
                <a:spcPct val="115000"/>
              </a:lnSpc>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lnSpc>
                <a:spcPct val="115000"/>
              </a:lnSpc>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017725"/>
            <a:ext cx="7717500" cy="3586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2"/>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89221308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8.png"/><Relationship Id="rId17" Type="http://schemas.openxmlformats.org/officeDocument/2006/relationships/audio" Target="../media/audio2.wav"/><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3.svg"/><Relationship Id="rId11" Type="http://schemas.openxmlformats.org/officeDocument/2006/relationships/image" Target="../media/image7.png"/><Relationship Id="rId5" Type="http://schemas.openxmlformats.org/officeDocument/2006/relationships/image" Target="../media/image2.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42.jpeg"/><Relationship Id="rId9" Type="http://schemas.openxmlformats.org/officeDocument/2006/relationships/image" Target="../media/image44.gif"/></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47.png"/><Relationship Id="rId4" Type="http://schemas.openxmlformats.org/officeDocument/2006/relationships/image" Target="../media/image46.jpe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48.jpeg"/><Relationship Id="rId9" Type="http://schemas.openxmlformats.org/officeDocument/2006/relationships/image" Target="../media/image44.gif"/></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50.png"/><Relationship Id="rId12"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audio" Target="../media/audio2.wav"/><Relationship Id="rId1" Type="http://schemas.microsoft.com/office/2007/relationships/media" Target="../media/media1.mp3"/><Relationship Id="rId6" Type="http://schemas.openxmlformats.org/officeDocument/2006/relationships/image" Target="../media/image49.png"/><Relationship Id="rId11" Type="http://schemas.openxmlformats.org/officeDocument/2006/relationships/image" Target="../media/image51.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notesSlide" Target="../notesSlides/notesSlide10.xml"/><Relationship Id="rId9" Type="http://schemas.openxmlformats.org/officeDocument/2006/relationships/image" Target="../media/image22.pn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4.png"/><Relationship Id="rId3" Type="http://schemas.openxmlformats.org/officeDocument/2006/relationships/audio" Target="../media/audio2.wav"/><Relationship Id="rId21"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image" Target="../media/image53.jpeg"/><Relationship Id="rId2" Type="http://schemas.openxmlformats.org/officeDocument/2006/relationships/notesSlide" Target="../notesSlides/notesSlide11.xml"/><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audio" Target="../media/audio5.wav"/><Relationship Id="rId15" Type="http://schemas.openxmlformats.org/officeDocument/2006/relationships/image" Target="../media/image56.png"/><Relationship Id="rId10" Type="http://schemas.openxmlformats.org/officeDocument/2006/relationships/image" Target="../media/image38.png"/><Relationship Id="rId4" Type="http://schemas.openxmlformats.org/officeDocument/2006/relationships/audio" Target="../media/audio4.wav"/><Relationship Id="rId9" Type="http://schemas.openxmlformats.org/officeDocument/2006/relationships/image" Target="../media/image26.png"/><Relationship Id="rId14" Type="http://schemas.openxmlformats.org/officeDocument/2006/relationships/image" Target="../media/image55.gif"/></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gif"/><Relationship Id="rId3" Type="http://schemas.openxmlformats.org/officeDocument/2006/relationships/audio" Target="../media/audio2.wav"/><Relationship Id="rId21"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image" Target="../media/image54.png"/><Relationship Id="rId2" Type="http://schemas.openxmlformats.org/officeDocument/2006/relationships/notesSlide" Target="../notesSlides/notesSlide12.xml"/><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audio" Target="../media/audio5.wav"/><Relationship Id="rId15" Type="http://schemas.openxmlformats.org/officeDocument/2006/relationships/image" Target="../media/image56.png"/><Relationship Id="rId10" Type="http://schemas.openxmlformats.org/officeDocument/2006/relationships/image" Target="../media/image38.png"/><Relationship Id="rId4" Type="http://schemas.openxmlformats.org/officeDocument/2006/relationships/audio" Target="../media/audio4.wav"/><Relationship Id="rId9" Type="http://schemas.openxmlformats.org/officeDocument/2006/relationships/image" Target="../media/image26.png"/><Relationship Id="rId14" Type="http://schemas.openxmlformats.org/officeDocument/2006/relationships/image" Target="../media/image58.jpe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audio" Target="../media/audio2.wav"/><Relationship Id="rId4" Type="http://schemas.openxmlformats.org/officeDocument/2006/relationships/notesSlide" Target="../notesSlides/notesSlide13.xm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60.png"/><Relationship Id="rId5" Type="http://schemas.openxmlformats.org/officeDocument/2006/relationships/image" Target="../media/image20.png"/><Relationship Id="rId10" Type="http://schemas.openxmlformats.org/officeDocument/2006/relationships/image" Target="../media/image13.png"/><Relationship Id="rId4" Type="http://schemas.openxmlformats.org/officeDocument/2006/relationships/image" Target="../media/image59.jpe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62.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61.png"/><Relationship Id="rId5" Type="http://schemas.openxmlformats.org/officeDocument/2006/relationships/image" Target="../media/image20.png"/><Relationship Id="rId10" Type="http://schemas.openxmlformats.org/officeDocument/2006/relationships/image" Target="../media/image13.png"/><Relationship Id="rId4" Type="http://schemas.openxmlformats.org/officeDocument/2006/relationships/image" Target="../media/image59.jpe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audio" Target="../media/audio2.wav"/><Relationship Id="rId4" Type="http://schemas.openxmlformats.org/officeDocument/2006/relationships/notesSlide" Target="../notesSlides/notesSlide16.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audio" Target="../media/audio2.wav"/><Relationship Id="rId1" Type="http://schemas.microsoft.com/office/2007/relationships/media" Target="../media/media1.mp3"/><Relationship Id="rId6" Type="http://schemas.openxmlformats.org/officeDocument/2006/relationships/image" Target="../media/image3.svg"/><Relationship Id="rId11" Type="http://schemas.openxmlformats.org/officeDocument/2006/relationships/image" Target="../media/image7.png"/><Relationship Id="rId5" Type="http://schemas.openxmlformats.org/officeDocument/2006/relationships/image" Target="../media/image2.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5" Type="http://schemas.openxmlformats.org/officeDocument/2006/relationships/audio" Target="../media/audio2.wav"/><Relationship Id="rId10" Type="http://schemas.openxmlformats.org/officeDocument/2006/relationships/image" Target="../media/image13.png"/><Relationship Id="rId4" Type="http://schemas.openxmlformats.org/officeDocument/2006/relationships/audio" Target="../media/audio6.wav"/><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64.png"/><Relationship Id="rId10" Type="http://schemas.openxmlformats.org/officeDocument/2006/relationships/image" Target="../media/image38.png"/><Relationship Id="rId4" Type="http://schemas.openxmlformats.org/officeDocument/2006/relationships/image" Target="../media/image63.pn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slideLayout" Target="../slideLayouts/slideLayout1.xml"/><Relationship Id="rId21" Type="http://schemas.openxmlformats.org/officeDocument/2006/relationships/image" Target="../media/image27.png"/><Relationship Id="rId7" Type="http://schemas.openxmlformats.org/officeDocument/2006/relationships/image" Target="../media/image15.png"/><Relationship Id="rId12" Type="http://schemas.openxmlformats.org/officeDocument/2006/relationships/image" Target="../media/image11.png"/><Relationship Id="rId17" Type="http://schemas.openxmlformats.org/officeDocument/2006/relationships/image" Target="../media/image23.png"/><Relationship Id="rId25" Type="http://schemas.openxmlformats.org/officeDocument/2006/relationships/audio" Target="../media/audio2.wav"/><Relationship Id="rId2" Type="http://schemas.openxmlformats.org/officeDocument/2006/relationships/audio" Target="../media/media1.mp3"/><Relationship Id="rId16" Type="http://schemas.openxmlformats.org/officeDocument/2006/relationships/image" Target="../media/image22.png"/><Relationship Id="rId20" Type="http://schemas.openxmlformats.org/officeDocument/2006/relationships/image" Target="../media/image26.png"/><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14.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0.png"/><Relationship Id="rId22"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audio" Target="../media/audio2.wav"/><Relationship Id="rId4" Type="http://schemas.openxmlformats.org/officeDocument/2006/relationships/notesSlide" Target="../notesSlides/notesSlide1.xml"/><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audio" Target="../media/audio2.wav"/><Relationship Id="rId4" Type="http://schemas.openxmlformats.org/officeDocument/2006/relationships/notesSlide" Target="../notesSlides/notesSlide2.xml"/><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6.jpeg"/><Relationship Id="rId5" Type="http://schemas.openxmlformats.org/officeDocument/2006/relationships/image" Target="../media/image33.png"/><Relationship Id="rId10" Type="http://schemas.openxmlformats.org/officeDocument/2006/relationships/image" Target="../media/image35.jpeg"/><Relationship Id="rId19" Type="http://schemas.openxmlformats.org/officeDocument/2006/relationships/audio" Target="../media/audio2.wav"/><Relationship Id="rId4" Type="http://schemas.openxmlformats.org/officeDocument/2006/relationships/image" Target="../media/image32.png"/><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41.jpeg"/><Relationship Id="rId17"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40.jpeg"/><Relationship Id="rId5" Type="http://schemas.openxmlformats.org/officeDocument/2006/relationships/image" Target="../media/image33.png"/><Relationship Id="rId10" Type="http://schemas.openxmlformats.org/officeDocument/2006/relationships/image" Target="../media/image34.jpeg"/><Relationship Id="rId4" Type="http://schemas.openxmlformats.org/officeDocument/2006/relationships/image" Target="../media/image32.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audio" Target="../media/audio2.wav"/><Relationship Id="rId4" Type="http://schemas.openxmlformats.org/officeDocument/2006/relationships/notesSlide" Target="../notesSlides/notesSlide6.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8B25A25F-4CE9-D3CA-AC04-7B08B336300C}"/>
              </a:ext>
            </a:extLst>
          </p:cNvPr>
          <p:cNvSpPr/>
          <p:nvPr/>
        </p:nvSpPr>
        <p:spPr>
          <a:xfrm>
            <a:off x="0" y="161395"/>
            <a:ext cx="9144000" cy="4982105"/>
          </a:xfrm>
          <a:custGeom>
            <a:avLst/>
            <a:gdLst/>
            <a:ahLst/>
            <a:cxnLst/>
            <a:rect l="l" t="t" r="r" b="b"/>
            <a:pathLst>
              <a:path w="19302093" h="14042273">
                <a:moveTo>
                  <a:pt x="0" y="0"/>
                </a:moveTo>
                <a:lnTo>
                  <a:pt x="19302094" y="0"/>
                </a:lnTo>
                <a:lnTo>
                  <a:pt x="19302094" y="14042273"/>
                </a:lnTo>
                <a:lnTo>
                  <a:pt x="0" y="14042273"/>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5918" t="-18625" b="-21616"/>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a:extLst>
              <a:ext uri="{FF2B5EF4-FFF2-40B4-BE49-F238E27FC236}">
                <a16:creationId xmlns:a16="http://schemas.microsoft.com/office/drawing/2014/main" id="{3CE7B405-D64B-8B78-EAB0-0988FBA8490F}"/>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8455" b="100000" l="1563" r="99740">
                        <a14:foregroundMark x1="1823" y1="57726" x2="7031" y2="55394"/>
                        <a14:foregroundMark x1="14063" y1="49854" x2="33854" y2="43440"/>
                        <a14:foregroundMark x1="5469" y1="96501" x2="81510" y2="97376"/>
                        <a14:foregroundMark x1="81510" y1="97376" x2="97656" y2="96501"/>
                        <a14:foregroundMark x1="97656" y1="96501" x2="99479" y2="96501"/>
                        <a14:foregroundMark x1="50000" y1="9038" x2="55208" y2="10204"/>
                        <a14:foregroundMark x1="69271" y1="44315" x2="84115" y2="46356"/>
                        <a14:foregroundMark x1="84115" y1="46356" x2="89583" y2="44606"/>
                        <a14:foregroundMark x1="21094" y1="94461" x2="1042" y2="99708"/>
                        <a14:foregroundMark x1="21354" y1="94461" x2="34115" y2="99125"/>
                        <a14:foregroundMark x1="34115" y1="99125" x2="61458" y2="96501"/>
                        <a14:foregroundMark x1="61458" y1="96501" x2="73698" y2="98542"/>
                        <a14:foregroundMark x1="71875" y1="97959" x2="12500" y2="97668"/>
                        <a14:foregroundMark x1="12500" y1="97668" x2="8854" y2="98542"/>
                        <a14:foregroundMark x1="30729" y1="97959" x2="49479" y2="97085"/>
                        <a14:foregroundMark x1="49479" y1="97085" x2="64323" y2="99708"/>
                      </a14:backgroundRemoval>
                    </a14:imgEffect>
                  </a14:imgLayer>
                </a14:imgProps>
              </a:ext>
              <a:ext uri="{28A0092B-C50C-407E-A947-70E740481C1C}">
                <a14:useLocalDpi xmlns:a14="http://schemas.microsoft.com/office/drawing/2010/main"/>
              </a:ext>
            </a:extLst>
          </a:blip>
          <a:srcRect/>
          <a:stretch/>
        </p:blipFill>
        <p:spPr>
          <a:xfrm>
            <a:off x="3783353" y="1738600"/>
            <a:ext cx="1953521" cy="1745491"/>
          </a:xfrm>
          <a:prstGeom prst="rect">
            <a:avLst/>
          </a:prstGeom>
        </p:spPr>
      </p:pic>
      <p:pic>
        <p:nvPicPr>
          <p:cNvPr id="16" name="Picture 15">
            <a:extLst>
              <a:ext uri="{FF2B5EF4-FFF2-40B4-BE49-F238E27FC236}">
                <a16:creationId xmlns:a16="http://schemas.microsoft.com/office/drawing/2014/main" id="{5028D54E-5A14-9CC4-BDBB-946C0DBDB39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0889912" flipH="1">
            <a:off x="7419746" y="2042150"/>
            <a:ext cx="1715402" cy="1059202"/>
          </a:xfrm>
          <a:prstGeom prst="rect">
            <a:avLst/>
          </a:prstGeom>
        </p:spPr>
      </p:pic>
      <p:pic>
        <p:nvPicPr>
          <p:cNvPr id="18" name="Picture 17">
            <a:extLst>
              <a:ext uri="{FF2B5EF4-FFF2-40B4-BE49-F238E27FC236}">
                <a16:creationId xmlns:a16="http://schemas.microsoft.com/office/drawing/2014/main" id="{07132460-5926-58E2-59BE-BD99B0B69ED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651259" y="2611346"/>
            <a:ext cx="1066792" cy="925194"/>
          </a:xfrm>
          <a:prstGeom prst="rect">
            <a:avLst/>
          </a:prstGeom>
        </p:spPr>
      </p:pic>
      <p:pic>
        <p:nvPicPr>
          <p:cNvPr id="20" name="Picture 19">
            <a:extLst>
              <a:ext uri="{FF2B5EF4-FFF2-40B4-BE49-F238E27FC236}">
                <a16:creationId xmlns:a16="http://schemas.microsoft.com/office/drawing/2014/main" id="{8AF9741A-DB7F-4A50-EA92-B70519184B8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02012" y="3073943"/>
            <a:ext cx="2001323" cy="1899467"/>
          </a:xfrm>
          <a:prstGeom prst="rect">
            <a:avLst/>
          </a:prstGeom>
        </p:spPr>
      </p:pic>
      <p:pic>
        <p:nvPicPr>
          <p:cNvPr id="21" name="Picture 20">
            <a:extLst>
              <a:ext uri="{FF2B5EF4-FFF2-40B4-BE49-F238E27FC236}">
                <a16:creationId xmlns:a16="http://schemas.microsoft.com/office/drawing/2014/main" id="{F244E463-AC7B-FC05-0652-2996CA3FC91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r="-19826"/>
          <a:stretch/>
        </p:blipFill>
        <p:spPr>
          <a:xfrm>
            <a:off x="6034669" y="3266001"/>
            <a:ext cx="2145053" cy="1745492"/>
          </a:xfrm>
          <a:prstGeom prst="rect">
            <a:avLst/>
          </a:prstGeom>
        </p:spPr>
      </p:pic>
      <p:pic>
        <p:nvPicPr>
          <p:cNvPr id="19" name="Picture 18">
            <a:extLst>
              <a:ext uri="{FF2B5EF4-FFF2-40B4-BE49-F238E27FC236}">
                <a16:creationId xmlns:a16="http://schemas.microsoft.com/office/drawing/2014/main" id="{D721B71E-F40B-9211-C64A-74749F1EDB8D}"/>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r="-11430"/>
          <a:stretch/>
        </p:blipFill>
        <p:spPr>
          <a:xfrm flipH="1">
            <a:off x="-268722" y="3147463"/>
            <a:ext cx="1877917" cy="1785227"/>
          </a:xfrm>
          <a:prstGeom prst="rect">
            <a:avLst/>
          </a:prstGeom>
        </p:spPr>
      </p:pic>
      <p:pic>
        <p:nvPicPr>
          <p:cNvPr id="4" name="Picture 3">
            <a:extLst>
              <a:ext uri="{FF2B5EF4-FFF2-40B4-BE49-F238E27FC236}">
                <a16:creationId xmlns:a16="http://schemas.microsoft.com/office/drawing/2014/main" id="{88CDE628-24D0-FBB6-70B9-5151556B780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057750" y="-212344"/>
            <a:ext cx="5404727" cy="2353309"/>
          </a:xfrm>
          <a:prstGeom prst="rect">
            <a:avLst/>
          </a:prstGeom>
        </p:spPr>
      </p:pic>
      <p:pic>
        <p:nvPicPr>
          <p:cNvPr id="3" name="happy-ukulele-7464">
            <a:hlinkClick r:id="" action="ppaction://media"/>
            <a:extLst>
              <a:ext uri="{FF2B5EF4-FFF2-40B4-BE49-F238E27FC236}">
                <a16:creationId xmlns:a16="http://schemas.microsoft.com/office/drawing/2014/main" id="{CA8B2918-27E3-2042-9808-50E5E1B2CA5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71582" y="-593906"/>
            <a:ext cx="457200" cy="457200"/>
          </a:xfrm>
          <a:prstGeom prst="rect">
            <a:avLst/>
          </a:prstGeom>
        </p:spPr>
      </p:pic>
      <p:pic>
        <p:nvPicPr>
          <p:cNvPr id="6" name="Picture 2">
            <a:extLst>
              <a:ext uri="{FF2B5EF4-FFF2-40B4-BE49-F238E27FC236}">
                <a16:creationId xmlns:a16="http://schemas.microsoft.com/office/drawing/2014/main" id="{AF819F26-0D6D-270C-E6D5-3470A9444C58}"/>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782175" y="3266001"/>
            <a:ext cx="1083424" cy="1500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3156991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breeze.wav"/>
          </p:stSnd>
        </p:sndAc>
      </p:transition>
    </mc:Choice>
    <mc:Fallback xmlns="">
      <p:transition spd="slow">
        <p:random/>
        <p:sndAc>
          <p:stSnd>
            <p:snd r:embed="rId17"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365 -0.01319 L 0.19544 0.21412 " pathEditMode="relative" rAng="0" ptsTypes="AA">
                                      <p:cBhvr>
                                        <p:cTn id="6" dur="5000" fill="hold"/>
                                        <p:tgtEl>
                                          <p:spTgt spid="18"/>
                                        </p:tgtEl>
                                        <p:attrNameLst>
                                          <p:attrName>ppt_x</p:attrName>
                                          <p:attrName>ppt_y</p:attrName>
                                        </p:attrNameLst>
                                      </p:cBhvr>
                                      <p:rCtr x="9948" y="11366"/>
                                    </p:animMotion>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1"/>
                                        </p:tgtEl>
                                        <p:attrNameLst>
                                          <p:attrName>r</p:attrName>
                                        </p:attrNameLst>
                                      </p:cBhvr>
                                    </p:animRot>
                                    <p:animRot by="-240000">
                                      <p:cBhvr>
                                        <p:cTn id="9" dur="200" fill="hold">
                                          <p:stCondLst>
                                            <p:cond delay="200"/>
                                          </p:stCondLst>
                                        </p:cTn>
                                        <p:tgtEl>
                                          <p:spTgt spid="21"/>
                                        </p:tgtEl>
                                        <p:attrNameLst>
                                          <p:attrName>r</p:attrName>
                                        </p:attrNameLst>
                                      </p:cBhvr>
                                    </p:animRot>
                                    <p:animRot by="240000">
                                      <p:cBhvr>
                                        <p:cTn id="10" dur="200" fill="hold">
                                          <p:stCondLst>
                                            <p:cond delay="400"/>
                                          </p:stCondLst>
                                        </p:cTn>
                                        <p:tgtEl>
                                          <p:spTgt spid="21"/>
                                        </p:tgtEl>
                                        <p:attrNameLst>
                                          <p:attrName>r</p:attrName>
                                        </p:attrNameLst>
                                      </p:cBhvr>
                                    </p:animRot>
                                    <p:animRot by="-240000">
                                      <p:cBhvr>
                                        <p:cTn id="11" dur="200" fill="hold">
                                          <p:stCondLst>
                                            <p:cond delay="600"/>
                                          </p:stCondLst>
                                        </p:cTn>
                                        <p:tgtEl>
                                          <p:spTgt spid="21"/>
                                        </p:tgtEl>
                                        <p:attrNameLst>
                                          <p:attrName>r</p:attrName>
                                        </p:attrNameLst>
                                      </p:cBhvr>
                                    </p:animRot>
                                    <p:animRot by="120000">
                                      <p:cBhvr>
                                        <p:cTn id="12" dur="200" fill="hold">
                                          <p:stCondLst>
                                            <p:cond delay="800"/>
                                          </p:stCondLst>
                                        </p:cTn>
                                        <p:tgtEl>
                                          <p:spTgt spid="21"/>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20"/>
                                        </p:tgtEl>
                                        <p:attrNameLst>
                                          <p:attrName>r</p:attrName>
                                        </p:attrNameLst>
                                      </p:cBhvr>
                                    </p:animRot>
                                    <p:animRot by="-240000">
                                      <p:cBhvr>
                                        <p:cTn id="15" dur="600" fill="hold">
                                          <p:stCondLst>
                                            <p:cond delay="600"/>
                                          </p:stCondLst>
                                        </p:cTn>
                                        <p:tgtEl>
                                          <p:spTgt spid="20"/>
                                        </p:tgtEl>
                                        <p:attrNameLst>
                                          <p:attrName>r</p:attrName>
                                        </p:attrNameLst>
                                      </p:cBhvr>
                                    </p:animRot>
                                    <p:animRot by="240000">
                                      <p:cBhvr>
                                        <p:cTn id="16" dur="600" fill="hold">
                                          <p:stCondLst>
                                            <p:cond delay="1200"/>
                                          </p:stCondLst>
                                        </p:cTn>
                                        <p:tgtEl>
                                          <p:spTgt spid="20"/>
                                        </p:tgtEl>
                                        <p:attrNameLst>
                                          <p:attrName>r</p:attrName>
                                        </p:attrNameLst>
                                      </p:cBhvr>
                                    </p:animRot>
                                    <p:animRot by="-240000">
                                      <p:cBhvr>
                                        <p:cTn id="17" dur="600" fill="hold">
                                          <p:stCondLst>
                                            <p:cond delay="1800"/>
                                          </p:stCondLst>
                                        </p:cTn>
                                        <p:tgtEl>
                                          <p:spTgt spid="20"/>
                                        </p:tgtEl>
                                        <p:attrNameLst>
                                          <p:attrName>r</p:attrName>
                                        </p:attrNameLst>
                                      </p:cBhvr>
                                    </p:animRot>
                                    <p:animRot by="120000">
                                      <p:cBhvr>
                                        <p:cTn id="18" dur="600" fill="hold">
                                          <p:stCondLst>
                                            <p:cond delay="2400"/>
                                          </p:stCondLst>
                                        </p:cTn>
                                        <p:tgtEl>
                                          <p:spTgt spid="20"/>
                                        </p:tgtEl>
                                        <p:attrNameLst>
                                          <p:attrName>r</p:attrName>
                                        </p:attrNameLst>
                                      </p:cBhvr>
                                    </p:animRot>
                                  </p:childTnLst>
                                </p:cTn>
                              </p:par>
                              <p:par>
                                <p:cTn id="19" presetID="1" presetClass="mediacall" presetSubtype="0" fill="hold" nodeType="withEffect">
                                  <p:stCondLst>
                                    <p:cond delay="0"/>
                                  </p:stCondLst>
                                  <p:childTnLst>
                                    <p:cmd type="call" cmd="playFrom(0.0)">
                                      <p:cBhvr>
                                        <p:cTn id="20" dur="95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p:cTn id="21"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73"/>
        <p:cNvGrpSpPr/>
        <p:nvPr/>
      </p:nvGrpSpPr>
      <p:grpSpPr>
        <a:xfrm>
          <a:off x="0" y="0"/>
          <a:ext cx="0" cy="0"/>
          <a:chOff x="0" y="0"/>
          <a:chExt cx="0" cy="0"/>
        </a:xfrm>
      </p:grpSpPr>
      <p:pic>
        <p:nvPicPr>
          <p:cNvPr id="1028" name="Picture 4" descr="Whimsical Desert Landscape with Playful Cacti and Hat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97151" y="560526"/>
            <a:ext cx="8025163" cy="4013200"/>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
        <p:nvSpPr>
          <p:cNvPr id="6" name="Rectangle: Rounded Corners 5">
            <a:extLst>
              <a:ext uri="{FF2B5EF4-FFF2-40B4-BE49-F238E27FC236}">
                <a16:creationId xmlns:a16="http://schemas.microsoft.com/office/drawing/2014/main" id="{139CEE0F-0EEC-3C32-6D14-146CDA0E67A5}"/>
              </a:ext>
            </a:extLst>
          </p:cNvPr>
          <p:cNvSpPr/>
          <p:nvPr/>
        </p:nvSpPr>
        <p:spPr>
          <a:xfrm>
            <a:off x="699019" y="554970"/>
            <a:ext cx="8025163" cy="4024312"/>
          </a:xfrm>
          <a:prstGeom prst="roundRect">
            <a:avLst/>
          </a:prstGeom>
          <a:solidFill>
            <a:schemeClr val="tx2">
              <a:lumMod val="60000"/>
              <a:lumOff val="40000"/>
              <a:alpha val="63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15B3A4D-DA69-EFBB-66D1-B09AE37C2A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11193" y="4567918"/>
            <a:ext cx="292606" cy="292606"/>
          </a:xfrm>
          <a:prstGeom prst="rect">
            <a:avLst/>
          </a:prstGeom>
        </p:spPr>
      </p:pic>
      <p:pic>
        <p:nvPicPr>
          <p:cNvPr id="12" name="Picture 11">
            <a:extLst>
              <a:ext uri="{FF2B5EF4-FFF2-40B4-BE49-F238E27FC236}">
                <a16:creationId xmlns:a16="http://schemas.microsoft.com/office/drawing/2014/main" id="{93F41C3A-0F03-54A0-14DC-76FD274EBA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3383" y="2759354"/>
            <a:ext cx="244758" cy="284602"/>
          </a:xfrm>
          <a:prstGeom prst="rect">
            <a:avLst/>
          </a:prstGeom>
        </p:spPr>
      </p:pic>
      <p:pic>
        <p:nvPicPr>
          <p:cNvPr id="13" name="Picture 12">
            <a:extLst>
              <a:ext uri="{FF2B5EF4-FFF2-40B4-BE49-F238E27FC236}">
                <a16:creationId xmlns:a16="http://schemas.microsoft.com/office/drawing/2014/main" id="{10E93C54-9A88-1D80-B5F6-61D8125668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70892" y="273728"/>
            <a:ext cx="1173108" cy="562483"/>
          </a:xfrm>
          <a:prstGeom prst="rect">
            <a:avLst/>
          </a:prstGeom>
        </p:spPr>
      </p:pic>
      <p:sp>
        <p:nvSpPr>
          <p:cNvPr id="2" name="TextBox 1">
            <a:extLst>
              <a:ext uri="{FF2B5EF4-FFF2-40B4-BE49-F238E27FC236}">
                <a16:creationId xmlns:a16="http://schemas.microsoft.com/office/drawing/2014/main" id="{B77764B8-9F6A-E13D-557A-0A8327F191DC}"/>
              </a:ext>
            </a:extLst>
          </p:cNvPr>
          <p:cNvSpPr txBox="1"/>
          <p:nvPr/>
        </p:nvSpPr>
        <p:spPr>
          <a:xfrm>
            <a:off x="1084842" y="710690"/>
            <a:ext cx="1716037" cy="442674"/>
          </a:xfrm>
          <a:prstGeom prst="roundRect">
            <a:avLst/>
          </a:prstGeom>
          <a:noFill/>
        </p:spPr>
        <p:txBody>
          <a:bodyPr wrap="none" rtlCol="0">
            <a:spAutoFit/>
          </a:bodyPr>
          <a:lstStyle/>
          <a:p>
            <a:r>
              <a:rPr lang="en-US" sz="2000" b="1" dirty="0">
                <a:solidFill>
                  <a:schemeClr val="accent2"/>
                </a:solidFill>
                <a:latin typeface="Comic Sans MS" panose="030F0702030302020204" pitchFamily="66" charset="0"/>
              </a:rPr>
              <a:t>Let’s check.</a:t>
            </a:r>
          </a:p>
        </p:txBody>
      </p:sp>
      <p:pic>
        <p:nvPicPr>
          <p:cNvPr id="19" name="Picture 18">
            <a:extLst>
              <a:ext uri="{FF2B5EF4-FFF2-40B4-BE49-F238E27FC236}">
                <a16:creationId xmlns:a16="http://schemas.microsoft.com/office/drawing/2014/main" id="{2C15E122-267F-51D3-5384-6AB0B92816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551534">
            <a:off x="1976035" y="4280050"/>
            <a:ext cx="195131" cy="195131"/>
          </a:xfrm>
          <a:prstGeom prst="rect">
            <a:avLst/>
          </a:prstGeom>
        </p:spPr>
      </p:pic>
      <p:sp>
        <p:nvSpPr>
          <p:cNvPr id="22" name="TextBox 21">
            <a:extLst>
              <a:ext uri="{FF2B5EF4-FFF2-40B4-BE49-F238E27FC236}">
                <a16:creationId xmlns:a16="http://schemas.microsoft.com/office/drawing/2014/main" id="{5ECA7188-BAA5-A132-9840-FD9D7FECAB25}"/>
              </a:ext>
            </a:extLst>
          </p:cNvPr>
          <p:cNvSpPr txBox="1"/>
          <p:nvPr/>
        </p:nvSpPr>
        <p:spPr>
          <a:xfrm>
            <a:off x="213383" y="2113251"/>
            <a:ext cx="1922878" cy="646331"/>
          </a:xfrm>
          <a:prstGeom prst="wedgeRectCallout">
            <a:avLst>
              <a:gd name="adj1" fmla="val -6833"/>
              <a:gd name="adj2" fmla="val 73754"/>
            </a:avLst>
          </a:prstGeom>
          <a:solidFill>
            <a:schemeClr val="tx2">
              <a:lumMod val="40000"/>
              <a:lumOff val="60000"/>
            </a:schemeClr>
          </a:solidFill>
          <a:ln>
            <a:solidFill>
              <a:schemeClr val="tx2">
                <a:lumMod val="50000"/>
              </a:schemeClr>
            </a:solidFill>
          </a:ln>
        </p:spPr>
        <p:txBody>
          <a:bodyPr wrap="square" rtlCol="0">
            <a:spAutoFit/>
          </a:bodyPr>
          <a:lstStyle/>
          <a:p>
            <a:r>
              <a:rPr lang="en-US" sz="1800" dirty="0">
                <a:latin typeface="Comic Sans MS" panose="030F0702030302020204" pitchFamily="66" charset="0"/>
              </a:rPr>
              <a:t>How are Maria’s dad meals?</a:t>
            </a:r>
          </a:p>
        </p:txBody>
      </p:sp>
      <p:sp>
        <p:nvSpPr>
          <p:cNvPr id="23" name="TextBox 22">
            <a:extLst>
              <a:ext uri="{FF2B5EF4-FFF2-40B4-BE49-F238E27FC236}">
                <a16:creationId xmlns:a16="http://schemas.microsoft.com/office/drawing/2014/main" id="{2B791123-61F0-791A-BA7B-4AAC99FC115A}"/>
              </a:ext>
            </a:extLst>
          </p:cNvPr>
          <p:cNvSpPr txBox="1"/>
          <p:nvPr/>
        </p:nvSpPr>
        <p:spPr>
          <a:xfrm>
            <a:off x="4204512" y="963125"/>
            <a:ext cx="4240469" cy="3166824"/>
          </a:xfrm>
          <a:prstGeom prst="roundRect">
            <a:avLst/>
          </a:prstGeom>
          <a:solidFill>
            <a:schemeClr val="accent6">
              <a:alpha val="52000"/>
            </a:schemeClr>
          </a:solidFill>
        </p:spPr>
        <p:txBody>
          <a:bodyPr wrap="square" rtlCol="0">
            <a:spAutoFit/>
          </a:bodyPr>
          <a:lstStyle/>
          <a:p>
            <a:r>
              <a:rPr lang="en-US" sz="2000" b="0" i="0" dirty="0">
                <a:solidFill>
                  <a:srgbClr val="242021"/>
                </a:solidFill>
                <a:effectLst/>
                <a:latin typeface="Comic Sans MS" panose="030F0702030302020204" pitchFamily="66" charset="0"/>
              </a:rPr>
              <a:t>In Mexico, we’ve got lots of great food. My dad’s got a restaurant, and he makes delicious meals. He also makes a drink with bananas. It’s sweet, and I love it! I like cakes and chocolate. My sister likes them, too. We eat these desserts every week</a:t>
            </a:r>
            <a:r>
              <a:rPr lang="en-US" sz="2000" dirty="0">
                <a:latin typeface="Comic Sans MS" panose="030F0702030302020204" pitchFamily="66" charset="0"/>
              </a:rPr>
              <a:t>.</a:t>
            </a:r>
          </a:p>
        </p:txBody>
      </p:sp>
      <p:sp>
        <p:nvSpPr>
          <p:cNvPr id="24" name="TextBox 23">
            <a:extLst>
              <a:ext uri="{FF2B5EF4-FFF2-40B4-BE49-F238E27FC236}">
                <a16:creationId xmlns:a16="http://schemas.microsoft.com/office/drawing/2014/main" id="{ACB610A0-5404-8661-E0E3-7E3BB7FE9CF3}"/>
              </a:ext>
            </a:extLst>
          </p:cNvPr>
          <p:cNvSpPr txBox="1"/>
          <p:nvPr/>
        </p:nvSpPr>
        <p:spPr>
          <a:xfrm>
            <a:off x="2339071" y="1705952"/>
            <a:ext cx="1760588" cy="923330"/>
          </a:xfrm>
          <a:prstGeom prst="wedgeRectCallout">
            <a:avLst>
              <a:gd name="adj1" fmla="val -43195"/>
              <a:gd name="adj2" fmla="val 75004"/>
            </a:avLst>
          </a:prstGeom>
          <a:solidFill>
            <a:schemeClr val="tx2">
              <a:lumMod val="40000"/>
              <a:lumOff val="60000"/>
            </a:schemeClr>
          </a:solidFill>
          <a:ln>
            <a:solidFill>
              <a:schemeClr val="tx2">
                <a:lumMod val="50000"/>
              </a:schemeClr>
            </a:solidFill>
          </a:ln>
        </p:spPr>
        <p:txBody>
          <a:bodyPr wrap="square" rtlCol="0">
            <a:spAutoFit/>
          </a:bodyPr>
          <a:lstStyle/>
          <a:p>
            <a:r>
              <a:rPr lang="en-US" sz="1800" dirty="0">
                <a:latin typeface="Comic Sans MS" panose="030F0702030302020204" pitchFamily="66" charset="0"/>
              </a:rPr>
              <a:t>Does she like the drink with bananas?</a:t>
            </a:r>
          </a:p>
        </p:txBody>
      </p:sp>
      <p:pic>
        <p:nvPicPr>
          <p:cNvPr id="7" name="Picture 6">
            <a:extLst>
              <a:ext uri="{FF2B5EF4-FFF2-40B4-BE49-F238E27FC236}">
                <a16:creationId xmlns:a16="http://schemas.microsoft.com/office/drawing/2014/main" id="{779321EA-235D-2A79-F7CF-03DEE1E6947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16046" y="3217844"/>
            <a:ext cx="1297369" cy="1860640"/>
          </a:xfrm>
          <a:prstGeom prst="rect">
            <a:avLst/>
          </a:prstGeom>
        </p:spPr>
      </p:pic>
      <p:pic>
        <p:nvPicPr>
          <p:cNvPr id="4" name="Picture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039" y="3006217"/>
            <a:ext cx="4302858" cy="1717673"/>
          </a:xfrm>
          <a:prstGeom prst="rect">
            <a:avLst/>
          </a:prstGeom>
        </p:spPr>
      </p:pic>
    </p:spTree>
    <p:extLst>
      <p:ext uri="{BB962C8B-B14F-4D97-AF65-F5344CB8AC3E}">
        <p14:creationId xmlns:p14="http://schemas.microsoft.com/office/powerpoint/2010/main" val="281942367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breeze.wav"/>
          </p:stSnd>
        </p:sndAc>
      </p:transition>
    </mc:Choice>
    <mc:Fallback xmlns="">
      <p:transition spd="slow">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73"/>
        <p:cNvGrpSpPr/>
        <p:nvPr/>
      </p:nvGrpSpPr>
      <p:grpSpPr>
        <a:xfrm>
          <a:off x="0" y="0"/>
          <a:ext cx="0" cy="0"/>
          <a:chOff x="0" y="0"/>
          <a:chExt cx="0" cy="0"/>
        </a:xfrm>
      </p:grpSpPr>
      <p:pic>
        <p:nvPicPr>
          <p:cNvPr id="2050" name="Picture 2" descr="Coliseum In Rome Italy Vintage Design Linear Sketch On A Watercolor  Textured Background Stock Illustration - Download Image Now - iStock"/>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 r="-214"/>
          <a:stretch/>
        </p:blipFill>
        <p:spPr bwMode="auto">
          <a:xfrm>
            <a:off x="687445" y="566081"/>
            <a:ext cx="8048310" cy="4013201"/>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
        <p:nvSpPr>
          <p:cNvPr id="6" name="Rectangle: Rounded Corners 5">
            <a:extLst>
              <a:ext uri="{FF2B5EF4-FFF2-40B4-BE49-F238E27FC236}">
                <a16:creationId xmlns:a16="http://schemas.microsoft.com/office/drawing/2014/main" id="{139CEE0F-0EEC-3C32-6D14-146CDA0E67A5}"/>
              </a:ext>
            </a:extLst>
          </p:cNvPr>
          <p:cNvSpPr/>
          <p:nvPr/>
        </p:nvSpPr>
        <p:spPr>
          <a:xfrm>
            <a:off x="699019" y="554970"/>
            <a:ext cx="8025163" cy="4024312"/>
          </a:xfrm>
          <a:prstGeom prst="roundRect">
            <a:avLst/>
          </a:prstGeom>
          <a:solidFill>
            <a:schemeClr val="tx1">
              <a:alpha val="63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15B3A4D-DA69-EFBB-66D1-B09AE37C2A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11193" y="4567918"/>
            <a:ext cx="292606" cy="292606"/>
          </a:xfrm>
          <a:prstGeom prst="rect">
            <a:avLst/>
          </a:prstGeom>
        </p:spPr>
      </p:pic>
      <p:pic>
        <p:nvPicPr>
          <p:cNvPr id="12" name="Picture 11">
            <a:extLst>
              <a:ext uri="{FF2B5EF4-FFF2-40B4-BE49-F238E27FC236}">
                <a16:creationId xmlns:a16="http://schemas.microsoft.com/office/drawing/2014/main" id="{93F41C3A-0F03-54A0-14DC-76FD274EBA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3383" y="2759354"/>
            <a:ext cx="244758" cy="284602"/>
          </a:xfrm>
          <a:prstGeom prst="rect">
            <a:avLst/>
          </a:prstGeom>
        </p:spPr>
      </p:pic>
      <p:pic>
        <p:nvPicPr>
          <p:cNvPr id="13" name="Picture 12">
            <a:extLst>
              <a:ext uri="{FF2B5EF4-FFF2-40B4-BE49-F238E27FC236}">
                <a16:creationId xmlns:a16="http://schemas.microsoft.com/office/drawing/2014/main" id="{10E93C54-9A88-1D80-B5F6-61D8125668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70892" y="273728"/>
            <a:ext cx="1173108" cy="562483"/>
          </a:xfrm>
          <a:prstGeom prst="rect">
            <a:avLst/>
          </a:prstGeom>
        </p:spPr>
      </p:pic>
      <p:sp>
        <p:nvSpPr>
          <p:cNvPr id="2" name="TextBox 1">
            <a:extLst>
              <a:ext uri="{FF2B5EF4-FFF2-40B4-BE49-F238E27FC236}">
                <a16:creationId xmlns:a16="http://schemas.microsoft.com/office/drawing/2014/main" id="{B77764B8-9F6A-E13D-557A-0A8327F191DC}"/>
              </a:ext>
            </a:extLst>
          </p:cNvPr>
          <p:cNvSpPr txBox="1"/>
          <p:nvPr/>
        </p:nvSpPr>
        <p:spPr>
          <a:xfrm>
            <a:off x="1084842" y="710690"/>
            <a:ext cx="1716037" cy="442674"/>
          </a:xfrm>
          <a:prstGeom prst="roundRect">
            <a:avLst/>
          </a:prstGeom>
          <a:noFill/>
        </p:spPr>
        <p:txBody>
          <a:bodyPr wrap="none" rtlCol="0">
            <a:spAutoFit/>
          </a:bodyPr>
          <a:lstStyle/>
          <a:p>
            <a:r>
              <a:rPr lang="en-US" sz="2000" b="1" dirty="0">
                <a:solidFill>
                  <a:schemeClr val="accent2"/>
                </a:solidFill>
                <a:latin typeface="Comic Sans MS" panose="030F0702030302020204" pitchFamily="66" charset="0"/>
              </a:rPr>
              <a:t>Let’s check.</a:t>
            </a:r>
          </a:p>
        </p:txBody>
      </p:sp>
      <p:pic>
        <p:nvPicPr>
          <p:cNvPr id="19" name="Picture 18">
            <a:extLst>
              <a:ext uri="{FF2B5EF4-FFF2-40B4-BE49-F238E27FC236}">
                <a16:creationId xmlns:a16="http://schemas.microsoft.com/office/drawing/2014/main" id="{2C15E122-267F-51D3-5384-6AB0B92816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551534">
            <a:off x="1976035" y="4280050"/>
            <a:ext cx="195131" cy="195131"/>
          </a:xfrm>
          <a:prstGeom prst="rect">
            <a:avLst/>
          </a:prstGeom>
        </p:spPr>
      </p:pic>
      <p:sp>
        <p:nvSpPr>
          <p:cNvPr id="22" name="TextBox 21">
            <a:extLst>
              <a:ext uri="{FF2B5EF4-FFF2-40B4-BE49-F238E27FC236}">
                <a16:creationId xmlns:a16="http://schemas.microsoft.com/office/drawing/2014/main" id="{5ECA7188-BAA5-A132-9840-FD9D7FECAB25}"/>
              </a:ext>
            </a:extLst>
          </p:cNvPr>
          <p:cNvSpPr txBox="1"/>
          <p:nvPr/>
        </p:nvSpPr>
        <p:spPr>
          <a:xfrm>
            <a:off x="121359" y="2041463"/>
            <a:ext cx="2049475" cy="646331"/>
          </a:xfrm>
          <a:prstGeom prst="wedgeRectCallout">
            <a:avLst>
              <a:gd name="adj1" fmla="val 34891"/>
              <a:gd name="adj2" fmla="val 69824"/>
            </a:avLst>
          </a:prstGeom>
          <a:solidFill>
            <a:schemeClr val="bg1">
              <a:lumMod val="60000"/>
              <a:lumOff val="40000"/>
            </a:schemeClr>
          </a:solidFill>
          <a:ln>
            <a:solidFill>
              <a:schemeClr val="tx2">
                <a:lumMod val="50000"/>
              </a:schemeClr>
            </a:solidFill>
          </a:ln>
        </p:spPr>
        <p:txBody>
          <a:bodyPr wrap="square" rtlCol="0">
            <a:spAutoFit/>
          </a:bodyPr>
          <a:lstStyle/>
          <a:p>
            <a:r>
              <a:rPr lang="en-US" sz="1800" dirty="0">
                <a:latin typeface="Comic Sans MS" panose="030F0702030302020204" pitchFamily="66" charset="0"/>
              </a:rPr>
              <a:t>What is Benito’s </a:t>
            </a:r>
            <a:r>
              <a:rPr lang="en-US" sz="1800" dirty="0" err="1">
                <a:latin typeface="Comic Sans MS" panose="030F0702030302020204" pitchFamily="66" charset="0"/>
              </a:rPr>
              <a:t>favourite</a:t>
            </a:r>
            <a:r>
              <a:rPr lang="en-US" sz="1800" dirty="0">
                <a:latin typeface="Comic Sans MS" panose="030F0702030302020204" pitchFamily="66" charset="0"/>
              </a:rPr>
              <a:t> food? </a:t>
            </a:r>
          </a:p>
        </p:txBody>
      </p:sp>
      <p:sp>
        <p:nvSpPr>
          <p:cNvPr id="23" name="TextBox 22">
            <a:extLst>
              <a:ext uri="{FF2B5EF4-FFF2-40B4-BE49-F238E27FC236}">
                <a16:creationId xmlns:a16="http://schemas.microsoft.com/office/drawing/2014/main" id="{2B791123-61F0-791A-BA7B-4AAC99FC115A}"/>
              </a:ext>
            </a:extLst>
          </p:cNvPr>
          <p:cNvSpPr txBox="1"/>
          <p:nvPr/>
        </p:nvSpPr>
        <p:spPr>
          <a:xfrm>
            <a:off x="4458921" y="901892"/>
            <a:ext cx="4116119" cy="3166824"/>
          </a:xfrm>
          <a:prstGeom prst="roundRect">
            <a:avLst/>
          </a:prstGeom>
          <a:solidFill>
            <a:schemeClr val="accent6">
              <a:alpha val="52000"/>
            </a:schemeClr>
          </a:solidFill>
        </p:spPr>
        <p:txBody>
          <a:bodyPr wrap="square" rtlCol="0">
            <a:spAutoFit/>
          </a:bodyPr>
          <a:lstStyle/>
          <a:p>
            <a:r>
              <a:rPr lang="en-US" sz="2000" dirty="0">
                <a:solidFill>
                  <a:srgbClr val="242021"/>
                </a:solidFill>
                <a:latin typeface="Comic Sans MS" panose="030F0702030302020204" pitchFamily="66" charset="0"/>
              </a:rPr>
              <a:t>We eat a lot of Italian food in my family. It’s great, but my </a:t>
            </a:r>
            <a:r>
              <a:rPr lang="en-US" sz="2000" dirty="0" err="1">
                <a:solidFill>
                  <a:srgbClr val="242021"/>
                </a:solidFill>
                <a:latin typeface="Comic Sans MS" panose="030F0702030302020204" pitchFamily="66" charset="0"/>
              </a:rPr>
              <a:t>favourite</a:t>
            </a:r>
            <a:r>
              <a:rPr lang="en-US" sz="2000" dirty="0">
                <a:solidFill>
                  <a:srgbClr val="242021"/>
                </a:solidFill>
                <a:latin typeface="Comic Sans MS" panose="030F0702030302020204" pitchFamily="66" charset="0"/>
              </a:rPr>
              <a:t> food is eggs and chips. My uncle is from England. He loves eggs and chips, too. We eat this meal together at my house. My sister doesn’t like eggs, so she usually eats fish or meat.</a:t>
            </a:r>
            <a:endParaRPr lang="en-US" sz="2000" dirty="0">
              <a:latin typeface="Comic Sans MS" panose="030F0702030302020204" pitchFamily="66" charset="0"/>
            </a:endParaRPr>
          </a:p>
        </p:txBody>
      </p:sp>
      <p:sp>
        <p:nvSpPr>
          <p:cNvPr id="24" name="TextBox 23">
            <a:extLst>
              <a:ext uri="{FF2B5EF4-FFF2-40B4-BE49-F238E27FC236}">
                <a16:creationId xmlns:a16="http://schemas.microsoft.com/office/drawing/2014/main" id="{ACB610A0-5404-8661-E0E3-7E3BB7FE9CF3}"/>
              </a:ext>
            </a:extLst>
          </p:cNvPr>
          <p:cNvSpPr txBox="1"/>
          <p:nvPr/>
        </p:nvSpPr>
        <p:spPr>
          <a:xfrm>
            <a:off x="2394794" y="1920795"/>
            <a:ext cx="1894262" cy="646331"/>
          </a:xfrm>
          <a:prstGeom prst="wedgeRectCallout">
            <a:avLst>
              <a:gd name="adj1" fmla="val -32110"/>
              <a:gd name="adj2" fmla="val 79458"/>
            </a:avLst>
          </a:prstGeom>
          <a:solidFill>
            <a:schemeClr val="bg1">
              <a:lumMod val="60000"/>
              <a:lumOff val="40000"/>
            </a:schemeClr>
          </a:solidFill>
          <a:ln>
            <a:solidFill>
              <a:schemeClr val="tx2">
                <a:lumMod val="50000"/>
              </a:schemeClr>
            </a:solidFill>
          </a:ln>
        </p:spPr>
        <p:txBody>
          <a:bodyPr wrap="square" rtlCol="0">
            <a:spAutoFit/>
          </a:bodyPr>
          <a:lstStyle/>
          <a:p>
            <a:r>
              <a:rPr lang="en-US" sz="1800" dirty="0">
                <a:latin typeface="Comic Sans MS" panose="030F0702030302020204" pitchFamily="66" charset="0"/>
              </a:rPr>
              <a:t>Who does he have meal with?</a:t>
            </a:r>
          </a:p>
        </p:txBody>
      </p:sp>
      <p:pic>
        <p:nvPicPr>
          <p:cNvPr id="4" name="Picture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802" y="3002230"/>
            <a:ext cx="4302858" cy="1717673"/>
          </a:xfrm>
          <a:prstGeom prst="rect">
            <a:avLst/>
          </a:prstGeom>
        </p:spPr>
      </p:pic>
      <p:pic>
        <p:nvPicPr>
          <p:cNvPr id="10" name="Picture 9">
            <a:extLst>
              <a:ext uri="{FF2B5EF4-FFF2-40B4-BE49-F238E27FC236}">
                <a16:creationId xmlns:a16="http://schemas.microsoft.com/office/drawing/2014/main" id="{1E5F1D3E-341E-18A7-4A7B-412D953601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60054" y="3896873"/>
            <a:ext cx="1297369" cy="1175516"/>
          </a:xfrm>
          <a:prstGeom prst="rect">
            <a:avLst/>
          </a:prstGeom>
        </p:spPr>
      </p:pic>
    </p:spTree>
    <p:extLst>
      <p:ext uri="{BB962C8B-B14F-4D97-AF65-F5344CB8AC3E}">
        <p14:creationId xmlns:p14="http://schemas.microsoft.com/office/powerpoint/2010/main" val="2521492161"/>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breeze.wav"/>
          </p:stSnd>
        </p:sndAc>
      </p:transition>
    </mc:Choice>
    <mc:Fallback xmlns="">
      <p:transition spd="slow">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73"/>
        <p:cNvGrpSpPr/>
        <p:nvPr/>
      </p:nvGrpSpPr>
      <p:grpSpPr>
        <a:xfrm>
          <a:off x="0" y="0"/>
          <a:ext cx="0" cy="0"/>
          <a:chOff x="0" y="0"/>
          <a:chExt cx="0" cy="0"/>
        </a:xfrm>
      </p:grpSpPr>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l="-2" r="-122"/>
          <a:stretch/>
        </p:blipFill>
        <p:spPr>
          <a:xfrm>
            <a:off x="699019" y="585623"/>
            <a:ext cx="8030114" cy="4055533"/>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
        <p:nvSpPr>
          <p:cNvPr id="6" name="Rectangle: Rounded Corners 5">
            <a:extLst>
              <a:ext uri="{FF2B5EF4-FFF2-40B4-BE49-F238E27FC236}">
                <a16:creationId xmlns:a16="http://schemas.microsoft.com/office/drawing/2014/main" id="{139CEE0F-0EEC-3C32-6D14-146CDA0E67A5}"/>
              </a:ext>
            </a:extLst>
          </p:cNvPr>
          <p:cNvSpPr/>
          <p:nvPr/>
        </p:nvSpPr>
        <p:spPr>
          <a:xfrm>
            <a:off x="699019" y="554970"/>
            <a:ext cx="8025163" cy="4024312"/>
          </a:xfrm>
          <a:prstGeom prst="roundRect">
            <a:avLst/>
          </a:prstGeom>
          <a:solidFill>
            <a:schemeClr val="tx1">
              <a:alpha val="63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15B3A4D-DA69-EFBB-66D1-B09AE37C2A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11193" y="4567918"/>
            <a:ext cx="292606" cy="292606"/>
          </a:xfrm>
          <a:prstGeom prst="rect">
            <a:avLst/>
          </a:prstGeom>
        </p:spPr>
      </p:pic>
      <p:pic>
        <p:nvPicPr>
          <p:cNvPr id="12" name="Picture 11">
            <a:extLst>
              <a:ext uri="{FF2B5EF4-FFF2-40B4-BE49-F238E27FC236}">
                <a16:creationId xmlns:a16="http://schemas.microsoft.com/office/drawing/2014/main" id="{93F41C3A-0F03-54A0-14DC-76FD274EBA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3383" y="2759354"/>
            <a:ext cx="244758" cy="284602"/>
          </a:xfrm>
          <a:prstGeom prst="rect">
            <a:avLst/>
          </a:prstGeom>
        </p:spPr>
      </p:pic>
      <p:pic>
        <p:nvPicPr>
          <p:cNvPr id="13" name="Picture 12">
            <a:extLst>
              <a:ext uri="{FF2B5EF4-FFF2-40B4-BE49-F238E27FC236}">
                <a16:creationId xmlns:a16="http://schemas.microsoft.com/office/drawing/2014/main" id="{10E93C54-9A88-1D80-B5F6-61D8125668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70892" y="273728"/>
            <a:ext cx="1173108" cy="562483"/>
          </a:xfrm>
          <a:prstGeom prst="rect">
            <a:avLst/>
          </a:prstGeom>
        </p:spPr>
      </p:pic>
      <p:sp>
        <p:nvSpPr>
          <p:cNvPr id="2" name="TextBox 1">
            <a:extLst>
              <a:ext uri="{FF2B5EF4-FFF2-40B4-BE49-F238E27FC236}">
                <a16:creationId xmlns:a16="http://schemas.microsoft.com/office/drawing/2014/main" id="{B77764B8-9F6A-E13D-557A-0A8327F191DC}"/>
              </a:ext>
            </a:extLst>
          </p:cNvPr>
          <p:cNvSpPr txBox="1"/>
          <p:nvPr/>
        </p:nvSpPr>
        <p:spPr>
          <a:xfrm>
            <a:off x="1084842" y="710690"/>
            <a:ext cx="1477471" cy="408623"/>
          </a:xfrm>
          <a:prstGeom prst="roundRect">
            <a:avLst/>
          </a:prstGeom>
          <a:noFill/>
        </p:spPr>
        <p:txBody>
          <a:bodyPr wrap="none" rtlCol="0">
            <a:spAutoFit/>
          </a:bodyPr>
          <a:lstStyle/>
          <a:p>
            <a:r>
              <a:rPr lang="en-US" sz="1800" dirty="0">
                <a:latin typeface="Comic Sans MS" panose="030F0702030302020204" pitchFamily="66" charset="0"/>
              </a:rPr>
              <a:t>Let’s check.</a:t>
            </a:r>
          </a:p>
        </p:txBody>
      </p:sp>
      <p:pic>
        <p:nvPicPr>
          <p:cNvPr id="19" name="Picture 18">
            <a:extLst>
              <a:ext uri="{FF2B5EF4-FFF2-40B4-BE49-F238E27FC236}">
                <a16:creationId xmlns:a16="http://schemas.microsoft.com/office/drawing/2014/main" id="{2C15E122-267F-51D3-5384-6AB0B92816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551534">
            <a:off x="1976035" y="4280050"/>
            <a:ext cx="195131" cy="195131"/>
          </a:xfrm>
          <a:prstGeom prst="rect">
            <a:avLst/>
          </a:prstGeom>
        </p:spPr>
      </p:pic>
      <p:sp>
        <p:nvSpPr>
          <p:cNvPr id="22" name="TextBox 21">
            <a:extLst>
              <a:ext uri="{FF2B5EF4-FFF2-40B4-BE49-F238E27FC236}">
                <a16:creationId xmlns:a16="http://schemas.microsoft.com/office/drawing/2014/main" id="{5ECA7188-BAA5-A132-9840-FD9D7FECAB25}"/>
              </a:ext>
            </a:extLst>
          </p:cNvPr>
          <p:cNvSpPr txBox="1"/>
          <p:nvPr/>
        </p:nvSpPr>
        <p:spPr>
          <a:xfrm>
            <a:off x="213383" y="2037015"/>
            <a:ext cx="1562490" cy="646331"/>
          </a:xfrm>
          <a:prstGeom prst="wedgeRectCallout">
            <a:avLst>
              <a:gd name="adj1" fmla="val 39226"/>
              <a:gd name="adj2" fmla="val 68514"/>
            </a:avLst>
          </a:prstGeom>
          <a:solidFill>
            <a:schemeClr val="tx1">
              <a:lumMod val="90000"/>
            </a:schemeClr>
          </a:solidFill>
          <a:ln>
            <a:solidFill>
              <a:schemeClr val="tx2">
                <a:lumMod val="50000"/>
              </a:schemeClr>
            </a:solidFill>
          </a:ln>
        </p:spPr>
        <p:txBody>
          <a:bodyPr wrap="square" rtlCol="0">
            <a:spAutoFit/>
          </a:bodyPr>
          <a:lstStyle/>
          <a:p>
            <a:r>
              <a:rPr lang="en-US" sz="1800" dirty="0">
                <a:latin typeface="Comic Sans MS" panose="030F0702030302020204" pitchFamily="66" charset="0"/>
              </a:rPr>
              <a:t>Does Laura like fish?</a:t>
            </a:r>
          </a:p>
        </p:txBody>
      </p:sp>
      <p:sp>
        <p:nvSpPr>
          <p:cNvPr id="23" name="TextBox 22">
            <a:extLst>
              <a:ext uri="{FF2B5EF4-FFF2-40B4-BE49-F238E27FC236}">
                <a16:creationId xmlns:a16="http://schemas.microsoft.com/office/drawing/2014/main" id="{2B791123-61F0-791A-BA7B-4AAC99FC115A}"/>
              </a:ext>
            </a:extLst>
          </p:cNvPr>
          <p:cNvSpPr txBox="1"/>
          <p:nvPr/>
        </p:nvSpPr>
        <p:spPr>
          <a:xfrm>
            <a:off x="4295125" y="955924"/>
            <a:ext cx="4005595" cy="2826306"/>
          </a:xfrm>
          <a:prstGeom prst="roundRect">
            <a:avLst/>
          </a:prstGeom>
          <a:solidFill>
            <a:schemeClr val="bg1">
              <a:lumMod val="20000"/>
              <a:lumOff val="80000"/>
              <a:alpha val="52000"/>
            </a:schemeClr>
          </a:solidFill>
        </p:spPr>
        <p:txBody>
          <a:bodyPr wrap="square" rtlCol="0">
            <a:spAutoFit/>
          </a:bodyPr>
          <a:lstStyle/>
          <a:p>
            <a:r>
              <a:rPr lang="en-US" sz="2000" dirty="0">
                <a:solidFill>
                  <a:srgbClr val="242021"/>
                </a:solidFill>
                <a:latin typeface="Comic Sans MS" panose="030F0702030302020204" pitchFamily="66" charset="0"/>
              </a:rPr>
              <a:t>In my family, we eat a lot of fish. My dad buys the fish, and my mum cooks it. I like fish, but it isn’t my </a:t>
            </a:r>
            <a:r>
              <a:rPr lang="en-US" sz="2000" dirty="0" err="1">
                <a:solidFill>
                  <a:srgbClr val="242021"/>
                </a:solidFill>
                <a:latin typeface="Comic Sans MS" panose="030F0702030302020204" pitchFamily="66" charset="0"/>
              </a:rPr>
              <a:t>favourite</a:t>
            </a:r>
            <a:r>
              <a:rPr lang="en-US" sz="2000" dirty="0">
                <a:solidFill>
                  <a:srgbClr val="242021"/>
                </a:solidFill>
                <a:latin typeface="Comic Sans MS" panose="030F0702030302020204" pitchFamily="66" charset="0"/>
              </a:rPr>
              <a:t> food. My </a:t>
            </a:r>
            <a:r>
              <a:rPr lang="en-US" sz="2000" dirty="0" err="1">
                <a:solidFill>
                  <a:srgbClr val="242021"/>
                </a:solidFill>
                <a:latin typeface="Comic Sans MS" panose="030F0702030302020204" pitchFamily="66" charset="0"/>
              </a:rPr>
              <a:t>favourite</a:t>
            </a:r>
            <a:r>
              <a:rPr lang="en-US" sz="2000" dirty="0">
                <a:solidFill>
                  <a:srgbClr val="242021"/>
                </a:solidFill>
                <a:latin typeface="Comic Sans MS" panose="030F0702030302020204" pitchFamily="66" charset="0"/>
              </a:rPr>
              <a:t> meal is chicken and rice. My grandma often makes this meal for me at her house. It’s delicious!</a:t>
            </a:r>
            <a:endParaRPr lang="en-US" sz="2000" dirty="0">
              <a:latin typeface="Comic Sans MS" panose="030F0702030302020204" pitchFamily="66" charset="0"/>
            </a:endParaRPr>
          </a:p>
        </p:txBody>
      </p:sp>
      <p:sp>
        <p:nvSpPr>
          <p:cNvPr id="24" name="TextBox 23">
            <a:extLst>
              <a:ext uri="{FF2B5EF4-FFF2-40B4-BE49-F238E27FC236}">
                <a16:creationId xmlns:a16="http://schemas.microsoft.com/office/drawing/2014/main" id="{ACB610A0-5404-8661-E0E3-7E3BB7FE9CF3}"/>
              </a:ext>
            </a:extLst>
          </p:cNvPr>
          <p:cNvSpPr txBox="1"/>
          <p:nvPr/>
        </p:nvSpPr>
        <p:spPr>
          <a:xfrm>
            <a:off x="2192192" y="1912854"/>
            <a:ext cx="1894262" cy="646331"/>
          </a:xfrm>
          <a:prstGeom prst="wedgeRectCallout">
            <a:avLst>
              <a:gd name="adj1" fmla="val 5077"/>
              <a:gd name="adj2" fmla="val 84174"/>
            </a:avLst>
          </a:prstGeom>
          <a:solidFill>
            <a:schemeClr val="tx1">
              <a:lumMod val="90000"/>
            </a:schemeClr>
          </a:solidFill>
          <a:ln>
            <a:solidFill>
              <a:schemeClr val="tx2">
                <a:lumMod val="50000"/>
              </a:schemeClr>
            </a:solidFill>
          </a:ln>
        </p:spPr>
        <p:txBody>
          <a:bodyPr wrap="square" rtlCol="0">
            <a:spAutoFit/>
          </a:bodyPr>
          <a:lstStyle/>
          <a:p>
            <a:r>
              <a:rPr lang="en-US" sz="1800" dirty="0">
                <a:latin typeface="Comic Sans MS" panose="030F0702030302020204" pitchFamily="66" charset="0"/>
              </a:rPr>
              <a:t>Is fish her </a:t>
            </a:r>
            <a:r>
              <a:rPr lang="en-US" sz="1800" dirty="0" err="1">
                <a:latin typeface="Comic Sans MS" panose="030F0702030302020204" pitchFamily="66" charset="0"/>
              </a:rPr>
              <a:t>favourite</a:t>
            </a:r>
            <a:r>
              <a:rPr lang="en-US" sz="1800" dirty="0">
                <a:latin typeface="Comic Sans MS" panose="030F0702030302020204" pitchFamily="66" charset="0"/>
              </a:rPr>
              <a:t> food?</a:t>
            </a:r>
          </a:p>
        </p:txBody>
      </p:sp>
      <p:pic>
        <p:nvPicPr>
          <p:cNvPr id="7" name="Picture 6">
            <a:extLst>
              <a:ext uri="{FF2B5EF4-FFF2-40B4-BE49-F238E27FC236}">
                <a16:creationId xmlns:a16="http://schemas.microsoft.com/office/drawing/2014/main" id="{779321EA-235D-2A79-F7CF-03DEE1E6947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16046" y="3217844"/>
            <a:ext cx="1297369" cy="1860640"/>
          </a:xfrm>
          <a:prstGeom prst="rect">
            <a:avLst/>
          </a:prstGeom>
        </p:spPr>
      </p:pic>
      <p:pic>
        <p:nvPicPr>
          <p:cNvPr id="4" name="Picture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187" y="2961487"/>
            <a:ext cx="4302858" cy="1717673"/>
          </a:xfrm>
          <a:prstGeom prst="rect">
            <a:avLst/>
          </a:prstGeom>
        </p:spPr>
      </p:pic>
    </p:spTree>
    <p:extLst>
      <p:ext uri="{BB962C8B-B14F-4D97-AF65-F5344CB8AC3E}">
        <p14:creationId xmlns:p14="http://schemas.microsoft.com/office/powerpoint/2010/main" val="39023785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breeze.wav"/>
          </p:stSnd>
        </p:sndAc>
      </p:transition>
    </mc:Choice>
    <mc:Fallback xmlns="">
      <p:transition spd="slow">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73"/>
        <p:cNvGrpSpPr/>
        <p:nvPr/>
      </p:nvGrpSpPr>
      <p:grpSpPr>
        <a:xfrm>
          <a:off x="0" y="0"/>
          <a:ext cx="0" cy="0"/>
          <a:chOff x="0" y="0"/>
          <a:chExt cx="0" cy="0"/>
        </a:xfrm>
      </p:grpSpPr>
      <p:pic>
        <p:nvPicPr>
          <p:cNvPr id="14" name="Picture 13">
            <a:extLst>
              <a:ext uri="{FF2B5EF4-FFF2-40B4-BE49-F238E27FC236}">
                <a16:creationId xmlns:a16="http://schemas.microsoft.com/office/drawing/2014/main" id="{1AE19243-0002-6C09-C952-3049D04C6D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9020" y="554970"/>
            <a:ext cx="8025162" cy="4033560"/>
          </a:xfrm>
          <a:prstGeom prst="roundRect">
            <a:avLst>
              <a:gd name="adj" fmla="val 8594"/>
            </a:avLst>
          </a:prstGeom>
          <a:solidFill>
            <a:srgbClr val="FFFFFF">
              <a:shade val="85000"/>
            </a:srgbClr>
          </a:solidFill>
          <a:ln>
            <a:noFill/>
          </a:ln>
          <a:effectLst>
            <a:reflection blurRad="12700" stA="50000" endPos="0" dist="5000" dir="5400000" sy="-100000" algn="bl" rotWithShape="0"/>
          </a:effectLst>
        </p:spPr>
      </p:pic>
      <p:pic>
        <p:nvPicPr>
          <p:cNvPr id="3" name="Picture 2">
            <a:extLst>
              <a:ext uri="{FF2B5EF4-FFF2-40B4-BE49-F238E27FC236}">
                <a16:creationId xmlns:a16="http://schemas.microsoft.com/office/drawing/2014/main" id="{DE56AFDB-DF17-BD8C-BCB1-FA8EC338FC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9995" y="2756493"/>
            <a:ext cx="4875661" cy="2270402"/>
          </a:xfrm>
          <a:prstGeom prst="rect">
            <a:avLst/>
          </a:prstGeom>
        </p:spPr>
      </p:pic>
      <p:pic>
        <p:nvPicPr>
          <p:cNvPr id="10" name="Picture 9">
            <a:extLst>
              <a:ext uri="{FF2B5EF4-FFF2-40B4-BE49-F238E27FC236}">
                <a16:creationId xmlns:a16="http://schemas.microsoft.com/office/drawing/2014/main" id="{1E5F1D3E-341E-18A7-4A7B-412D9536012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90170" y="4000772"/>
            <a:ext cx="1297369" cy="1175516"/>
          </a:xfrm>
          <a:prstGeom prst="rect">
            <a:avLst/>
          </a:prstGeom>
        </p:spPr>
      </p:pic>
      <p:pic>
        <p:nvPicPr>
          <p:cNvPr id="11" name="Picture 10">
            <a:extLst>
              <a:ext uri="{FF2B5EF4-FFF2-40B4-BE49-F238E27FC236}">
                <a16:creationId xmlns:a16="http://schemas.microsoft.com/office/drawing/2014/main" id="{015B3A4D-DA69-EFBB-66D1-B09AE37C2A8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11193" y="4567918"/>
            <a:ext cx="292606" cy="292606"/>
          </a:xfrm>
          <a:prstGeom prst="rect">
            <a:avLst/>
          </a:prstGeom>
        </p:spPr>
      </p:pic>
      <p:pic>
        <p:nvPicPr>
          <p:cNvPr id="12" name="Picture 11">
            <a:extLst>
              <a:ext uri="{FF2B5EF4-FFF2-40B4-BE49-F238E27FC236}">
                <a16:creationId xmlns:a16="http://schemas.microsoft.com/office/drawing/2014/main" id="{93F41C3A-0F03-54A0-14DC-76FD274EBA9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3383" y="2759354"/>
            <a:ext cx="244758" cy="284602"/>
          </a:xfrm>
          <a:prstGeom prst="rect">
            <a:avLst/>
          </a:prstGeom>
        </p:spPr>
      </p:pic>
      <p:pic>
        <p:nvPicPr>
          <p:cNvPr id="8" name="Picture 7">
            <a:extLst>
              <a:ext uri="{FF2B5EF4-FFF2-40B4-BE49-F238E27FC236}">
                <a16:creationId xmlns:a16="http://schemas.microsoft.com/office/drawing/2014/main" id="{098BADA9-3EE2-22A2-91DA-6422B79819D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02768" y="4240197"/>
            <a:ext cx="556688" cy="761042"/>
          </a:xfrm>
          <a:prstGeom prst="rect">
            <a:avLst/>
          </a:prstGeom>
        </p:spPr>
      </p:pic>
      <p:pic>
        <p:nvPicPr>
          <p:cNvPr id="13" name="Picture 12">
            <a:extLst>
              <a:ext uri="{FF2B5EF4-FFF2-40B4-BE49-F238E27FC236}">
                <a16:creationId xmlns:a16="http://schemas.microsoft.com/office/drawing/2014/main" id="{10E93C54-9A88-1D80-B5F6-61D81256686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970892" y="273728"/>
            <a:ext cx="1173108" cy="562483"/>
          </a:xfrm>
          <a:prstGeom prst="rect">
            <a:avLst/>
          </a:prstGeom>
        </p:spPr>
      </p:pic>
      <p:pic>
        <p:nvPicPr>
          <p:cNvPr id="9" name="Picture 8">
            <a:extLst>
              <a:ext uri="{FF2B5EF4-FFF2-40B4-BE49-F238E27FC236}">
                <a16:creationId xmlns:a16="http://schemas.microsoft.com/office/drawing/2014/main" id="{99921B83-7E10-1459-816A-253E720E1EA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48542" y="4013546"/>
            <a:ext cx="591406" cy="1051389"/>
          </a:xfrm>
          <a:prstGeom prst="rect">
            <a:avLst/>
          </a:prstGeom>
        </p:spPr>
      </p:pic>
      <p:pic>
        <p:nvPicPr>
          <p:cNvPr id="19" name="Picture 18">
            <a:extLst>
              <a:ext uri="{FF2B5EF4-FFF2-40B4-BE49-F238E27FC236}">
                <a16:creationId xmlns:a16="http://schemas.microsoft.com/office/drawing/2014/main" id="{2C15E122-267F-51D3-5384-6AB0B928168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6551534">
            <a:off x="1976035" y="4280050"/>
            <a:ext cx="195131" cy="195131"/>
          </a:xfrm>
          <a:prstGeom prst="rect">
            <a:avLst/>
          </a:prstGeom>
        </p:spPr>
      </p:pic>
      <p:sp>
        <p:nvSpPr>
          <p:cNvPr id="23" name="TextBox 22">
            <a:extLst>
              <a:ext uri="{FF2B5EF4-FFF2-40B4-BE49-F238E27FC236}">
                <a16:creationId xmlns:a16="http://schemas.microsoft.com/office/drawing/2014/main" id="{2B791123-61F0-791A-BA7B-4AAC99FC115A}"/>
              </a:ext>
            </a:extLst>
          </p:cNvPr>
          <p:cNvSpPr txBox="1"/>
          <p:nvPr/>
        </p:nvSpPr>
        <p:spPr>
          <a:xfrm>
            <a:off x="2774966" y="1240233"/>
            <a:ext cx="4239288" cy="830997"/>
          </a:xfrm>
          <a:prstGeom prst="rect">
            <a:avLst/>
          </a:prstGeom>
          <a:noFill/>
        </p:spPr>
        <p:txBody>
          <a:bodyPr wrap="square" rtlCol="0">
            <a:spAutoFit/>
          </a:bodyPr>
          <a:lstStyle/>
          <a:p>
            <a:r>
              <a:rPr lang="en-US" sz="4800" b="0" i="0" dirty="0">
                <a:solidFill>
                  <a:schemeClr val="bg1">
                    <a:lumMod val="20000"/>
                    <a:lumOff val="80000"/>
                  </a:schemeClr>
                </a:solidFill>
                <a:effectLst/>
                <a:latin typeface="Comic Sans MS" panose="030F0702030302020204" pitchFamily="66" charset="0"/>
              </a:rPr>
              <a:t>Food riddles</a:t>
            </a:r>
            <a:endParaRPr lang="en-US" sz="4800" dirty="0">
              <a:solidFill>
                <a:schemeClr val="bg1">
                  <a:lumMod val="20000"/>
                  <a:lumOff val="80000"/>
                </a:schemeClr>
              </a:solidFill>
              <a:latin typeface="Comic Sans MS" panose="030F0702030302020204" pitchFamily="66" charset="0"/>
            </a:endParaRPr>
          </a:p>
        </p:txBody>
      </p:sp>
      <p:sp>
        <p:nvSpPr>
          <p:cNvPr id="4" name="TextBox 3">
            <a:extLst>
              <a:ext uri="{FF2B5EF4-FFF2-40B4-BE49-F238E27FC236}">
                <a16:creationId xmlns:a16="http://schemas.microsoft.com/office/drawing/2014/main" id="{7711344A-ABA6-EDC4-34D4-09322F540344}"/>
              </a:ext>
            </a:extLst>
          </p:cNvPr>
          <p:cNvSpPr txBox="1"/>
          <p:nvPr/>
        </p:nvSpPr>
        <p:spPr>
          <a:xfrm>
            <a:off x="2919125" y="1971585"/>
            <a:ext cx="4446875" cy="954107"/>
          </a:xfrm>
          <a:prstGeom prst="rect">
            <a:avLst/>
          </a:prstGeom>
          <a:noFill/>
        </p:spPr>
        <p:txBody>
          <a:bodyPr wrap="square" rtlCol="0">
            <a:spAutoFit/>
          </a:bodyPr>
          <a:lstStyle/>
          <a:p>
            <a:r>
              <a:rPr lang="en-US" sz="2800" b="0" i="0" dirty="0">
                <a:solidFill>
                  <a:schemeClr val="bg1">
                    <a:lumMod val="20000"/>
                    <a:lumOff val="80000"/>
                  </a:schemeClr>
                </a:solidFill>
                <a:effectLst/>
                <a:latin typeface="Comic Sans MS" panose="030F0702030302020204" pitchFamily="66" charset="0"/>
              </a:rPr>
              <a:t>Read the clues and guess the name of these food!!</a:t>
            </a:r>
            <a:endParaRPr lang="en-US" sz="2800" dirty="0">
              <a:solidFill>
                <a:schemeClr val="bg1">
                  <a:lumMod val="20000"/>
                  <a:lumOff val="80000"/>
                </a:schemeClr>
              </a:solidFill>
              <a:latin typeface="Comic Sans MS" panose="030F0702030302020204" pitchFamily="66" charset="0"/>
            </a:endParaRPr>
          </a:p>
        </p:txBody>
      </p:sp>
      <p:pic>
        <p:nvPicPr>
          <p:cNvPr id="15" name="happy-ukulele-7464">
            <a:hlinkClick r:id="" action="ppaction://media"/>
            <a:extLst>
              <a:ext uri="{FF2B5EF4-FFF2-40B4-BE49-F238E27FC236}">
                <a16:creationId xmlns:a16="http://schemas.microsoft.com/office/drawing/2014/main" id="{0097D859-D149-CBB8-E334-43CE697B7D1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71582" y="-593906"/>
            <a:ext cx="457200" cy="457200"/>
          </a:xfrm>
          <a:prstGeom prst="rect">
            <a:avLst/>
          </a:prstGeom>
        </p:spPr>
      </p:pic>
    </p:spTree>
    <p:extLst>
      <p:ext uri="{BB962C8B-B14F-4D97-AF65-F5344CB8AC3E}">
        <p14:creationId xmlns:p14="http://schemas.microsoft.com/office/powerpoint/2010/main" val="1499387199"/>
      </p:ext>
    </p:extLst>
  </p:cSld>
  <p:clrMapOvr>
    <a:masterClrMapping/>
  </p:clrMapOvr>
  <mc:AlternateContent xmlns:mc="http://schemas.openxmlformats.org/markup-compatibility/2006" xmlns:p14="http://schemas.microsoft.com/office/powerpoint/2010/main">
    <mc:Choice Requires="p14">
      <p:transition spd="slow" p14:dur="2000">
        <p:sndAc>
          <p:stSnd>
            <p:snd r:embed="rId5" name="breeze.wav"/>
          </p:stSnd>
        </p:sndAc>
      </p:transition>
    </mc:Choice>
    <mc:Fallback xmlns="">
      <p:transition spd="slow">
        <p:sndAc>
          <p:stSnd>
            <p:snd r:embed="rId16"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15"/>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anim calcmode="lin" valueType="num">
                                      <p:cBhvr>
                                        <p:cTn id="11" dur="1000" fill="hold"/>
                                        <p:tgtEl>
                                          <p:spTgt spid="23"/>
                                        </p:tgtEl>
                                        <p:attrNameLst>
                                          <p:attrName>ppt_x</p:attrName>
                                        </p:attrNameLst>
                                      </p:cBhvr>
                                      <p:tavLst>
                                        <p:tav tm="0">
                                          <p:val>
                                            <p:strVal val="#ppt_x"/>
                                          </p:val>
                                        </p:tav>
                                        <p:tav tm="100000">
                                          <p:val>
                                            <p:strVal val="#ppt_x"/>
                                          </p:val>
                                        </p:tav>
                                      </p:tavLst>
                                    </p:anim>
                                    <p:anim calcmode="lin" valueType="num">
                                      <p:cBhvr>
                                        <p:cTn id="12" dur="1000" fill="hold"/>
                                        <p:tgtEl>
                                          <p:spTgt spid="2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2449">
                <p:cTn id="19" fill="hold" display="0">
                  <p:stCondLst>
                    <p:cond delay="indefinite"/>
                  </p:stCondLst>
                  <p:endCondLst>
                    <p:cond evt="onStopAudio" delay="0">
                      <p:tgtEl>
                        <p:sldTgt/>
                      </p:tgtEl>
                    </p:cond>
                  </p:endCondLst>
                </p:cTn>
                <p:tgtEl>
                  <p:spTgt spid="15"/>
                </p:tgtEl>
              </p:cMediaNode>
            </p:audio>
          </p:childTnLst>
        </p:cTn>
      </p:par>
    </p:tnLst>
    <p:bldLst>
      <p:bldP spid="2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73"/>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39CEE0F-0EEC-3C32-6D14-146CDA0E67A5}"/>
              </a:ext>
            </a:extLst>
          </p:cNvPr>
          <p:cNvSpPr/>
          <p:nvPr/>
        </p:nvSpPr>
        <p:spPr>
          <a:xfrm>
            <a:off x="726082" y="509301"/>
            <a:ext cx="8025163" cy="4024312"/>
          </a:xfrm>
          <a:prstGeom prst="roundRect">
            <a:avLst/>
          </a:prstGeom>
          <a:solidFill>
            <a:schemeClr val="tx2">
              <a:lumMod val="60000"/>
              <a:lumOff val="40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9921B83-7E10-1459-816A-253E720E1E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69" y="3766861"/>
            <a:ext cx="729265" cy="1296471"/>
          </a:xfrm>
          <a:prstGeom prst="rect">
            <a:avLst/>
          </a:prstGeom>
        </p:spPr>
      </p:pic>
      <p:pic>
        <p:nvPicPr>
          <p:cNvPr id="10" name="Picture 9">
            <a:extLst>
              <a:ext uri="{FF2B5EF4-FFF2-40B4-BE49-F238E27FC236}">
                <a16:creationId xmlns:a16="http://schemas.microsoft.com/office/drawing/2014/main" id="{1E5F1D3E-341E-18A7-4A7B-412D9536012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1934" y="4388217"/>
            <a:ext cx="814796" cy="738268"/>
          </a:xfrm>
          <a:prstGeom prst="rect">
            <a:avLst/>
          </a:prstGeom>
        </p:spPr>
      </p:pic>
      <p:pic>
        <p:nvPicPr>
          <p:cNvPr id="11" name="Picture 10">
            <a:extLst>
              <a:ext uri="{FF2B5EF4-FFF2-40B4-BE49-F238E27FC236}">
                <a16:creationId xmlns:a16="http://schemas.microsoft.com/office/drawing/2014/main" id="{015B3A4D-DA69-EFBB-66D1-B09AE37C2A8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653" y="3138458"/>
            <a:ext cx="292606" cy="292606"/>
          </a:xfrm>
          <a:prstGeom prst="rect">
            <a:avLst/>
          </a:prstGeom>
        </p:spPr>
      </p:pic>
      <p:pic>
        <p:nvPicPr>
          <p:cNvPr id="12" name="Picture 11">
            <a:extLst>
              <a:ext uri="{FF2B5EF4-FFF2-40B4-BE49-F238E27FC236}">
                <a16:creationId xmlns:a16="http://schemas.microsoft.com/office/drawing/2014/main" id="{93F41C3A-0F03-54A0-14DC-76FD274EBA9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9667" y="2912868"/>
            <a:ext cx="244758" cy="284602"/>
          </a:xfrm>
          <a:prstGeom prst="rect">
            <a:avLst/>
          </a:prstGeom>
        </p:spPr>
      </p:pic>
      <p:pic>
        <p:nvPicPr>
          <p:cNvPr id="8" name="Picture 7">
            <a:extLst>
              <a:ext uri="{FF2B5EF4-FFF2-40B4-BE49-F238E27FC236}">
                <a16:creationId xmlns:a16="http://schemas.microsoft.com/office/drawing/2014/main" id="{098BADA9-3EE2-22A2-91DA-6422B79819D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760" y="3095267"/>
            <a:ext cx="1698139" cy="1943325"/>
          </a:xfrm>
          <a:prstGeom prst="rect">
            <a:avLst/>
          </a:prstGeom>
        </p:spPr>
      </p:pic>
      <p:pic>
        <p:nvPicPr>
          <p:cNvPr id="13" name="Picture 12">
            <a:extLst>
              <a:ext uri="{FF2B5EF4-FFF2-40B4-BE49-F238E27FC236}">
                <a16:creationId xmlns:a16="http://schemas.microsoft.com/office/drawing/2014/main" id="{10E93C54-9A88-1D80-B5F6-61D81256686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70892" y="273728"/>
            <a:ext cx="1173108" cy="562483"/>
          </a:xfrm>
          <a:prstGeom prst="rect">
            <a:avLst/>
          </a:prstGeom>
        </p:spPr>
      </p:pic>
      <p:sp>
        <p:nvSpPr>
          <p:cNvPr id="3" name="TextBox 2">
            <a:extLst>
              <a:ext uri="{FF2B5EF4-FFF2-40B4-BE49-F238E27FC236}">
                <a16:creationId xmlns:a16="http://schemas.microsoft.com/office/drawing/2014/main" id="{5AFEC9A8-FB26-7109-ECBF-ADBBFDA29383}"/>
              </a:ext>
            </a:extLst>
          </p:cNvPr>
          <p:cNvSpPr txBox="1"/>
          <p:nvPr/>
        </p:nvSpPr>
        <p:spPr>
          <a:xfrm>
            <a:off x="1401433" y="1508546"/>
            <a:ext cx="1562117" cy="612934"/>
          </a:xfrm>
          <a:prstGeom prst="roundRect">
            <a:avLst/>
          </a:prstGeom>
          <a:noFill/>
          <a:ln w="25400" cap="rnd" cmpd="dbl">
            <a:noFill/>
            <a:prstDash val="solid"/>
            <a:miter lim="800000"/>
          </a:ln>
        </p:spPr>
        <p:txBody>
          <a:bodyPr wrap="none" rtlCol="0">
            <a:spAutoFit/>
          </a:bodyPr>
          <a:lstStyle/>
          <a:p>
            <a:pPr>
              <a:lnSpc>
                <a:spcPct val="150000"/>
              </a:lnSpc>
            </a:pPr>
            <a:r>
              <a:rPr lang="en-US" sz="2000" dirty="0">
                <a:latin typeface="Comic Sans MS" panose="030F0702030302020204" pitchFamily="66" charset="0"/>
              </a:rPr>
              <a:t>I am liquid.</a:t>
            </a:r>
          </a:p>
        </p:txBody>
      </p:sp>
      <p:sp>
        <p:nvSpPr>
          <p:cNvPr id="4" name="TextBox 3">
            <a:extLst>
              <a:ext uri="{FF2B5EF4-FFF2-40B4-BE49-F238E27FC236}">
                <a16:creationId xmlns:a16="http://schemas.microsoft.com/office/drawing/2014/main" id="{7AF486A2-A4C6-E793-F8D5-2ACEFA42C4B7}"/>
              </a:ext>
            </a:extLst>
          </p:cNvPr>
          <p:cNvSpPr txBox="1"/>
          <p:nvPr/>
        </p:nvSpPr>
        <p:spPr>
          <a:xfrm>
            <a:off x="1418857" y="921578"/>
            <a:ext cx="1722421" cy="612934"/>
          </a:xfrm>
          <a:prstGeom prst="roundRect">
            <a:avLst/>
          </a:prstGeom>
          <a:noFill/>
          <a:ln w="25400" cap="rnd" cmpd="dbl">
            <a:noFill/>
            <a:prstDash val="solid"/>
            <a:miter lim="800000"/>
          </a:ln>
        </p:spPr>
        <p:txBody>
          <a:bodyPr wrap="none" rtlCol="0">
            <a:spAutoFit/>
          </a:bodyPr>
          <a:lstStyle/>
          <a:p>
            <a:pPr>
              <a:lnSpc>
                <a:spcPct val="150000"/>
              </a:lnSpc>
            </a:pPr>
            <a:r>
              <a:rPr lang="en-US" sz="2000" dirty="0">
                <a:latin typeface="Comic Sans MS" panose="030F0702030302020204" pitchFamily="66" charset="0"/>
              </a:rPr>
              <a:t>I am orange.</a:t>
            </a:r>
          </a:p>
        </p:txBody>
      </p:sp>
      <p:sp>
        <p:nvSpPr>
          <p:cNvPr id="5" name="TextBox 4">
            <a:extLst>
              <a:ext uri="{FF2B5EF4-FFF2-40B4-BE49-F238E27FC236}">
                <a16:creationId xmlns:a16="http://schemas.microsoft.com/office/drawing/2014/main" id="{7703B334-102A-BFB7-D283-E01804C4BD0F}"/>
              </a:ext>
            </a:extLst>
          </p:cNvPr>
          <p:cNvSpPr txBox="1"/>
          <p:nvPr/>
        </p:nvSpPr>
        <p:spPr>
          <a:xfrm>
            <a:off x="1335073" y="2162692"/>
            <a:ext cx="4104855" cy="612934"/>
          </a:xfrm>
          <a:prstGeom prst="roundRect">
            <a:avLst/>
          </a:prstGeom>
          <a:noFill/>
          <a:ln w="25400" cap="rnd" cmpd="dbl">
            <a:noFill/>
            <a:prstDash val="solid"/>
            <a:miter lim="800000"/>
          </a:ln>
        </p:spPr>
        <p:txBody>
          <a:bodyPr wrap="none" rtlCol="0">
            <a:spAutoFit/>
          </a:bodyPr>
          <a:lstStyle/>
          <a:p>
            <a:pPr>
              <a:lnSpc>
                <a:spcPct val="150000"/>
              </a:lnSpc>
            </a:pPr>
            <a:r>
              <a:rPr lang="en-US" sz="2000" dirty="0">
                <a:latin typeface="Comic Sans MS" panose="030F0702030302020204" pitchFamily="66" charset="0"/>
              </a:rPr>
              <a:t>I am a drink made from oranges.</a:t>
            </a:r>
          </a:p>
        </p:txBody>
      </p:sp>
      <p:pic>
        <p:nvPicPr>
          <p:cNvPr id="2050" name="Picture 2" descr="How Long Can Orange Juice Be Left Out At Room Temperature?">
            <a:extLst>
              <a:ext uri="{FF2B5EF4-FFF2-40B4-BE49-F238E27FC236}">
                <a16:creationId xmlns:a16="http://schemas.microsoft.com/office/drawing/2014/main" id="{563DDDDC-639F-BF5F-FDC0-4811E0210A7F}"/>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844369" y="1035743"/>
            <a:ext cx="2564172" cy="1439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Magnifying glass Generic Flat icon">
            <a:extLst>
              <a:ext uri="{FF2B5EF4-FFF2-40B4-BE49-F238E27FC236}">
                <a16:creationId xmlns:a16="http://schemas.microsoft.com/office/drawing/2014/main" id="{A904FE96-BAB1-F29C-A90E-5941FC8E7DEC}"/>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flipH="1">
            <a:off x="1793577" y="3331267"/>
            <a:ext cx="861986" cy="86198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E7EFF7B-693C-7B99-80F2-200446BBA354}"/>
              </a:ext>
            </a:extLst>
          </p:cNvPr>
          <p:cNvSpPr txBox="1"/>
          <p:nvPr/>
        </p:nvSpPr>
        <p:spPr>
          <a:xfrm>
            <a:off x="2842443" y="3235802"/>
            <a:ext cx="4403489" cy="991731"/>
          </a:xfrm>
          <a:prstGeom prst="snip2DiagRect">
            <a:avLst/>
          </a:prstGeom>
          <a:solidFill>
            <a:schemeClr val="tx1">
              <a:lumMod val="90000"/>
            </a:schemeClr>
          </a:solidFill>
        </p:spPr>
        <p:txBody>
          <a:bodyPr wrap="square" rtlCol="0">
            <a:spAutoFit/>
          </a:bodyPr>
          <a:lstStyle/>
          <a:p>
            <a:pPr algn="ctr">
              <a:lnSpc>
                <a:spcPct val="150000"/>
              </a:lnSpc>
            </a:pPr>
            <a:r>
              <a:rPr lang="en-US" sz="3200" dirty="0">
                <a:latin typeface="Comic Sans MS" panose="030F0702030302020204" pitchFamily="66" charset="0"/>
              </a:rPr>
              <a:t>I am orange juice.</a:t>
            </a:r>
          </a:p>
        </p:txBody>
      </p:sp>
      <p:grpSp>
        <p:nvGrpSpPr>
          <p:cNvPr id="26" name="Group 25"/>
          <p:cNvGrpSpPr/>
          <p:nvPr/>
        </p:nvGrpSpPr>
        <p:grpSpPr>
          <a:xfrm>
            <a:off x="888418" y="2254278"/>
            <a:ext cx="4691339" cy="559974"/>
            <a:chOff x="837392" y="2338129"/>
            <a:chExt cx="4691339" cy="559974"/>
          </a:xfrm>
        </p:grpSpPr>
        <p:sp>
          <p:nvSpPr>
            <p:cNvPr id="19" name="Rounded Rectangle 18"/>
            <p:cNvSpPr/>
            <p:nvPr/>
          </p:nvSpPr>
          <p:spPr>
            <a:xfrm>
              <a:off x="838198" y="2338129"/>
              <a:ext cx="4690533" cy="559974"/>
            </a:xfrm>
            <a:prstGeom prst="roundRect">
              <a:avLst/>
            </a:prstGeom>
            <a:solidFill>
              <a:schemeClr val="bg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37392" y="2399257"/>
              <a:ext cx="510076" cy="461665"/>
            </a:xfrm>
            <a:prstGeom prst="rect">
              <a:avLst/>
            </a:prstGeom>
            <a:noFill/>
          </p:spPr>
          <p:txBody>
            <a:bodyPr wrap="none" rtlCol="0">
              <a:spAutoFit/>
            </a:bodyPr>
            <a:lstStyle/>
            <a:p>
              <a:r>
                <a:rPr lang="en-GB" sz="2400" dirty="0">
                  <a:solidFill>
                    <a:schemeClr val="bg1">
                      <a:lumMod val="50000"/>
                    </a:schemeClr>
                  </a:solidFill>
                  <a:latin typeface="Comic Sans MS" panose="030F0702030302020204" pitchFamily="66" charset="0"/>
                </a:rPr>
                <a:t>15</a:t>
              </a:r>
              <a:endParaRPr lang="en-US" sz="2400" dirty="0">
                <a:solidFill>
                  <a:schemeClr val="bg1">
                    <a:lumMod val="50000"/>
                  </a:schemeClr>
                </a:solidFill>
                <a:latin typeface="Comic Sans MS" panose="030F0702030302020204" pitchFamily="66" charset="0"/>
              </a:endParaRPr>
            </a:p>
          </p:txBody>
        </p:sp>
        <p:pic>
          <p:nvPicPr>
            <p:cNvPr id="16" name="Picture 1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12073" y="2345894"/>
              <a:ext cx="490609" cy="460968"/>
            </a:xfrm>
            <a:prstGeom prst="rect">
              <a:avLst/>
            </a:prstGeom>
          </p:spPr>
        </p:pic>
      </p:grpSp>
      <p:grpSp>
        <p:nvGrpSpPr>
          <p:cNvPr id="21" name="Group 20"/>
          <p:cNvGrpSpPr/>
          <p:nvPr/>
        </p:nvGrpSpPr>
        <p:grpSpPr>
          <a:xfrm>
            <a:off x="893992" y="1595912"/>
            <a:ext cx="4690533" cy="573323"/>
            <a:chOff x="838199" y="1669610"/>
            <a:chExt cx="4690533" cy="573323"/>
          </a:xfrm>
        </p:grpSpPr>
        <p:sp>
          <p:nvSpPr>
            <p:cNvPr id="18" name="Rounded Rectangle 17"/>
            <p:cNvSpPr/>
            <p:nvPr/>
          </p:nvSpPr>
          <p:spPr>
            <a:xfrm>
              <a:off x="838199" y="1669610"/>
              <a:ext cx="4690533" cy="559974"/>
            </a:xfrm>
            <a:prstGeom prst="roundRect">
              <a:avLst/>
            </a:prstGeom>
            <a:solidFill>
              <a:schemeClr val="bg1">
                <a:lumMod val="60000"/>
                <a:lumOff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40839" y="1781268"/>
              <a:ext cx="510076" cy="461665"/>
            </a:xfrm>
            <a:prstGeom prst="rect">
              <a:avLst/>
            </a:prstGeom>
            <a:noFill/>
          </p:spPr>
          <p:txBody>
            <a:bodyPr wrap="none" rtlCol="0">
              <a:spAutoFit/>
            </a:bodyPr>
            <a:lstStyle/>
            <a:p>
              <a:r>
                <a:rPr lang="en-GB" sz="2400" dirty="0">
                  <a:solidFill>
                    <a:schemeClr val="bg1">
                      <a:lumMod val="50000"/>
                    </a:schemeClr>
                  </a:solidFill>
                  <a:latin typeface="Comic Sans MS" panose="030F0702030302020204" pitchFamily="66" charset="0"/>
                </a:rPr>
                <a:t>10</a:t>
              </a:r>
              <a:endParaRPr lang="en-US" sz="2400" dirty="0">
                <a:solidFill>
                  <a:schemeClr val="bg1">
                    <a:lumMod val="50000"/>
                  </a:schemeClr>
                </a:solidFill>
                <a:latin typeface="Comic Sans MS" panose="030F0702030302020204" pitchFamily="66" charset="0"/>
              </a:endParaRPr>
            </a:p>
          </p:txBody>
        </p:sp>
        <p:pic>
          <p:nvPicPr>
            <p:cNvPr id="23" name="Picture 2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75936" y="1729085"/>
              <a:ext cx="490609" cy="460968"/>
            </a:xfrm>
            <a:prstGeom prst="rect">
              <a:avLst/>
            </a:prstGeom>
          </p:spPr>
        </p:pic>
      </p:grpSp>
      <p:grpSp>
        <p:nvGrpSpPr>
          <p:cNvPr id="20" name="Group 19"/>
          <p:cNvGrpSpPr/>
          <p:nvPr/>
        </p:nvGrpSpPr>
        <p:grpSpPr>
          <a:xfrm>
            <a:off x="911800" y="954733"/>
            <a:ext cx="4690533" cy="559974"/>
            <a:chOff x="-4895018" y="1395770"/>
            <a:chExt cx="4690533" cy="559974"/>
          </a:xfrm>
        </p:grpSpPr>
        <p:sp>
          <p:nvSpPr>
            <p:cNvPr id="2" name="Rounded Rectangle 1"/>
            <p:cNvSpPr/>
            <p:nvPr/>
          </p:nvSpPr>
          <p:spPr>
            <a:xfrm>
              <a:off x="-4895018" y="1395770"/>
              <a:ext cx="4690533" cy="559974"/>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4856042" y="1479652"/>
              <a:ext cx="372218" cy="461665"/>
            </a:xfrm>
            <a:prstGeom prst="rect">
              <a:avLst/>
            </a:prstGeom>
            <a:noFill/>
          </p:spPr>
          <p:txBody>
            <a:bodyPr wrap="none" rtlCol="0">
              <a:spAutoFit/>
            </a:bodyPr>
            <a:lstStyle/>
            <a:p>
              <a:r>
                <a:rPr lang="en-GB" sz="2400" dirty="0">
                  <a:solidFill>
                    <a:schemeClr val="bg1">
                      <a:lumMod val="50000"/>
                    </a:schemeClr>
                  </a:solidFill>
                  <a:latin typeface="Comic Sans MS" panose="030F0702030302020204" pitchFamily="66" charset="0"/>
                </a:rPr>
                <a:t>5</a:t>
              </a:r>
              <a:endParaRPr lang="en-US" sz="2400" dirty="0">
                <a:solidFill>
                  <a:schemeClr val="bg1">
                    <a:lumMod val="50000"/>
                  </a:schemeClr>
                </a:solidFill>
                <a:latin typeface="Comic Sans MS" panose="030F0702030302020204" pitchFamily="66" charset="0"/>
              </a:endParaRPr>
            </a:p>
          </p:txBody>
        </p:sp>
        <p:pic>
          <p:nvPicPr>
            <p:cNvPr id="25" name="Picture 2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449078" y="1440860"/>
              <a:ext cx="490609" cy="460968"/>
            </a:xfrm>
            <a:prstGeom prst="rect">
              <a:avLst/>
            </a:prstGeom>
          </p:spPr>
        </p:pic>
      </p:grpSp>
      <p:sp>
        <p:nvSpPr>
          <p:cNvPr id="29" name="Rounded Rectangle 28"/>
          <p:cNvSpPr/>
          <p:nvPr/>
        </p:nvSpPr>
        <p:spPr>
          <a:xfrm>
            <a:off x="2771111" y="3242941"/>
            <a:ext cx="4690533" cy="1027116"/>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75236" y="916940"/>
            <a:ext cx="2855154" cy="1992658"/>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0F35161-DCFB-5281-68F2-549C965ED345}"/>
              </a:ext>
            </a:extLst>
          </p:cNvPr>
          <p:cNvSpPr/>
          <p:nvPr/>
        </p:nvSpPr>
        <p:spPr>
          <a:xfrm>
            <a:off x="7643675" y="3891486"/>
            <a:ext cx="487573" cy="4875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B6CF9044-B8F4-431F-17B2-A7F8BD0C3ABC}"/>
              </a:ext>
            </a:extLst>
          </p:cNvPr>
          <p:cNvSpPr/>
          <p:nvPr/>
        </p:nvSpPr>
        <p:spPr>
          <a:xfrm>
            <a:off x="7636525" y="3881841"/>
            <a:ext cx="487573" cy="487573"/>
          </a:xfrm>
          <a:prstGeom prst="ellipse">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6D5F3D18-3CB8-C276-B5E8-A773C55CB3D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554562" y="3613999"/>
            <a:ext cx="662272" cy="825923"/>
          </a:xfrm>
          <a:prstGeom prst="rect">
            <a:avLst/>
          </a:prstGeom>
        </p:spPr>
      </p:pic>
      <p:pic>
        <p:nvPicPr>
          <p:cNvPr id="17" name="Picture 16">
            <a:hlinkClick r:id="" action="ppaction://hlinkshowjump?jump=nextslide"/>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049258" y="4463980"/>
            <a:ext cx="606305" cy="614484"/>
          </a:xfrm>
          <a:prstGeom prst="rect">
            <a:avLst/>
          </a:prstGeom>
        </p:spPr>
      </p:pic>
    </p:spTree>
    <p:extLst>
      <p:ext uri="{BB962C8B-B14F-4D97-AF65-F5344CB8AC3E}">
        <p14:creationId xmlns:p14="http://schemas.microsoft.com/office/powerpoint/2010/main" val="3662779499"/>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breeze.wav"/>
          </p:stSnd>
        </p:sndAc>
      </p:transition>
    </mc:Choice>
    <mc:Fallback xmlns="">
      <p:transition spd="slow">
        <p:sndAc>
          <p:stSnd>
            <p:snd r:embed="rId21" name="breeze.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33"/>
                                        </p:tgtEl>
                                        <p:attrNameLst>
                                          <p:attrName>r</p:attrName>
                                        </p:attrNameLst>
                                      </p:cBhvr>
                                    </p:animRot>
                                    <p:animRot by="-240000">
                                      <p:cBhvr>
                                        <p:cTn id="11" dur="200" fill="hold">
                                          <p:stCondLst>
                                            <p:cond delay="200"/>
                                          </p:stCondLst>
                                        </p:cTn>
                                        <p:tgtEl>
                                          <p:spTgt spid="33"/>
                                        </p:tgtEl>
                                        <p:attrNameLst>
                                          <p:attrName>r</p:attrName>
                                        </p:attrNameLst>
                                      </p:cBhvr>
                                    </p:animRot>
                                    <p:animRot by="240000">
                                      <p:cBhvr>
                                        <p:cTn id="12" dur="200" fill="hold">
                                          <p:stCondLst>
                                            <p:cond delay="400"/>
                                          </p:stCondLst>
                                        </p:cTn>
                                        <p:tgtEl>
                                          <p:spTgt spid="33"/>
                                        </p:tgtEl>
                                        <p:attrNameLst>
                                          <p:attrName>r</p:attrName>
                                        </p:attrNameLst>
                                      </p:cBhvr>
                                    </p:animRot>
                                    <p:animRot by="-240000">
                                      <p:cBhvr>
                                        <p:cTn id="13" dur="200" fill="hold">
                                          <p:stCondLst>
                                            <p:cond delay="600"/>
                                          </p:stCondLst>
                                        </p:cTn>
                                        <p:tgtEl>
                                          <p:spTgt spid="33"/>
                                        </p:tgtEl>
                                        <p:attrNameLst>
                                          <p:attrName>r</p:attrName>
                                        </p:attrNameLst>
                                      </p:cBhvr>
                                    </p:animRot>
                                    <p:animRot by="120000">
                                      <p:cBhvr>
                                        <p:cTn id="14"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22" presetClass="exit" presetSubtype="2" fill="hold" nodeType="clickEffect">
                                  <p:stCondLst>
                                    <p:cond delay="0"/>
                                  </p:stCondLst>
                                  <p:childTnLst>
                                    <p:animEffect transition="out" filter="wipe(right)">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drumroll.wav"/>
                                        </p:tgtEl>
                                      </p:cMediaNode>
                                    </p:audio>
                                  </p:subTnLst>
                                </p:cTn>
                              </p:par>
                            </p:childTnLst>
                          </p:cTn>
                        </p:par>
                        <p:par>
                          <p:cTn id="21" fill="hold">
                            <p:stCondLst>
                              <p:cond delay="500"/>
                            </p:stCondLst>
                            <p:childTnLst>
                              <p:par>
                                <p:cTn id="22" presetID="32" presetClass="emph" presetSubtype="0" fill="hold" nodeType="afterEffect">
                                  <p:stCondLst>
                                    <p:cond delay="0"/>
                                  </p:stCondLst>
                                  <p:childTnLst>
                                    <p:animRot by="120000">
                                      <p:cBhvr>
                                        <p:cTn id="23" dur="100" fill="hold">
                                          <p:stCondLst>
                                            <p:cond delay="0"/>
                                          </p:stCondLst>
                                        </p:cTn>
                                        <p:tgtEl>
                                          <p:spTgt spid="33"/>
                                        </p:tgtEl>
                                        <p:attrNameLst>
                                          <p:attrName>r</p:attrName>
                                        </p:attrNameLst>
                                      </p:cBhvr>
                                    </p:animRot>
                                    <p:animRot by="-240000">
                                      <p:cBhvr>
                                        <p:cTn id="24" dur="200" fill="hold">
                                          <p:stCondLst>
                                            <p:cond delay="200"/>
                                          </p:stCondLst>
                                        </p:cTn>
                                        <p:tgtEl>
                                          <p:spTgt spid="33"/>
                                        </p:tgtEl>
                                        <p:attrNameLst>
                                          <p:attrName>r</p:attrName>
                                        </p:attrNameLst>
                                      </p:cBhvr>
                                    </p:animRot>
                                    <p:animRot by="240000">
                                      <p:cBhvr>
                                        <p:cTn id="25" dur="200" fill="hold">
                                          <p:stCondLst>
                                            <p:cond delay="400"/>
                                          </p:stCondLst>
                                        </p:cTn>
                                        <p:tgtEl>
                                          <p:spTgt spid="33"/>
                                        </p:tgtEl>
                                        <p:attrNameLst>
                                          <p:attrName>r</p:attrName>
                                        </p:attrNameLst>
                                      </p:cBhvr>
                                    </p:animRot>
                                    <p:animRot by="-240000">
                                      <p:cBhvr>
                                        <p:cTn id="26" dur="200" fill="hold">
                                          <p:stCondLst>
                                            <p:cond delay="600"/>
                                          </p:stCondLst>
                                        </p:cTn>
                                        <p:tgtEl>
                                          <p:spTgt spid="33"/>
                                        </p:tgtEl>
                                        <p:attrNameLst>
                                          <p:attrName>r</p:attrName>
                                        </p:attrNameLst>
                                      </p:cBhvr>
                                    </p:animRot>
                                    <p:animRot by="120000">
                                      <p:cBhvr>
                                        <p:cTn id="27"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2" presetClass="exit" presetSubtype="2" fill="hold" nodeType="clickEffect">
                                  <p:stCondLst>
                                    <p:cond delay="0"/>
                                  </p:stCondLst>
                                  <p:childTnLst>
                                    <p:animEffect transition="out" filter="wipe(right)">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drumroll.wav"/>
                                        </p:tgtEl>
                                      </p:cMediaNode>
                                    </p:audio>
                                  </p:subTnLst>
                                </p:cTn>
                              </p:par>
                            </p:childTnLst>
                          </p:cTn>
                        </p:par>
                        <p:par>
                          <p:cTn id="34" fill="hold">
                            <p:stCondLst>
                              <p:cond delay="500"/>
                            </p:stCondLst>
                            <p:childTnLst>
                              <p:par>
                                <p:cTn id="35" presetID="32" presetClass="emph" presetSubtype="0" fill="hold" nodeType="afterEffect">
                                  <p:stCondLst>
                                    <p:cond delay="0"/>
                                  </p:stCondLst>
                                  <p:childTnLst>
                                    <p:animRot by="120000">
                                      <p:cBhvr>
                                        <p:cTn id="36" dur="100" fill="hold">
                                          <p:stCondLst>
                                            <p:cond delay="0"/>
                                          </p:stCondLst>
                                        </p:cTn>
                                        <p:tgtEl>
                                          <p:spTgt spid="33"/>
                                        </p:tgtEl>
                                        <p:attrNameLst>
                                          <p:attrName>r</p:attrName>
                                        </p:attrNameLst>
                                      </p:cBhvr>
                                    </p:animRot>
                                    <p:animRot by="-240000">
                                      <p:cBhvr>
                                        <p:cTn id="37" dur="200" fill="hold">
                                          <p:stCondLst>
                                            <p:cond delay="200"/>
                                          </p:stCondLst>
                                        </p:cTn>
                                        <p:tgtEl>
                                          <p:spTgt spid="33"/>
                                        </p:tgtEl>
                                        <p:attrNameLst>
                                          <p:attrName>r</p:attrName>
                                        </p:attrNameLst>
                                      </p:cBhvr>
                                    </p:animRot>
                                    <p:animRot by="240000">
                                      <p:cBhvr>
                                        <p:cTn id="38" dur="200" fill="hold">
                                          <p:stCondLst>
                                            <p:cond delay="400"/>
                                          </p:stCondLst>
                                        </p:cTn>
                                        <p:tgtEl>
                                          <p:spTgt spid="33"/>
                                        </p:tgtEl>
                                        <p:attrNameLst>
                                          <p:attrName>r</p:attrName>
                                        </p:attrNameLst>
                                      </p:cBhvr>
                                    </p:animRot>
                                    <p:animRot by="-240000">
                                      <p:cBhvr>
                                        <p:cTn id="39" dur="200" fill="hold">
                                          <p:stCondLst>
                                            <p:cond delay="600"/>
                                          </p:stCondLst>
                                        </p:cTn>
                                        <p:tgtEl>
                                          <p:spTgt spid="33"/>
                                        </p:tgtEl>
                                        <p:attrNameLst>
                                          <p:attrName>r</p:attrName>
                                        </p:attrNameLst>
                                      </p:cBhvr>
                                    </p:animRot>
                                    <p:animRot by="120000">
                                      <p:cBhvr>
                                        <p:cTn id="40"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2052"/>
                    </p:tgtEl>
                  </p:cond>
                </p:stCondLst>
                <p:endSync evt="end" delay="0">
                  <p:rtn val="all"/>
                </p:endSync>
                <p:childTnLst>
                  <p:par>
                    <p:cTn id="42" fill="hold">
                      <p:stCondLst>
                        <p:cond delay="0"/>
                      </p:stCondLst>
                      <p:childTnLst>
                        <p:par>
                          <p:cTn id="43" fill="hold">
                            <p:stCondLst>
                              <p:cond delay="0"/>
                            </p:stCondLst>
                            <p:childTnLst>
                              <p:par>
                                <p:cTn id="44" presetID="22" presetClass="exit" presetSubtype="2" fill="hold" grpId="0" nodeType="clickEffect">
                                  <p:stCondLst>
                                    <p:cond delay="0"/>
                                  </p:stCondLst>
                                  <p:childTnLst>
                                    <p:animEffect transition="out" filter="wipe(right)">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cashreg.wav"/>
                                        </p:tgtEl>
                                      </p:cMediaNode>
                                    </p:audio>
                                  </p:subTnLst>
                                </p:cTn>
                              </p:par>
                              <p:par>
                                <p:cTn id="47" presetID="22" presetClass="exit" presetSubtype="2" fill="hold" grpId="0" nodeType="withEffect">
                                  <p:stCondLst>
                                    <p:cond delay="0"/>
                                  </p:stCondLst>
                                  <p:childTnLst>
                                    <p:animEffect transition="out" filter="wipe(right)">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nextCondLst>
                <p:cond evt="onClick" delay="0">
                  <p:tgtEl>
                    <p:spTgt spid="2052"/>
                  </p:tgtEl>
                </p:cond>
              </p:nextCondLst>
            </p:seq>
          </p:childTnLst>
        </p:cTn>
      </p:par>
    </p:tnLst>
    <p:bldLst>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73"/>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39CEE0F-0EEC-3C32-6D14-146CDA0E67A5}"/>
              </a:ext>
            </a:extLst>
          </p:cNvPr>
          <p:cNvSpPr/>
          <p:nvPr/>
        </p:nvSpPr>
        <p:spPr>
          <a:xfrm>
            <a:off x="699019" y="554970"/>
            <a:ext cx="8025163" cy="4024312"/>
          </a:xfrm>
          <a:prstGeom prst="roundRect">
            <a:avLst/>
          </a:prstGeom>
          <a:solidFill>
            <a:schemeClr val="tx2">
              <a:lumMod val="60000"/>
              <a:lumOff val="40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9921B83-7E10-1459-816A-253E720E1E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69" y="3766861"/>
            <a:ext cx="729265" cy="1296471"/>
          </a:xfrm>
          <a:prstGeom prst="rect">
            <a:avLst/>
          </a:prstGeom>
        </p:spPr>
      </p:pic>
      <p:pic>
        <p:nvPicPr>
          <p:cNvPr id="10" name="Picture 9">
            <a:extLst>
              <a:ext uri="{FF2B5EF4-FFF2-40B4-BE49-F238E27FC236}">
                <a16:creationId xmlns:a16="http://schemas.microsoft.com/office/drawing/2014/main" id="{1E5F1D3E-341E-18A7-4A7B-412D9536012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1934" y="4388217"/>
            <a:ext cx="814796" cy="738268"/>
          </a:xfrm>
          <a:prstGeom prst="rect">
            <a:avLst/>
          </a:prstGeom>
        </p:spPr>
      </p:pic>
      <p:pic>
        <p:nvPicPr>
          <p:cNvPr id="11" name="Picture 10">
            <a:extLst>
              <a:ext uri="{FF2B5EF4-FFF2-40B4-BE49-F238E27FC236}">
                <a16:creationId xmlns:a16="http://schemas.microsoft.com/office/drawing/2014/main" id="{015B3A4D-DA69-EFBB-66D1-B09AE37C2A8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653" y="3138458"/>
            <a:ext cx="292606" cy="292606"/>
          </a:xfrm>
          <a:prstGeom prst="rect">
            <a:avLst/>
          </a:prstGeom>
        </p:spPr>
      </p:pic>
      <p:pic>
        <p:nvPicPr>
          <p:cNvPr id="12" name="Picture 11">
            <a:extLst>
              <a:ext uri="{FF2B5EF4-FFF2-40B4-BE49-F238E27FC236}">
                <a16:creationId xmlns:a16="http://schemas.microsoft.com/office/drawing/2014/main" id="{93F41C3A-0F03-54A0-14DC-76FD274EBA9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9667" y="2912868"/>
            <a:ext cx="244758" cy="284602"/>
          </a:xfrm>
          <a:prstGeom prst="rect">
            <a:avLst/>
          </a:prstGeom>
        </p:spPr>
      </p:pic>
      <p:pic>
        <p:nvPicPr>
          <p:cNvPr id="8" name="Picture 7">
            <a:extLst>
              <a:ext uri="{FF2B5EF4-FFF2-40B4-BE49-F238E27FC236}">
                <a16:creationId xmlns:a16="http://schemas.microsoft.com/office/drawing/2014/main" id="{098BADA9-3EE2-22A2-91DA-6422B79819D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760" y="3095267"/>
            <a:ext cx="1698139" cy="1943325"/>
          </a:xfrm>
          <a:prstGeom prst="rect">
            <a:avLst/>
          </a:prstGeom>
        </p:spPr>
      </p:pic>
      <p:pic>
        <p:nvPicPr>
          <p:cNvPr id="13" name="Picture 12">
            <a:extLst>
              <a:ext uri="{FF2B5EF4-FFF2-40B4-BE49-F238E27FC236}">
                <a16:creationId xmlns:a16="http://schemas.microsoft.com/office/drawing/2014/main" id="{10E93C54-9A88-1D80-B5F6-61D81256686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70892" y="273728"/>
            <a:ext cx="1173108" cy="562483"/>
          </a:xfrm>
          <a:prstGeom prst="rect">
            <a:avLst/>
          </a:prstGeom>
        </p:spPr>
      </p:pic>
      <p:sp>
        <p:nvSpPr>
          <p:cNvPr id="3" name="TextBox 2">
            <a:extLst>
              <a:ext uri="{FF2B5EF4-FFF2-40B4-BE49-F238E27FC236}">
                <a16:creationId xmlns:a16="http://schemas.microsoft.com/office/drawing/2014/main" id="{5AFEC9A8-FB26-7109-ECBF-ADBBFDA29383}"/>
              </a:ext>
            </a:extLst>
          </p:cNvPr>
          <p:cNvSpPr txBox="1"/>
          <p:nvPr/>
        </p:nvSpPr>
        <p:spPr>
          <a:xfrm>
            <a:off x="1010446" y="2287351"/>
            <a:ext cx="3821045" cy="783193"/>
          </a:xfrm>
          <a:prstGeom prst="roundRect">
            <a:avLst/>
          </a:prstGeom>
          <a:noFill/>
          <a:ln w="25400" cap="rnd" cmpd="dbl">
            <a:noFill/>
            <a:prstDash val="solid"/>
            <a:miter lim="800000"/>
          </a:ln>
        </p:spPr>
        <p:txBody>
          <a:bodyPr wrap="square" rtlCol="0">
            <a:spAutoFit/>
          </a:bodyPr>
          <a:lstStyle/>
          <a:p>
            <a:r>
              <a:rPr lang="en-US" sz="2000" dirty="0">
                <a:latin typeface="Comic Sans MS" panose="030F0702030302020204" pitchFamily="66" charset="0"/>
              </a:rPr>
              <a:t>I am made of flour, butter, sugar, and egg.</a:t>
            </a:r>
          </a:p>
        </p:txBody>
      </p:sp>
      <p:sp>
        <p:nvSpPr>
          <p:cNvPr id="4" name="TextBox 3">
            <a:extLst>
              <a:ext uri="{FF2B5EF4-FFF2-40B4-BE49-F238E27FC236}">
                <a16:creationId xmlns:a16="http://schemas.microsoft.com/office/drawing/2014/main" id="{7AF486A2-A4C6-E793-F8D5-2ACEFA42C4B7}"/>
              </a:ext>
            </a:extLst>
          </p:cNvPr>
          <p:cNvSpPr txBox="1"/>
          <p:nvPr/>
        </p:nvSpPr>
        <p:spPr>
          <a:xfrm>
            <a:off x="1010446" y="1696968"/>
            <a:ext cx="4115139" cy="442674"/>
          </a:xfrm>
          <a:prstGeom prst="roundRect">
            <a:avLst/>
          </a:prstGeom>
          <a:noFill/>
          <a:ln w="25400" cap="rnd" cmpd="dbl">
            <a:noFill/>
            <a:prstDash val="solid"/>
            <a:miter lim="800000"/>
          </a:ln>
        </p:spPr>
        <p:txBody>
          <a:bodyPr wrap="square" rtlCol="0">
            <a:spAutoFit/>
          </a:bodyPr>
          <a:lstStyle/>
          <a:p>
            <a:r>
              <a:rPr lang="en-GB" sz="2000" dirty="0">
                <a:latin typeface="Comic Sans MS" panose="030F0702030302020204" pitchFamily="66" charset="0"/>
              </a:rPr>
              <a:t>I have icing on top.</a:t>
            </a:r>
            <a:endParaRPr lang="en-US" sz="2000" dirty="0">
              <a:latin typeface="Comic Sans MS" panose="030F0702030302020204" pitchFamily="66" charset="0"/>
            </a:endParaRPr>
          </a:p>
        </p:txBody>
      </p:sp>
      <p:sp>
        <p:nvSpPr>
          <p:cNvPr id="5" name="TextBox 4">
            <a:extLst>
              <a:ext uri="{FF2B5EF4-FFF2-40B4-BE49-F238E27FC236}">
                <a16:creationId xmlns:a16="http://schemas.microsoft.com/office/drawing/2014/main" id="{7703B334-102A-BFB7-D283-E01804C4BD0F}"/>
              </a:ext>
            </a:extLst>
          </p:cNvPr>
          <p:cNvSpPr txBox="1"/>
          <p:nvPr/>
        </p:nvSpPr>
        <p:spPr>
          <a:xfrm>
            <a:off x="1008228" y="799681"/>
            <a:ext cx="3776502" cy="783193"/>
          </a:xfrm>
          <a:prstGeom prst="roundRect">
            <a:avLst/>
          </a:prstGeom>
          <a:noFill/>
          <a:ln w="25400" cap="rnd" cmpd="dbl">
            <a:noFill/>
            <a:prstDash val="solid"/>
            <a:miter lim="800000"/>
          </a:ln>
        </p:spPr>
        <p:txBody>
          <a:bodyPr wrap="square" rtlCol="0">
            <a:spAutoFit/>
          </a:bodyPr>
          <a:lstStyle/>
          <a:p>
            <a:r>
              <a:rPr lang="en-GB" sz="2000" dirty="0">
                <a:latin typeface="Comic Sans MS" panose="030F0702030302020204" pitchFamily="66" charset="0"/>
              </a:rPr>
              <a:t>I am a small cake that is like a cup in shape.</a:t>
            </a:r>
            <a:endParaRPr lang="en-US" sz="2000" dirty="0">
              <a:latin typeface="Comic Sans MS" panose="030F0702030302020204" pitchFamily="66" charset="0"/>
            </a:endParaRPr>
          </a:p>
        </p:txBody>
      </p:sp>
      <p:pic>
        <p:nvPicPr>
          <p:cNvPr id="2052" name="Picture 4" descr="Magnifying glass Generic Flat icon">
            <a:extLst>
              <a:ext uri="{FF2B5EF4-FFF2-40B4-BE49-F238E27FC236}">
                <a16:creationId xmlns:a16="http://schemas.microsoft.com/office/drawing/2014/main" id="{A904FE96-BAB1-F29C-A90E-5941FC8E7DEC}"/>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flipH="1">
            <a:off x="1787049" y="3301489"/>
            <a:ext cx="861986" cy="86198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E7EFF7B-693C-7B99-80F2-200446BBA354}"/>
              </a:ext>
            </a:extLst>
          </p:cNvPr>
          <p:cNvSpPr txBox="1"/>
          <p:nvPr/>
        </p:nvSpPr>
        <p:spPr>
          <a:xfrm>
            <a:off x="2886951" y="3199819"/>
            <a:ext cx="4403489" cy="991731"/>
          </a:xfrm>
          <a:prstGeom prst="snip2DiagRect">
            <a:avLst/>
          </a:prstGeom>
          <a:solidFill>
            <a:schemeClr val="tx1">
              <a:lumMod val="90000"/>
            </a:schemeClr>
          </a:solidFill>
        </p:spPr>
        <p:txBody>
          <a:bodyPr wrap="square" rtlCol="0">
            <a:spAutoFit/>
          </a:bodyPr>
          <a:lstStyle/>
          <a:p>
            <a:pPr algn="ctr">
              <a:lnSpc>
                <a:spcPct val="150000"/>
              </a:lnSpc>
            </a:pPr>
            <a:r>
              <a:rPr lang="en-US" sz="3200" dirty="0">
                <a:latin typeface="Comic Sans MS" panose="030F0702030302020204" pitchFamily="66" charset="0"/>
              </a:rPr>
              <a:t>I am cupcake.</a:t>
            </a:r>
          </a:p>
        </p:txBody>
      </p:sp>
      <p:grpSp>
        <p:nvGrpSpPr>
          <p:cNvPr id="26" name="Group 25"/>
          <p:cNvGrpSpPr/>
          <p:nvPr/>
        </p:nvGrpSpPr>
        <p:grpSpPr>
          <a:xfrm>
            <a:off x="876033" y="2267103"/>
            <a:ext cx="4690533" cy="760980"/>
            <a:chOff x="838198" y="2338129"/>
            <a:chExt cx="4690533" cy="760980"/>
          </a:xfrm>
        </p:grpSpPr>
        <p:sp>
          <p:nvSpPr>
            <p:cNvPr id="19" name="Rounded Rectangle 18"/>
            <p:cNvSpPr/>
            <p:nvPr/>
          </p:nvSpPr>
          <p:spPr>
            <a:xfrm>
              <a:off x="838198" y="2338129"/>
              <a:ext cx="4690533" cy="760980"/>
            </a:xfrm>
            <a:prstGeom prst="roundRect">
              <a:avLst/>
            </a:prstGeom>
            <a:solidFill>
              <a:schemeClr val="bg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38198" y="2469921"/>
              <a:ext cx="510076" cy="461665"/>
            </a:xfrm>
            <a:prstGeom prst="rect">
              <a:avLst/>
            </a:prstGeom>
            <a:noFill/>
          </p:spPr>
          <p:txBody>
            <a:bodyPr wrap="none" rtlCol="0">
              <a:spAutoFit/>
            </a:bodyPr>
            <a:lstStyle/>
            <a:p>
              <a:r>
                <a:rPr lang="en-GB" sz="2400" dirty="0">
                  <a:solidFill>
                    <a:schemeClr val="bg1">
                      <a:lumMod val="50000"/>
                    </a:schemeClr>
                  </a:solidFill>
                  <a:latin typeface="Comic Sans MS" panose="030F0702030302020204" pitchFamily="66" charset="0"/>
                </a:rPr>
                <a:t>15</a:t>
              </a:r>
              <a:endParaRPr lang="en-US" sz="2400" dirty="0">
                <a:solidFill>
                  <a:schemeClr val="bg1">
                    <a:lumMod val="50000"/>
                  </a:schemeClr>
                </a:solidFill>
                <a:latin typeface="Comic Sans MS" panose="030F0702030302020204" pitchFamily="66" charset="0"/>
              </a:endParaRPr>
            </a:p>
          </p:txBody>
        </p:sp>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37382" y="2441249"/>
              <a:ext cx="490609" cy="460968"/>
            </a:xfrm>
            <a:prstGeom prst="rect">
              <a:avLst/>
            </a:prstGeom>
          </p:spPr>
        </p:pic>
      </p:grpSp>
      <p:grpSp>
        <p:nvGrpSpPr>
          <p:cNvPr id="20" name="Group 19"/>
          <p:cNvGrpSpPr/>
          <p:nvPr/>
        </p:nvGrpSpPr>
        <p:grpSpPr>
          <a:xfrm>
            <a:off x="876033" y="1561290"/>
            <a:ext cx="4690533" cy="630899"/>
            <a:chOff x="-3818402" y="1705402"/>
            <a:chExt cx="4690533" cy="630899"/>
          </a:xfrm>
        </p:grpSpPr>
        <p:sp>
          <p:nvSpPr>
            <p:cNvPr id="18" name="Rounded Rectangle 17"/>
            <p:cNvSpPr/>
            <p:nvPr/>
          </p:nvSpPr>
          <p:spPr>
            <a:xfrm>
              <a:off x="-3818402" y="1705402"/>
              <a:ext cx="4690533" cy="630899"/>
            </a:xfrm>
            <a:prstGeom prst="roundRect">
              <a:avLst/>
            </a:prstGeom>
            <a:solidFill>
              <a:schemeClr val="bg1">
                <a:lumMod val="60000"/>
                <a:lumOff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815762" y="1817061"/>
              <a:ext cx="510076" cy="461665"/>
            </a:xfrm>
            <a:prstGeom prst="rect">
              <a:avLst/>
            </a:prstGeom>
            <a:noFill/>
          </p:spPr>
          <p:txBody>
            <a:bodyPr wrap="none" rtlCol="0">
              <a:spAutoFit/>
            </a:bodyPr>
            <a:lstStyle/>
            <a:p>
              <a:r>
                <a:rPr lang="en-GB" sz="2400" dirty="0">
                  <a:solidFill>
                    <a:schemeClr val="bg1">
                      <a:lumMod val="50000"/>
                    </a:schemeClr>
                  </a:solidFill>
                  <a:latin typeface="Comic Sans MS" panose="030F0702030302020204" pitchFamily="66" charset="0"/>
                </a:rPr>
                <a:t>10</a:t>
              </a:r>
              <a:endParaRPr lang="en-US" sz="2400" dirty="0">
                <a:solidFill>
                  <a:schemeClr val="bg1">
                    <a:lumMod val="50000"/>
                  </a:schemeClr>
                </a:solidFill>
                <a:latin typeface="Comic Sans MS" panose="030F0702030302020204" pitchFamily="66" charset="0"/>
              </a:endParaRPr>
            </a:p>
          </p:txBody>
        </p:sp>
        <p:pic>
          <p:nvPicPr>
            <p:cNvPr id="23" name="Picture 2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380665" y="1764878"/>
              <a:ext cx="490609" cy="460968"/>
            </a:xfrm>
            <a:prstGeom prst="rect">
              <a:avLst/>
            </a:prstGeom>
          </p:spPr>
        </p:pic>
      </p:grpSp>
      <p:grpSp>
        <p:nvGrpSpPr>
          <p:cNvPr id="17" name="Group 16"/>
          <p:cNvGrpSpPr/>
          <p:nvPr/>
        </p:nvGrpSpPr>
        <p:grpSpPr>
          <a:xfrm>
            <a:off x="876033" y="773339"/>
            <a:ext cx="4690533" cy="716474"/>
            <a:chOff x="818993" y="965931"/>
            <a:chExt cx="4690533" cy="716474"/>
          </a:xfrm>
        </p:grpSpPr>
        <p:sp>
          <p:nvSpPr>
            <p:cNvPr id="2" name="Rounded Rectangle 1"/>
            <p:cNvSpPr/>
            <p:nvPr/>
          </p:nvSpPr>
          <p:spPr>
            <a:xfrm>
              <a:off x="818993" y="965931"/>
              <a:ext cx="4690533" cy="716474"/>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58450" y="1129296"/>
              <a:ext cx="372218" cy="461665"/>
            </a:xfrm>
            <a:prstGeom prst="rect">
              <a:avLst/>
            </a:prstGeom>
            <a:noFill/>
          </p:spPr>
          <p:txBody>
            <a:bodyPr wrap="none" rtlCol="0">
              <a:spAutoFit/>
            </a:bodyPr>
            <a:lstStyle/>
            <a:p>
              <a:r>
                <a:rPr lang="en-GB" sz="2400" dirty="0">
                  <a:solidFill>
                    <a:schemeClr val="bg1">
                      <a:lumMod val="50000"/>
                    </a:schemeClr>
                  </a:solidFill>
                  <a:latin typeface="Comic Sans MS" panose="030F0702030302020204" pitchFamily="66" charset="0"/>
                </a:rPr>
                <a:t>5</a:t>
              </a:r>
              <a:endParaRPr lang="en-US" sz="2400" dirty="0">
                <a:solidFill>
                  <a:schemeClr val="bg1">
                    <a:lumMod val="50000"/>
                  </a:schemeClr>
                </a:solidFill>
                <a:latin typeface="Comic Sans MS" panose="030F0702030302020204" pitchFamily="66" charset="0"/>
              </a:endParaRPr>
            </a:p>
          </p:txBody>
        </p:sp>
        <p:pic>
          <p:nvPicPr>
            <p:cNvPr id="25" name="Picture 2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13928" y="1059675"/>
              <a:ext cx="490609" cy="460968"/>
            </a:xfrm>
            <a:prstGeom prst="rect">
              <a:avLst/>
            </a:prstGeom>
          </p:spPr>
        </p:pic>
      </p:grpSp>
      <p:sp>
        <p:nvSpPr>
          <p:cNvPr id="29" name="Rounded Rectangle 28"/>
          <p:cNvSpPr/>
          <p:nvPr/>
        </p:nvSpPr>
        <p:spPr>
          <a:xfrm>
            <a:off x="2743430" y="3196456"/>
            <a:ext cx="4690533" cy="1027116"/>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Martha's Strawberry Cupcakes"/>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869890" y="909996"/>
            <a:ext cx="2640967" cy="1760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 name="Rounded Rectangle 29"/>
          <p:cNvSpPr/>
          <p:nvPr/>
        </p:nvSpPr>
        <p:spPr>
          <a:xfrm>
            <a:off x="5741666" y="805664"/>
            <a:ext cx="2855154" cy="2283622"/>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0F35161-DCFB-5281-68F2-549C965ED345}"/>
              </a:ext>
            </a:extLst>
          </p:cNvPr>
          <p:cNvSpPr/>
          <p:nvPr/>
        </p:nvSpPr>
        <p:spPr>
          <a:xfrm>
            <a:off x="7643675" y="3891486"/>
            <a:ext cx="487573" cy="4875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B6CF9044-B8F4-431F-17B2-A7F8BD0C3ABC}"/>
              </a:ext>
            </a:extLst>
          </p:cNvPr>
          <p:cNvSpPr/>
          <p:nvPr/>
        </p:nvSpPr>
        <p:spPr>
          <a:xfrm>
            <a:off x="7636525" y="3881841"/>
            <a:ext cx="487573" cy="487573"/>
          </a:xfrm>
          <a:prstGeom prst="ellipse">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6D5F3D18-3CB8-C276-B5E8-A773C55CB3D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554562" y="3613999"/>
            <a:ext cx="662272" cy="825923"/>
          </a:xfrm>
          <a:prstGeom prst="rect">
            <a:avLst/>
          </a:prstGeom>
        </p:spPr>
      </p:pic>
      <p:pic>
        <p:nvPicPr>
          <p:cNvPr id="36" name="Picture 35">
            <a:hlinkClick r:id="" action="ppaction://hlinkshowjump?jump=nextslide"/>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023098" y="4432438"/>
            <a:ext cx="606305" cy="614484"/>
          </a:xfrm>
          <a:prstGeom prst="rect">
            <a:avLst/>
          </a:prstGeom>
        </p:spPr>
      </p:pic>
    </p:spTree>
    <p:extLst>
      <p:ext uri="{BB962C8B-B14F-4D97-AF65-F5344CB8AC3E}">
        <p14:creationId xmlns:p14="http://schemas.microsoft.com/office/powerpoint/2010/main" val="110898340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breeze.wav"/>
          </p:stSnd>
        </p:sndAc>
      </p:transition>
    </mc:Choice>
    <mc:Fallback xmlns="">
      <p:transition spd="slow">
        <p:sndAc>
          <p:stSnd>
            <p:snd r:embed="rId21" name="breeze.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33"/>
                                        </p:tgtEl>
                                        <p:attrNameLst>
                                          <p:attrName>r</p:attrName>
                                        </p:attrNameLst>
                                      </p:cBhvr>
                                    </p:animRot>
                                    <p:animRot by="-240000">
                                      <p:cBhvr>
                                        <p:cTn id="11" dur="200" fill="hold">
                                          <p:stCondLst>
                                            <p:cond delay="200"/>
                                          </p:stCondLst>
                                        </p:cTn>
                                        <p:tgtEl>
                                          <p:spTgt spid="33"/>
                                        </p:tgtEl>
                                        <p:attrNameLst>
                                          <p:attrName>r</p:attrName>
                                        </p:attrNameLst>
                                      </p:cBhvr>
                                    </p:animRot>
                                    <p:animRot by="240000">
                                      <p:cBhvr>
                                        <p:cTn id="12" dur="200" fill="hold">
                                          <p:stCondLst>
                                            <p:cond delay="400"/>
                                          </p:stCondLst>
                                        </p:cTn>
                                        <p:tgtEl>
                                          <p:spTgt spid="33"/>
                                        </p:tgtEl>
                                        <p:attrNameLst>
                                          <p:attrName>r</p:attrName>
                                        </p:attrNameLst>
                                      </p:cBhvr>
                                    </p:animRot>
                                    <p:animRot by="-240000">
                                      <p:cBhvr>
                                        <p:cTn id="13" dur="200" fill="hold">
                                          <p:stCondLst>
                                            <p:cond delay="600"/>
                                          </p:stCondLst>
                                        </p:cTn>
                                        <p:tgtEl>
                                          <p:spTgt spid="33"/>
                                        </p:tgtEl>
                                        <p:attrNameLst>
                                          <p:attrName>r</p:attrName>
                                        </p:attrNameLst>
                                      </p:cBhvr>
                                    </p:animRot>
                                    <p:animRot by="120000">
                                      <p:cBhvr>
                                        <p:cTn id="14"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xit" presetSubtype="2" fill="hold" nodeType="clickEffect">
                                  <p:stCondLst>
                                    <p:cond delay="0"/>
                                  </p:stCondLst>
                                  <p:childTnLst>
                                    <p:animEffect transition="out" filter="wipe(right)">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drumroll.wav"/>
                                        </p:tgtEl>
                                      </p:cMediaNode>
                                    </p:audio>
                                  </p:subTnLst>
                                </p:cTn>
                              </p:par>
                            </p:childTnLst>
                          </p:cTn>
                        </p:par>
                        <p:par>
                          <p:cTn id="21" fill="hold">
                            <p:stCondLst>
                              <p:cond delay="500"/>
                            </p:stCondLst>
                            <p:childTnLst>
                              <p:par>
                                <p:cTn id="22" presetID="32" presetClass="emph" presetSubtype="0" fill="hold" nodeType="afterEffect">
                                  <p:stCondLst>
                                    <p:cond delay="0"/>
                                  </p:stCondLst>
                                  <p:childTnLst>
                                    <p:animRot by="120000">
                                      <p:cBhvr>
                                        <p:cTn id="23" dur="100" fill="hold">
                                          <p:stCondLst>
                                            <p:cond delay="0"/>
                                          </p:stCondLst>
                                        </p:cTn>
                                        <p:tgtEl>
                                          <p:spTgt spid="33"/>
                                        </p:tgtEl>
                                        <p:attrNameLst>
                                          <p:attrName>r</p:attrName>
                                        </p:attrNameLst>
                                      </p:cBhvr>
                                    </p:animRot>
                                    <p:animRot by="-240000">
                                      <p:cBhvr>
                                        <p:cTn id="24" dur="200" fill="hold">
                                          <p:stCondLst>
                                            <p:cond delay="200"/>
                                          </p:stCondLst>
                                        </p:cTn>
                                        <p:tgtEl>
                                          <p:spTgt spid="33"/>
                                        </p:tgtEl>
                                        <p:attrNameLst>
                                          <p:attrName>r</p:attrName>
                                        </p:attrNameLst>
                                      </p:cBhvr>
                                    </p:animRot>
                                    <p:animRot by="240000">
                                      <p:cBhvr>
                                        <p:cTn id="25" dur="200" fill="hold">
                                          <p:stCondLst>
                                            <p:cond delay="400"/>
                                          </p:stCondLst>
                                        </p:cTn>
                                        <p:tgtEl>
                                          <p:spTgt spid="33"/>
                                        </p:tgtEl>
                                        <p:attrNameLst>
                                          <p:attrName>r</p:attrName>
                                        </p:attrNameLst>
                                      </p:cBhvr>
                                    </p:animRot>
                                    <p:animRot by="-240000">
                                      <p:cBhvr>
                                        <p:cTn id="26" dur="200" fill="hold">
                                          <p:stCondLst>
                                            <p:cond delay="600"/>
                                          </p:stCondLst>
                                        </p:cTn>
                                        <p:tgtEl>
                                          <p:spTgt spid="33"/>
                                        </p:tgtEl>
                                        <p:attrNameLst>
                                          <p:attrName>r</p:attrName>
                                        </p:attrNameLst>
                                      </p:cBhvr>
                                    </p:animRot>
                                    <p:animRot by="120000">
                                      <p:cBhvr>
                                        <p:cTn id="27"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22" presetClass="exit" presetSubtype="2" fill="hold" nodeType="clickEffect">
                                  <p:stCondLst>
                                    <p:cond delay="0"/>
                                  </p:stCondLst>
                                  <p:childTnLst>
                                    <p:animEffect transition="out" filter="wipe(right)">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drumroll.wav"/>
                                        </p:tgtEl>
                                      </p:cMediaNode>
                                    </p:audio>
                                  </p:subTnLst>
                                </p:cTn>
                              </p:par>
                            </p:childTnLst>
                          </p:cTn>
                        </p:par>
                        <p:par>
                          <p:cTn id="34" fill="hold">
                            <p:stCondLst>
                              <p:cond delay="500"/>
                            </p:stCondLst>
                            <p:childTnLst>
                              <p:par>
                                <p:cTn id="35" presetID="32" presetClass="emph" presetSubtype="0" fill="hold" nodeType="afterEffect">
                                  <p:stCondLst>
                                    <p:cond delay="0"/>
                                  </p:stCondLst>
                                  <p:childTnLst>
                                    <p:animRot by="120000">
                                      <p:cBhvr>
                                        <p:cTn id="36" dur="100" fill="hold">
                                          <p:stCondLst>
                                            <p:cond delay="0"/>
                                          </p:stCondLst>
                                        </p:cTn>
                                        <p:tgtEl>
                                          <p:spTgt spid="33"/>
                                        </p:tgtEl>
                                        <p:attrNameLst>
                                          <p:attrName>r</p:attrName>
                                        </p:attrNameLst>
                                      </p:cBhvr>
                                    </p:animRot>
                                    <p:animRot by="-240000">
                                      <p:cBhvr>
                                        <p:cTn id="37" dur="200" fill="hold">
                                          <p:stCondLst>
                                            <p:cond delay="200"/>
                                          </p:stCondLst>
                                        </p:cTn>
                                        <p:tgtEl>
                                          <p:spTgt spid="33"/>
                                        </p:tgtEl>
                                        <p:attrNameLst>
                                          <p:attrName>r</p:attrName>
                                        </p:attrNameLst>
                                      </p:cBhvr>
                                    </p:animRot>
                                    <p:animRot by="240000">
                                      <p:cBhvr>
                                        <p:cTn id="38" dur="200" fill="hold">
                                          <p:stCondLst>
                                            <p:cond delay="400"/>
                                          </p:stCondLst>
                                        </p:cTn>
                                        <p:tgtEl>
                                          <p:spTgt spid="33"/>
                                        </p:tgtEl>
                                        <p:attrNameLst>
                                          <p:attrName>r</p:attrName>
                                        </p:attrNameLst>
                                      </p:cBhvr>
                                    </p:animRot>
                                    <p:animRot by="-240000">
                                      <p:cBhvr>
                                        <p:cTn id="39" dur="200" fill="hold">
                                          <p:stCondLst>
                                            <p:cond delay="600"/>
                                          </p:stCondLst>
                                        </p:cTn>
                                        <p:tgtEl>
                                          <p:spTgt spid="33"/>
                                        </p:tgtEl>
                                        <p:attrNameLst>
                                          <p:attrName>r</p:attrName>
                                        </p:attrNameLst>
                                      </p:cBhvr>
                                    </p:animRot>
                                    <p:animRot by="120000">
                                      <p:cBhvr>
                                        <p:cTn id="40"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2052"/>
                    </p:tgtEl>
                  </p:cond>
                </p:stCondLst>
                <p:endSync evt="end" delay="0">
                  <p:rtn val="all"/>
                </p:endSync>
                <p:childTnLst>
                  <p:par>
                    <p:cTn id="42" fill="hold">
                      <p:stCondLst>
                        <p:cond delay="0"/>
                      </p:stCondLst>
                      <p:childTnLst>
                        <p:par>
                          <p:cTn id="43" fill="hold">
                            <p:stCondLst>
                              <p:cond delay="0"/>
                            </p:stCondLst>
                            <p:childTnLst>
                              <p:par>
                                <p:cTn id="44" presetID="22" presetClass="exit" presetSubtype="2" fill="hold" grpId="0" nodeType="clickEffect">
                                  <p:stCondLst>
                                    <p:cond delay="0"/>
                                  </p:stCondLst>
                                  <p:childTnLst>
                                    <p:animEffect transition="out" filter="wipe(right)">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cashreg.wav"/>
                                        </p:tgtEl>
                                      </p:cMediaNode>
                                    </p:audio>
                                  </p:subTnLst>
                                </p:cTn>
                              </p:par>
                              <p:par>
                                <p:cTn id="47" presetID="22" presetClass="exit" presetSubtype="2" fill="hold" grpId="0" nodeType="withEffect">
                                  <p:stCondLst>
                                    <p:cond delay="0"/>
                                  </p:stCondLst>
                                  <p:childTnLst>
                                    <p:animEffect transition="out" filter="wipe(right)">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2052"/>
                  </p:tgtEl>
                </p:cond>
              </p:nextCondLst>
            </p:seq>
          </p:childTnLst>
        </p:cTn>
      </p:par>
    </p:tnLst>
    <p:bldLst>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30"/>
        <p:cNvGrpSpPr/>
        <p:nvPr/>
      </p:nvGrpSpPr>
      <p:grpSpPr>
        <a:xfrm>
          <a:off x="0" y="0"/>
          <a:ext cx="0" cy="0"/>
          <a:chOff x="0" y="0"/>
          <a:chExt cx="0" cy="0"/>
        </a:xfrm>
      </p:grpSpPr>
      <p:pic>
        <p:nvPicPr>
          <p:cNvPr id="4" name="Picture 3">
            <a:extLst>
              <a:ext uri="{FF2B5EF4-FFF2-40B4-BE49-F238E27FC236}">
                <a16:creationId xmlns:a16="http://schemas.microsoft.com/office/drawing/2014/main" id="{0180A7A4-F1D6-2EFF-5D08-79FBFF331E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0307" y="548268"/>
            <a:ext cx="8137702" cy="4044987"/>
          </a:xfrm>
          <a:prstGeom prst="rect">
            <a:avLst/>
          </a:prstGeom>
        </p:spPr>
      </p:pic>
      <p:sp>
        <p:nvSpPr>
          <p:cNvPr id="5936" name="Google Shape;5936;p39"/>
          <p:cNvSpPr/>
          <p:nvPr/>
        </p:nvSpPr>
        <p:spPr>
          <a:xfrm>
            <a:off x="8804392" y="137492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37" name="Google Shape;5937;p39"/>
          <p:cNvSpPr/>
          <p:nvPr/>
        </p:nvSpPr>
        <p:spPr>
          <a:xfrm>
            <a:off x="6323667" y="664045"/>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38" name="Google Shape;5938;p39"/>
          <p:cNvSpPr/>
          <p:nvPr/>
        </p:nvSpPr>
        <p:spPr>
          <a:xfrm>
            <a:off x="7700754" y="82887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39" name="Google Shape;5939;p39"/>
          <p:cNvSpPr/>
          <p:nvPr/>
        </p:nvSpPr>
        <p:spPr>
          <a:xfrm>
            <a:off x="8874829" y="2601546"/>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40" name="Google Shape;5940;p39"/>
          <p:cNvSpPr/>
          <p:nvPr/>
        </p:nvSpPr>
        <p:spPr>
          <a:xfrm>
            <a:off x="5971029" y="89942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41" name="Google Shape;5941;p39"/>
          <p:cNvSpPr/>
          <p:nvPr/>
        </p:nvSpPr>
        <p:spPr>
          <a:xfrm>
            <a:off x="8639379" y="23022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42" name="Google Shape;5942;p39"/>
          <p:cNvSpPr txBox="1">
            <a:spLocks noGrp="1"/>
          </p:cNvSpPr>
          <p:nvPr>
            <p:ph type="title"/>
          </p:nvPr>
        </p:nvSpPr>
        <p:spPr>
          <a:xfrm>
            <a:off x="5485301" y="2164115"/>
            <a:ext cx="2406398" cy="723245"/>
          </a:xfrm>
          <a:prstGeom prst="rect">
            <a:avLst/>
          </a:prstGeom>
        </p:spPr>
        <p:txBody>
          <a:bodyPr spcFirstLastPara="1" wrap="none" lIns="91425" tIns="91425" rIns="91425" bIns="91425" anchor="ctr" anchorCtr="0">
            <a:spAutoFit/>
          </a:bodyPr>
          <a:lstStyle/>
          <a:p>
            <a:r>
              <a:rPr lang="en-US" dirty="0">
                <a:latin typeface="Comic Sans MS" panose="030F0702030302020204" pitchFamily="66" charset="0"/>
              </a:rPr>
              <a:t>Production</a:t>
            </a:r>
            <a:endParaRPr dirty="0">
              <a:latin typeface="Comic Sans MS" panose="030F0702030302020204" pitchFamily="66" charset="0"/>
            </a:endParaRPr>
          </a:p>
        </p:txBody>
      </p:sp>
      <p:sp>
        <p:nvSpPr>
          <p:cNvPr id="6167" name="Google Shape;6167;p39"/>
          <p:cNvSpPr/>
          <p:nvPr/>
        </p:nvSpPr>
        <p:spPr>
          <a:xfrm>
            <a:off x="409879" y="984796"/>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6168" name="Google Shape;6168;p39"/>
          <p:cNvSpPr/>
          <p:nvPr/>
        </p:nvSpPr>
        <p:spPr>
          <a:xfrm>
            <a:off x="1998904" y="53817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pic>
        <p:nvPicPr>
          <p:cNvPr id="2" name="Picture 1">
            <a:extLst>
              <a:ext uri="{FF2B5EF4-FFF2-40B4-BE49-F238E27FC236}">
                <a16:creationId xmlns:a16="http://schemas.microsoft.com/office/drawing/2014/main" id="{B60F55FF-0F1A-D144-66DC-49BE406F84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41514" y="169307"/>
            <a:ext cx="1173108" cy="562483"/>
          </a:xfrm>
          <a:prstGeom prst="rect">
            <a:avLst/>
          </a:prstGeom>
        </p:spPr>
      </p:pic>
      <p:pic>
        <p:nvPicPr>
          <p:cNvPr id="63" name="happy-ukulele-7464">
            <a:hlinkClick r:id="" action="ppaction://media"/>
            <a:extLst>
              <a:ext uri="{FF2B5EF4-FFF2-40B4-BE49-F238E27FC236}">
                <a16:creationId xmlns:a16="http://schemas.microsoft.com/office/drawing/2014/main" id="{0097D859-D149-CBB8-E334-43CE697B7D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71582" y="-593906"/>
            <a:ext cx="457200" cy="457200"/>
          </a:xfrm>
          <a:prstGeom prst="rect">
            <a:avLst/>
          </a:prstGeom>
        </p:spPr>
      </p:pic>
      <p:grpSp>
        <p:nvGrpSpPr>
          <p:cNvPr id="7" name="Group 6">
            <a:extLst>
              <a:ext uri="{FF2B5EF4-FFF2-40B4-BE49-F238E27FC236}">
                <a16:creationId xmlns:a16="http://schemas.microsoft.com/office/drawing/2014/main" id="{7FB086BC-6543-5944-A58E-DB730FA89D66}"/>
              </a:ext>
            </a:extLst>
          </p:cNvPr>
          <p:cNvGrpSpPr/>
          <p:nvPr/>
        </p:nvGrpSpPr>
        <p:grpSpPr>
          <a:xfrm>
            <a:off x="5949696" y="792106"/>
            <a:ext cx="1407758" cy="1378364"/>
            <a:chOff x="5787955" y="895347"/>
            <a:chExt cx="1407758" cy="1378364"/>
          </a:xfrm>
        </p:grpSpPr>
        <p:sp>
          <p:nvSpPr>
            <p:cNvPr id="6" name="Google Shape;524;p28">
              <a:extLst>
                <a:ext uri="{FF2B5EF4-FFF2-40B4-BE49-F238E27FC236}">
                  <a16:creationId xmlns:a16="http://schemas.microsoft.com/office/drawing/2014/main" id="{3D9D83EC-DBA2-DF19-E3F6-9F0E9FE02E3F}"/>
                </a:ext>
              </a:extLst>
            </p:cNvPr>
            <p:cNvSpPr/>
            <p:nvPr/>
          </p:nvSpPr>
          <p:spPr>
            <a:xfrm>
              <a:off x="5787955" y="895347"/>
              <a:ext cx="1407758" cy="1378364"/>
            </a:xfrm>
            <a:custGeom>
              <a:avLst/>
              <a:gdLst/>
              <a:ahLst/>
              <a:cxnLst/>
              <a:rect l="l" t="t" r="r" b="b"/>
              <a:pathLst>
                <a:path w="43260" h="41774" extrusionOk="0">
                  <a:moveTo>
                    <a:pt x="9628" y="2809"/>
                  </a:moveTo>
                  <a:cubicBezTo>
                    <a:pt x="4606" y="6071"/>
                    <a:pt x="-820" y="14989"/>
                    <a:pt x="103" y="21339"/>
                  </a:cubicBezTo>
                  <a:cubicBezTo>
                    <a:pt x="1027" y="27689"/>
                    <a:pt x="9108" y="38398"/>
                    <a:pt x="15169" y="40909"/>
                  </a:cubicBezTo>
                  <a:cubicBezTo>
                    <a:pt x="21230" y="43420"/>
                    <a:pt x="31824" y="40014"/>
                    <a:pt x="36471" y="36406"/>
                  </a:cubicBezTo>
                  <a:cubicBezTo>
                    <a:pt x="41118" y="32798"/>
                    <a:pt x="44091" y="25034"/>
                    <a:pt x="43052" y="19261"/>
                  </a:cubicBezTo>
                  <a:cubicBezTo>
                    <a:pt x="42013" y="13488"/>
                    <a:pt x="35807" y="4511"/>
                    <a:pt x="30236" y="1769"/>
                  </a:cubicBezTo>
                  <a:cubicBezTo>
                    <a:pt x="24665" y="-973"/>
                    <a:pt x="14650" y="-453"/>
                    <a:pt x="9628" y="2809"/>
                  </a:cubicBezTo>
                  <a:close/>
                </a:path>
              </a:pathLst>
            </a:cu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anchor="ctr"/>
            <a:lstStyle/>
            <a:p>
              <a:pPr algn="ctr"/>
              <a:endParaRPr lang="vi-VN" sz="9600" dirty="0">
                <a:solidFill>
                  <a:srgbClr val="C00000"/>
                </a:solidFill>
              </a:endParaRPr>
            </a:p>
          </p:txBody>
        </p:sp>
        <p:sp>
          <p:nvSpPr>
            <p:cNvPr id="5" name="TextBox 4">
              <a:extLst>
                <a:ext uri="{FF2B5EF4-FFF2-40B4-BE49-F238E27FC236}">
                  <a16:creationId xmlns:a16="http://schemas.microsoft.com/office/drawing/2014/main" id="{93310129-D961-7632-A4C3-5BBFFE17BCE8}"/>
                </a:ext>
              </a:extLst>
            </p:cNvPr>
            <p:cNvSpPr txBox="1"/>
            <p:nvPr/>
          </p:nvSpPr>
          <p:spPr>
            <a:xfrm>
              <a:off x="5938124" y="1064080"/>
              <a:ext cx="1217000" cy="1107996"/>
            </a:xfrm>
            <a:prstGeom prst="rect">
              <a:avLst/>
            </a:prstGeom>
            <a:noFill/>
          </p:spPr>
          <p:txBody>
            <a:bodyPr wrap="none" rtlCol="0">
              <a:spAutoFit/>
            </a:bodyPr>
            <a:lstStyle/>
            <a:p>
              <a:r>
                <a:rPr lang="en-US" sz="6600" dirty="0">
                  <a:solidFill>
                    <a:schemeClr val="bg1">
                      <a:lumMod val="20000"/>
                      <a:lumOff val="80000"/>
                    </a:schemeClr>
                  </a:solidFill>
                  <a:latin typeface="Comic Sans MS" panose="030F0702030302020204" pitchFamily="66" charset="0"/>
                </a:rPr>
                <a:t>04</a:t>
              </a:r>
            </a:p>
          </p:txBody>
        </p:sp>
      </p:grpSp>
      <p:pic>
        <p:nvPicPr>
          <p:cNvPr id="23" name="Picture 22">
            <a:extLst>
              <a:ext uri="{FF2B5EF4-FFF2-40B4-BE49-F238E27FC236}">
                <a16:creationId xmlns:a16="http://schemas.microsoft.com/office/drawing/2014/main" id="{0521734F-BE84-871C-4D11-8356ADFDB20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3042755"/>
            <a:ext cx="4270248" cy="1988485"/>
          </a:xfrm>
          <a:prstGeom prst="rect">
            <a:avLst/>
          </a:prstGeom>
        </p:spPr>
      </p:pic>
    </p:spTree>
    <p:extLst>
      <p:ext uri="{BB962C8B-B14F-4D97-AF65-F5344CB8AC3E}">
        <p14:creationId xmlns:p14="http://schemas.microsoft.com/office/powerpoint/2010/main" val="4103973746"/>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5000"/>
                                  </p:iterate>
                                  <p:childTnLst>
                                    <p:animMotion origin="layout" path="M -1.38889E-6 3.7037E-6 L -1.38889E-6 -0.07223 " pathEditMode="relative" rAng="0" ptsTypes="AA">
                                      <p:cBhvr>
                                        <p:cTn id="6" dur="1500" accel="50000" decel="50000" autoRev="1" fill="hold">
                                          <p:stCondLst>
                                            <p:cond delay="0"/>
                                          </p:stCondLst>
                                        </p:cTn>
                                        <p:tgtEl>
                                          <p:spTgt spid="5942"/>
                                        </p:tgtEl>
                                        <p:attrNameLst>
                                          <p:attrName>ppt_x</p:attrName>
                                          <p:attrName>ppt_y</p:attrName>
                                        </p:attrNameLst>
                                      </p:cBhvr>
                                      <p:rCtr x="0" y="-3611"/>
                                    </p:animMotion>
                                    <p:animRot by="1500000">
                                      <p:cBhvr>
                                        <p:cTn id="7" dur="750" fill="hold">
                                          <p:stCondLst>
                                            <p:cond delay="0"/>
                                          </p:stCondLst>
                                        </p:cTn>
                                        <p:tgtEl>
                                          <p:spTgt spid="5942"/>
                                        </p:tgtEl>
                                        <p:attrNameLst>
                                          <p:attrName>r</p:attrName>
                                        </p:attrNameLst>
                                      </p:cBhvr>
                                    </p:animRot>
                                    <p:animRot by="-1500000">
                                      <p:cBhvr>
                                        <p:cTn id="8" dur="750" fill="hold">
                                          <p:stCondLst>
                                            <p:cond delay="750"/>
                                          </p:stCondLst>
                                        </p:cTn>
                                        <p:tgtEl>
                                          <p:spTgt spid="5942"/>
                                        </p:tgtEl>
                                        <p:attrNameLst>
                                          <p:attrName>r</p:attrName>
                                        </p:attrNameLst>
                                      </p:cBhvr>
                                    </p:animRot>
                                    <p:animRot by="-1500000">
                                      <p:cBhvr>
                                        <p:cTn id="9" dur="750" fill="hold">
                                          <p:stCondLst>
                                            <p:cond delay="1500"/>
                                          </p:stCondLst>
                                        </p:cTn>
                                        <p:tgtEl>
                                          <p:spTgt spid="5942"/>
                                        </p:tgtEl>
                                        <p:attrNameLst>
                                          <p:attrName>r</p:attrName>
                                        </p:attrNameLst>
                                      </p:cBhvr>
                                    </p:animRot>
                                    <p:animRot by="1500000">
                                      <p:cBhvr>
                                        <p:cTn id="10" dur="750" fill="hold">
                                          <p:stCondLst>
                                            <p:cond delay="2250"/>
                                          </p:stCondLst>
                                        </p:cTn>
                                        <p:tgtEl>
                                          <p:spTgt spid="5942"/>
                                        </p:tgtEl>
                                        <p:attrNameLst>
                                          <p:attrName>r</p:attrName>
                                        </p:attrNameLst>
                                      </p:cBhvr>
                                    </p:animRot>
                                  </p:childTnLst>
                                </p:cTn>
                              </p:par>
                              <p:par>
                                <p:cTn id="11" presetID="1" presetClass="mediacall" presetSubtype="0" fill="hold" nodeType="withEffect">
                                  <p:stCondLst>
                                    <p:cond delay="0"/>
                                  </p:stCondLst>
                                  <p:childTnLst>
                                    <p:cmd type="call" cmd="playFrom(0.0)">
                                      <p:cBhvr>
                                        <p:cTn id="12" dur="95033"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p:cTn id="13" fill="hold" display="0">
                  <p:stCondLst>
                    <p:cond delay="indefinite"/>
                  </p:stCondLst>
                  <p:endCondLst>
                    <p:cond evt="onStopAudio" delay="0">
                      <p:tgtEl>
                        <p:sldTgt/>
                      </p:tgtEl>
                    </p:cond>
                  </p:endCondLst>
                </p:cTn>
                <p:tgtEl>
                  <p:spTgt spid="63"/>
                </p:tgtEl>
              </p:cMediaNode>
            </p:audio>
          </p:childTnLst>
        </p:cTn>
      </p:par>
    </p:tnLst>
    <p:bldLst>
      <p:bldP spid="59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73"/>
        <p:cNvGrpSpPr/>
        <p:nvPr/>
      </p:nvGrpSpPr>
      <p:grpSpPr>
        <a:xfrm>
          <a:off x="0" y="0"/>
          <a:ext cx="0" cy="0"/>
          <a:chOff x="0" y="0"/>
          <a:chExt cx="0" cy="0"/>
        </a:xfrm>
      </p:grpSpPr>
      <p:pic>
        <p:nvPicPr>
          <p:cNvPr id="4098" name="Picture 2" descr="Fruit and vegetables background with colourful halfton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96810" y="563674"/>
            <a:ext cx="8027371" cy="40421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39CEE0F-0EEC-3C32-6D14-146CDA0E67A5}"/>
              </a:ext>
            </a:extLst>
          </p:cNvPr>
          <p:cNvSpPr/>
          <p:nvPr/>
        </p:nvSpPr>
        <p:spPr>
          <a:xfrm>
            <a:off x="699019" y="554970"/>
            <a:ext cx="8025163" cy="4024312"/>
          </a:xfrm>
          <a:prstGeom prst="roundRect">
            <a:avLst/>
          </a:prstGeom>
          <a:solidFill>
            <a:schemeClr val="tx1">
              <a:lumMod val="90000"/>
              <a:alpha val="92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9921B83-7E10-1459-816A-253E720E1E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69" y="3766861"/>
            <a:ext cx="729265" cy="1296471"/>
          </a:xfrm>
          <a:prstGeom prst="rect">
            <a:avLst/>
          </a:prstGeom>
        </p:spPr>
      </p:pic>
      <p:pic>
        <p:nvPicPr>
          <p:cNvPr id="10" name="Picture 9">
            <a:extLst>
              <a:ext uri="{FF2B5EF4-FFF2-40B4-BE49-F238E27FC236}">
                <a16:creationId xmlns:a16="http://schemas.microsoft.com/office/drawing/2014/main" id="{1E5F1D3E-341E-18A7-4A7B-412D953601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88252" y="4389024"/>
            <a:ext cx="814796" cy="738268"/>
          </a:xfrm>
          <a:prstGeom prst="rect">
            <a:avLst/>
          </a:prstGeom>
        </p:spPr>
      </p:pic>
      <p:pic>
        <p:nvPicPr>
          <p:cNvPr id="11" name="Picture 10">
            <a:extLst>
              <a:ext uri="{FF2B5EF4-FFF2-40B4-BE49-F238E27FC236}">
                <a16:creationId xmlns:a16="http://schemas.microsoft.com/office/drawing/2014/main" id="{015B3A4D-DA69-EFBB-66D1-B09AE37C2A8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82216" y="4148164"/>
            <a:ext cx="292606" cy="292606"/>
          </a:xfrm>
          <a:prstGeom prst="rect">
            <a:avLst/>
          </a:prstGeom>
        </p:spPr>
      </p:pic>
      <p:pic>
        <p:nvPicPr>
          <p:cNvPr id="12" name="Picture 11">
            <a:extLst>
              <a:ext uri="{FF2B5EF4-FFF2-40B4-BE49-F238E27FC236}">
                <a16:creationId xmlns:a16="http://schemas.microsoft.com/office/drawing/2014/main" id="{93F41C3A-0F03-54A0-14DC-76FD274EBA9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9667" y="2912868"/>
            <a:ext cx="244758" cy="284602"/>
          </a:xfrm>
          <a:prstGeom prst="rect">
            <a:avLst/>
          </a:prstGeom>
        </p:spPr>
      </p:pic>
      <p:pic>
        <p:nvPicPr>
          <p:cNvPr id="8" name="Picture 7">
            <a:extLst>
              <a:ext uri="{FF2B5EF4-FFF2-40B4-BE49-F238E27FC236}">
                <a16:creationId xmlns:a16="http://schemas.microsoft.com/office/drawing/2014/main" id="{098BADA9-3EE2-22A2-91DA-6422B79819D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0451" y="3087588"/>
            <a:ext cx="1698139" cy="1943325"/>
          </a:xfrm>
          <a:prstGeom prst="rect">
            <a:avLst/>
          </a:prstGeom>
        </p:spPr>
      </p:pic>
      <p:pic>
        <p:nvPicPr>
          <p:cNvPr id="13" name="Picture 12">
            <a:extLst>
              <a:ext uri="{FF2B5EF4-FFF2-40B4-BE49-F238E27FC236}">
                <a16:creationId xmlns:a16="http://schemas.microsoft.com/office/drawing/2014/main" id="{10E93C54-9A88-1D80-B5F6-61D81256686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70892" y="273728"/>
            <a:ext cx="1173108" cy="562483"/>
          </a:xfrm>
          <a:prstGeom prst="rect">
            <a:avLst/>
          </a:prstGeom>
        </p:spPr>
      </p:pic>
      <p:sp>
        <p:nvSpPr>
          <p:cNvPr id="2" name="TextBox 1">
            <a:extLst>
              <a:ext uri="{FF2B5EF4-FFF2-40B4-BE49-F238E27FC236}">
                <a16:creationId xmlns:a16="http://schemas.microsoft.com/office/drawing/2014/main" id="{B77764B8-9F6A-E13D-557A-0A8327F191DC}"/>
              </a:ext>
            </a:extLst>
          </p:cNvPr>
          <p:cNvSpPr txBox="1"/>
          <p:nvPr/>
        </p:nvSpPr>
        <p:spPr>
          <a:xfrm>
            <a:off x="1008409" y="583999"/>
            <a:ext cx="6514810" cy="646986"/>
          </a:xfrm>
          <a:prstGeom prst="roundRect">
            <a:avLst/>
          </a:prstGeom>
          <a:noFill/>
        </p:spPr>
        <p:txBody>
          <a:bodyPr wrap="none" rtlCol="0">
            <a:spAutoFit/>
          </a:bodyPr>
          <a:lstStyle/>
          <a:p>
            <a:r>
              <a:rPr lang="en-US" sz="1600" dirty="0">
                <a:latin typeface="Comic Sans MS" panose="030F0702030302020204" pitchFamily="66" charset="0"/>
              </a:rPr>
              <a:t>3  Write and say.</a:t>
            </a:r>
          </a:p>
          <a:p>
            <a:r>
              <a:rPr lang="en-US" sz="1600" dirty="0">
                <a:latin typeface="Comic Sans MS" panose="030F0702030302020204" pitchFamily="66" charset="0"/>
              </a:rPr>
              <a:t>Write about your </a:t>
            </a:r>
            <a:r>
              <a:rPr lang="en-US" sz="1600" dirty="0" err="1">
                <a:latin typeface="Comic Sans MS" panose="030F0702030302020204" pitchFamily="66" charset="0"/>
              </a:rPr>
              <a:t>favourite</a:t>
            </a:r>
            <a:r>
              <a:rPr lang="en-US" sz="1600" dirty="0">
                <a:latin typeface="Comic Sans MS" panose="030F0702030302020204" pitchFamily="66" charset="0"/>
              </a:rPr>
              <a:t> dessert. Then share with your friend.</a:t>
            </a:r>
          </a:p>
        </p:txBody>
      </p:sp>
      <p:sp>
        <p:nvSpPr>
          <p:cNvPr id="3" name="TextBox 2">
            <a:extLst>
              <a:ext uri="{FF2B5EF4-FFF2-40B4-BE49-F238E27FC236}">
                <a16:creationId xmlns:a16="http://schemas.microsoft.com/office/drawing/2014/main" id="{5AFEC9A8-FB26-7109-ECBF-ADBBFDA29383}"/>
              </a:ext>
            </a:extLst>
          </p:cNvPr>
          <p:cNvSpPr txBox="1"/>
          <p:nvPr/>
        </p:nvSpPr>
        <p:spPr>
          <a:xfrm>
            <a:off x="1409415" y="1130867"/>
            <a:ext cx="4352474" cy="553998"/>
          </a:xfrm>
          <a:prstGeom prst="rect">
            <a:avLst/>
          </a:prstGeom>
          <a:noFill/>
        </p:spPr>
        <p:txBody>
          <a:bodyPr wrap="none" rtlCol="0">
            <a:spAutoFit/>
          </a:bodyPr>
          <a:lstStyle/>
          <a:p>
            <a:pPr>
              <a:lnSpc>
                <a:spcPct val="150000"/>
              </a:lnSpc>
            </a:pPr>
            <a:r>
              <a:rPr lang="en-US" sz="2000" dirty="0">
                <a:latin typeface="Comic Sans MS" panose="030F0702030302020204" pitchFamily="66" charset="0"/>
              </a:rPr>
              <a:t>Let’s answer some questions below.</a:t>
            </a:r>
          </a:p>
        </p:txBody>
      </p:sp>
      <p:sp>
        <p:nvSpPr>
          <p:cNvPr id="17" name="TextBox 16">
            <a:extLst>
              <a:ext uri="{FF2B5EF4-FFF2-40B4-BE49-F238E27FC236}">
                <a16:creationId xmlns:a16="http://schemas.microsoft.com/office/drawing/2014/main" id="{0478538B-0612-DE4F-A027-4C803D58F7D1}"/>
              </a:ext>
            </a:extLst>
          </p:cNvPr>
          <p:cNvSpPr txBox="1"/>
          <p:nvPr/>
        </p:nvSpPr>
        <p:spPr>
          <a:xfrm>
            <a:off x="2058495" y="1548035"/>
            <a:ext cx="5300692" cy="2811282"/>
          </a:xfrm>
          <a:prstGeom prst="rect">
            <a:avLst/>
          </a:prstGeom>
          <a:noFill/>
        </p:spPr>
        <p:txBody>
          <a:bodyPr wrap="square" rtlCol="0">
            <a:spAutoFit/>
          </a:bodyPr>
          <a:lstStyle/>
          <a:p>
            <a:pPr>
              <a:lnSpc>
                <a:spcPct val="150000"/>
              </a:lnSpc>
            </a:pPr>
            <a:r>
              <a:rPr lang="en-US" sz="2000" dirty="0">
                <a:latin typeface="Comic Sans MS" panose="030F0702030302020204" pitchFamily="66" charset="0"/>
              </a:rPr>
              <a:t>1. What is your </a:t>
            </a:r>
            <a:r>
              <a:rPr lang="en-US" sz="2000" dirty="0" err="1">
                <a:latin typeface="Comic Sans MS" panose="030F0702030302020204" pitchFamily="66" charset="0"/>
              </a:rPr>
              <a:t>favourite</a:t>
            </a:r>
            <a:r>
              <a:rPr lang="en-US" sz="2000" dirty="0">
                <a:latin typeface="Comic Sans MS" panose="030F0702030302020204" pitchFamily="66" charset="0"/>
              </a:rPr>
              <a:t> dessert?</a:t>
            </a:r>
          </a:p>
          <a:p>
            <a:pPr>
              <a:lnSpc>
                <a:spcPct val="150000"/>
              </a:lnSpc>
            </a:pPr>
            <a:r>
              <a:rPr lang="en-US" sz="2000" dirty="0">
                <a:latin typeface="Comic Sans MS" panose="030F0702030302020204" pitchFamily="66" charset="0"/>
              </a:rPr>
              <a:t>2. Why do you like it?</a:t>
            </a:r>
          </a:p>
          <a:p>
            <a:pPr>
              <a:lnSpc>
                <a:spcPct val="150000"/>
              </a:lnSpc>
            </a:pPr>
            <a:r>
              <a:rPr lang="en-US" sz="2000" dirty="0">
                <a:latin typeface="Comic Sans MS" panose="030F0702030302020204" pitchFamily="66" charset="0"/>
              </a:rPr>
              <a:t>3. Who makes it for you?</a:t>
            </a:r>
          </a:p>
          <a:p>
            <a:pPr>
              <a:lnSpc>
                <a:spcPct val="150000"/>
              </a:lnSpc>
            </a:pPr>
            <a:r>
              <a:rPr lang="en-US" sz="2000" dirty="0">
                <a:latin typeface="Comic Sans MS" panose="030F0702030302020204" pitchFamily="66" charset="0"/>
              </a:rPr>
              <a:t>4. What are your </a:t>
            </a:r>
            <a:r>
              <a:rPr lang="en-US" sz="2000" dirty="0" err="1">
                <a:latin typeface="Comic Sans MS" panose="030F0702030302020204" pitchFamily="66" charset="0"/>
              </a:rPr>
              <a:t>favourite</a:t>
            </a:r>
            <a:r>
              <a:rPr lang="en-US" sz="2000" dirty="0">
                <a:latin typeface="Comic Sans MS" panose="030F0702030302020204" pitchFamily="66" charset="0"/>
              </a:rPr>
              <a:t> </a:t>
            </a:r>
            <a:r>
              <a:rPr lang="en-US" sz="2000" dirty="0" err="1">
                <a:latin typeface="Comic Sans MS" panose="030F0702030302020204" pitchFamily="66" charset="0"/>
              </a:rPr>
              <a:t>flavours</a:t>
            </a:r>
            <a:r>
              <a:rPr lang="en-US" sz="2000" dirty="0">
                <a:latin typeface="Comic Sans MS" panose="030F0702030302020204" pitchFamily="66" charset="0"/>
              </a:rPr>
              <a:t>?</a:t>
            </a:r>
          </a:p>
          <a:p>
            <a:pPr>
              <a:lnSpc>
                <a:spcPct val="150000"/>
              </a:lnSpc>
            </a:pPr>
            <a:r>
              <a:rPr lang="en-US" sz="2000" dirty="0">
                <a:latin typeface="Comic Sans MS" panose="030F0702030302020204" pitchFamily="66" charset="0"/>
              </a:rPr>
              <a:t>5. How often do you eat it?</a:t>
            </a:r>
          </a:p>
          <a:p>
            <a:pPr>
              <a:lnSpc>
                <a:spcPct val="150000"/>
              </a:lnSpc>
            </a:pPr>
            <a:r>
              <a:rPr lang="en-US" sz="2000" dirty="0">
                <a:latin typeface="Comic Sans MS" panose="030F0702030302020204" pitchFamily="66" charset="0"/>
              </a:rPr>
              <a:t>6. Who do you eat it with?</a:t>
            </a:r>
          </a:p>
        </p:txBody>
      </p:sp>
      <p:pic>
        <p:nvPicPr>
          <p:cNvPr id="4" name="Picture 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122500" y="3197470"/>
            <a:ext cx="3021500" cy="1976224"/>
          </a:xfrm>
          <a:prstGeom prst="rect">
            <a:avLst/>
          </a:prstGeom>
        </p:spPr>
      </p:pic>
    </p:spTree>
    <p:extLst>
      <p:ext uri="{BB962C8B-B14F-4D97-AF65-F5344CB8AC3E}">
        <p14:creationId xmlns:p14="http://schemas.microsoft.com/office/powerpoint/2010/main" val="2153586069"/>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breeze.wav"/>
          </p:stSnd>
        </p:sndAc>
      </p:transition>
    </mc:Choice>
    <mc:Fallback xmlns="">
      <p:transition spd="slow">
        <p:sndAc>
          <p:stSnd>
            <p:snd r:embed="rId1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73"/>
        <p:cNvGrpSpPr/>
        <p:nvPr/>
      </p:nvGrpSpPr>
      <p:grpSpPr>
        <a:xfrm>
          <a:off x="0" y="0"/>
          <a:ext cx="0" cy="0"/>
          <a:chOff x="0" y="0"/>
          <a:chExt cx="0" cy="0"/>
        </a:xfrm>
      </p:grpSpPr>
      <p:pic>
        <p:nvPicPr>
          <p:cNvPr id="4098" name="Picture 2" descr="Fruit and vegetables background with colourful halfton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96810" y="563674"/>
            <a:ext cx="8027371" cy="40421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39CEE0F-0EEC-3C32-6D14-146CDA0E67A5}"/>
              </a:ext>
            </a:extLst>
          </p:cNvPr>
          <p:cNvSpPr/>
          <p:nvPr/>
        </p:nvSpPr>
        <p:spPr>
          <a:xfrm>
            <a:off x="699019" y="554970"/>
            <a:ext cx="8025163" cy="4024312"/>
          </a:xfrm>
          <a:prstGeom prst="roundRect">
            <a:avLst/>
          </a:prstGeom>
          <a:solidFill>
            <a:schemeClr val="tx1">
              <a:lumMod val="90000"/>
              <a:alpha val="92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9921B83-7E10-1459-816A-253E720E1E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69" y="3766861"/>
            <a:ext cx="729265" cy="1296471"/>
          </a:xfrm>
          <a:prstGeom prst="rect">
            <a:avLst/>
          </a:prstGeom>
        </p:spPr>
      </p:pic>
      <p:pic>
        <p:nvPicPr>
          <p:cNvPr id="10" name="Picture 9">
            <a:extLst>
              <a:ext uri="{FF2B5EF4-FFF2-40B4-BE49-F238E27FC236}">
                <a16:creationId xmlns:a16="http://schemas.microsoft.com/office/drawing/2014/main" id="{1E5F1D3E-341E-18A7-4A7B-412D953601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88252" y="4389024"/>
            <a:ext cx="814796" cy="738268"/>
          </a:xfrm>
          <a:prstGeom prst="rect">
            <a:avLst/>
          </a:prstGeom>
        </p:spPr>
      </p:pic>
      <p:pic>
        <p:nvPicPr>
          <p:cNvPr id="11" name="Picture 10">
            <a:extLst>
              <a:ext uri="{FF2B5EF4-FFF2-40B4-BE49-F238E27FC236}">
                <a16:creationId xmlns:a16="http://schemas.microsoft.com/office/drawing/2014/main" id="{015B3A4D-DA69-EFBB-66D1-B09AE37C2A8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82216" y="4148164"/>
            <a:ext cx="292606" cy="292606"/>
          </a:xfrm>
          <a:prstGeom prst="rect">
            <a:avLst/>
          </a:prstGeom>
        </p:spPr>
      </p:pic>
      <p:pic>
        <p:nvPicPr>
          <p:cNvPr id="12" name="Picture 11">
            <a:extLst>
              <a:ext uri="{FF2B5EF4-FFF2-40B4-BE49-F238E27FC236}">
                <a16:creationId xmlns:a16="http://schemas.microsoft.com/office/drawing/2014/main" id="{93F41C3A-0F03-54A0-14DC-76FD274EBA9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9667" y="2912868"/>
            <a:ext cx="244758" cy="284602"/>
          </a:xfrm>
          <a:prstGeom prst="rect">
            <a:avLst/>
          </a:prstGeom>
        </p:spPr>
      </p:pic>
      <p:pic>
        <p:nvPicPr>
          <p:cNvPr id="8" name="Picture 7">
            <a:extLst>
              <a:ext uri="{FF2B5EF4-FFF2-40B4-BE49-F238E27FC236}">
                <a16:creationId xmlns:a16="http://schemas.microsoft.com/office/drawing/2014/main" id="{098BADA9-3EE2-22A2-91DA-6422B79819D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0451" y="3087588"/>
            <a:ext cx="1698139" cy="1943325"/>
          </a:xfrm>
          <a:prstGeom prst="rect">
            <a:avLst/>
          </a:prstGeom>
        </p:spPr>
      </p:pic>
      <p:pic>
        <p:nvPicPr>
          <p:cNvPr id="13" name="Picture 12">
            <a:extLst>
              <a:ext uri="{FF2B5EF4-FFF2-40B4-BE49-F238E27FC236}">
                <a16:creationId xmlns:a16="http://schemas.microsoft.com/office/drawing/2014/main" id="{10E93C54-9A88-1D80-B5F6-61D81256686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70892" y="273728"/>
            <a:ext cx="1173108" cy="562483"/>
          </a:xfrm>
          <a:prstGeom prst="rect">
            <a:avLst/>
          </a:prstGeom>
        </p:spPr>
      </p:pic>
      <p:sp>
        <p:nvSpPr>
          <p:cNvPr id="2" name="TextBox 1">
            <a:extLst>
              <a:ext uri="{FF2B5EF4-FFF2-40B4-BE49-F238E27FC236}">
                <a16:creationId xmlns:a16="http://schemas.microsoft.com/office/drawing/2014/main" id="{B77764B8-9F6A-E13D-557A-0A8327F191DC}"/>
              </a:ext>
            </a:extLst>
          </p:cNvPr>
          <p:cNvSpPr txBox="1"/>
          <p:nvPr/>
        </p:nvSpPr>
        <p:spPr>
          <a:xfrm>
            <a:off x="1008409" y="583999"/>
            <a:ext cx="1854927" cy="374571"/>
          </a:xfrm>
          <a:prstGeom prst="roundRect">
            <a:avLst/>
          </a:prstGeom>
          <a:noFill/>
        </p:spPr>
        <p:txBody>
          <a:bodyPr wrap="none" rtlCol="0">
            <a:spAutoFit/>
          </a:bodyPr>
          <a:lstStyle/>
          <a:p>
            <a:r>
              <a:rPr lang="en-US" sz="1600" dirty="0">
                <a:latin typeface="Comic Sans MS" panose="030F0702030302020204" pitchFamily="66" charset="0"/>
              </a:rPr>
              <a:t>3  Write and say.</a:t>
            </a:r>
          </a:p>
        </p:txBody>
      </p:sp>
      <p:pic>
        <p:nvPicPr>
          <p:cNvPr id="4" name="Picture 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87365" y="2912868"/>
            <a:ext cx="3456635" cy="2260826"/>
          </a:xfrm>
          <a:prstGeom prst="rect">
            <a:avLst/>
          </a:prstGeom>
        </p:spPr>
      </p:pic>
      <p:sp>
        <p:nvSpPr>
          <p:cNvPr id="5" name="Rectangle 4"/>
          <p:cNvSpPr/>
          <p:nvPr/>
        </p:nvSpPr>
        <p:spPr>
          <a:xfrm>
            <a:off x="1319873" y="1260459"/>
            <a:ext cx="5274190" cy="1938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GB" sz="2000" dirty="0">
                <a:solidFill>
                  <a:srgbClr val="4D350B"/>
                </a:solidFill>
                <a:latin typeface="Comic Sans MS" panose="030F0702030302020204" pitchFamily="66" charset="0"/>
              </a:rPr>
              <a:t>Ice cream is my favourite dessert because it’s delicious, sweet and cold.  I often eat it with a spoon or in a cone. I eat ice cream a lot in summer. There are many flavours like strawberry, lemon, chocolate and vanilla, and they all taste really good.</a:t>
            </a:r>
            <a:endParaRPr lang="en-US" sz="2000" dirty="0">
              <a:solidFill>
                <a:srgbClr val="4D350B"/>
              </a:solidFill>
              <a:latin typeface="Comic Sans MS" panose="030F0702030302020204" pitchFamily="66" charset="0"/>
            </a:endParaRPr>
          </a:p>
        </p:txBody>
      </p:sp>
      <p:pic>
        <p:nvPicPr>
          <p:cNvPr id="7" name="Picture 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310675" y="1198454"/>
            <a:ext cx="1836941" cy="1908510"/>
          </a:xfrm>
          <a:prstGeom prst="rect">
            <a:avLst/>
          </a:prstGeom>
        </p:spPr>
      </p:pic>
    </p:spTree>
    <p:extLst>
      <p:ext uri="{BB962C8B-B14F-4D97-AF65-F5344CB8AC3E}">
        <p14:creationId xmlns:p14="http://schemas.microsoft.com/office/powerpoint/2010/main" val="137083850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breeze.wav"/>
          </p:stSnd>
        </p:sndAc>
      </p:transition>
    </mc:Choice>
    <mc:Fallback xmlns="">
      <p:transition spd="slow">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30"/>
        <p:cNvGrpSpPr/>
        <p:nvPr/>
      </p:nvGrpSpPr>
      <p:grpSpPr>
        <a:xfrm>
          <a:off x="0" y="0"/>
          <a:ext cx="0" cy="0"/>
          <a:chOff x="0" y="0"/>
          <a:chExt cx="0" cy="0"/>
        </a:xfrm>
      </p:grpSpPr>
      <p:pic>
        <p:nvPicPr>
          <p:cNvPr id="4" name="Picture 3">
            <a:extLst>
              <a:ext uri="{FF2B5EF4-FFF2-40B4-BE49-F238E27FC236}">
                <a16:creationId xmlns:a16="http://schemas.microsoft.com/office/drawing/2014/main" id="{0180A7A4-F1D6-2EFF-5D08-79FBFF331E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0307" y="548268"/>
            <a:ext cx="8137702" cy="4044987"/>
          </a:xfrm>
          <a:prstGeom prst="rect">
            <a:avLst/>
          </a:prstGeom>
        </p:spPr>
      </p:pic>
      <p:sp>
        <p:nvSpPr>
          <p:cNvPr id="5936" name="Google Shape;5936;p39"/>
          <p:cNvSpPr/>
          <p:nvPr/>
        </p:nvSpPr>
        <p:spPr>
          <a:xfrm>
            <a:off x="8804392" y="137492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37" name="Google Shape;5937;p39"/>
          <p:cNvSpPr/>
          <p:nvPr/>
        </p:nvSpPr>
        <p:spPr>
          <a:xfrm>
            <a:off x="6323667" y="664045"/>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38" name="Google Shape;5938;p39"/>
          <p:cNvSpPr/>
          <p:nvPr/>
        </p:nvSpPr>
        <p:spPr>
          <a:xfrm>
            <a:off x="7700754" y="82887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39" name="Google Shape;5939;p39"/>
          <p:cNvSpPr/>
          <p:nvPr/>
        </p:nvSpPr>
        <p:spPr>
          <a:xfrm>
            <a:off x="8874829" y="2601546"/>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40" name="Google Shape;5940;p39"/>
          <p:cNvSpPr/>
          <p:nvPr/>
        </p:nvSpPr>
        <p:spPr>
          <a:xfrm>
            <a:off x="5971029" y="89942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41" name="Google Shape;5941;p39"/>
          <p:cNvSpPr/>
          <p:nvPr/>
        </p:nvSpPr>
        <p:spPr>
          <a:xfrm>
            <a:off x="8639379" y="23022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42" name="Google Shape;5942;p39"/>
          <p:cNvSpPr txBox="1">
            <a:spLocks noGrp="1"/>
          </p:cNvSpPr>
          <p:nvPr>
            <p:ph type="title"/>
          </p:nvPr>
        </p:nvSpPr>
        <p:spPr>
          <a:xfrm>
            <a:off x="5375874" y="2092460"/>
            <a:ext cx="2672496" cy="1261854"/>
          </a:xfrm>
          <a:prstGeom prst="rect">
            <a:avLst/>
          </a:prstGeom>
        </p:spPr>
        <p:txBody>
          <a:bodyPr spcFirstLastPara="1" wrap="none" lIns="91425" tIns="91425" rIns="91425" bIns="91425" anchor="ctr" anchorCtr="0">
            <a:spAutoFit/>
          </a:bodyPr>
          <a:lstStyle/>
          <a:p>
            <a:r>
              <a:rPr lang="en-US" dirty="0">
                <a:latin typeface="Comic Sans MS" panose="030F0702030302020204" pitchFamily="66" charset="0"/>
              </a:rPr>
              <a:t>Wrap-up &amp;</a:t>
            </a:r>
            <a:br>
              <a:rPr lang="en-US" dirty="0">
                <a:latin typeface="Comic Sans MS" panose="030F0702030302020204" pitchFamily="66" charset="0"/>
              </a:rPr>
            </a:br>
            <a:r>
              <a:rPr lang="en-US" dirty="0">
                <a:latin typeface="Comic Sans MS" panose="030F0702030302020204" pitchFamily="66" charset="0"/>
              </a:rPr>
              <a:t>Assessment</a:t>
            </a:r>
            <a:endParaRPr dirty="0">
              <a:latin typeface="Comic Sans MS" panose="030F0702030302020204" pitchFamily="66" charset="0"/>
            </a:endParaRPr>
          </a:p>
        </p:txBody>
      </p:sp>
      <p:sp>
        <p:nvSpPr>
          <p:cNvPr id="6167" name="Google Shape;6167;p39"/>
          <p:cNvSpPr/>
          <p:nvPr/>
        </p:nvSpPr>
        <p:spPr>
          <a:xfrm>
            <a:off x="409879" y="984796"/>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6168" name="Google Shape;6168;p39"/>
          <p:cNvSpPr/>
          <p:nvPr/>
        </p:nvSpPr>
        <p:spPr>
          <a:xfrm>
            <a:off x="1998904" y="53817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pic>
        <p:nvPicPr>
          <p:cNvPr id="2" name="Picture 1">
            <a:extLst>
              <a:ext uri="{FF2B5EF4-FFF2-40B4-BE49-F238E27FC236}">
                <a16:creationId xmlns:a16="http://schemas.microsoft.com/office/drawing/2014/main" id="{B60F55FF-0F1A-D144-66DC-49BE406F84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41514" y="169307"/>
            <a:ext cx="1173108" cy="562483"/>
          </a:xfrm>
          <a:prstGeom prst="rect">
            <a:avLst/>
          </a:prstGeom>
        </p:spPr>
      </p:pic>
      <p:pic>
        <p:nvPicPr>
          <p:cNvPr id="63" name="happy-ukulele-7464">
            <a:hlinkClick r:id="" action="ppaction://media"/>
            <a:extLst>
              <a:ext uri="{FF2B5EF4-FFF2-40B4-BE49-F238E27FC236}">
                <a16:creationId xmlns:a16="http://schemas.microsoft.com/office/drawing/2014/main" id="{0097D859-D149-CBB8-E334-43CE697B7D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71582" y="-593906"/>
            <a:ext cx="457200" cy="457200"/>
          </a:xfrm>
          <a:prstGeom prst="rect">
            <a:avLst/>
          </a:prstGeom>
        </p:spPr>
      </p:pic>
      <p:grpSp>
        <p:nvGrpSpPr>
          <p:cNvPr id="7" name="Group 6">
            <a:extLst>
              <a:ext uri="{FF2B5EF4-FFF2-40B4-BE49-F238E27FC236}">
                <a16:creationId xmlns:a16="http://schemas.microsoft.com/office/drawing/2014/main" id="{7FB086BC-6543-5944-A58E-DB730FA89D66}"/>
              </a:ext>
            </a:extLst>
          </p:cNvPr>
          <p:cNvGrpSpPr/>
          <p:nvPr/>
        </p:nvGrpSpPr>
        <p:grpSpPr>
          <a:xfrm>
            <a:off x="5949696" y="792106"/>
            <a:ext cx="1407758" cy="1378364"/>
            <a:chOff x="5787955" y="895347"/>
            <a:chExt cx="1407758" cy="1378364"/>
          </a:xfrm>
        </p:grpSpPr>
        <p:sp>
          <p:nvSpPr>
            <p:cNvPr id="6" name="Google Shape;524;p28">
              <a:extLst>
                <a:ext uri="{FF2B5EF4-FFF2-40B4-BE49-F238E27FC236}">
                  <a16:creationId xmlns:a16="http://schemas.microsoft.com/office/drawing/2014/main" id="{3D9D83EC-DBA2-DF19-E3F6-9F0E9FE02E3F}"/>
                </a:ext>
              </a:extLst>
            </p:cNvPr>
            <p:cNvSpPr/>
            <p:nvPr/>
          </p:nvSpPr>
          <p:spPr>
            <a:xfrm>
              <a:off x="5787955" y="895347"/>
              <a:ext cx="1407758" cy="1378364"/>
            </a:xfrm>
            <a:custGeom>
              <a:avLst/>
              <a:gdLst/>
              <a:ahLst/>
              <a:cxnLst/>
              <a:rect l="l" t="t" r="r" b="b"/>
              <a:pathLst>
                <a:path w="43260" h="41774" extrusionOk="0">
                  <a:moveTo>
                    <a:pt x="9628" y="2809"/>
                  </a:moveTo>
                  <a:cubicBezTo>
                    <a:pt x="4606" y="6071"/>
                    <a:pt x="-820" y="14989"/>
                    <a:pt x="103" y="21339"/>
                  </a:cubicBezTo>
                  <a:cubicBezTo>
                    <a:pt x="1027" y="27689"/>
                    <a:pt x="9108" y="38398"/>
                    <a:pt x="15169" y="40909"/>
                  </a:cubicBezTo>
                  <a:cubicBezTo>
                    <a:pt x="21230" y="43420"/>
                    <a:pt x="31824" y="40014"/>
                    <a:pt x="36471" y="36406"/>
                  </a:cubicBezTo>
                  <a:cubicBezTo>
                    <a:pt x="41118" y="32798"/>
                    <a:pt x="44091" y="25034"/>
                    <a:pt x="43052" y="19261"/>
                  </a:cubicBezTo>
                  <a:cubicBezTo>
                    <a:pt x="42013" y="13488"/>
                    <a:pt x="35807" y="4511"/>
                    <a:pt x="30236" y="1769"/>
                  </a:cubicBezTo>
                  <a:cubicBezTo>
                    <a:pt x="24665" y="-973"/>
                    <a:pt x="14650" y="-453"/>
                    <a:pt x="9628" y="2809"/>
                  </a:cubicBezTo>
                  <a:close/>
                </a:path>
              </a:pathLst>
            </a:cu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anchor="ctr"/>
            <a:lstStyle/>
            <a:p>
              <a:pPr algn="ctr"/>
              <a:endParaRPr lang="vi-VN" sz="9600" dirty="0">
                <a:solidFill>
                  <a:srgbClr val="C00000"/>
                </a:solidFill>
              </a:endParaRPr>
            </a:p>
          </p:txBody>
        </p:sp>
        <p:sp>
          <p:nvSpPr>
            <p:cNvPr id="5" name="TextBox 4">
              <a:extLst>
                <a:ext uri="{FF2B5EF4-FFF2-40B4-BE49-F238E27FC236}">
                  <a16:creationId xmlns:a16="http://schemas.microsoft.com/office/drawing/2014/main" id="{93310129-D961-7632-A4C3-5BBFFE17BCE8}"/>
                </a:ext>
              </a:extLst>
            </p:cNvPr>
            <p:cNvSpPr txBox="1"/>
            <p:nvPr/>
          </p:nvSpPr>
          <p:spPr>
            <a:xfrm>
              <a:off x="5938124" y="1064080"/>
              <a:ext cx="1217000" cy="1107996"/>
            </a:xfrm>
            <a:prstGeom prst="rect">
              <a:avLst/>
            </a:prstGeom>
            <a:noFill/>
          </p:spPr>
          <p:txBody>
            <a:bodyPr wrap="none" rtlCol="0">
              <a:spAutoFit/>
            </a:bodyPr>
            <a:lstStyle/>
            <a:p>
              <a:r>
                <a:rPr lang="en-US" sz="6600" dirty="0">
                  <a:solidFill>
                    <a:schemeClr val="bg1">
                      <a:lumMod val="20000"/>
                      <a:lumOff val="80000"/>
                    </a:schemeClr>
                  </a:solidFill>
                  <a:latin typeface="Comic Sans MS" panose="030F0702030302020204" pitchFamily="66" charset="0"/>
                </a:rPr>
                <a:t>05</a:t>
              </a:r>
            </a:p>
          </p:txBody>
        </p:sp>
      </p:grpSp>
      <p:pic>
        <p:nvPicPr>
          <p:cNvPr id="23" name="Picture 22">
            <a:extLst>
              <a:ext uri="{FF2B5EF4-FFF2-40B4-BE49-F238E27FC236}">
                <a16:creationId xmlns:a16="http://schemas.microsoft.com/office/drawing/2014/main" id="{0521734F-BE84-871C-4D11-8356ADFDB20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3042755"/>
            <a:ext cx="4270248" cy="1988485"/>
          </a:xfrm>
          <a:prstGeom prst="rect">
            <a:avLst/>
          </a:prstGeom>
        </p:spPr>
      </p:pic>
    </p:spTree>
    <p:extLst>
      <p:ext uri="{BB962C8B-B14F-4D97-AF65-F5344CB8AC3E}">
        <p14:creationId xmlns:p14="http://schemas.microsoft.com/office/powerpoint/2010/main" val="306009600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5000"/>
                                  </p:iterate>
                                  <p:childTnLst>
                                    <p:animMotion origin="layout" path="M -1.38889E-6 3.7037E-6 L -1.38889E-6 -0.07223 " pathEditMode="relative" rAng="0" ptsTypes="AA">
                                      <p:cBhvr>
                                        <p:cTn id="6" dur="1500" accel="50000" decel="50000" autoRev="1" fill="hold">
                                          <p:stCondLst>
                                            <p:cond delay="0"/>
                                          </p:stCondLst>
                                        </p:cTn>
                                        <p:tgtEl>
                                          <p:spTgt spid="5942"/>
                                        </p:tgtEl>
                                        <p:attrNameLst>
                                          <p:attrName>ppt_x</p:attrName>
                                          <p:attrName>ppt_y</p:attrName>
                                        </p:attrNameLst>
                                      </p:cBhvr>
                                      <p:rCtr x="0" y="-3611"/>
                                    </p:animMotion>
                                    <p:animRot by="1500000">
                                      <p:cBhvr>
                                        <p:cTn id="7" dur="750" fill="hold">
                                          <p:stCondLst>
                                            <p:cond delay="0"/>
                                          </p:stCondLst>
                                        </p:cTn>
                                        <p:tgtEl>
                                          <p:spTgt spid="5942"/>
                                        </p:tgtEl>
                                        <p:attrNameLst>
                                          <p:attrName>r</p:attrName>
                                        </p:attrNameLst>
                                      </p:cBhvr>
                                    </p:animRot>
                                    <p:animRot by="-1500000">
                                      <p:cBhvr>
                                        <p:cTn id="8" dur="750" fill="hold">
                                          <p:stCondLst>
                                            <p:cond delay="750"/>
                                          </p:stCondLst>
                                        </p:cTn>
                                        <p:tgtEl>
                                          <p:spTgt spid="5942"/>
                                        </p:tgtEl>
                                        <p:attrNameLst>
                                          <p:attrName>r</p:attrName>
                                        </p:attrNameLst>
                                      </p:cBhvr>
                                    </p:animRot>
                                    <p:animRot by="-1500000">
                                      <p:cBhvr>
                                        <p:cTn id="9" dur="750" fill="hold">
                                          <p:stCondLst>
                                            <p:cond delay="1500"/>
                                          </p:stCondLst>
                                        </p:cTn>
                                        <p:tgtEl>
                                          <p:spTgt spid="5942"/>
                                        </p:tgtEl>
                                        <p:attrNameLst>
                                          <p:attrName>r</p:attrName>
                                        </p:attrNameLst>
                                      </p:cBhvr>
                                    </p:animRot>
                                    <p:animRot by="1500000">
                                      <p:cBhvr>
                                        <p:cTn id="10" dur="750" fill="hold">
                                          <p:stCondLst>
                                            <p:cond delay="2250"/>
                                          </p:stCondLst>
                                        </p:cTn>
                                        <p:tgtEl>
                                          <p:spTgt spid="5942"/>
                                        </p:tgtEl>
                                        <p:attrNameLst>
                                          <p:attrName>r</p:attrName>
                                        </p:attrNameLst>
                                      </p:cBhvr>
                                    </p:animRot>
                                  </p:childTnLst>
                                </p:cTn>
                              </p:par>
                              <p:par>
                                <p:cTn id="11" presetID="1" presetClass="mediacall" presetSubtype="0" fill="hold" nodeType="withEffect">
                                  <p:stCondLst>
                                    <p:cond delay="0"/>
                                  </p:stCondLst>
                                  <p:childTnLst>
                                    <p:cmd type="call" cmd="playFrom(0.0)">
                                      <p:cBhvr>
                                        <p:cTn id="12" dur="95033"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p:cTn id="13" fill="hold" display="0">
                  <p:stCondLst>
                    <p:cond delay="indefinite"/>
                  </p:stCondLst>
                  <p:endCondLst>
                    <p:cond evt="onStopAudio" delay="0">
                      <p:tgtEl>
                        <p:sldTgt/>
                      </p:tgtEl>
                    </p:cond>
                  </p:endCondLst>
                </p:cTn>
                <p:tgtEl>
                  <p:spTgt spid="63"/>
                </p:tgtEl>
              </p:cMediaNode>
            </p:audio>
          </p:childTnLst>
        </p:cTn>
      </p:par>
    </p:tnLst>
    <p:bldLst>
      <p:bldP spid="59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8B25A25F-4CE9-D3CA-AC04-7B08B336300C}"/>
              </a:ext>
            </a:extLst>
          </p:cNvPr>
          <p:cNvSpPr/>
          <p:nvPr/>
        </p:nvSpPr>
        <p:spPr>
          <a:xfrm>
            <a:off x="0" y="161395"/>
            <a:ext cx="9144000" cy="4982105"/>
          </a:xfrm>
          <a:custGeom>
            <a:avLst/>
            <a:gdLst/>
            <a:ahLst/>
            <a:cxnLst/>
            <a:rect l="l" t="t" r="r" b="b"/>
            <a:pathLst>
              <a:path w="19302093" h="14042273">
                <a:moveTo>
                  <a:pt x="0" y="0"/>
                </a:moveTo>
                <a:lnTo>
                  <a:pt x="19302094" y="0"/>
                </a:lnTo>
                <a:lnTo>
                  <a:pt x="19302094" y="14042273"/>
                </a:lnTo>
                <a:lnTo>
                  <a:pt x="0" y="14042273"/>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5918" t="-18625" b="-21616"/>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a:extLst>
              <a:ext uri="{FF2B5EF4-FFF2-40B4-BE49-F238E27FC236}">
                <a16:creationId xmlns:a16="http://schemas.microsoft.com/office/drawing/2014/main" id="{3CE7B405-D64B-8B78-EAB0-0988FBA8490F}"/>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8455" b="100000" l="1563" r="99740">
                        <a14:foregroundMark x1="1823" y1="57726" x2="7031" y2="55394"/>
                        <a14:foregroundMark x1="14063" y1="49854" x2="33854" y2="43440"/>
                        <a14:foregroundMark x1="5469" y1="96501" x2="81510" y2="97376"/>
                        <a14:foregroundMark x1="81510" y1="97376" x2="97656" y2="96501"/>
                        <a14:foregroundMark x1="97656" y1="96501" x2="99479" y2="96501"/>
                        <a14:foregroundMark x1="50000" y1="9038" x2="55208" y2="10204"/>
                        <a14:foregroundMark x1="69271" y1="44315" x2="84115" y2="46356"/>
                        <a14:foregroundMark x1="84115" y1="46356" x2="89583" y2="44606"/>
                        <a14:foregroundMark x1="21094" y1="94461" x2="1042" y2="99708"/>
                        <a14:foregroundMark x1="21354" y1="94461" x2="34115" y2="99125"/>
                        <a14:foregroundMark x1="34115" y1="99125" x2="61458" y2="96501"/>
                        <a14:foregroundMark x1="61458" y1="96501" x2="73698" y2="98542"/>
                        <a14:foregroundMark x1="71875" y1="97959" x2="12500" y2="97668"/>
                        <a14:foregroundMark x1="12500" y1="97668" x2="8854" y2="98542"/>
                        <a14:foregroundMark x1="30729" y1="97959" x2="49479" y2="97085"/>
                        <a14:foregroundMark x1="49479" y1="97085" x2="64323" y2="99708"/>
                      </a14:backgroundRemoval>
                    </a14:imgEffect>
                  </a14:imgLayer>
                </a14:imgProps>
              </a:ext>
              <a:ext uri="{28A0092B-C50C-407E-A947-70E740481C1C}">
                <a14:useLocalDpi xmlns:a14="http://schemas.microsoft.com/office/drawing/2010/main"/>
              </a:ext>
            </a:extLst>
          </a:blip>
          <a:srcRect/>
          <a:stretch/>
        </p:blipFill>
        <p:spPr>
          <a:xfrm>
            <a:off x="3595239" y="2007292"/>
            <a:ext cx="1953521" cy="1745491"/>
          </a:xfrm>
          <a:prstGeom prst="rect">
            <a:avLst/>
          </a:prstGeom>
        </p:spPr>
      </p:pic>
      <p:pic>
        <p:nvPicPr>
          <p:cNvPr id="16" name="Picture 15">
            <a:extLst>
              <a:ext uri="{FF2B5EF4-FFF2-40B4-BE49-F238E27FC236}">
                <a16:creationId xmlns:a16="http://schemas.microsoft.com/office/drawing/2014/main" id="{5028D54E-5A14-9CC4-BDBB-946C0DBDB39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0889912" flipH="1">
            <a:off x="7419746" y="2042150"/>
            <a:ext cx="1715402" cy="1059202"/>
          </a:xfrm>
          <a:prstGeom prst="rect">
            <a:avLst/>
          </a:prstGeom>
        </p:spPr>
      </p:pic>
      <p:pic>
        <p:nvPicPr>
          <p:cNvPr id="18" name="Picture 17">
            <a:extLst>
              <a:ext uri="{FF2B5EF4-FFF2-40B4-BE49-F238E27FC236}">
                <a16:creationId xmlns:a16="http://schemas.microsoft.com/office/drawing/2014/main" id="{07132460-5926-58E2-59BE-BD99B0B69ED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610706" y="2803403"/>
            <a:ext cx="1066792" cy="925194"/>
          </a:xfrm>
          <a:prstGeom prst="rect">
            <a:avLst/>
          </a:prstGeom>
        </p:spPr>
      </p:pic>
      <p:pic>
        <p:nvPicPr>
          <p:cNvPr id="20" name="Picture 19">
            <a:extLst>
              <a:ext uri="{FF2B5EF4-FFF2-40B4-BE49-F238E27FC236}">
                <a16:creationId xmlns:a16="http://schemas.microsoft.com/office/drawing/2014/main" id="{8AF9741A-DB7F-4A50-EA92-B70519184B8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02012" y="3073943"/>
            <a:ext cx="2001323" cy="1899467"/>
          </a:xfrm>
          <a:prstGeom prst="rect">
            <a:avLst/>
          </a:prstGeom>
        </p:spPr>
      </p:pic>
      <p:pic>
        <p:nvPicPr>
          <p:cNvPr id="21" name="Picture 20">
            <a:extLst>
              <a:ext uri="{FF2B5EF4-FFF2-40B4-BE49-F238E27FC236}">
                <a16:creationId xmlns:a16="http://schemas.microsoft.com/office/drawing/2014/main" id="{F244E463-AC7B-FC05-0652-2996CA3FC91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r="-19826"/>
          <a:stretch/>
        </p:blipFill>
        <p:spPr>
          <a:xfrm>
            <a:off x="6874345" y="3266000"/>
            <a:ext cx="2145053" cy="1745492"/>
          </a:xfrm>
          <a:prstGeom prst="rect">
            <a:avLst/>
          </a:prstGeom>
        </p:spPr>
      </p:pic>
      <p:pic>
        <p:nvPicPr>
          <p:cNvPr id="19" name="Picture 18">
            <a:extLst>
              <a:ext uri="{FF2B5EF4-FFF2-40B4-BE49-F238E27FC236}">
                <a16:creationId xmlns:a16="http://schemas.microsoft.com/office/drawing/2014/main" id="{D721B71E-F40B-9211-C64A-74749F1EDB8D}"/>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r="-11430"/>
          <a:stretch/>
        </p:blipFill>
        <p:spPr>
          <a:xfrm flipH="1">
            <a:off x="-268722" y="3147463"/>
            <a:ext cx="1877917" cy="1785227"/>
          </a:xfrm>
          <a:prstGeom prst="rect">
            <a:avLst/>
          </a:prstGeom>
        </p:spPr>
      </p:pic>
      <p:sp>
        <p:nvSpPr>
          <p:cNvPr id="7" name="Google Shape;192;p2">
            <a:extLst>
              <a:ext uri="{FF2B5EF4-FFF2-40B4-BE49-F238E27FC236}">
                <a16:creationId xmlns:a16="http://schemas.microsoft.com/office/drawing/2014/main" id="{9F373BDF-60D4-E6DA-25CE-37C5FD7C60D2}"/>
              </a:ext>
            </a:extLst>
          </p:cNvPr>
          <p:cNvSpPr txBox="1"/>
          <p:nvPr/>
        </p:nvSpPr>
        <p:spPr>
          <a:xfrm>
            <a:off x="2553065" y="637527"/>
            <a:ext cx="3818935" cy="1578894"/>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5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EF3220"/>
                </a:solidFill>
                <a:effectLst/>
                <a:uLnTx/>
                <a:uFillTx/>
                <a:latin typeface="Comic Sans MS" panose="030F0702030302020204" pitchFamily="66" charset="0"/>
                <a:cs typeface="Arial"/>
                <a:sym typeface="Arial"/>
              </a:rPr>
              <a:t>Review 3: Part 4</a:t>
            </a:r>
            <a:endParaRPr kumimoji="0" sz="1000" b="1" i="0" u="none" strike="noStrike" kern="0" cap="none" spc="0" normalizeH="0" baseline="0" noProof="0" dirty="0">
              <a:ln>
                <a:noFill/>
              </a:ln>
              <a:solidFill>
                <a:srgbClr val="000000"/>
              </a:solidFill>
              <a:effectLst/>
              <a:uLnTx/>
              <a:uFillTx/>
              <a:latin typeface="Comic Sans MS" panose="030F0702030302020204" pitchFamily="66" charset="0"/>
              <a:cs typeface="Arial"/>
              <a:sym typeface="Arial"/>
            </a:endParaRPr>
          </a:p>
        </p:txBody>
      </p:sp>
      <p:pic>
        <p:nvPicPr>
          <p:cNvPr id="8" name="Picture 7">
            <a:extLst>
              <a:ext uri="{FF2B5EF4-FFF2-40B4-BE49-F238E27FC236}">
                <a16:creationId xmlns:a16="http://schemas.microsoft.com/office/drawing/2014/main" id="{91EBEAB6-E9D6-663E-B5A2-731996854A8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885030" y="124566"/>
            <a:ext cx="1173108" cy="562483"/>
          </a:xfrm>
          <a:prstGeom prst="rect">
            <a:avLst/>
          </a:prstGeom>
        </p:spPr>
      </p:pic>
      <p:pic>
        <p:nvPicPr>
          <p:cNvPr id="4" name="happy-ukulele-7464">
            <a:hlinkClick r:id="" action="ppaction://media"/>
            <a:extLst>
              <a:ext uri="{FF2B5EF4-FFF2-40B4-BE49-F238E27FC236}">
                <a16:creationId xmlns:a16="http://schemas.microsoft.com/office/drawing/2014/main" id="{4437CBBE-B8ED-4555-F3B0-907BB9BB115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71582" y="-593906"/>
            <a:ext cx="457200" cy="457200"/>
          </a:xfrm>
          <a:prstGeom prst="rect">
            <a:avLst/>
          </a:prstGeom>
        </p:spPr>
      </p:pic>
    </p:spTree>
    <p:extLst>
      <p:ext uri="{BB962C8B-B14F-4D97-AF65-F5344CB8AC3E}">
        <p14:creationId xmlns:p14="http://schemas.microsoft.com/office/powerpoint/2010/main" val="4018205116"/>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breeze.wav"/>
          </p:stSnd>
        </p:sndAc>
      </p:transition>
    </mc:Choice>
    <mc:Fallback xmlns="">
      <p:transition spd="slow">
        <p:random/>
        <p:sndAc>
          <p:stSnd>
            <p:snd r:embed="rId16"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365 -0.01319 L 0.19544 0.21412 " pathEditMode="relative" rAng="0" ptsTypes="AA">
                                      <p:cBhvr>
                                        <p:cTn id="6" dur="5000" fill="hold"/>
                                        <p:tgtEl>
                                          <p:spTgt spid="18"/>
                                        </p:tgtEl>
                                        <p:attrNameLst>
                                          <p:attrName>ppt_x</p:attrName>
                                          <p:attrName>ppt_y</p:attrName>
                                        </p:attrNameLst>
                                      </p:cBhvr>
                                      <p:rCtr x="9948" y="11366"/>
                                    </p:animMotion>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1"/>
                                        </p:tgtEl>
                                        <p:attrNameLst>
                                          <p:attrName>r</p:attrName>
                                        </p:attrNameLst>
                                      </p:cBhvr>
                                    </p:animRot>
                                    <p:animRot by="-240000">
                                      <p:cBhvr>
                                        <p:cTn id="9" dur="200" fill="hold">
                                          <p:stCondLst>
                                            <p:cond delay="200"/>
                                          </p:stCondLst>
                                        </p:cTn>
                                        <p:tgtEl>
                                          <p:spTgt spid="21"/>
                                        </p:tgtEl>
                                        <p:attrNameLst>
                                          <p:attrName>r</p:attrName>
                                        </p:attrNameLst>
                                      </p:cBhvr>
                                    </p:animRot>
                                    <p:animRot by="240000">
                                      <p:cBhvr>
                                        <p:cTn id="10" dur="200" fill="hold">
                                          <p:stCondLst>
                                            <p:cond delay="400"/>
                                          </p:stCondLst>
                                        </p:cTn>
                                        <p:tgtEl>
                                          <p:spTgt spid="21"/>
                                        </p:tgtEl>
                                        <p:attrNameLst>
                                          <p:attrName>r</p:attrName>
                                        </p:attrNameLst>
                                      </p:cBhvr>
                                    </p:animRot>
                                    <p:animRot by="-240000">
                                      <p:cBhvr>
                                        <p:cTn id="11" dur="200" fill="hold">
                                          <p:stCondLst>
                                            <p:cond delay="600"/>
                                          </p:stCondLst>
                                        </p:cTn>
                                        <p:tgtEl>
                                          <p:spTgt spid="21"/>
                                        </p:tgtEl>
                                        <p:attrNameLst>
                                          <p:attrName>r</p:attrName>
                                        </p:attrNameLst>
                                      </p:cBhvr>
                                    </p:animRot>
                                    <p:animRot by="120000">
                                      <p:cBhvr>
                                        <p:cTn id="12" dur="200" fill="hold">
                                          <p:stCondLst>
                                            <p:cond delay="800"/>
                                          </p:stCondLst>
                                        </p:cTn>
                                        <p:tgtEl>
                                          <p:spTgt spid="21"/>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20"/>
                                        </p:tgtEl>
                                        <p:attrNameLst>
                                          <p:attrName>r</p:attrName>
                                        </p:attrNameLst>
                                      </p:cBhvr>
                                    </p:animRot>
                                    <p:animRot by="-240000">
                                      <p:cBhvr>
                                        <p:cTn id="15" dur="600" fill="hold">
                                          <p:stCondLst>
                                            <p:cond delay="600"/>
                                          </p:stCondLst>
                                        </p:cTn>
                                        <p:tgtEl>
                                          <p:spTgt spid="20"/>
                                        </p:tgtEl>
                                        <p:attrNameLst>
                                          <p:attrName>r</p:attrName>
                                        </p:attrNameLst>
                                      </p:cBhvr>
                                    </p:animRot>
                                    <p:animRot by="240000">
                                      <p:cBhvr>
                                        <p:cTn id="16" dur="600" fill="hold">
                                          <p:stCondLst>
                                            <p:cond delay="1200"/>
                                          </p:stCondLst>
                                        </p:cTn>
                                        <p:tgtEl>
                                          <p:spTgt spid="20"/>
                                        </p:tgtEl>
                                        <p:attrNameLst>
                                          <p:attrName>r</p:attrName>
                                        </p:attrNameLst>
                                      </p:cBhvr>
                                    </p:animRot>
                                    <p:animRot by="-240000">
                                      <p:cBhvr>
                                        <p:cTn id="17" dur="600" fill="hold">
                                          <p:stCondLst>
                                            <p:cond delay="1800"/>
                                          </p:stCondLst>
                                        </p:cTn>
                                        <p:tgtEl>
                                          <p:spTgt spid="20"/>
                                        </p:tgtEl>
                                        <p:attrNameLst>
                                          <p:attrName>r</p:attrName>
                                        </p:attrNameLst>
                                      </p:cBhvr>
                                    </p:animRot>
                                    <p:animRot by="120000">
                                      <p:cBhvr>
                                        <p:cTn id="18" dur="600" fill="hold">
                                          <p:stCondLst>
                                            <p:cond delay="2400"/>
                                          </p:stCondLst>
                                        </p:cTn>
                                        <p:tgtEl>
                                          <p:spTgt spid="20"/>
                                        </p:tgtEl>
                                        <p:attrNameLst>
                                          <p:attrName>r</p:attrName>
                                        </p:attrNameLst>
                                      </p:cBhvr>
                                    </p:animRot>
                                  </p:childTnLst>
                                </p:cTn>
                              </p:par>
                              <p:par>
                                <p:cTn id="19" presetID="34" presetClass="emph" presetSubtype="0" repeatCount="indefinite" fill="hold" grpId="0" nodeType="withEffect">
                                  <p:stCondLst>
                                    <p:cond delay="0"/>
                                  </p:stCondLst>
                                  <p:iterate type="lt">
                                    <p:tmPct val="3000"/>
                                  </p:iterate>
                                  <p:childTnLst>
                                    <p:animMotion origin="layout" path="M 3.125E-6 -2.96296E-6 L 3.125E-6 -0.07222 " pathEditMode="relative" rAng="0" ptsTypes="AA">
                                      <p:cBhvr>
                                        <p:cTn id="20" dur="500" accel="50000" decel="50000" autoRev="1" fill="hold">
                                          <p:stCondLst>
                                            <p:cond delay="0"/>
                                          </p:stCondLst>
                                        </p:cTn>
                                        <p:tgtEl>
                                          <p:spTgt spid="7"/>
                                        </p:tgtEl>
                                        <p:attrNameLst>
                                          <p:attrName>ppt_x</p:attrName>
                                          <p:attrName>ppt_y</p:attrName>
                                        </p:attrNameLst>
                                      </p:cBhvr>
                                      <p:rCtr x="0" y="-3611"/>
                                    </p:animMotion>
                                    <p:animRot by="1500000">
                                      <p:cBhvr>
                                        <p:cTn id="21" dur="250" fill="hold">
                                          <p:stCondLst>
                                            <p:cond delay="0"/>
                                          </p:stCondLst>
                                        </p:cTn>
                                        <p:tgtEl>
                                          <p:spTgt spid="7"/>
                                        </p:tgtEl>
                                        <p:attrNameLst>
                                          <p:attrName>r</p:attrName>
                                        </p:attrNameLst>
                                      </p:cBhvr>
                                    </p:animRot>
                                    <p:animRot by="-1500000">
                                      <p:cBhvr>
                                        <p:cTn id="22" dur="250" fill="hold">
                                          <p:stCondLst>
                                            <p:cond delay="250"/>
                                          </p:stCondLst>
                                        </p:cTn>
                                        <p:tgtEl>
                                          <p:spTgt spid="7"/>
                                        </p:tgtEl>
                                        <p:attrNameLst>
                                          <p:attrName>r</p:attrName>
                                        </p:attrNameLst>
                                      </p:cBhvr>
                                    </p:animRot>
                                    <p:animRot by="-1500000">
                                      <p:cBhvr>
                                        <p:cTn id="23" dur="250" fill="hold">
                                          <p:stCondLst>
                                            <p:cond delay="500"/>
                                          </p:stCondLst>
                                        </p:cTn>
                                        <p:tgtEl>
                                          <p:spTgt spid="7"/>
                                        </p:tgtEl>
                                        <p:attrNameLst>
                                          <p:attrName>r</p:attrName>
                                        </p:attrNameLst>
                                      </p:cBhvr>
                                    </p:animRot>
                                    <p:animRot by="1500000">
                                      <p:cBhvr>
                                        <p:cTn id="24" dur="250" fill="hold">
                                          <p:stCondLst>
                                            <p:cond delay="750"/>
                                          </p:stCondLst>
                                        </p:cTn>
                                        <p:tgtEl>
                                          <p:spTgt spid="7"/>
                                        </p:tgtEl>
                                        <p:attrNameLst>
                                          <p:attrName>r</p:attrName>
                                        </p:attrNameLst>
                                      </p:cBhvr>
                                    </p:animRot>
                                  </p:childTnLst>
                                </p:cTn>
                              </p:par>
                              <p:par>
                                <p:cTn id="25" presetID="1" presetClass="mediacall" presetSubtype="0" fill="hold" nodeType="withEffect">
                                  <p:stCondLst>
                                    <p:cond delay="0"/>
                                  </p:stCondLst>
                                  <p:childTnLst>
                                    <p:cmd type="call" cmd="playFrom(0.0)">
                                      <p:cBhvr>
                                        <p:cTn id="26" dur="95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p:cTn id="27"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73"/>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39CEE0F-0EEC-3C32-6D14-146CDA0E67A5}"/>
              </a:ext>
            </a:extLst>
          </p:cNvPr>
          <p:cNvSpPr/>
          <p:nvPr/>
        </p:nvSpPr>
        <p:spPr>
          <a:xfrm>
            <a:off x="444425" y="554970"/>
            <a:ext cx="8499908" cy="4024312"/>
          </a:xfrm>
          <a:prstGeom prst="roundRect">
            <a:avLst/>
          </a:prstGeom>
          <a:solidFill>
            <a:schemeClr val="tx2">
              <a:lumMod val="60000"/>
              <a:lumOff val="40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9921B83-7E10-1459-816A-253E720E1E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089" y="4016581"/>
            <a:ext cx="618302" cy="1099203"/>
          </a:xfrm>
          <a:prstGeom prst="rect">
            <a:avLst/>
          </a:prstGeom>
        </p:spPr>
      </p:pic>
      <p:pic>
        <p:nvPicPr>
          <p:cNvPr id="10" name="Picture 9">
            <a:extLst>
              <a:ext uri="{FF2B5EF4-FFF2-40B4-BE49-F238E27FC236}">
                <a16:creationId xmlns:a16="http://schemas.microsoft.com/office/drawing/2014/main" id="{1E5F1D3E-341E-18A7-4A7B-412D953601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5036" y="4543340"/>
            <a:ext cx="690819" cy="625935"/>
          </a:xfrm>
          <a:prstGeom prst="rect">
            <a:avLst/>
          </a:prstGeom>
        </p:spPr>
      </p:pic>
      <p:pic>
        <p:nvPicPr>
          <p:cNvPr id="11" name="Picture 10">
            <a:extLst>
              <a:ext uri="{FF2B5EF4-FFF2-40B4-BE49-F238E27FC236}">
                <a16:creationId xmlns:a16="http://schemas.microsoft.com/office/drawing/2014/main" id="{015B3A4D-DA69-EFBB-66D1-B09AE37C2A8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37016" y="4374734"/>
            <a:ext cx="292606" cy="292606"/>
          </a:xfrm>
          <a:prstGeom prst="rect">
            <a:avLst/>
          </a:prstGeom>
        </p:spPr>
      </p:pic>
      <p:pic>
        <p:nvPicPr>
          <p:cNvPr id="12" name="Picture 11">
            <a:extLst>
              <a:ext uri="{FF2B5EF4-FFF2-40B4-BE49-F238E27FC236}">
                <a16:creationId xmlns:a16="http://schemas.microsoft.com/office/drawing/2014/main" id="{93F41C3A-0F03-54A0-14DC-76FD274EBA9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9667" y="2912868"/>
            <a:ext cx="244758" cy="284602"/>
          </a:xfrm>
          <a:prstGeom prst="rect">
            <a:avLst/>
          </a:prstGeom>
        </p:spPr>
      </p:pic>
      <p:pic>
        <p:nvPicPr>
          <p:cNvPr id="8" name="Picture 7">
            <a:extLst>
              <a:ext uri="{FF2B5EF4-FFF2-40B4-BE49-F238E27FC236}">
                <a16:creationId xmlns:a16="http://schemas.microsoft.com/office/drawing/2014/main" id="{098BADA9-3EE2-22A2-91DA-6422B79819D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5062" y="3426384"/>
            <a:ext cx="1439754" cy="1647633"/>
          </a:xfrm>
          <a:prstGeom prst="rect">
            <a:avLst/>
          </a:prstGeom>
        </p:spPr>
      </p:pic>
      <p:pic>
        <p:nvPicPr>
          <p:cNvPr id="13" name="Picture 12">
            <a:extLst>
              <a:ext uri="{FF2B5EF4-FFF2-40B4-BE49-F238E27FC236}">
                <a16:creationId xmlns:a16="http://schemas.microsoft.com/office/drawing/2014/main" id="{10E93C54-9A88-1D80-B5F6-61D81256686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70892" y="273728"/>
            <a:ext cx="1173108" cy="562483"/>
          </a:xfrm>
          <a:prstGeom prst="rect">
            <a:avLst/>
          </a:prstGeom>
        </p:spPr>
      </p:pic>
      <p:sp>
        <p:nvSpPr>
          <p:cNvPr id="2" name="TextBox 1">
            <a:extLst>
              <a:ext uri="{FF2B5EF4-FFF2-40B4-BE49-F238E27FC236}">
                <a16:creationId xmlns:a16="http://schemas.microsoft.com/office/drawing/2014/main" id="{72F0BB85-9041-929C-7512-AA4F81607767}"/>
              </a:ext>
            </a:extLst>
          </p:cNvPr>
          <p:cNvSpPr txBox="1"/>
          <p:nvPr/>
        </p:nvSpPr>
        <p:spPr>
          <a:xfrm>
            <a:off x="1025036" y="654636"/>
            <a:ext cx="2521956" cy="340519"/>
          </a:xfrm>
          <a:prstGeom prst="roundRect">
            <a:avLst/>
          </a:prstGeom>
          <a:noFill/>
        </p:spPr>
        <p:txBody>
          <a:bodyPr wrap="none" rtlCol="0">
            <a:spAutoFit/>
          </a:bodyPr>
          <a:lstStyle/>
          <a:p>
            <a:r>
              <a:rPr lang="en-US" dirty="0">
                <a:latin typeface="Comic Sans MS" panose="030F0702030302020204" pitchFamily="66" charset="0"/>
              </a:rPr>
              <a:t>Listen and fill in the blanks.</a:t>
            </a:r>
          </a:p>
        </p:txBody>
      </p:sp>
      <p:sp>
        <p:nvSpPr>
          <p:cNvPr id="3" name="TextBox 2">
            <a:extLst>
              <a:ext uri="{FF2B5EF4-FFF2-40B4-BE49-F238E27FC236}">
                <a16:creationId xmlns:a16="http://schemas.microsoft.com/office/drawing/2014/main" id="{942467D7-F804-FC6B-54D5-0803BA8DA1DD}"/>
              </a:ext>
            </a:extLst>
          </p:cNvPr>
          <p:cNvSpPr txBox="1"/>
          <p:nvPr/>
        </p:nvSpPr>
        <p:spPr>
          <a:xfrm>
            <a:off x="750784" y="1047944"/>
            <a:ext cx="7220107" cy="1175706"/>
          </a:xfrm>
          <a:prstGeom prst="rect">
            <a:avLst/>
          </a:prstGeom>
          <a:noFill/>
        </p:spPr>
        <p:txBody>
          <a:bodyPr wrap="square" rtlCol="0">
            <a:spAutoFit/>
          </a:bodyPr>
          <a:lstStyle/>
          <a:p>
            <a:pPr>
              <a:lnSpc>
                <a:spcPct val="110000"/>
              </a:lnSpc>
            </a:pPr>
            <a:r>
              <a:rPr lang="en-US" sz="1600" b="0" i="0" dirty="0">
                <a:solidFill>
                  <a:srgbClr val="242021"/>
                </a:solidFill>
                <a:effectLst/>
                <a:latin typeface="Comic Sans MS" panose="030F0702030302020204" pitchFamily="66" charset="0"/>
              </a:rPr>
              <a:t>In Mexico, we’ve got lots of great food. My dad’s got a restaurant, and he makes ________ meals. He also makes a drink with bananas. It’s sweet, and I love it! I ____ cakes and chocolate. My sister likes them, too. We eat these desserts every week</a:t>
            </a:r>
            <a:r>
              <a:rPr lang="en-US" sz="1600" dirty="0">
                <a:latin typeface="Comic Sans MS" panose="030F0702030302020204" pitchFamily="66" charset="0"/>
              </a:rPr>
              <a:t>.</a:t>
            </a:r>
          </a:p>
        </p:txBody>
      </p:sp>
      <p:sp>
        <p:nvSpPr>
          <p:cNvPr id="5" name="TextBox 4">
            <a:extLst>
              <a:ext uri="{FF2B5EF4-FFF2-40B4-BE49-F238E27FC236}">
                <a16:creationId xmlns:a16="http://schemas.microsoft.com/office/drawing/2014/main" id="{E74DDA3C-3953-A3F0-93ED-FB2D3E29DCB1}"/>
              </a:ext>
            </a:extLst>
          </p:cNvPr>
          <p:cNvSpPr txBox="1"/>
          <p:nvPr/>
        </p:nvSpPr>
        <p:spPr>
          <a:xfrm>
            <a:off x="750785" y="2213014"/>
            <a:ext cx="7081750" cy="1175706"/>
          </a:xfrm>
          <a:prstGeom prst="rect">
            <a:avLst/>
          </a:prstGeom>
          <a:noFill/>
        </p:spPr>
        <p:txBody>
          <a:bodyPr wrap="square" rtlCol="0">
            <a:spAutoFit/>
          </a:bodyPr>
          <a:lstStyle/>
          <a:p>
            <a:pPr>
              <a:lnSpc>
                <a:spcPct val="110000"/>
              </a:lnSpc>
            </a:pPr>
            <a:r>
              <a:rPr lang="en-US" sz="1600" b="0" i="0" dirty="0">
                <a:solidFill>
                  <a:srgbClr val="242021"/>
                </a:solidFill>
                <a:effectLst/>
                <a:latin typeface="Comic Sans MS" panose="030F0702030302020204" pitchFamily="66" charset="0"/>
              </a:rPr>
              <a:t>We eat a lot of Italian food in my family. It’s great, but my _________ food is _____________. My uncle is from England.</a:t>
            </a:r>
          </a:p>
          <a:p>
            <a:pPr>
              <a:lnSpc>
                <a:spcPct val="110000"/>
              </a:lnSpc>
            </a:pPr>
            <a:r>
              <a:rPr lang="en-US" sz="1600" b="0" i="0" dirty="0">
                <a:solidFill>
                  <a:srgbClr val="242021"/>
                </a:solidFill>
                <a:effectLst/>
                <a:latin typeface="Comic Sans MS" panose="030F0702030302020204" pitchFamily="66" charset="0"/>
              </a:rPr>
              <a:t>He ______ eggs and chips, too. We eat this meal together at my house. My sister doesn’t like eggs, so she usually eats fish or meat.</a:t>
            </a:r>
            <a:endParaRPr lang="en-US" sz="1600" dirty="0">
              <a:latin typeface="Comic Sans MS" panose="030F0702030302020204" pitchFamily="66" charset="0"/>
            </a:endParaRPr>
          </a:p>
        </p:txBody>
      </p:sp>
      <p:sp>
        <p:nvSpPr>
          <p:cNvPr id="14" name="TextBox 13">
            <a:extLst>
              <a:ext uri="{FF2B5EF4-FFF2-40B4-BE49-F238E27FC236}">
                <a16:creationId xmlns:a16="http://schemas.microsoft.com/office/drawing/2014/main" id="{82B1AD58-CE62-5720-310A-01DF7F2DA66F}"/>
              </a:ext>
            </a:extLst>
          </p:cNvPr>
          <p:cNvSpPr txBox="1"/>
          <p:nvPr/>
        </p:nvSpPr>
        <p:spPr>
          <a:xfrm>
            <a:off x="1769312" y="3370456"/>
            <a:ext cx="6063223" cy="1175706"/>
          </a:xfrm>
          <a:prstGeom prst="rect">
            <a:avLst/>
          </a:prstGeom>
          <a:noFill/>
        </p:spPr>
        <p:txBody>
          <a:bodyPr wrap="square" rtlCol="0">
            <a:spAutoFit/>
          </a:bodyPr>
          <a:lstStyle/>
          <a:p>
            <a:pPr>
              <a:lnSpc>
                <a:spcPct val="110000"/>
              </a:lnSpc>
            </a:pPr>
            <a:r>
              <a:rPr lang="en-US" sz="1600" b="0" i="0" dirty="0">
                <a:solidFill>
                  <a:srgbClr val="242021"/>
                </a:solidFill>
                <a:effectLst/>
                <a:latin typeface="Comic Sans MS" panose="030F0702030302020204" pitchFamily="66" charset="0"/>
              </a:rPr>
              <a:t>In my family, we eat a lot of fish. My dad buys the fish, and my mum cooks it. I _____ fish, but it isn’t my </a:t>
            </a:r>
            <a:r>
              <a:rPr lang="en-US" sz="1600" b="0" i="0" dirty="0" err="1">
                <a:solidFill>
                  <a:srgbClr val="242021"/>
                </a:solidFill>
                <a:effectLst/>
                <a:latin typeface="Comic Sans MS" panose="030F0702030302020204" pitchFamily="66" charset="0"/>
              </a:rPr>
              <a:t>favourite</a:t>
            </a:r>
            <a:r>
              <a:rPr lang="en-US" sz="1600" b="0" i="0" dirty="0">
                <a:solidFill>
                  <a:srgbClr val="242021"/>
                </a:solidFill>
                <a:effectLst/>
                <a:latin typeface="Comic Sans MS" panose="030F0702030302020204" pitchFamily="66" charset="0"/>
              </a:rPr>
              <a:t> food. My _________ meal is chicken and rice. My grandma often makes this meal for me at her house. It’s ___________!</a:t>
            </a:r>
            <a:endParaRPr lang="en-US" sz="1600" dirty="0">
              <a:latin typeface="Comic Sans MS" panose="030F0702030302020204" pitchFamily="66" charset="0"/>
            </a:endParaRPr>
          </a:p>
        </p:txBody>
      </p:sp>
      <p:pic>
        <p:nvPicPr>
          <p:cNvPr id="29" name="Picture 28">
            <a:extLst>
              <a:ext uri="{FF2B5EF4-FFF2-40B4-BE49-F238E27FC236}">
                <a16:creationId xmlns:a16="http://schemas.microsoft.com/office/drawing/2014/main" id="{015B3A4D-DA69-EFBB-66D1-B09AE37C2A8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63110" y="1920408"/>
            <a:ext cx="292606" cy="292606"/>
          </a:xfrm>
          <a:prstGeom prst="rect">
            <a:avLst/>
          </a:prstGeom>
        </p:spPr>
      </p:pic>
      <p:pic>
        <p:nvPicPr>
          <p:cNvPr id="30" name="Picture 29">
            <a:extLst>
              <a:ext uri="{FF2B5EF4-FFF2-40B4-BE49-F238E27FC236}">
                <a16:creationId xmlns:a16="http://schemas.microsoft.com/office/drawing/2014/main" id="{93F41C3A-0F03-54A0-14DC-76FD274EBA9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25761" y="458542"/>
            <a:ext cx="244758" cy="284602"/>
          </a:xfrm>
          <a:prstGeom prst="rect">
            <a:avLst/>
          </a:prstGeom>
        </p:spPr>
      </p:pic>
      <p:sp>
        <p:nvSpPr>
          <p:cNvPr id="20" name="TextBox 19"/>
          <p:cNvSpPr txBox="1"/>
          <p:nvPr/>
        </p:nvSpPr>
        <p:spPr>
          <a:xfrm>
            <a:off x="1421245" y="1285204"/>
            <a:ext cx="1111202" cy="369332"/>
          </a:xfrm>
          <a:prstGeom prst="rect">
            <a:avLst/>
          </a:prstGeom>
          <a:noFill/>
        </p:spPr>
        <p:txBody>
          <a:bodyPr wrap="none" rtlCol="0">
            <a:spAutoFit/>
          </a:bodyPr>
          <a:lstStyle/>
          <a:p>
            <a:r>
              <a:rPr lang="en-GB" sz="1800" dirty="0">
                <a:solidFill>
                  <a:srgbClr val="FF0000"/>
                </a:solidFill>
                <a:latin typeface="Comic Sans MS" panose="030F0702030302020204" pitchFamily="66" charset="0"/>
              </a:rPr>
              <a:t>delicious</a:t>
            </a:r>
            <a:endParaRPr lang="en-US" sz="1800" dirty="0">
              <a:solidFill>
                <a:srgbClr val="FF0000"/>
              </a:solidFill>
              <a:latin typeface="Comic Sans MS" panose="030F0702030302020204" pitchFamily="66" charset="0"/>
            </a:endParaRPr>
          </a:p>
        </p:txBody>
      </p:sp>
      <p:sp>
        <p:nvSpPr>
          <p:cNvPr id="32" name="TextBox 31"/>
          <p:cNvSpPr txBox="1"/>
          <p:nvPr/>
        </p:nvSpPr>
        <p:spPr>
          <a:xfrm>
            <a:off x="2238139" y="1562154"/>
            <a:ext cx="562975" cy="369332"/>
          </a:xfrm>
          <a:prstGeom prst="rect">
            <a:avLst/>
          </a:prstGeom>
          <a:noFill/>
        </p:spPr>
        <p:txBody>
          <a:bodyPr wrap="none" rtlCol="0">
            <a:spAutoFit/>
          </a:bodyPr>
          <a:lstStyle/>
          <a:p>
            <a:r>
              <a:rPr lang="en-GB" sz="1800" dirty="0">
                <a:solidFill>
                  <a:srgbClr val="FF0000"/>
                </a:solidFill>
                <a:latin typeface="Comic Sans MS" panose="030F0702030302020204" pitchFamily="66" charset="0"/>
              </a:rPr>
              <a:t>like</a:t>
            </a:r>
            <a:endParaRPr lang="en-US" sz="1800" dirty="0">
              <a:solidFill>
                <a:srgbClr val="FF0000"/>
              </a:solidFill>
              <a:latin typeface="Comic Sans MS" panose="030F0702030302020204" pitchFamily="66" charset="0"/>
            </a:endParaRPr>
          </a:p>
        </p:txBody>
      </p:sp>
      <p:sp>
        <p:nvSpPr>
          <p:cNvPr id="33" name="TextBox 32"/>
          <p:cNvSpPr txBox="1"/>
          <p:nvPr/>
        </p:nvSpPr>
        <p:spPr>
          <a:xfrm>
            <a:off x="6530535" y="2176446"/>
            <a:ext cx="1184940" cy="369332"/>
          </a:xfrm>
          <a:prstGeom prst="rect">
            <a:avLst/>
          </a:prstGeom>
          <a:noFill/>
        </p:spPr>
        <p:txBody>
          <a:bodyPr wrap="none" rtlCol="0">
            <a:spAutoFit/>
          </a:bodyPr>
          <a:lstStyle/>
          <a:p>
            <a:r>
              <a:rPr lang="en-GB" sz="1800" dirty="0">
                <a:solidFill>
                  <a:srgbClr val="FF0000"/>
                </a:solidFill>
                <a:latin typeface="Comic Sans MS" panose="030F0702030302020204" pitchFamily="66" charset="0"/>
              </a:rPr>
              <a:t>favourite</a:t>
            </a:r>
            <a:endParaRPr lang="en-US" sz="1800" dirty="0">
              <a:solidFill>
                <a:srgbClr val="FF0000"/>
              </a:solidFill>
              <a:latin typeface="Comic Sans MS" panose="030F0702030302020204" pitchFamily="66" charset="0"/>
            </a:endParaRPr>
          </a:p>
        </p:txBody>
      </p:sp>
      <p:sp>
        <p:nvSpPr>
          <p:cNvPr id="34" name="TextBox 33"/>
          <p:cNvSpPr txBox="1"/>
          <p:nvPr/>
        </p:nvSpPr>
        <p:spPr>
          <a:xfrm>
            <a:off x="1252100" y="2739783"/>
            <a:ext cx="720069" cy="369332"/>
          </a:xfrm>
          <a:prstGeom prst="rect">
            <a:avLst/>
          </a:prstGeom>
          <a:noFill/>
        </p:spPr>
        <p:txBody>
          <a:bodyPr wrap="none" rtlCol="0">
            <a:spAutoFit/>
          </a:bodyPr>
          <a:lstStyle/>
          <a:p>
            <a:r>
              <a:rPr lang="en-GB" sz="1800" dirty="0">
                <a:solidFill>
                  <a:srgbClr val="FF0000"/>
                </a:solidFill>
                <a:latin typeface="Comic Sans MS" panose="030F0702030302020204" pitchFamily="66" charset="0"/>
              </a:rPr>
              <a:t>loves</a:t>
            </a:r>
            <a:endParaRPr lang="en-US" sz="1800" dirty="0">
              <a:solidFill>
                <a:srgbClr val="FF0000"/>
              </a:solidFill>
              <a:latin typeface="Comic Sans MS" panose="030F0702030302020204" pitchFamily="66" charset="0"/>
            </a:endParaRPr>
          </a:p>
        </p:txBody>
      </p:sp>
      <p:sp>
        <p:nvSpPr>
          <p:cNvPr id="35" name="TextBox 34"/>
          <p:cNvSpPr txBox="1"/>
          <p:nvPr/>
        </p:nvSpPr>
        <p:spPr>
          <a:xfrm>
            <a:off x="3707518" y="3612385"/>
            <a:ext cx="562975" cy="369332"/>
          </a:xfrm>
          <a:prstGeom prst="rect">
            <a:avLst/>
          </a:prstGeom>
          <a:noFill/>
        </p:spPr>
        <p:txBody>
          <a:bodyPr wrap="none" rtlCol="0">
            <a:spAutoFit/>
          </a:bodyPr>
          <a:lstStyle/>
          <a:p>
            <a:r>
              <a:rPr lang="en-GB" sz="1800" dirty="0">
                <a:solidFill>
                  <a:srgbClr val="FF0000"/>
                </a:solidFill>
                <a:latin typeface="Comic Sans MS" panose="030F0702030302020204" pitchFamily="66" charset="0"/>
              </a:rPr>
              <a:t>like</a:t>
            </a:r>
            <a:endParaRPr lang="en-US" sz="1800" dirty="0">
              <a:solidFill>
                <a:srgbClr val="FF0000"/>
              </a:solidFill>
              <a:latin typeface="Comic Sans MS" panose="030F0702030302020204" pitchFamily="66" charset="0"/>
            </a:endParaRPr>
          </a:p>
        </p:txBody>
      </p:sp>
      <p:sp>
        <p:nvSpPr>
          <p:cNvPr id="36" name="TextBox 35"/>
          <p:cNvSpPr txBox="1"/>
          <p:nvPr/>
        </p:nvSpPr>
        <p:spPr>
          <a:xfrm>
            <a:off x="2205765" y="3881242"/>
            <a:ext cx="1184940" cy="369332"/>
          </a:xfrm>
          <a:prstGeom prst="rect">
            <a:avLst/>
          </a:prstGeom>
          <a:noFill/>
        </p:spPr>
        <p:txBody>
          <a:bodyPr wrap="none" rtlCol="0">
            <a:spAutoFit/>
          </a:bodyPr>
          <a:lstStyle/>
          <a:p>
            <a:r>
              <a:rPr lang="en-GB" sz="1800" dirty="0">
                <a:solidFill>
                  <a:srgbClr val="FF0000"/>
                </a:solidFill>
                <a:latin typeface="Comic Sans MS" panose="030F0702030302020204" pitchFamily="66" charset="0"/>
              </a:rPr>
              <a:t>favourite</a:t>
            </a:r>
            <a:endParaRPr lang="en-US" sz="1800" dirty="0">
              <a:solidFill>
                <a:srgbClr val="FF0000"/>
              </a:solidFill>
              <a:latin typeface="Comic Sans MS" panose="030F0702030302020204" pitchFamily="66" charset="0"/>
            </a:endParaRPr>
          </a:p>
        </p:txBody>
      </p:sp>
      <p:sp>
        <p:nvSpPr>
          <p:cNvPr id="37" name="TextBox 36"/>
          <p:cNvSpPr txBox="1"/>
          <p:nvPr/>
        </p:nvSpPr>
        <p:spPr>
          <a:xfrm>
            <a:off x="5915442" y="4137117"/>
            <a:ext cx="1111202" cy="369332"/>
          </a:xfrm>
          <a:prstGeom prst="rect">
            <a:avLst/>
          </a:prstGeom>
          <a:noFill/>
        </p:spPr>
        <p:txBody>
          <a:bodyPr wrap="none" rtlCol="0">
            <a:spAutoFit/>
          </a:bodyPr>
          <a:lstStyle/>
          <a:p>
            <a:r>
              <a:rPr lang="en-GB" sz="1800" dirty="0">
                <a:solidFill>
                  <a:srgbClr val="FF0000"/>
                </a:solidFill>
                <a:latin typeface="Comic Sans MS" panose="030F0702030302020204" pitchFamily="66" charset="0"/>
              </a:rPr>
              <a:t>delicious</a:t>
            </a:r>
            <a:endParaRPr lang="en-US" sz="1800" dirty="0">
              <a:solidFill>
                <a:srgbClr val="FF0000"/>
              </a:solidFill>
              <a:latin typeface="Comic Sans MS" panose="030F0702030302020204" pitchFamily="66" charset="0"/>
            </a:endParaRPr>
          </a:p>
        </p:txBody>
      </p:sp>
      <p:pic>
        <p:nvPicPr>
          <p:cNvPr id="4" name="Picture 3">
            <a:extLst>
              <a:ext uri="{FF2B5EF4-FFF2-40B4-BE49-F238E27FC236}">
                <a16:creationId xmlns:a16="http://schemas.microsoft.com/office/drawing/2014/main" id="{A1B30066-AA8F-45AD-6032-8CD8393686F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18695" y="4559986"/>
            <a:ext cx="690819" cy="625935"/>
          </a:xfrm>
          <a:prstGeom prst="rect">
            <a:avLst/>
          </a:prstGeom>
        </p:spPr>
      </p:pic>
      <p:sp>
        <p:nvSpPr>
          <p:cNvPr id="31" name="TextBox 30"/>
          <p:cNvSpPr txBox="1"/>
          <p:nvPr/>
        </p:nvSpPr>
        <p:spPr>
          <a:xfrm>
            <a:off x="1612134" y="2452755"/>
            <a:ext cx="1636987" cy="369332"/>
          </a:xfrm>
          <a:prstGeom prst="rect">
            <a:avLst/>
          </a:prstGeom>
          <a:noFill/>
        </p:spPr>
        <p:txBody>
          <a:bodyPr wrap="none" rtlCol="0">
            <a:spAutoFit/>
          </a:bodyPr>
          <a:lstStyle/>
          <a:p>
            <a:r>
              <a:rPr lang="en-GB" sz="1800" dirty="0">
                <a:solidFill>
                  <a:srgbClr val="FF0000"/>
                </a:solidFill>
                <a:latin typeface="Comic Sans MS" panose="030F0702030302020204" pitchFamily="66" charset="0"/>
              </a:rPr>
              <a:t>egg and chips</a:t>
            </a:r>
            <a:endParaRPr lang="en-US" sz="1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98698681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breeze.wav"/>
          </p:stSnd>
        </p:sndAc>
      </p:transition>
    </mc:Choice>
    <mc:Fallback xmlns="">
      <p:transition spd="slow">
        <p:sndAc>
          <p:stSnd>
            <p:snd r:embed="rId1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barn(inVertical)">
                                      <p:cBhvr>
                                        <p:cTn id="45" dur="500"/>
                                        <p:tgtEl>
                                          <p:spTgt spid="31"/>
                                        </p:tgtEl>
                                      </p:cBhvr>
                                    </p:animEffec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barn(inVertical)">
                                      <p:cBhvr>
                                        <p:cTn id="65" dur="500"/>
                                        <p:tgtEl>
                                          <p:spTgt spid="37"/>
                                        </p:tgtEl>
                                      </p:cBhvr>
                                    </p:animEffec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4" grpId="0"/>
      <p:bldP spid="20" grpId="0"/>
      <p:bldP spid="32" grpId="0"/>
      <p:bldP spid="33" grpId="0"/>
      <p:bldP spid="34" grpId="0"/>
      <p:bldP spid="35" grpId="0"/>
      <p:bldP spid="36" grpId="0"/>
      <p:bldP spid="37"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73"/>
        <p:cNvGrpSpPr/>
        <p:nvPr/>
      </p:nvGrpSpPr>
      <p:grpSpPr>
        <a:xfrm>
          <a:off x="0" y="0"/>
          <a:ext cx="0" cy="0"/>
          <a:chOff x="0" y="0"/>
          <a:chExt cx="0" cy="0"/>
        </a:xfrm>
      </p:grpSpPr>
      <p:pic>
        <p:nvPicPr>
          <p:cNvPr id="16" name="Picture 15">
            <a:extLst>
              <a:ext uri="{FF2B5EF4-FFF2-40B4-BE49-F238E27FC236}">
                <a16:creationId xmlns:a16="http://schemas.microsoft.com/office/drawing/2014/main" id="{F38E1829-D5E5-EE7C-7036-8BBF504A0F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6812" y="549256"/>
            <a:ext cx="8027370" cy="4024312"/>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
        <p:nvSpPr>
          <p:cNvPr id="6" name="Rectangle: Rounded Corners 5">
            <a:extLst>
              <a:ext uri="{FF2B5EF4-FFF2-40B4-BE49-F238E27FC236}">
                <a16:creationId xmlns:a16="http://schemas.microsoft.com/office/drawing/2014/main" id="{139CEE0F-0EEC-3C32-6D14-146CDA0E67A5}"/>
              </a:ext>
            </a:extLst>
          </p:cNvPr>
          <p:cNvSpPr/>
          <p:nvPr/>
        </p:nvSpPr>
        <p:spPr>
          <a:xfrm>
            <a:off x="699019" y="554970"/>
            <a:ext cx="8025163" cy="4024312"/>
          </a:xfrm>
          <a:prstGeom prst="roundRect">
            <a:avLst/>
          </a:prstGeom>
          <a:solidFill>
            <a:schemeClr val="tx2">
              <a:lumMod val="60000"/>
              <a:lumOff val="40000"/>
              <a:alpha val="66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Google Shape;733;p30">
            <a:extLst>
              <a:ext uri="{FF2B5EF4-FFF2-40B4-BE49-F238E27FC236}">
                <a16:creationId xmlns:a16="http://schemas.microsoft.com/office/drawing/2014/main" id="{E4081963-5C01-2CFF-7F6B-6B998F9D3726}"/>
              </a:ext>
            </a:extLst>
          </p:cNvPr>
          <p:cNvSpPr/>
          <p:nvPr/>
        </p:nvSpPr>
        <p:spPr>
          <a:xfrm flipH="1">
            <a:off x="1587370" y="1962345"/>
            <a:ext cx="1753356" cy="2834283"/>
          </a:xfrm>
          <a:custGeom>
            <a:avLst/>
            <a:gdLst/>
            <a:ahLst/>
            <a:cxnLst/>
            <a:rect l="l" t="t" r="r" b="b"/>
            <a:pathLst>
              <a:path w="8173830" h="14435020" extrusionOk="0">
                <a:moveTo>
                  <a:pt x="0" y="0"/>
                </a:moveTo>
                <a:lnTo>
                  <a:pt x="8173830" y="0"/>
                </a:lnTo>
                <a:lnTo>
                  <a:pt x="8173830" y="14435021"/>
                </a:lnTo>
                <a:lnTo>
                  <a:pt x="0" y="14435021"/>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pic>
        <p:nvPicPr>
          <p:cNvPr id="9" name="Picture 8">
            <a:extLst>
              <a:ext uri="{FF2B5EF4-FFF2-40B4-BE49-F238E27FC236}">
                <a16:creationId xmlns:a16="http://schemas.microsoft.com/office/drawing/2014/main" id="{99921B83-7E10-1459-816A-253E720E1E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69" y="3766861"/>
            <a:ext cx="729265" cy="1296471"/>
          </a:xfrm>
          <a:prstGeom prst="rect">
            <a:avLst/>
          </a:prstGeom>
        </p:spPr>
      </p:pic>
      <p:pic>
        <p:nvPicPr>
          <p:cNvPr id="10" name="Picture 9">
            <a:extLst>
              <a:ext uri="{FF2B5EF4-FFF2-40B4-BE49-F238E27FC236}">
                <a16:creationId xmlns:a16="http://schemas.microsoft.com/office/drawing/2014/main" id="{1E5F1D3E-341E-18A7-4A7B-412D9536012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88252" y="4389024"/>
            <a:ext cx="814796" cy="738268"/>
          </a:xfrm>
          <a:prstGeom prst="rect">
            <a:avLst/>
          </a:prstGeom>
        </p:spPr>
      </p:pic>
      <p:pic>
        <p:nvPicPr>
          <p:cNvPr id="11" name="Picture 10">
            <a:extLst>
              <a:ext uri="{FF2B5EF4-FFF2-40B4-BE49-F238E27FC236}">
                <a16:creationId xmlns:a16="http://schemas.microsoft.com/office/drawing/2014/main" id="{015B3A4D-DA69-EFBB-66D1-B09AE37C2A8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82216" y="4148164"/>
            <a:ext cx="292606" cy="292606"/>
          </a:xfrm>
          <a:prstGeom prst="rect">
            <a:avLst/>
          </a:prstGeom>
        </p:spPr>
      </p:pic>
      <p:pic>
        <p:nvPicPr>
          <p:cNvPr id="12" name="Picture 11">
            <a:extLst>
              <a:ext uri="{FF2B5EF4-FFF2-40B4-BE49-F238E27FC236}">
                <a16:creationId xmlns:a16="http://schemas.microsoft.com/office/drawing/2014/main" id="{93F41C3A-0F03-54A0-14DC-76FD274EBA9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9667" y="2912868"/>
            <a:ext cx="244758" cy="284602"/>
          </a:xfrm>
          <a:prstGeom prst="rect">
            <a:avLst/>
          </a:prstGeom>
        </p:spPr>
      </p:pic>
      <p:pic>
        <p:nvPicPr>
          <p:cNvPr id="8" name="Picture 7">
            <a:extLst>
              <a:ext uri="{FF2B5EF4-FFF2-40B4-BE49-F238E27FC236}">
                <a16:creationId xmlns:a16="http://schemas.microsoft.com/office/drawing/2014/main" id="{098BADA9-3EE2-22A2-91DA-6422B79819D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0451" y="3087588"/>
            <a:ext cx="1698139" cy="1943325"/>
          </a:xfrm>
          <a:prstGeom prst="rect">
            <a:avLst/>
          </a:prstGeom>
        </p:spPr>
      </p:pic>
      <p:pic>
        <p:nvPicPr>
          <p:cNvPr id="13" name="Picture 12">
            <a:extLst>
              <a:ext uri="{FF2B5EF4-FFF2-40B4-BE49-F238E27FC236}">
                <a16:creationId xmlns:a16="http://schemas.microsoft.com/office/drawing/2014/main" id="{10E93C54-9A88-1D80-B5F6-61D81256686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70892" y="273728"/>
            <a:ext cx="1173108" cy="562483"/>
          </a:xfrm>
          <a:prstGeom prst="rect">
            <a:avLst/>
          </a:prstGeom>
        </p:spPr>
      </p:pic>
      <p:sp>
        <p:nvSpPr>
          <p:cNvPr id="4" name="Google Shape;730;p30">
            <a:extLst>
              <a:ext uri="{FF2B5EF4-FFF2-40B4-BE49-F238E27FC236}">
                <a16:creationId xmlns:a16="http://schemas.microsoft.com/office/drawing/2014/main" id="{C70B6ABD-F435-0AE9-7134-C9E4825F1987}"/>
              </a:ext>
            </a:extLst>
          </p:cNvPr>
          <p:cNvSpPr txBox="1"/>
          <p:nvPr/>
        </p:nvSpPr>
        <p:spPr>
          <a:xfrm>
            <a:off x="2916135" y="683712"/>
            <a:ext cx="5458685" cy="1055563"/>
          </a:xfrm>
          <a:prstGeom prst="round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E36C09"/>
                </a:solidFill>
                <a:latin typeface="Comic Sans MS"/>
                <a:ea typeface="Comic Sans MS"/>
                <a:cs typeface="Comic Sans MS"/>
                <a:sym typeface="Comic Sans MS"/>
              </a:rPr>
              <a:t>Review 3</a:t>
            </a:r>
            <a:endParaRPr sz="1000" dirty="0"/>
          </a:p>
          <a:p>
            <a:pPr marL="0" marR="0" lvl="0" indent="0" algn="ctr" rtl="0">
              <a:spcBef>
                <a:spcPts val="0"/>
              </a:spcBef>
              <a:spcAft>
                <a:spcPts val="0"/>
              </a:spcAft>
              <a:buNone/>
            </a:pPr>
            <a:r>
              <a:rPr lang="en-US" sz="2800" b="1" dirty="0">
                <a:solidFill>
                  <a:srgbClr val="FF0000"/>
                </a:solidFill>
                <a:latin typeface="Comic Sans MS"/>
                <a:ea typeface="Comic Sans MS"/>
                <a:cs typeface="Comic Sans MS"/>
                <a:sym typeface="Comic Sans MS"/>
              </a:rPr>
              <a:t>What have we learnt today?</a:t>
            </a:r>
            <a:endParaRPr sz="1000" dirty="0"/>
          </a:p>
        </p:txBody>
      </p:sp>
      <p:sp>
        <p:nvSpPr>
          <p:cNvPr id="14" name="Google Shape;731;p30">
            <a:extLst>
              <a:ext uri="{FF2B5EF4-FFF2-40B4-BE49-F238E27FC236}">
                <a16:creationId xmlns:a16="http://schemas.microsoft.com/office/drawing/2014/main" id="{9F1697E4-04BB-CC67-52DA-DE38A576C64F}"/>
              </a:ext>
            </a:extLst>
          </p:cNvPr>
          <p:cNvSpPr txBox="1"/>
          <p:nvPr/>
        </p:nvSpPr>
        <p:spPr>
          <a:xfrm>
            <a:off x="3435209" y="1681462"/>
            <a:ext cx="4420539" cy="2758157"/>
          </a:xfrm>
          <a:prstGeom prst="roundRect">
            <a:avLst/>
          </a:prstGeom>
          <a:solidFill>
            <a:schemeClr val="tx2">
              <a:lumMod val="40000"/>
              <a:lumOff val="60000"/>
            </a:schemeClr>
          </a:solidFill>
          <a:ln>
            <a:solidFill>
              <a:schemeClr val="accent3">
                <a:lumMod val="50000"/>
              </a:schemeClr>
            </a:solid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2400" b="1" dirty="0">
                <a:solidFill>
                  <a:srgbClr val="FF0000"/>
                </a:solidFill>
                <a:latin typeface="Comic Sans MS" panose="030F0702030302020204" pitchFamily="66" charset="0"/>
                <a:ea typeface="Comic Sans MS"/>
                <a:cs typeface="Comic Sans MS"/>
                <a:sym typeface="Comic Sans MS"/>
              </a:rPr>
              <a:t>My </a:t>
            </a:r>
            <a:r>
              <a:rPr lang="en-US" sz="2400" b="1" dirty="0" err="1">
                <a:solidFill>
                  <a:srgbClr val="FF0000"/>
                </a:solidFill>
                <a:latin typeface="Comic Sans MS" panose="030F0702030302020204" pitchFamily="66" charset="0"/>
                <a:ea typeface="Comic Sans MS"/>
                <a:cs typeface="Comic Sans MS"/>
                <a:sym typeface="Comic Sans MS"/>
              </a:rPr>
              <a:t>favourite</a:t>
            </a:r>
            <a:r>
              <a:rPr lang="en-US" sz="2400" b="1" dirty="0">
                <a:solidFill>
                  <a:srgbClr val="FF0000"/>
                </a:solidFill>
                <a:latin typeface="Comic Sans MS" panose="030F0702030302020204" pitchFamily="66" charset="0"/>
                <a:ea typeface="Comic Sans MS"/>
                <a:cs typeface="Comic Sans MS"/>
                <a:sym typeface="Comic Sans MS"/>
              </a:rPr>
              <a:t> food</a:t>
            </a:r>
            <a:endParaRPr sz="2400" b="1" dirty="0">
              <a:latin typeface="Comic Sans MS" panose="030F0702030302020204" pitchFamily="66" charset="0"/>
            </a:endParaRPr>
          </a:p>
          <a:p>
            <a:pPr marL="0" marR="0" lvl="0" indent="0" rtl="0">
              <a:lnSpc>
                <a:spcPct val="130000"/>
              </a:lnSpc>
              <a:spcBef>
                <a:spcPts val="0"/>
              </a:spcBef>
              <a:spcAft>
                <a:spcPts val="0"/>
              </a:spcAft>
              <a:buNone/>
            </a:pPr>
            <a:r>
              <a:rPr lang="en-US" sz="2400" dirty="0">
                <a:solidFill>
                  <a:schemeClr val="tx2">
                    <a:lumMod val="50000"/>
                  </a:schemeClr>
                </a:solidFill>
                <a:latin typeface="Comic Sans MS" panose="030F0702030302020204" pitchFamily="66" charset="0"/>
                <a:ea typeface="Comic Sans MS"/>
                <a:cs typeface="Comic Sans MS"/>
                <a:sym typeface="Comic Sans MS"/>
              </a:rPr>
              <a:t>- My </a:t>
            </a:r>
            <a:r>
              <a:rPr lang="en-US" sz="2400" dirty="0" err="1">
                <a:solidFill>
                  <a:schemeClr val="tx2">
                    <a:lumMod val="50000"/>
                  </a:schemeClr>
                </a:solidFill>
                <a:latin typeface="Comic Sans MS" panose="030F0702030302020204" pitchFamily="66" charset="0"/>
                <a:ea typeface="Comic Sans MS"/>
                <a:cs typeface="Comic Sans MS"/>
                <a:sym typeface="Comic Sans MS"/>
              </a:rPr>
              <a:t>favourite</a:t>
            </a:r>
            <a:r>
              <a:rPr lang="en-US" sz="2400" dirty="0">
                <a:solidFill>
                  <a:schemeClr val="tx2">
                    <a:lumMod val="50000"/>
                  </a:schemeClr>
                </a:solidFill>
                <a:latin typeface="Comic Sans MS" panose="030F0702030302020204" pitchFamily="66" charset="0"/>
                <a:ea typeface="Comic Sans MS"/>
                <a:cs typeface="Comic Sans MS"/>
                <a:sym typeface="Comic Sans MS"/>
              </a:rPr>
              <a:t> food is ___.</a:t>
            </a:r>
          </a:p>
          <a:p>
            <a:pPr marL="0" marR="0" lvl="0" indent="0" rtl="0">
              <a:lnSpc>
                <a:spcPct val="130000"/>
              </a:lnSpc>
              <a:spcBef>
                <a:spcPts val="0"/>
              </a:spcBef>
              <a:spcAft>
                <a:spcPts val="0"/>
              </a:spcAft>
              <a:buNone/>
            </a:pPr>
            <a:r>
              <a:rPr lang="en-US" sz="2400" dirty="0">
                <a:solidFill>
                  <a:schemeClr val="tx2">
                    <a:lumMod val="50000"/>
                  </a:schemeClr>
                </a:solidFill>
                <a:latin typeface="Comic Sans MS" panose="030F0702030302020204" pitchFamily="66" charset="0"/>
                <a:ea typeface="Calibri"/>
                <a:cs typeface="Calibri"/>
                <a:sym typeface="Calibri"/>
              </a:rPr>
              <a:t>- It’s ____.</a:t>
            </a:r>
          </a:p>
          <a:p>
            <a:pPr marL="0" marR="0" lvl="0" indent="0" rtl="0">
              <a:lnSpc>
                <a:spcPct val="130000"/>
              </a:lnSpc>
              <a:spcBef>
                <a:spcPts val="0"/>
              </a:spcBef>
              <a:spcAft>
                <a:spcPts val="0"/>
              </a:spcAft>
              <a:buNone/>
            </a:pPr>
            <a:r>
              <a:rPr lang="en-US" sz="2400" dirty="0">
                <a:solidFill>
                  <a:schemeClr val="tx2">
                    <a:lumMod val="50000"/>
                  </a:schemeClr>
                </a:solidFill>
                <a:latin typeface="Comic Sans MS" panose="030F0702030302020204" pitchFamily="66" charset="0"/>
                <a:ea typeface="Calibri"/>
                <a:cs typeface="Calibri"/>
                <a:sym typeface="Calibri"/>
              </a:rPr>
              <a:t>- I often eat it with ___.</a:t>
            </a:r>
          </a:p>
          <a:p>
            <a:pPr marL="0" marR="0" lvl="0" indent="0" rtl="0">
              <a:lnSpc>
                <a:spcPct val="130000"/>
              </a:lnSpc>
              <a:spcBef>
                <a:spcPts val="0"/>
              </a:spcBef>
              <a:spcAft>
                <a:spcPts val="0"/>
              </a:spcAft>
              <a:buNone/>
            </a:pPr>
            <a:r>
              <a:rPr lang="en-US" sz="2400" dirty="0">
                <a:solidFill>
                  <a:schemeClr val="tx2">
                    <a:lumMod val="50000"/>
                  </a:schemeClr>
                </a:solidFill>
                <a:latin typeface="Comic Sans MS" panose="030F0702030302020204" pitchFamily="66" charset="0"/>
                <a:ea typeface="Calibri"/>
                <a:cs typeface="Calibri"/>
                <a:sym typeface="Calibri"/>
              </a:rPr>
              <a:t>- I often eat it in ___.</a:t>
            </a:r>
            <a:endParaRPr sz="2400" dirty="0">
              <a:solidFill>
                <a:schemeClr val="tx2">
                  <a:lumMod val="50000"/>
                </a:schemeClr>
              </a:solidFill>
              <a:latin typeface="Comic Sans MS" panose="030F0702030302020204" pitchFamily="66" charset="0"/>
              <a:ea typeface="Calibri"/>
              <a:cs typeface="Calibri"/>
              <a:sym typeface="Calibri"/>
            </a:endParaRPr>
          </a:p>
        </p:txBody>
      </p:sp>
    </p:spTree>
    <p:extLst>
      <p:ext uri="{BB962C8B-B14F-4D97-AF65-F5344CB8AC3E}">
        <p14:creationId xmlns:p14="http://schemas.microsoft.com/office/powerpoint/2010/main" val="377915682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breeze.wav"/>
          </p:stSnd>
        </p:sndAc>
      </p:transition>
    </mc:Choice>
    <mc:Fallback xmlns="">
      <p:transition spd="slow">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F9DDF7-C57D-A8A8-5497-A56C8A6C450C}"/>
              </a:ext>
            </a:extLst>
          </p:cNvPr>
          <p:cNvSpPr/>
          <p:nvPr/>
        </p:nvSpPr>
        <p:spPr>
          <a:xfrm>
            <a:off x="728399" y="578030"/>
            <a:ext cx="8025163" cy="4024312"/>
          </a:xfrm>
          <a:prstGeom prst="roundRect">
            <a:avLst/>
          </a:prstGeom>
          <a:solidFill>
            <a:schemeClr val="tx2">
              <a:lumMod val="60000"/>
              <a:lumOff val="40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FF561BF-5858-DD69-B8F6-E6A60DA65504}"/>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a:ext>
            </a:extLst>
          </a:blip>
          <a:stretch>
            <a:fillRect/>
          </a:stretch>
        </p:blipFill>
        <p:spPr>
          <a:xfrm>
            <a:off x="4882944" y="2646371"/>
            <a:ext cx="1984420" cy="1847248"/>
          </a:xfrm>
          <a:prstGeom prst="rect">
            <a:avLst/>
          </a:prstGeom>
        </p:spPr>
      </p:pic>
      <p:pic>
        <p:nvPicPr>
          <p:cNvPr id="8" name="Picture 7">
            <a:extLst>
              <a:ext uri="{FF2B5EF4-FFF2-40B4-BE49-F238E27FC236}">
                <a16:creationId xmlns:a16="http://schemas.microsoft.com/office/drawing/2014/main" id="{412F6097-6047-81AE-DF5C-86A7D338B37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50549" y="2646371"/>
            <a:ext cx="1979848" cy="1842676"/>
          </a:xfrm>
          <a:prstGeom prst="rect">
            <a:avLst/>
          </a:prstGeom>
        </p:spPr>
      </p:pic>
      <p:pic>
        <p:nvPicPr>
          <p:cNvPr id="9" name="Picture 8">
            <a:extLst>
              <a:ext uri="{FF2B5EF4-FFF2-40B4-BE49-F238E27FC236}">
                <a16:creationId xmlns:a16="http://schemas.microsoft.com/office/drawing/2014/main" id="{24D815CA-81FF-8C15-1B4A-F497F0897E2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31869" y="938920"/>
            <a:ext cx="1979848" cy="1842676"/>
          </a:xfrm>
          <a:prstGeom prst="rect">
            <a:avLst/>
          </a:prstGeom>
        </p:spPr>
      </p:pic>
      <p:pic>
        <p:nvPicPr>
          <p:cNvPr id="10" name="Picture 9">
            <a:extLst>
              <a:ext uri="{FF2B5EF4-FFF2-40B4-BE49-F238E27FC236}">
                <a16:creationId xmlns:a16="http://schemas.microsoft.com/office/drawing/2014/main" id="{CE357D08-DF3D-116F-0C21-C5AEAEA854C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59669" y="941331"/>
            <a:ext cx="1979848" cy="1842676"/>
          </a:xfrm>
          <a:prstGeom prst="rect">
            <a:avLst/>
          </a:prstGeom>
        </p:spPr>
      </p:pic>
      <p:pic>
        <p:nvPicPr>
          <p:cNvPr id="11" name="Picture 10">
            <a:extLst>
              <a:ext uri="{FF2B5EF4-FFF2-40B4-BE49-F238E27FC236}">
                <a16:creationId xmlns:a16="http://schemas.microsoft.com/office/drawing/2014/main" id="{00B694C6-EA44-111C-AAD0-62F9D1EFF55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46138" y="993415"/>
            <a:ext cx="1979848" cy="1842676"/>
          </a:xfrm>
          <a:prstGeom prst="rect">
            <a:avLst/>
          </a:prstGeom>
        </p:spPr>
      </p:pic>
      <p:sp>
        <p:nvSpPr>
          <p:cNvPr id="12" name="Google Shape;5645;p37">
            <a:extLst>
              <a:ext uri="{FF2B5EF4-FFF2-40B4-BE49-F238E27FC236}">
                <a16:creationId xmlns:a16="http://schemas.microsoft.com/office/drawing/2014/main" id="{E1E89051-8F81-227C-29DA-A6E66B69DE26}"/>
              </a:ext>
            </a:extLst>
          </p:cNvPr>
          <p:cNvSpPr txBox="1">
            <a:spLocks/>
          </p:cNvSpPr>
          <p:nvPr/>
        </p:nvSpPr>
        <p:spPr>
          <a:xfrm>
            <a:off x="1705243" y="2243118"/>
            <a:ext cx="1173689" cy="461635"/>
          </a:xfrm>
          <a:prstGeom prst="rect">
            <a:avLst/>
          </a:prstGeom>
          <a:noFill/>
          <a:ln>
            <a:noFill/>
          </a:ln>
        </p:spPr>
        <p:txBody>
          <a:bodyPr spcFirstLastPara="1" wrap="non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5200"/>
              <a:buFont typeface="Dosis"/>
              <a:buNone/>
              <a:defRPr sz="4500" b="0" i="0" u="none" strike="noStrike" cap="none">
                <a:solidFill>
                  <a:schemeClr val="dk1"/>
                </a:solidFill>
                <a:latin typeface="Dosis ExtraBold"/>
                <a:ea typeface="Dosis ExtraBold"/>
                <a:cs typeface="Dosis ExtraBold"/>
                <a:sym typeface="Dosis ExtraBold"/>
              </a:defRPr>
            </a:lvl1pPr>
            <a:lvl2pPr marR="0" lvl="1" algn="ctr" rtl="0">
              <a:lnSpc>
                <a:spcPct val="115000"/>
              </a:lnSpc>
              <a:spcBef>
                <a:spcPts val="0"/>
              </a:spcBef>
              <a:spcAft>
                <a:spcPts val="0"/>
              </a:spcAft>
              <a:buClr>
                <a:srgbClr val="191919"/>
              </a:buClr>
              <a:buSzPts val="5200"/>
              <a:buFont typeface="DM Sans"/>
              <a:buNone/>
              <a:defRPr sz="5200" b="1" i="0" u="none" strike="noStrike" cap="none">
                <a:solidFill>
                  <a:srgbClr val="191919"/>
                </a:solidFill>
                <a:latin typeface="DM Sans"/>
                <a:ea typeface="DM Sans"/>
                <a:cs typeface="DM Sans"/>
                <a:sym typeface="DM Sans"/>
              </a:defRPr>
            </a:lvl2pPr>
            <a:lvl3pPr marR="0" lvl="2" algn="ctr" rtl="0">
              <a:lnSpc>
                <a:spcPct val="115000"/>
              </a:lnSpc>
              <a:spcBef>
                <a:spcPts val="0"/>
              </a:spcBef>
              <a:spcAft>
                <a:spcPts val="0"/>
              </a:spcAft>
              <a:buClr>
                <a:srgbClr val="191919"/>
              </a:buClr>
              <a:buSzPts val="5200"/>
              <a:buFont typeface="DM Sans"/>
              <a:buNone/>
              <a:defRPr sz="5200" b="1" i="0" u="none" strike="noStrike" cap="none">
                <a:solidFill>
                  <a:srgbClr val="191919"/>
                </a:solidFill>
                <a:latin typeface="DM Sans"/>
                <a:ea typeface="DM Sans"/>
                <a:cs typeface="DM Sans"/>
                <a:sym typeface="DM Sans"/>
              </a:defRPr>
            </a:lvl3pPr>
            <a:lvl4pPr marR="0" lvl="3" algn="ctr" rtl="0">
              <a:lnSpc>
                <a:spcPct val="115000"/>
              </a:lnSpc>
              <a:spcBef>
                <a:spcPts val="0"/>
              </a:spcBef>
              <a:spcAft>
                <a:spcPts val="0"/>
              </a:spcAft>
              <a:buClr>
                <a:srgbClr val="191919"/>
              </a:buClr>
              <a:buSzPts val="5200"/>
              <a:buFont typeface="DM Sans"/>
              <a:buNone/>
              <a:defRPr sz="5200" b="1" i="0" u="none" strike="noStrike" cap="none">
                <a:solidFill>
                  <a:srgbClr val="191919"/>
                </a:solidFill>
                <a:latin typeface="DM Sans"/>
                <a:ea typeface="DM Sans"/>
                <a:cs typeface="DM Sans"/>
                <a:sym typeface="DM Sans"/>
              </a:defRPr>
            </a:lvl4pPr>
            <a:lvl5pPr marR="0" lvl="4" algn="ctr" rtl="0">
              <a:lnSpc>
                <a:spcPct val="115000"/>
              </a:lnSpc>
              <a:spcBef>
                <a:spcPts val="0"/>
              </a:spcBef>
              <a:spcAft>
                <a:spcPts val="0"/>
              </a:spcAft>
              <a:buClr>
                <a:srgbClr val="191919"/>
              </a:buClr>
              <a:buSzPts val="5200"/>
              <a:buFont typeface="DM Sans"/>
              <a:buNone/>
              <a:defRPr sz="5200" b="1" i="0" u="none" strike="noStrike" cap="none">
                <a:solidFill>
                  <a:srgbClr val="191919"/>
                </a:solidFill>
                <a:latin typeface="DM Sans"/>
                <a:ea typeface="DM Sans"/>
                <a:cs typeface="DM Sans"/>
                <a:sym typeface="DM Sans"/>
              </a:defRPr>
            </a:lvl5pPr>
            <a:lvl6pPr marR="0" lvl="5" algn="ctr" rtl="0">
              <a:lnSpc>
                <a:spcPct val="115000"/>
              </a:lnSpc>
              <a:spcBef>
                <a:spcPts val="0"/>
              </a:spcBef>
              <a:spcAft>
                <a:spcPts val="0"/>
              </a:spcAft>
              <a:buClr>
                <a:srgbClr val="191919"/>
              </a:buClr>
              <a:buSzPts val="5200"/>
              <a:buFont typeface="DM Sans"/>
              <a:buNone/>
              <a:defRPr sz="5200" b="1" i="0" u="none" strike="noStrike" cap="none">
                <a:solidFill>
                  <a:srgbClr val="191919"/>
                </a:solidFill>
                <a:latin typeface="DM Sans"/>
                <a:ea typeface="DM Sans"/>
                <a:cs typeface="DM Sans"/>
                <a:sym typeface="DM Sans"/>
              </a:defRPr>
            </a:lvl6pPr>
            <a:lvl7pPr marR="0" lvl="6" algn="ctr" rtl="0">
              <a:lnSpc>
                <a:spcPct val="115000"/>
              </a:lnSpc>
              <a:spcBef>
                <a:spcPts val="0"/>
              </a:spcBef>
              <a:spcAft>
                <a:spcPts val="0"/>
              </a:spcAft>
              <a:buClr>
                <a:srgbClr val="191919"/>
              </a:buClr>
              <a:buSzPts val="5200"/>
              <a:buFont typeface="DM Sans"/>
              <a:buNone/>
              <a:defRPr sz="5200" b="1" i="0" u="none" strike="noStrike" cap="none">
                <a:solidFill>
                  <a:srgbClr val="191919"/>
                </a:solidFill>
                <a:latin typeface="DM Sans"/>
                <a:ea typeface="DM Sans"/>
                <a:cs typeface="DM Sans"/>
                <a:sym typeface="DM Sans"/>
              </a:defRPr>
            </a:lvl7pPr>
            <a:lvl8pPr marR="0" lvl="7" algn="ctr" rtl="0">
              <a:lnSpc>
                <a:spcPct val="115000"/>
              </a:lnSpc>
              <a:spcBef>
                <a:spcPts val="0"/>
              </a:spcBef>
              <a:spcAft>
                <a:spcPts val="0"/>
              </a:spcAft>
              <a:buClr>
                <a:srgbClr val="191919"/>
              </a:buClr>
              <a:buSzPts val="5200"/>
              <a:buFont typeface="DM Sans"/>
              <a:buNone/>
              <a:defRPr sz="5200" b="1" i="0" u="none" strike="noStrike" cap="none">
                <a:solidFill>
                  <a:srgbClr val="191919"/>
                </a:solidFill>
                <a:latin typeface="DM Sans"/>
                <a:ea typeface="DM Sans"/>
                <a:cs typeface="DM Sans"/>
                <a:sym typeface="DM Sans"/>
              </a:defRPr>
            </a:lvl8pPr>
            <a:lvl9pPr marR="0" lvl="8" algn="ctr" rtl="0">
              <a:lnSpc>
                <a:spcPct val="115000"/>
              </a:lnSpc>
              <a:spcBef>
                <a:spcPts val="0"/>
              </a:spcBef>
              <a:spcAft>
                <a:spcPts val="0"/>
              </a:spcAft>
              <a:buClr>
                <a:srgbClr val="191919"/>
              </a:buClr>
              <a:buSzPts val="5200"/>
              <a:buFont typeface="DM Sans"/>
              <a:buNone/>
              <a:defRPr sz="5200" b="1" i="0" u="none" strike="noStrike" cap="none">
                <a:solidFill>
                  <a:srgbClr val="191919"/>
                </a:solidFill>
                <a:latin typeface="DM Sans"/>
                <a:ea typeface="DM Sans"/>
                <a:cs typeface="DM Sans"/>
                <a:sym typeface="DM Sans"/>
              </a:defRPr>
            </a:lvl9pPr>
          </a:lstStyle>
          <a:p>
            <a:r>
              <a:rPr lang="vi-VN" sz="1800" dirty="0">
                <a:solidFill>
                  <a:schemeClr val="accent2"/>
                </a:solidFill>
                <a:latin typeface="Comic Sans MS" panose="030F0702030302020204" pitchFamily="66" charset="0"/>
              </a:rPr>
              <a:t>Warm</a:t>
            </a:r>
            <a:r>
              <a:rPr lang="en-US" sz="1800" dirty="0">
                <a:solidFill>
                  <a:schemeClr val="accent2"/>
                </a:solidFill>
                <a:latin typeface="Comic Sans MS" panose="030F0702030302020204" pitchFamily="66" charset="0"/>
              </a:rPr>
              <a:t>-</a:t>
            </a:r>
            <a:r>
              <a:rPr lang="vi-VN" sz="1800" dirty="0">
                <a:solidFill>
                  <a:schemeClr val="accent2"/>
                </a:solidFill>
                <a:latin typeface="Comic Sans MS" panose="030F0702030302020204" pitchFamily="66" charset="0"/>
              </a:rPr>
              <a:t>up</a:t>
            </a:r>
          </a:p>
        </p:txBody>
      </p:sp>
      <p:sp>
        <p:nvSpPr>
          <p:cNvPr id="13" name="Google Shape;5646;p37">
            <a:extLst>
              <a:ext uri="{FF2B5EF4-FFF2-40B4-BE49-F238E27FC236}">
                <a16:creationId xmlns:a16="http://schemas.microsoft.com/office/drawing/2014/main" id="{F0E7DA4B-7E11-3FCD-30A4-04CBBE213346}"/>
              </a:ext>
            </a:extLst>
          </p:cNvPr>
          <p:cNvSpPr txBox="1">
            <a:spLocks/>
          </p:cNvSpPr>
          <p:nvPr/>
        </p:nvSpPr>
        <p:spPr>
          <a:xfrm>
            <a:off x="2074102" y="901492"/>
            <a:ext cx="510046" cy="609367"/>
          </a:xfrm>
          <a:prstGeom prst="rect">
            <a:avLst/>
          </a:prstGeom>
          <a:noFill/>
          <a:ln>
            <a:noFill/>
          </a:ln>
        </p:spPr>
        <p:txBody>
          <a:bodyPr spcFirstLastPara="1" wrap="non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Alfa Slab One"/>
              <a:buNone/>
              <a:defRPr sz="3900" b="0" i="0" u="none" strike="noStrike" cap="none">
                <a:solidFill>
                  <a:schemeClr val="lt1"/>
                </a:solidFill>
                <a:latin typeface="Alfa Slab One"/>
                <a:ea typeface="Alfa Slab One"/>
                <a:cs typeface="Alfa Slab One"/>
                <a:sym typeface="Alfa Slab One"/>
              </a:defRPr>
            </a:lvl1pPr>
            <a:lvl2pPr marR="0" lvl="1" algn="ctr" rtl="0">
              <a:lnSpc>
                <a:spcPct val="100000"/>
              </a:lnSpc>
              <a:spcBef>
                <a:spcPts val="0"/>
              </a:spcBef>
              <a:spcAft>
                <a:spcPts val="0"/>
              </a:spcAft>
              <a:buClr>
                <a:schemeClr val="lt1"/>
              </a:buClr>
              <a:buSzPts val="6000"/>
              <a:buFont typeface="Alfa Slab One"/>
              <a:buNone/>
              <a:defRPr sz="6000" b="0" i="0" u="none" strike="noStrike" cap="none">
                <a:solidFill>
                  <a:schemeClr val="lt1"/>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lt1"/>
              </a:buClr>
              <a:buSzPts val="6000"/>
              <a:buFont typeface="Alfa Slab One"/>
              <a:buNone/>
              <a:defRPr sz="6000" b="0" i="0" u="none" strike="noStrike" cap="none">
                <a:solidFill>
                  <a:schemeClr val="lt1"/>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lt1"/>
              </a:buClr>
              <a:buSzPts val="6000"/>
              <a:buFont typeface="Alfa Slab One"/>
              <a:buNone/>
              <a:defRPr sz="6000" b="0" i="0" u="none" strike="noStrike" cap="none">
                <a:solidFill>
                  <a:schemeClr val="lt1"/>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lt1"/>
              </a:buClr>
              <a:buSzPts val="6000"/>
              <a:buFont typeface="Alfa Slab One"/>
              <a:buNone/>
              <a:defRPr sz="6000" b="0" i="0" u="none" strike="noStrike" cap="none">
                <a:solidFill>
                  <a:schemeClr val="lt1"/>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lt1"/>
              </a:buClr>
              <a:buSzPts val="6000"/>
              <a:buFont typeface="Alfa Slab One"/>
              <a:buNone/>
              <a:defRPr sz="6000" b="0" i="0" u="none" strike="noStrike" cap="none">
                <a:solidFill>
                  <a:schemeClr val="lt1"/>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lt1"/>
              </a:buClr>
              <a:buSzPts val="6000"/>
              <a:buFont typeface="Alfa Slab One"/>
              <a:buNone/>
              <a:defRPr sz="6000" b="0" i="0" u="none" strike="noStrike" cap="none">
                <a:solidFill>
                  <a:schemeClr val="lt1"/>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lt1"/>
              </a:buClr>
              <a:buSzPts val="6000"/>
              <a:buFont typeface="Alfa Slab One"/>
              <a:buNone/>
              <a:defRPr sz="6000" b="0" i="0" u="none" strike="noStrike" cap="none">
                <a:solidFill>
                  <a:schemeClr val="lt1"/>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lt1"/>
              </a:buClr>
              <a:buSzPts val="6000"/>
              <a:buFont typeface="Alfa Slab One"/>
              <a:buNone/>
              <a:defRPr sz="6000" b="0" i="0" u="none" strike="noStrike" cap="none">
                <a:solidFill>
                  <a:schemeClr val="lt1"/>
                </a:solidFill>
                <a:latin typeface="Alfa Slab One"/>
                <a:ea typeface="Alfa Slab One"/>
                <a:cs typeface="Alfa Slab One"/>
                <a:sym typeface="Alfa Slab One"/>
              </a:defRPr>
            </a:lvl9pPr>
          </a:lstStyle>
          <a:p>
            <a:r>
              <a:rPr lang="en" sz="2400" dirty="0">
                <a:solidFill>
                  <a:srgbClr val="C00000"/>
                </a:solidFill>
                <a:latin typeface="Comic Sans MS" panose="030F0702030302020204" pitchFamily="66" charset="0"/>
              </a:rPr>
              <a:t>01</a:t>
            </a:r>
          </a:p>
        </p:txBody>
      </p:sp>
      <p:sp>
        <p:nvSpPr>
          <p:cNvPr id="14" name="Google Shape;5651;p37">
            <a:extLst>
              <a:ext uri="{FF2B5EF4-FFF2-40B4-BE49-F238E27FC236}">
                <a16:creationId xmlns:a16="http://schemas.microsoft.com/office/drawing/2014/main" id="{8918D0AA-124C-7B3B-4AF8-196E3F1491A1}"/>
              </a:ext>
            </a:extLst>
          </p:cNvPr>
          <p:cNvSpPr txBox="1">
            <a:spLocks/>
          </p:cNvSpPr>
          <p:nvPr/>
        </p:nvSpPr>
        <p:spPr>
          <a:xfrm>
            <a:off x="4056396" y="2255676"/>
            <a:ext cx="1543982" cy="461635"/>
          </a:xfrm>
          <a:prstGeom prst="rect">
            <a:avLst/>
          </a:prstGeom>
        </p:spPr>
        <p:txBody>
          <a:bodyPr spcFirstLastPara="1" wrap="non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dirty="0">
                <a:solidFill>
                  <a:schemeClr val="accent2"/>
                </a:solidFill>
                <a:latin typeface="Comic Sans MS" panose="030F0702030302020204" pitchFamily="66" charset="0"/>
              </a:rPr>
              <a:t>Presentation</a:t>
            </a:r>
            <a:endParaRPr lang="vi-VN" sz="1800" dirty="0">
              <a:solidFill>
                <a:schemeClr val="accent2"/>
              </a:solidFill>
              <a:latin typeface="Comic Sans MS" panose="030F0702030302020204" pitchFamily="66" charset="0"/>
            </a:endParaRPr>
          </a:p>
        </p:txBody>
      </p:sp>
      <p:sp>
        <p:nvSpPr>
          <p:cNvPr id="15" name="Google Shape;5652;p37">
            <a:extLst>
              <a:ext uri="{FF2B5EF4-FFF2-40B4-BE49-F238E27FC236}">
                <a16:creationId xmlns:a16="http://schemas.microsoft.com/office/drawing/2014/main" id="{90074B2E-3DE8-8B30-5371-B0B55CE30C9F}"/>
              </a:ext>
            </a:extLst>
          </p:cNvPr>
          <p:cNvSpPr txBox="1">
            <a:spLocks/>
          </p:cNvSpPr>
          <p:nvPr/>
        </p:nvSpPr>
        <p:spPr>
          <a:xfrm>
            <a:off x="4509067" y="926455"/>
            <a:ext cx="559738" cy="553968"/>
          </a:xfrm>
          <a:prstGeom prst="rect">
            <a:avLst/>
          </a:prstGeom>
        </p:spPr>
        <p:txBody>
          <a:bodyPr spcFirstLastPara="1" wrap="non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dirty="0">
                <a:solidFill>
                  <a:srgbClr val="C00000"/>
                </a:solidFill>
                <a:latin typeface="Comic Sans MS" panose="030F0702030302020204" pitchFamily="66" charset="0"/>
              </a:rPr>
              <a:t>02</a:t>
            </a:r>
          </a:p>
        </p:txBody>
      </p:sp>
      <p:sp>
        <p:nvSpPr>
          <p:cNvPr id="16" name="Google Shape;5654;p37">
            <a:extLst>
              <a:ext uri="{FF2B5EF4-FFF2-40B4-BE49-F238E27FC236}">
                <a16:creationId xmlns:a16="http://schemas.microsoft.com/office/drawing/2014/main" id="{8282F5B9-EE3C-B3E4-FD8F-B6E9FF434A50}"/>
              </a:ext>
            </a:extLst>
          </p:cNvPr>
          <p:cNvSpPr txBox="1">
            <a:spLocks/>
          </p:cNvSpPr>
          <p:nvPr/>
        </p:nvSpPr>
        <p:spPr>
          <a:xfrm>
            <a:off x="3046983" y="4007052"/>
            <a:ext cx="1327577" cy="461635"/>
          </a:xfrm>
          <a:prstGeom prst="rect">
            <a:avLst/>
          </a:prstGeom>
        </p:spPr>
        <p:txBody>
          <a:bodyPr spcFirstLastPara="1" wrap="non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1800" dirty="0">
                <a:solidFill>
                  <a:schemeClr val="accent2"/>
                </a:solidFill>
                <a:latin typeface="Comic Sans MS" panose="030F0702030302020204" pitchFamily="66" charset="0"/>
              </a:rPr>
              <a:t>Production</a:t>
            </a:r>
          </a:p>
        </p:txBody>
      </p:sp>
      <p:sp>
        <p:nvSpPr>
          <p:cNvPr id="17" name="Google Shape;5655;p37">
            <a:extLst>
              <a:ext uri="{FF2B5EF4-FFF2-40B4-BE49-F238E27FC236}">
                <a16:creationId xmlns:a16="http://schemas.microsoft.com/office/drawing/2014/main" id="{EFABE885-8C8F-3B57-13A7-0E8DE286C021}"/>
              </a:ext>
            </a:extLst>
          </p:cNvPr>
          <p:cNvSpPr txBox="1">
            <a:spLocks/>
          </p:cNvSpPr>
          <p:nvPr/>
        </p:nvSpPr>
        <p:spPr>
          <a:xfrm>
            <a:off x="3383475" y="2696628"/>
            <a:ext cx="559738" cy="553968"/>
          </a:xfrm>
          <a:prstGeom prst="rect">
            <a:avLst/>
          </a:prstGeom>
        </p:spPr>
        <p:txBody>
          <a:bodyPr spcFirstLastPara="1" wrap="non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dirty="0">
                <a:solidFill>
                  <a:srgbClr val="C00000"/>
                </a:solidFill>
                <a:latin typeface="Comic Sans MS" panose="030F0702030302020204" pitchFamily="66" charset="0"/>
              </a:rPr>
              <a:t>04</a:t>
            </a:r>
          </a:p>
        </p:txBody>
      </p:sp>
      <p:sp>
        <p:nvSpPr>
          <p:cNvPr id="18" name="Google Shape;5658;p37">
            <a:extLst>
              <a:ext uri="{FF2B5EF4-FFF2-40B4-BE49-F238E27FC236}">
                <a16:creationId xmlns:a16="http://schemas.microsoft.com/office/drawing/2014/main" id="{048EB5F8-6596-3014-BF74-527286340B74}"/>
              </a:ext>
            </a:extLst>
          </p:cNvPr>
          <p:cNvSpPr txBox="1">
            <a:spLocks/>
          </p:cNvSpPr>
          <p:nvPr/>
        </p:nvSpPr>
        <p:spPr>
          <a:xfrm>
            <a:off x="5567415" y="2688869"/>
            <a:ext cx="559738" cy="553968"/>
          </a:xfrm>
          <a:prstGeom prst="rect">
            <a:avLst/>
          </a:prstGeom>
        </p:spPr>
        <p:txBody>
          <a:bodyPr spcFirstLastPara="1" wrap="non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dirty="0">
                <a:solidFill>
                  <a:srgbClr val="C00000"/>
                </a:solidFill>
                <a:latin typeface="Comic Sans MS" panose="030F0702030302020204" pitchFamily="66" charset="0"/>
              </a:rPr>
              <a:t>05</a:t>
            </a:r>
          </a:p>
        </p:txBody>
      </p:sp>
      <p:sp>
        <p:nvSpPr>
          <p:cNvPr id="19" name="Google Shape;5660;p37">
            <a:extLst>
              <a:ext uri="{FF2B5EF4-FFF2-40B4-BE49-F238E27FC236}">
                <a16:creationId xmlns:a16="http://schemas.microsoft.com/office/drawing/2014/main" id="{81AB7AAC-FB1C-85CC-99F4-A9E34F717327}"/>
              </a:ext>
            </a:extLst>
          </p:cNvPr>
          <p:cNvSpPr txBox="1">
            <a:spLocks/>
          </p:cNvSpPr>
          <p:nvPr/>
        </p:nvSpPr>
        <p:spPr>
          <a:xfrm>
            <a:off x="5220829" y="3844159"/>
            <a:ext cx="1463832" cy="738633"/>
          </a:xfrm>
          <a:prstGeom prst="rect">
            <a:avLst/>
          </a:prstGeom>
        </p:spPr>
        <p:txBody>
          <a:bodyPr spcFirstLastPara="1" wrap="non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dirty="0">
                <a:solidFill>
                  <a:schemeClr val="accent2"/>
                </a:solidFill>
                <a:latin typeface="Comic Sans MS" panose="030F0702030302020204" pitchFamily="66" charset="0"/>
              </a:rPr>
              <a:t>Wrap-up &amp;</a:t>
            </a:r>
          </a:p>
          <a:p>
            <a:r>
              <a:rPr lang="vi-VN" sz="1800" dirty="0">
                <a:solidFill>
                  <a:schemeClr val="accent2"/>
                </a:solidFill>
                <a:latin typeface="Comic Sans MS" panose="030F0702030302020204" pitchFamily="66" charset="0"/>
              </a:rPr>
              <a:t>Assessment</a:t>
            </a:r>
          </a:p>
        </p:txBody>
      </p:sp>
      <p:sp>
        <p:nvSpPr>
          <p:cNvPr id="20" name="Google Shape;5663;p37">
            <a:extLst>
              <a:ext uri="{FF2B5EF4-FFF2-40B4-BE49-F238E27FC236}">
                <a16:creationId xmlns:a16="http://schemas.microsoft.com/office/drawing/2014/main" id="{1F8331A7-EF32-C5A4-81D4-29B08C0D4CC3}"/>
              </a:ext>
            </a:extLst>
          </p:cNvPr>
          <p:cNvSpPr txBox="1">
            <a:spLocks/>
          </p:cNvSpPr>
          <p:nvPr/>
        </p:nvSpPr>
        <p:spPr>
          <a:xfrm>
            <a:off x="1110424" y="483508"/>
            <a:ext cx="2315027" cy="492412"/>
          </a:xfrm>
          <a:prstGeom prst="rect">
            <a:avLst/>
          </a:prstGeom>
        </p:spPr>
        <p:txBody>
          <a:bodyPr spcFirstLastPara="1" wrap="non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latin typeface="Comic Sans MS" panose="030F0702030302020204" pitchFamily="66" charset="0"/>
              </a:rPr>
              <a:t>Table of contents</a:t>
            </a:r>
          </a:p>
        </p:txBody>
      </p:sp>
      <p:sp>
        <p:nvSpPr>
          <p:cNvPr id="24" name="Google Shape;5667;p37">
            <a:extLst>
              <a:ext uri="{FF2B5EF4-FFF2-40B4-BE49-F238E27FC236}">
                <a16:creationId xmlns:a16="http://schemas.microsoft.com/office/drawing/2014/main" id="{55F80B74-E0BD-1996-9A34-7C658124F418}"/>
              </a:ext>
            </a:extLst>
          </p:cNvPr>
          <p:cNvSpPr/>
          <p:nvPr/>
        </p:nvSpPr>
        <p:spPr>
          <a:xfrm flipH="1">
            <a:off x="5293718" y="774763"/>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25" name="Google Shape;5668;p37">
            <a:extLst>
              <a:ext uri="{FF2B5EF4-FFF2-40B4-BE49-F238E27FC236}">
                <a16:creationId xmlns:a16="http://schemas.microsoft.com/office/drawing/2014/main" id="{8DE03E7B-D981-D441-3366-8C88B41F866E}"/>
              </a:ext>
            </a:extLst>
          </p:cNvPr>
          <p:cNvSpPr/>
          <p:nvPr/>
        </p:nvSpPr>
        <p:spPr>
          <a:xfrm flipH="1">
            <a:off x="8764027" y="224659"/>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26" name="Google Shape;5669;p37">
            <a:extLst>
              <a:ext uri="{FF2B5EF4-FFF2-40B4-BE49-F238E27FC236}">
                <a16:creationId xmlns:a16="http://schemas.microsoft.com/office/drawing/2014/main" id="{CA39A369-878E-BB4F-2379-DB9E05349508}"/>
              </a:ext>
            </a:extLst>
          </p:cNvPr>
          <p:cNvSpPr/>
          <p:nvPr/>
        </p:nvSpPr>
        <p:spPr>
          <a:xfrm flipH="1">
            <a:off x="6426567" y="978225"/>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27" name="Google Shape;5670;p37">
            <a:extLst>
              <a:ext uri="{FF2B5EF4-FFF2-40B4-BE49-F238E27FC236}">
                <a16:creationId xmlns:a16="http://schemas.microsoft.com/office/drawing/2014/main" id="{17EEC69C-190C-1C46-62B6-DD29F99FD565}"/>
              </a:ext>
            </a:extLst>
          </p:cNvPr>
          <p:cNvSpPr/>
          <p:nvPr/>
        </p:nvSpPr>
        <p:spPr>
          <a:xfrm flipH="1">
            <a:off x="5577889" y="295195"/>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29" name="Google Shape;5670;p37">
            <a:extLst>
              <a:ext uri="{FF2B5EF4-FFF2-40B4-BE49-F238E27FC236}">
                <a16:creationId xmlns:a16="http://schemas.microsoft.com/office/drawing/2014/main" id="{D3741D03-31F4-BE1C-5750-E5B6DFB919AA}"/>
              </a:ext>
            </a:extLst>
          </p:cNvPr>
          <p:cNvSpPr/>
          <p:nvPr/>
        </p:nvSpPr>
        <p:spPr>
          <a:xfrm flipH="1">
            <a:off x="5586227" y="308743"/>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30" name="Google Shape;5651;p37">
            <a:extLst>
              <a:ext uri="{FF2B5EF4-FFF2-40B4-BE49-F238E27FC236}">
                <a16:creationId xmlns:a16="http://schemas.microsoft.com/office/drawing/2014/main" id="{6BCFF69F-B69F-0CA9-7A73-D749139D6904}"/>
              </a:ext>
            </a:extLst>
          </p:cNvPr>
          <p:cNvSpPr txBox="1">
            <a:spLocks/>
          </p:cNvSpPr>
          <p:nvPr/>
        </p:nvSpPr>
        <p:spPr>
          <a:xfrm>
            <a:off x="6723332" y="2233563"/>
            <a:ext cx="1071097" cy="461635"/>
          </a:xfrm>
          <a:prstGeom prst="rect">
            <a:avLst/>
          </a:prstGeom>
          <a:noFill/>
          <a:ln>
            <a:noFill/>
          </a:ln>
        </p:spPr>
        <p:txBody>
          <a:bodyPr spcFirstLastPara="1" wrap="none" lIns="91425" tIns="91425" rIns="91425" bIns="9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Chewy"/>
              <a:buNone/>
              <a:defRPr sz="2933" b="0" i="0" u="none" strike="noStrike" cap="none">
                <a:solidFill>
                  <a:schemeClr val="dk1"/>
                </a:solidFill>
                <a:latin typeface="Chewy"/>
                <a:ea typeface="Chewy"/>
                <a:cs typeface="Chewy"/>
                <a:sym typeface="Chewy"/>
              </a:defRPr>
            </a:lvl1pPr>
            <a:lvl2pPr marR="0" lvl="1"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2pPr>
            <a:lvl3pPr marR="0" lvl="2"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3pPr>
            <a:lvl4pPr marR="0" lvl="3"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4pPr>
            <a:lvl5pPr marR="0" lvl="4"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5pPr>
            <a:lvl6pPr marR="0" lvl="5"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6pPr>
            <a:lvl7pPr marR="0" lvl="6"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7pPr>
            <a:lvl8pPr marR="0" lvl="7"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8pPr>
            <a:lvl9pPr marR="0" lvl="8" algn="l" rtl="0">
              <a:lnSpc>
                <a:spcPct val="100000"/>
              </a:lnSpc>
              <a:spcBef>
                <a:spcPts val="0"/>
              </a:spcBef>
              <a:spcAft>
                <a:spcPts val="0"/>
              </a:spcAft>
              <a:buClr>
                <a:schemeClr val="dk1"/>
              </a:buClr>
              <a:buSzPts val="2400"/>
              <a:buFont typeface="Chewy"/>
              <a:buNone/>
              <a:defRPr sz="3200" b="0" i="0" u="none" strike="noStrike" cap="none">
                <a:solidFill>
                  <a:schemeClr val="dk1"/>
                </a:solidFill>
                <a:latin typeface="Chewy"/>
                <a:ea typeface="Chewy"/>
                <a:cs typeface="Chewy"/>
                <a:sym typeface="Chewy"/>
              </a:defRPr>
            </a:lvl9pPr>
          </a:lstStyle>
          <a:p>
            <a:r>
              <a:rPr lang="vi-VN" sz="1800" dirty="0">
                <a:solidFill>
                  <a:schemeClr val="accent2"/>
                </a:solidFill>
                <a:latin typeface="Comic Sans MS" panose="030F0702030302020204" pitchFamily="66" charset="0"/>
              </a:rPr>
              <a:t>Practice</a:t>
            </a:r>
          </a:p>
        </p:txBody>
      </p:sp>
      <p:sp>
        <p:nvSpPr>
          <p:cNvPr id="31" name="Google Shape;5652;p37">
            <a:extLst>
              <a:ext uri="{FF2B5EF4-FFF2-40B4-BE49-F238E27FC236}">
                <a16:creationId xmlns:a16="http://schemas.microsoft.com/office/drawing/2014/main" id="{50AE78C1-BAB1-8A80-191D-16BD6F1FD5C9}"/>
              </a:ext>
            </a:extLst>
          </p:cNvPr>
          <p:cNvSpPr txBox="1">
            <a:spLocks/>
          </p:cNvSpPr>
          <p:nvPr/>
        </p:nvSpPr>
        <p:spPr>
          <a:xfrm>
            <a:off x="6991419" y="907672"/>
            <a:ext cx="559738" cy="553968"/>
          </a:xfrm>
          <a:prstGeom prst="rect">
            <a:avLst/>
          </a:prstGeom>
          <a:noFill/>
          <a:ln>
            <a:noFill/>
          </a:ln>
        </p:spPr>
        <p:txBody>
          <a:bodyPr spcFirstLastPara="1" wrap="none" lIns="91425" tIns="91425" rIns="91425" bIns="91425"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500" b="0" i="0" u="none" strike="noStrike" cap="none">
                <a:solidFill>
                  <a:schemeClr val="accent1"/>
                </a:solidFill>
                <a:latin typeface="Chewy"/>
                <a:ea typeface="Chewy"/>
                <a:cs typeface="Chewy"/>
                <a:sym typeface="Chewy"/>
              </a:defRPr>
            </a:lvl1pPr>
            <a:lvl2pPr marR="0" lvl="1"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2pPr>
            <a:lvl3pPr marR="0" lvl="2"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3pPr>
            <a:lvl4pPr marR="0" lvl="3"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4pPr>
            <a:lvl5pPr marR="0" lvl="4"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5pPr>
            <a:lvl6pPr marR="0" lvl="5"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6pPr>
            <a:lvl7pPr marR="0" lvl="6"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7pPr>
            <a:lvl8pPr marR="0" lvl="7"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8pPr>
            <a:lvl9pPr marR="0" lvl="8" algn="l" rtl="0">
              <a:lnSpc>
                <a:spcPct val="100000"/>
              </a:lnSpc>
              <a:spcBef>
                <a:spcPts val="0"/>
              </a:spcBef>
              <a:spcAft>
                <a:spcPts val="0"/>
              </a:spcAft>
              <a:buClr>
                <a:schemeClr val="dk1"/>
              </a:buClr>
              <a:buSzPts val="3000"/>
              <a:buFont typeface="Chewy"/>
              <a:buNone/>
              <a:defRPr sz="4000" b="0" i="0" u="none" strike="noStrike" cap="none">
                <a:solidFill>
                  <a:schemeClr val="dk1"/>
                </a:solidFill>
                <a:latin typeface="Chewy"/>
                <a:ea typeface="Chewy"/>
                <a:cs typeface="Chewy"/>
                <a:sym typeface="Chewy"/>
              </a:defRPr>
            </a:lvl9pPr>
          </a:lstStyle>
          <a:p>
            <a:r>
              <a:rPr lang="vi-VN" sz="2400" dirty="0">
                <a:solidFill>
                  <a:srgbClr val="C00000"/>
                </a:solidFill>
                <a:latin typeface="Comic Sans MS" panose="030F0702030302020204" pitchFamily="66" charset="0"/>
              </a:rPr>
              <a:t>03</a:t>
            </a:r>
          </a:p>
        </p:txBody>
      </p:sp>
      <p:pic>
        <p:nvPicPr>
          <p:cNvPr id="32" name="Picture 31">
            <a:extLst>
              <a:ext uri="{FF2B5EF4-FFF2-40B4-BE49-F238E27FC236}">
                <a16:creationId xmlns:a16="http://schemas.microsoft.com/office/drawing/2014/main" id="{9808EC73-A996-6780-3B25-52DCE6C6805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21816" y="224659"/>
            <a:ext cx="1173108" cy="562483"/>
          </a:xfrm>
          <a:prstGeom prst="rect">
            <a:avLst/>
          </a:prstGeom>
        </p:spPr>
      </p:pic>
      <p:pic>
        <p:nvPicPr>
          <p:cNvPr id="33" name="happy-ukulele-7464">
            <a:hlinkClick r:id="" action="ppaction://media"/>
            <a:extLst>
              <a:ext uri="{FF2B5EF4-FFF2-40B4-BE49-F238E27FC236}">
                <a16:creationId xmlns:a16="http://schemas.microsoft.com/office/drawing/2014/main" id="{F6AB5A0B-8821-01FD-7EA3-5F75FC36A9D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71582" y="-593906"/>
            <a:ext cx="457200" cy="457200"/>
          </a:xfrm>
          <a:prstGeom prst="rect">
            <a:avLst/>
          </a:prstGeom>
        </p:spPr>
      </p:pic>
      <p:pic>
        <p:nvPicPr>
          <p:cNvPr id="40" name="Picture 39">
            <a:extLst>
              <a:ext uri="{FF2B5EF4-FFF2-40B4-BE49-F238E27FC236}">
                <a16:creationId xmlns:a16="http://schemas.microsoft.com/office/drawing/2014/main" id="{4DF1D30E-BF5E-35EB-A132-C6B0320DBC6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92964" y="2522342"/>
            <a:ext cx="2124183" cy="2430883"/>
          </a:xfrm>
          <a:prstGeom prst="rect">
            <a:avLst/>
          </a:prstGeom>
        </p:spPr>
      </p:pic>
      <p:pic>
        <p:nvPicPr>
          <p:cNvPr id="42" name="Picture 41">
            <a:extLst>
              <a:ext uri="{FF2B5EF4-FFF2-40B4-BE49-F238E27FC236}">
                <a16:creationId xmlns:a16="http://schemas.microsoft.com/office/drawing/2014/main" id="{D86B8107-35E3-D815-1732-2572DDDE195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1669" y="3766861"/>
            <a:ext cx="729265" cy="1296471"/>
          </a:xfrm>
          <a:prstGeom prst="rect">
            <a:avLst/>
          </a:prstGeom>
        </p:spPr>
      </p:pic>
      <p:pic>
        <p:nvPicPr>
          <p:cNvPr id="46" name="Picture 45">
            <a:extLst>
              <a:ext uri="{FF2B5EF4-FFF2-40B4-BE49-F238E27FC236}">
                <a16:creationId xmlns:a16="http://schemas.microsoft.com/office/drawing/2014/main" id="{32BD50DC-28E5-EEBA-187D-22C69718D98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99277" y="4326358"/>
            <a:ext cx="814796" cy="738268"/>
          </a:xfrm>
          <a:prstGeom prst="rect">
            <a:avLst/>
          </a:prstGeom>
        </p:spPr>
      </p:pic>
      <p:pic>
        <p:nvPicPr>
          <p:cNvPr id="48" name="Picture 47">
            <a:extLst>
              <a:ext uri="{FF2B5EF4-FFF2-40B4-BE49-F238E27FC236}">
                <a16:creationId xmlns:a16="http://schemas.microsoft.com/office/drawing/2014/main" id="{273D88D9-AB80-419A-EAB0-5A3A3BB4470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277623" y="3117871"/>
            <a:ext cx="292606" cy="292606"/>
          </a:xfrm>
          <a:prstGeom prst="rect">
            <a:avLst/>
          </a:prstGeom>
        </p:spPr>
      </p:pic>
      <p:pic>
        <p:nvPicPr>
          <p:cNvPr id="49" name="Picture 48">
            <a:extLst>
              <a:ext uri="{FF2B5EF4-FFF2-40B4-BE49-F238E27FC236}">
                <a16:creationId xmlns:a16="http://schemas.microsoft.com/office/drawing/2014/main" id="{77096E1F-6604-A59C-81CC-6C9C92443F2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7820752">
            <a:off x="210491" y="2824116"/>
            <a:ext cx="185176" cy="185176"/>
          </a:xfrm>
          <a:prstGeom prst="rect">
            <a:avLst/>
          </a:prstGeom>
        </p:spPr>
      </p:pic>
      <p:pic>
        <p:nvPicPr>
          <p:cNvPr id="51" name="Picture 50">
            <a:extLst>
              <a:ext uri="{FF2B5EF4-FFF2-40B4-BE49-F238E27FC236}">
                <a16:creationId xmlns:a16="http://schemas.microsoft.com/office/drawing/2014/main" id="{EAA80D65-74C1-7317-2F79-DBBA776EC472}"/>
              </a:ext>
            </a:extLst>
          </p:cNvPr>
          <p:cNvPicPr>
            <a:picLocks noChangeAspect="1"/>
          </p:cNvPicPr>
          <p:nvPr/>
        </p:nvPicPr>
        <p:blipFill>
          <a:blip r:embed="rId18"/>
          <a:stretch>
            <a:fillRect/>
          </a:stretch>
        </p:blipFill>
        <p:spPr>
          <a:xfrm>
            <a:off x="564544" y="1002551"/>
            <a:ext cx="419100" cy="371475"/>
          </a:xfrm>
          <a:prstGeom prst="rect">
            <a:avLst/>
          </a:prstGeom>
        </p:spPr>
      </p:pic>
      <p:pic>
        <p:nvPicPr>
          <p:cNvPr id="53" name="Picture 52">
            <a:extLst>
              <a:ext uri="{FF2B5EF4-FFF2-40B4-BE49-F238E27FC236}">
                <a16:creationId xmlns:a16="http://schemas.microsoft.com/office/drawing/2014/main" id="{667AF719-A7B0-00C0-2568-35148548AEA2}"/>
              </a:ext>
            </a:extLst>
          </p:cNvPr>
          <p:cNvPicPr>
            <a:picLocks noChangeAspect="1"/>
          </p:cNvPicPr>
          <p:nvPr/>
        </p:nvPicPr>
        <p:blipFill>
          <a:blip r:embed="rId19"/>
          <a:stretch>
            <a:fillRect/>
          </a:stretch>
        </p:blipFill>
        <p:spPr>
          <a:xfrm>
            <a:off x="796965" y="1875676"/>
            <a:ext cx="285750" cy="371475"/>
          </a:xfrm>
          <a:prstGeom prst="rect">
            <a:avLst/>
          </a:prstGeom>
        </p:spPr>
      </p:pic>
      <p:pic>
        <p:nvPicPr>
          <p:cNvPr id="55" name="Picture 54">
            <a:extLst>
              <a:ext uri="{FF2B5EF4-FFF2-40B4-BE49-F238E27FC236}">
                <a16:creationId xmlns:a16="http://schemas.microsoft.com/office/drawing/2014/main" id="{96AA765E-4CE9-C8D0-AA0E-E01DC10801BA}"/>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64658" y="2168914"/>
            <a:ext cx="244758" cy="284602"/>
          </a:xfrm>
          <a:prstGeom prst="rect">
            <a:avLst/>
          </a:prstGeom>
        </p:spPr>
      </p:pic>
      <p:pic>
        <p:nvPicPr>
          <p:cNvPr id="57" name="Picture 56">
            <a:extLst>
              <a:ext uri="{FF2B5EF4-FFF2-40B4-BE49-F238E27FC236}">
                <a16:creationId xmlns:a16="http://schemas.microsoft.com/office/drawing/2014/main" id="{25A6BE8C-A902-0A85-00DF-3D459921ADEE}"/>
              </a:ext>
            </a:extLst>
          </p:cNvPr>
          <p:cNvPicPr>
            <a:picLocks noChangeAspect="1"/>
          </p:cNvPicPr>
          <p:nvPr/>
        </p:nvPicPr>
        <p:blipFill>
          <a:blip r:embed="rId21"/>
          <a:stretch>
            <a:fillRect/>
          </a:stretch>
        </p:blipFill>
        <p:spPr>
          <a:xfrm>
            <a:off x="8272350" y="1002890"/>
            <a:ext cx="219075" cy="342900"/>
          </a:xfrm>
          <a:prstGeom prst="rect">
            <a:avLst/>
          </a:prstGeom>
        </p:spPr>
      </p:pic>
      <p:pic>
        <p:nvPicPr>
          <p:cNvPr id="59" name="Picture 58">
            <a:extLst>
              <a:ext uri="{FF2B5EF4-FFF2-40B4-BE49-F238E27FC236}">
                <a16:creationId xmlns:a16="http://schemas.microsoft.com/office/drawing/2014/main" id="{C3629CD9-19D9-7C4E-B824-66BF83A758CC}"/>
              </a:ext>
            </a:extLst>
          </p:cNvPr>
          <p:cNvPicPr>
            <a:picLocks noChangeAspect="1"/>
          </p:cNvPicPr>
          <p:nvPr/>
        </p:nvPicPr>
        <p:blipFill>
          <a:blip r:embed="rId22"/>
          <a:stretch>
            <a:fillRect/>
          </a:stretch>
        </p:blipFill>
        <p:spPr>
          <a:xfrm>
            <a:off x="8649648" y="1762353"/>
            <a:ext cx="257175" cy="152400"/>
          </a:xfrm>
          <a:prstGeom prst="rect">
            <a:avLst/>
          </a:prstGeom>
        </p:spPr>
      </p:pic>
      <p:pic>
        <p:nvPicPr>
          <p:cNvPr id="61" name="Picture 60">
            <a:extLst>
              <a:ext uri="{FF2B5EF4-FFF2-40B4-BE49-F238E27FC236}">
                <a16:creationId xmlns:a16="http://schemas.microsoft.com/office/drawing/2014/main" id="{D7444422-A583-8696-5D98-EF211BEF11E2}"/>
              </a:ext>
            </a:extLst>
          </p:cNvPr>
          <p:cNvPicPr>
            <a:picLocks noChangeAspect="1"/>
          </p:cNvPicPr>
          <p:nvPr/>
        </p:nvPicPr>
        <p:blipFill>
          <a:blip r:embed="rId23"/>
          <a:stretch>
            <a:fillRect/>
          </a:stretch>
        </p:blipFill>
        <p:spPr>
          <a:xfrm>
            <a:off x="8152127" y="2362127"/>
            <a:ext cx="361950" cy="238125"/>
          </a:xfrm>
          <a:prstGeom prst="rect">
            <a:avLst/>
          </a:prstGeom>
        </p:spPr>
      </p:pic>
      <p:pic>
        <p:nvPicPr>
          <p:cNvPr id="62" name="Picture 61">
            <a:extLst>
              <a:ext uri="{FF2B5EF4-FFF2-40B4-BE49-F238E27FC236}">
                <a16:creationId xmlns:a16="http://schemas.microsoft.com/office/drawing/2014/main" id="{F98315BC-6402-312A-0A4F-75954B67231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19690637">
            <a:off x="8806125" y="2087260"/>
            <a:ext cx="292606" cy="292606"/>
          </a:xfrm>
          <a:prstGeom prst="rect">
            <a:avLst/>
          </a:prstGeom>
        </p:spPr>
      </p:pic>
    </p:spTree>
    <p:extLst>
      <p:ext uri="{BB962C8B-B14F-4D97-AF65-F5344CB8AC3E}">
        <p14:creationId xmlns:p14="http://schemas.microsoft.com/office/powerpoint/2010/main" val="4131229346"/>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breeze.wav"/>
          </p:stSnd>
        </p:sndAc>
      </p:transition>
    </mc:Choice>
    <mc:Fallback xmlns="">
      <p:transition spd="slow">
        <p:sndAc>
          <p:stSnd>
            <p:snd r:embed="rId2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
                                      <p:cBhvr>
                                        <p:cTn id="6" dur="1" fill="hold"/>
                                        <p:tgtEl>
                                          <p:spTgt spid="33"/>
                                        </p:tgtEl>
                                      </p:cBhvr>
                                    </p:cmd>
                                  </p:childTnLst>
                                </p:cTn>
                              </p:par>
                              <p:par>
                                <p:cTn id="7" presetID="8" presetClass="emph" presetSubtype="0" repeatCount="indefinite" fill="hold" nodeType="withEffect">
                                  <p:stCondLst>
                                    <p:cond delay="0"/>
                                  </p:stCondLst>
                                  <p:childTnLst>
                                    <p:animRot by="21600000">
                                      <p:cBhvr>
                                        <p:cTn id="8" dur="3000" fill="hold"/>
                                        <p:tgtEl>
                                          <p:spTgt spid="11"/>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10"/>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9"/>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8"/>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7"/>
                                        </p:tgtEl>
                                        <p:attrNameLst>
                                          <p:attrName>r</p:attrName>
                                        </p:attrNameLst>
                                      </p:cBhvr>
                                    </p:animRot>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00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50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20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anim calcmode="lin" valueType="num">
                                      <p:cBhvr>
                                        <p:cTn id="40" dur="500" fill="hold"/>
                                        <p:tgtEl>
                                          <p:spTgt spid="19"/>
                                        </p:tgtEl>
                                        <p:attrNameLst>
                                          <p:attrName>ppt_x</p:attrName>
                                        </p:attrNameLst>
                                      </p:cBhvr>
                                      <p:tavLst>
                                        <p:tav tm="0">
                                          <p:val>
                                            <p:strVal val="#ppt_x"/>
                                          </p:val>
                                        </p:tav>
                                        <p:tav tm="100000">
                                          <p:val>
                                            <p:strVal val="#ppt_x"/>
                                          </p:val>
                                        </p:tav>
                                      </p:tavLst>
                                    </p:anim>
                                    <p:anim calcmode="lin" valueType="num">
                                      <p:cBhvr>
                                        <p:cTn id="4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2449">
                <p:cTn id="42" fill="hold" display="0">
                  <p:stCondLst>
                    <p:cond delay="indefinite"/>
                  </p:stCondLst>
                  <p:endCondLst>
                    <p:cond evt="onStopAudio" delay="0">
                      <p:tgtEl>
                        <p:sldTgt/>
                      </p:tgtEl>
                    </p:cond>
                  </p:endCondLst>
                </p:cTn>
                <p:tgtEl>
                  <p:spTgt spid="33"/>
                </p:tgtEl>
              </p:cMediaNode>
            </p:audio>
          </p:childTnLst>
        </p:cTn>
      </p:par>
    </p:tnLst>
    <p:bldLst>
      <p:bldP spid="12" grpId="0"/>
      <p:bldP spid="14" grpId="0"/>
      <p:bldP spid="16" grpId="0"/>
      <p:bldP spid="1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30"/>
        <p:cNvGrpSpPr/>
        <p:nvPr/>
      </p:nvGrpSpPr>
      <p:grpSpPr>
        <a:xfrm>
          <a:off x="0" y="0"/>
          <a:ext cx="0" cy="0"/>
          <a:chOff x="0" y="0"/>
          <a:chExt cx="0" cy="0"/>
        </a:xfrm>
      </p:grpSpPr>
      <p:pic>
        <p:nvPicPr>
          <p:cNvPr id="4" name="Picture 3">
            <a:extLst>
              <a:ext uri="{FF2B5EF4-FFF2-40B4-BE49-F238E27FC236}">
                <a16:creationId xmlns:a16="http://schemas.microsoft.com/office/drawing/2014/main" id="{0180A7A4-F1D6-2EFF-5D08-79FBFF331E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0307" y="548268"/>
            <a:ext cx="8137702" cy="4044987"/>
          </a:xfrm>
          <a:prstGeom prst="rect">
            <a:avLst/>
          </a:prstGeom>
        </p:spPr>
      </p:pic>
      <p:sp>
        <p:nvSpPr>
          <p:cNvPr id="5936" name="Google Shape;5936;p39"/>
          <p:cNvSpPr/>
          <p:nvPr/>
        </p:nvSpPr>
        <p:spPr>
          <a:xfrm>
            <a:off x="8804392" y="137492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37" name="Google Shape;5937;p39"/>
          <p:cNvSpPr/>
          <p:nvPr/>
        </p:nvSpPr>
        <p:spPr>
          <a:xfrm>
            <a:off x="6323667" y="664045"/>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38" name="Google Shape;5938;p39"/>
          <p:cNvSpPr/>
          <p:nvPr/>
        </p:nvSpPr>
        <p:spPr>
          <a:xfrm>
            <a:off x="7700754" y="82887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39" name="Google Shape;5939;p39"/>
          <p:cNvSpPr/>
          <p:nvPr/>
        </p:nvSpPr>
        <p:spPr>
          <a:xfrm>
            <a:off x="8874829" y="2601546"/>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40" name="Google Shape;5940;p39"/>
          <p:cNvSpPr/>
          <p:nvPr/>
        </p:nvSpPr>
        <p:spPr>
          <a:xfrm>
            <a:off x="5971029" y="89942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41" name="Google Shape;5941;p39"/>
          <p:cNvSpPr/>
          <p:nvPr/>
        </p:nvSpPr>
        <p:spPr>
          <a:xfrm>
            <a:off x="8639379" y="23022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42" name="Google Shape;5942;p39"/>
          <p:cNvSpPr txBox="1">
            <a:spLocks noGrp="1"/>
          </p:cNvSpPr>
          <p:nvPr>
            <p:ph type="title"/>
          </p:nvPr>
        </p:nvSpPr>
        <p:spPr>
          <a:xfrm>
            <a:off x="5489760" y="2061747"/>
            <a:ext cx="2791118" cy="981008"/>
          </a:xfrm>
          <a:prstGeom prst="rect">
            <a:avLst/>
          </a:prstGeom>
        </p:spPr>
        <p:txBody>
          <a:bodyPr spcFirstLastPara="1" wrap="none" lIns="91425" tIns="91425" rIns="91425" bIns="91425" anchor="ctr" anchorCtr="0">
            <a:spAutoFit/>
          </a:bodyPr>
          <a:lstStyle/>
          <a:p>
            <a:r>
              <a:rPr lang="vi-VN" dirty="0">
                <a:latin typeface="Comic Sans MS" panose="030F0702030302020204" pitchFamily="66" charset="0"/>
              </a:rPr>
              <a:t>Warm</a:t>
            </a:r>
            <a:r>
              <a:rPr lang="en-US" dirty="0">
                <a:latin typeface="Comic Sans MS" panose="030F0702030302020204" pitchFamily="66" charset="0"/>
              </a:rPr>
              <a:t>-</a:t>
            </a:r>
            <a:r>
              <a:rPr lang="vi-VN" dirty="0">
                <a:latin typeface="Comic Sans MS" panose="030F0702030302020204" pitchFamily="66" charset="0"/>
              </a:rPr>
              <a:t>up</a:t>
            </a:r>
            <a:endParaRPr dirty="0">
              <a:latin typeface="Comic Sans MS" panose="030F0702030302020204" pitchFamily="66" charset="0"/>
            </a:endParaRPr>
          </a:p>
        </p:txBody>
      </p:sp>
      <p:sp>
        <p:nvSpPr>
          <p:cNvPr id="6167" name="Google Shape;6167;p39"/>
          <p:cNvSpPr/>
          <p:nvPr/>
        </p:nvSpPr>
        <p:spPr>
          <a:xfrm>
            <a:off x="409879" y="984796"/>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6168" name="Google Shape;6168;p39"/>
          <p:cNvSpPr/>
          <p:nvPr/>
        </p:nvSpPr>
        <p:spPr>
          <a:xfrm>
            <a:off x="1998904" y="53817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pic>
        <p:nvPicPr>
          <p:cNvPr id="2" name="Picture 1">
            <a:extLst>
              <a:ext uri="{FF2B5EF4-FFF2-40B4-BE49-F238E27FC236}">
                <a16:creationId xmlns:a16="http://schemas.microsoft.com/office/drawing/2014/main" id="{B60F55FF-0F1A-D144-66DC-49BE406F84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41514" y="169307"/>
            <a:ext cx="1173108" cy="562483"/>
          </a:xfrm>
          <a:prstGeom prst="rect">
            <a:avLst/>
          </a:prstGeom>
        </p:spPr>
      </p:pic>
      <p:pic>
        <p:nvPicPr>
          <p:cNvPr id="63" name="happy-ukulele-7464">
            <a:hlinkClick r:id="" action="ppaction://media"/>
            <a:extLst>
              <a:ext uri="{FF2B5EF4-FFF2-40B4-BE49-F238E27FC236}">
                <a16:creationId xmlns:a16="http://schemas.microsoft.com/office/drawing/2014/main" id="{0097D859-D149-CBB8-E334-43CE697B7D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71582" y="-593906"/>
            <a:ext cx="457200" cy="457200"/>
          </a:xfrm>
          <a:prstGeom prst="rect">
            <a:avLst/>
          </a:prstGeom>
        </p:spPr>
      </p:pic>
      <p:grpSp>
        <p:nvGrpSpPr>
          <p:cNvPr id="7" name="Group 6">
            <a:extLst>
              <a:ext uri="{FF2B5EF4-FFF2-40B4-BE49-F238E27FC236}">
                <a16:creationId xmlns:a16="http://schemas.microsoft.com/office/drawing/2014/main" id="{7FB086BC-6543-5944-A58E-DB730FA89D66}"/>
              </a:ext>
            </a:extLst>
          </p:cNvPr>
          <p:cNvGrpSpPr/>
          <p:nvPr/>
        </p:nvGrpSpPr>
        <p:grpSpPr>
          <a:xfrm>
            <a:off x="5949696" y="792106"/>
            <a:ext cx="1407758" cy="1378364"/>
            <a:chOff x="5787955" y="895347"/>
            <a:chExt cx="1407758" cy="1378364"/>
          </a:xfrm>
        </p:grpSpPr>
        <p:sp>
          <p:nvSpPr>
            <p:cNvPr id="6" name="Google Shape;524;p28">
              <a:extLst>
                <a:ext uri="{FF2B5EF4-FFF2-40B4-BE49-F238E27FC236}">
                  <a16:creationId xmlns:a16="http://schemas.microsoft.com/office/drawing/2014/main" id="{3D9D83EC-DBA2-DF19-E3F6-9F0E9FE02E3F}"/>
                </a:ext>
              </a:extLst>
            </p:cNvPr>
            <p:cNvSpPr/>
            <p:nvPr/>
          </p:nvSpPr>
          <p:spPr>
            <a:xfrm>
              <a:off x="5787955" y="895347"/>
              <a:ext cx="1407758" cy="1378364"/>
            </a:xfrm>
            <a:custGeom>
              <a:avLst/>
              <a:gdLst/>
              <a:ahLst/>
              <a:cxnLst/>
              <a:rect l="l" t="t" r="r" b="b"/>
              <a:pathLst>
                <a:path w="43260" h="41774" extrusionOk="0">
                  <a:moveTo>
                    <a:pt x="9628" y="2809"/>
                  </a:moveTo>
                  <a:cubicBezTo>
                    <a:pt x="4606" y="6071"/>
                    <a:pt x="-820" y="14989"/>
                    <a:pt x="103" y="21339"/>
                  </a:cubicBezTo>
                  <a:cubicBezTo>
                    <a:pt x="1027" y="27689"/>
                    <a:pt x="9108" y="38398"/>
                    <a:pt x="15169" y="40909"/>
                  </a:cubicBezTo>
                  <a:cubicBezTo>
                    <a:pt x="21230" y="43420"/>
                    <a:pt x="31824" y="40014"/>
                    <a:pt x="36471" y="36406"/>
                  </a:cubicBezTo>
                  <a:cubicBezTo>
                    <a:pt x="41118" y="32798"/>
                    <a:pt x="44091" y="25034"/>
                    <a:pt x="43052" y="19261"/>
                  </a:cubicBezTo>
                  <a:cubicBezTo>
                    <a:pt x="42013" y="13488"/>
                    <a:pt x="35807" y="4511"/>
                    <a:pt x="30236" y="1769"/>
                  </a:cubicBezTo>
                  <a:cubicBezTo>
                    <a:pt x="24665" y="-973"/>
                    <a:pt x="14650" y="-453"/>
                    <a:pt x="9628" y="2809"/>
                  </a:cubicBezTo>
                  <a:close/>
                </a:path>
              </a:pathLst>
            </a:cu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anchor="ctr"/>
            <a:lstStyle/>
            <a:p>
              <a:pPr algn="ctr"/>
              <a:endParaRPr lang="vi-VN" sz="9600" dirty="0">
                <a:solidFill>
                  <a:srgbClr val="C00000"/>
                </a:solidFill>
              </a:endParaRPr>
            </a:p>
          </p:txBody>
        </p:sp>
        <p:sp>
          <p:nvSpPr>
            <p:cNvPr id="5" name="TextBox 4">
              <a:extLst>
                <a:ext uri="{FF2B5EF4-FFF2-40B4-BE49-F238E27FC236}">
                  <a16:creationId xmlns:a16="http://schemas.microsoft.com/office/drawing/2014/main" id="{93310129-D961-7632-A4C3-5BBFFE17BCE8}"/>
                </a:ext>
              </a:extLst>
            </p:cNvPr>
            <p:cNvSpPr txBox="1"/>
            <p:nvPr/>
          </p:nvSpPr>
          <p:spPr>
            <a:xfrm>
              <a:off x="5938124" y="1064080"/>
              <a:ext cx="1082348" cy="1107996"/>
            </a:xfrm>
            <a:prstGeom prst="rect">
              <a:avLst/>
            </a:prstGeom>
            <a:noFill/>
          </p:spPr>
          <p:txBody>
            <a:bodyPr wrap="none" rtlCol="0">
              <a:spAutoFit/>
            </a:bodyPr>
            <a:lstStyle/>
            <a:p>
              <a:r>
                <a:rPr lang="en-US" sz="6600" dirty="0">
                  <a:solidFill>
                    <a:schemeClr val="bg1">
                      <a:lumMod val="20000"/>
                      <a:lumOff val="80000"/>
                    </a:schemeClr>
                  </a:solidFill>
                  <a:latin typeface="Comic Sans MS" panose="030F0702030302020204" pitchFamily="66" charset="0"/>
                </a:rPr>
                <a:t>01</a:t>
              </a:r>
            </a:p>
          </p:txBody>
        </p:sp>
      </p:grpSp>
      <p:pic>
        <p:nvPicPr>
          <p:cNvPr id="23" name="Picture 22">
            <a:extLst>
              <a:ext uri="{FF2B5EF4-FFF2-40B4-BE49-F238E27FC236}">
                <a16:creationId xmlns:a16="http://schemas.microsoft.com/office/drawing/2014/main" id="{0521734F-BE84-871C-4D11-8356ADFDB20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3042755"/>
            <a:ext cx="4270248" cy="19884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5000"/>
                                  </p:iterate>
                                  <p:childTnLst>
                                    <p:animMotion origin="layout" path="M -1.38889E-6 3.7037E-6 L -1.38889E-6 -0.07223 " pathEditMode="relative" rAng="0" ptsTypes="AA">
                                      <p:cBhvr>
                                        <p:cTn id="6" dur="1500" accel="50000" decel="50000" autoRev="1" fill="hold">
                                          <p:stCondLst>
                                            <p:cond delay="0"/>
                                          </p:stCondLst>
                                        </p:cTn>
                                        <p:tgtEl>
                                          <p:spTgt spid="5942"/>
                                        </p:tgtEl>
                                        <p:attrNameLst>
                                          <p:attrName>ppt_x</p:attrName>
                                          <p:attrName>ppt_y</p:attrName>
                                        </p:attrNameLst>
                                      </p:cBhvr>
                                      <p:rCtr x="0" y="-3611"/>
                                    </p:animMotion>
                                    <p:animRot by="1500000">
                                      <p:cBhvr>
                                        <p:cTn id="7" dur="750" fill="hold">
                                          <p:stCondLst>
                                            <p:cond delay="0"/>
                                          </p:stCondLst>
                                        </p:cTn>
                                        <p:tgtEl>
                                          <p:spTgt spid="5942"/>
                                        </p:tgtEl>
                                        <p:attrNameLst>
                                          <p:attrName>r</p:attrName>
                                        </p:attrNameLst>
                                      </p:cBhvr>
                                    </p:animRot>
                                    <p:animRot by="-1500000">
                                      <p:cBhvr>
                                        <p:cTn id="8" dur="750" fill="hold">
                                          <p:stCondLst>
                                            <p:cond delay="750"/>
                                          </p:stCondLst>
                                        </p:cTn>
                                        <p:tgtEl>
                                          <p:spTgt spid="5942"/>
                                        </p:tgtEl>
                                        <p:attrNameLst>
                                          <p:attrName>r</p:attrName>
                                        </p:attrNameLst>
                                      </p:cBhvr>
                                    </p:animRot>
                                    <p:animRot by="-1500000">
                                      <p:cBhvr>
                                        <p:cTn id="9" dur="750" fill="hold">
                                          <p:stCondLst>
                                            <p:cond delay="1500"/>
                                          </p:stCondLst>
                                        </p:cTn>
                                        <p:tgtEl>
                                          <p:spTgt spid="5942"/>
                                        </p:tgtEl>
                                        <p:attrNameLst>
                                          <p:attrName>r</p:attrName>
                                        </p:attrNameLst>
                                      </p:cBhvr>
                                    </p:animRot>
                                    <p:animRot by="1500000">
                                      <p:cBhvr>
                                        <p:cTn id="10" dur="750" fill="hold">
                                          <p:stCondLst>
                                            <p:cond delay="2250"/>
                                          </p:stCondLst>
                                        </p:cTn>
                                        <p:tgtEl>
                                          <p:spTgt spid="5942"/>
                                        </p:tgtEl>
                                        <p:attrNameLst>
                                          <p:attrName>r</p:attrName>
                                        </p:attrNameLst>
                                      </p:cBhvr>
                                    </p:animRot>
                                  </p:childTnLst>
                                </p:cTn>
                              </p:par>
                              <p:par>
                                <p:cTn id="11" presetID="1" presetClass="mediacall" presetSubtype="0" fill="hold" nodeType="withEffect">
                                  <p:stCondLst>
                                    <p:cond delay="0"/>
                                  </p:stCondLst>
                                  <p:childTnLst>
                                    <p:cmd type="call" cmd="playFrom(0.0)">
                                      <p:cBhvr>
                                        <p:cTn id="12" dur="95033"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p:cTn id="13" fill="hold" display="0">
                  <p:stCondLst>
                    <p:cond delay="indefinite"/>
                  </p:stCondLst>
                  <p:endCondLst>
                    <p:cond evt="onStopAudio" delay="0">
                      <p:tgtEl>
                        <p:sldTgt/>
                      </p:tgtEl>
                    </p:cond>
                  </p:endCondLst>
                </p:cTn>
                <p:tgtEl>
                  <p:spTgt spid="63"/>
                </p:tgtEl>
              </p:cMediaNode>
            </p:audio>
          </p:childTnLst>
        </p:cTn>
      </p:par>
    </p:tnLst>
    <p:bldLst>
      <p:bldP spid="59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30"/>
        <p:cNvGrpSpPr/>
        <p:nvPr/>
      </p:nvGrpSpPr>
      <p:grpSpPr>
        <a:xfrm>
          <a:off x="0" y="0"/>
          <a:ext cx="0" cy="0"/>
          <a:chOff x="0" y="0"/>
          <a:chExt cx="0" cy="0"/>
        </a:xfrm>
      </p:grpSpPr>
      <p:pic>
        <p:nvPicPr>
          <p:cNvPr id="4" name="Picture 3">
            <a:extLst>
              <a:ext uri="{FF2B5EF4-FFF2-40B4-BE49-F238E27FC236}">
                <a16:creationId xmlns:a16="http://schemas.microsoft.com/office/drawing/2014/main" id="{0180A7A4-F1D6-2EFF-5D08-79FBFF331E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0307" y="548268"/>
            <a:ext cx="8137702" cy="4044987"/>
          </a:xfrm>
          <a:prstGeom prst="rect">
            <a:avLst/>
          </a:prstGeom>
        </p:spPr>
      </p:pic>
      <p:sp>
        <p:nvSpPr>
          <p:cNvPr id="5936" name="Google Shape;5936;p39"/>
          <p:cNvSpPr/>
          <p:nvPr/>
        </p:nvSpPr>
        <p:spPr>
          <a:xfrm>
            <a:off x="8804392" y="137492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37" name="Google Shape;5937;p39"/>
          <p:cNvSpPr/>
          <p:nvPr/>
        </p:nvSpPr>
        <p:spPr>
          <a:xfrm>
            <a:off x="6323667" y="664045"/>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38" name="Google Shape;5938;p39"/>
          <p:cNvSpPr/>
          <p:nvPr/>
        </p:nvSpPr>
        <p:spPr>
          <a:xfrm>
            <a:off x="7700754" y="82887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39" name="Google Shape;5939;p39"/>
          <p:cNvSpPr/>
          <p:nvPr/>
        </p:nvSpPr>
        <p:spPr>
          <a:xfrm>
            <a:off x="8874829" y="2601546"/>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40" name="Google Shape;5940;p39"/>
          <p:cNvSpPr/>
          <p:nvPr/>
        </p:nvSpPr>
        <p:spPr>
          <a:xfrm>
            <a:off x="5971029" y="89942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41" name="Google Shape;5941;p39"/>
          <p:cNvSpPr/>
          <p:nvPr/>
        </p:nvSpPr>
        <p:spPr>
          <a:xfrm>
            <a:off x="8639379" y="23022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42" name="Google Shape;5942;p39"/>
          <p:cNvSpPr txBox="1">
            <a:spLocks noGrp="1"/>
          </p:cNvSpPr>
          <p:nvPr>
            <p:ph type="title"/>
          </p:nvPr>
        </p:nvSpPr>
        <p:spPr>
          <a:xfrm>
            <a:off x="5221415" y="2146776"/>
            <a:ext cx="2827988" cy="723245"/>
          </a:xfrm>
          <a:prstGeom prst="rect">
            <a:avLst/>
          </a:prstGeom>
        </p:spPr>
        <p:txBody>
          <a:bodyPr spcFirstLastPara="1" wrap="none" lIns="91425" tIns="91425" rIns="91425" bIns="91425" anchor="ctr" anchorCtr="0">
            <a:spAutoFit/>
          </a:bodyPr>
          <a:lstStyle/>
          <a:p>
            <a:r>
              <a:rPr lang="en-US" dirty="0">
                <a:latin typeface="Comic Sans MS" panose="030F0702030302020204" pitchFamily="66" charset="0"/>
              </a:rPr>
              <a:t>Presentation</a:t>
            </a:r>
            <a:endParaRPr dirty="0">
              <a:latin typeface="Comic Sans MS" panose="030F0702030302020204" pitchFamily="66" charset="0"/>
            </a:endParaRPr>
          </a:p>
        </p:txBody>
      </p:sp>
      <p:sp>
        <p:nvSpPr>
          <p:cNvPr id="6167" name="Google Shape;6167;p39"/>
          <p:cNvSpPr/>
          <p:nvPr/>
        </p:nvSpPr>
        <p:spPr>
          <a:xfrm>
            <a:off x="409879" y="984796"/>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6168" name="Google Shape;6168;p39"/>
          <p:cNvSpPr/>
          <p:nvPr/>
        </p:nvSpPr>
        <p:spPr>
          <a:xfrm>
            <a:off x="1998904" y="53817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pic>
        <p:nvPicPr>
          <p:cNvPr id="2" name="Picture 1">
            <a:extLst>
              <a:ext uri="{FF2B5EF4-FFF2-40B4-BE49-F238E27FC236}">
                <a16:creationId xmlns:a16="http://schemas.microsoft.com/office/drawing/2014/main" id="{B60F55FF-0F1A-D144-66DC-49BE406F84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41514" y="169307"/>
            <a:ext cx="1173108" cy="562483"/>
          </a:xfrm>
          <a:prstGeom prst="rect">
            <a:avLst/>
          </a:prstGeom>
        </p:spPr>
      </p:pic>
      <p:pic>
        <p:nvPicPr>
          <p:cNvPr id="63" name="happy-ukulele-7464">
            <a:hlinkClick r:id="" action="ppaction://media"/>
            <a:extLst>
              <a:ext uri="{FF2B5EF4-FFF2-40B4-BE49-F238E27FC236}">
                <a16:creationId xmlns:a16="http://schemas.microsoft.com/office/drawing/2014/main" id="{0097D859-D149-CBB8-E334-43CE697B7D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71582" y="-593906"/>
            <a:ext cx="457200" cy="457200"/>
          </a:xfrm>
          <a:prstGeom prst="rect">
            <a:avLst/>
          </a:prstGeom>
        </p:spPr>
      </p:pic>
      <p:grpSp>
        <p:nvGrpSpPr>
          <p:cNvPr id="7" name="Group 6">
            <a:extLst>
              <a:ext uri="{FF2B5EF4-FFF2-40B4-BE49-F238E27FC236}">
                <a16:creationId xmlns:a16="http://schemas.microsoft.com/office/drawing/2014/main" id="{7FB086BC-6543-5944-A58E-DB730FA89D66}"/>
              </a:ext>
            </a:extLst>
          </p:cNvPr>
          <p:cNvGrpSpPr/>
          <p:nvPr/>
        </p:nvGrpSpPr>
        <p:grpSpPr>
          <a:xfrm>
            <a:off x="5949696" y="792106"/>
            <a:ext cx="1407758" cy="1378364"/>
            <a:chOff x="5787955" y="895347"/>
            <a:chExt cx="1407758" cy="1378364"/>
          </a:xfrm>
        </p:grpSpPr>
        <p:sp>
          <p:nvSpPr>
            <p:cNvPr id="6" name="Google Shape;524;p28">
              <a:extLst>
                <a:ext uri="{FF2B5EF4-FFF2-40B4-BE49-F238E27FC236}">
                  <a16:creationId xmlns:a16="http://schemas.microsoft.com/office/drawing/2014/main" id="{3D9D83EC-DBA2-DF19-E3F6-9F0E9FE02E3F}"/>
                </a:ext>
              </a:extLst>
            </p:cNvPr>
            <p:cNvSpPr/>
            <p:nvPr/>
          </p:nvSpPr>
          <p:spPr>
            <a:xfrm>
              <a:off x="5787955" y="895347"/>
              <a:ext cx="1407758" cy="1378364"/>
            </a:xfrm>
            <a:custGeom>
              <a:avLst/>
              <a:gdLst/>
              <a:ahLst/>
              <a:cxnLst/>
              <a:rect l="l" t="t" r="r" b="b"/>
              <a:pathLst>
                <a:path w="43260" h="41774" extrusionOk="0">
                  <a:moveTo>
                    <a:pt x="9628" y="2809"/>
                  </a:moveTo>
                  <a:cubicBezTo>
                    <a:pt x="4606" y="6071"/>
                    <a:pt x="-820" y="14989"/>
                    <a:pt x="103" y="21339"/>
                  </a:cubicBezTo>
                  <a:cubicBezTo>
                    <a:pt x="1027" y="27689"/>
                    <a:pt x="9108" y="38398"/>
                    <a:pt x="15169" y="40909"/>
                  </a:cubicBezTo>
                  <a:cubicBezTo>
                    <a:pt x="21230" y="43420"/>
                    <a:pt x="31824" y="40014"/>
                    <a:pt x="36471" y="36406"/>
                  </a:cubicBezTo>
                  <a:cubicBezTo>
                    <a:pt x="41118" y="32798"/>
                    <a:pt x="44091" y="25034"/>
                    <a:pt x="43052" y="19261"/>
                  </a:cubicBezTo>
                  <a:cubicBezTo>
                    <a:pt x="42013" y="13488"/>
                    <a:pt x="35807" y="4511"/>
                    <a:pt x="30236" y="1769"/>
                  </a:cubicBezTo>
                  <a:cubicBezTo>
                    <a:pt x="24665" y="-973"/>
                    <a:pt x="14650" y="-453"/>
                    <a:pt x="9628" y="2809"/>
                  </a:cubicBezTo>
                  <a:close/>
                </a:path>
              </a:pathLst>
            </a:cu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anchor="ctr"/>
            <a:lstStyle/>
            <a:p>
              <a:pPr algn="ctr"/>
              <a:endParaRPr lang="vi-VN" sz="9600" dirty="0">
                <a:solidFill>
                  <a:srgbClr val="C00000"/>
                </a:solidFill>
              </a:endParaRPr>
            </a:p>
          </p:txBody>
        </p:sp>
        <p:sp>
          <p:nvSpPr>
            <p:cNvPr id="5" name="TextBox 4">
              <a:extLst>
                <a:ext uri="{FF2B5EF4-FFF2-40B4-BE49-F238E27FC236}">
                  <a16:creationId xmlns:a16="http://schemas.microsoft.com/office/drawing/2014/main" id="{93310129-D961-7632-A4C3-5BBFFE17BCE8}"/>
                </a:ext>
              </a:extLst>
            </p:cNvPr>
            <p:cNvSpPr txBox="1"/>
            <p:nvPr/>
          </p:nvSpPr>
          <p:spPr>
            <a:xfrm>
              <a:off x="5938124" y="1064080"/>
              <a:ext cx="1217000" cy="1107996"/>
            </a:xfrm>
            <a:prstGeom prst="rect">
              <a:avLst/>
            </a:prstGeom>
            <a:noFill/>
          </p:spPr>
          <p:txBody>
            <a:bodyPr wrap="none" rtlCol="0">
              <a:spAutoFit/>
            </a:bodyPr>
            <a:lstStyle/>
            <a:p>
              <a:r>
                <a:rPr lang="en-US" sz="6600" dirty="0">
                  <a:solidFill>
                    <a:schemeClr val="bg1">
                      <a:lumMod val="20000"/>
                      <a:lumOff val="80000"/>
                    </a:schemeClr>
                  </a:solidFill>
                  <a:latin typeface="Comic Sans MS" panose="030F0702030302020204" pitchFamily="66" charset="0"/>
                </a:rPr>
                <a:t>02</a:t>
              </a:r>
            </a:p>
          </p:txBody>
        </p:sp>
      </p:grpSp>
      <p:pic>
        <p:nvPicPr>
          <p:cNvPr id="23" name="Picture 22">
            <a:extLst>
              <a:ext uri="{FF2B5EF4-FFF2-40B4-BE49-F238E27FC236}">
                <a16:creationId xmlns:a16="http://schemas.microsoft.com/office/drawing/2014/main" id="{0521734F-BE84-871C-4D11-8356ADFDB20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3042755"/>
            <a:ext cx="4270248" cy="1988485"/>
          </a:xfrm>
          <a:prstGeom prst="rect">
            <a:avLst/>
          </a:prstGeom>
        </p:spPr>
      </p:pic>
    </p:spTree>
    <p:extLst>
      <p:ext uri="{BB962C8B-B14F-4D97-AF65-F5344CB8AC3E}">
        <p14:creationId xmlns:p14="http://schemas.microsoft.com/office/powerpoint/2010/main" val="4047241536"/>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5000"/>
                                  </p:iterate>
                                  <p:childTnLst>
                                    <p:animMotion origin="layout" path="M -1.38889E-6 3.7037E-6 L -1.38889E-6 -0.07223 " pathEditMode="relative" rAng="0" ptsTypes="AA">
                                      <p:cBhvr>
                                        <p:cTn id="6" dur="1500" accel="50000" decel="50000" autoRev="1" fill="hold">
                                          <p:stCondLst>
                                            <p:cond delay="0"/>
                                          </p:stCondLst>
                                        </p:cTn>
                                        <p:tgtEl>
                                          <p:spTgt spid="5942"/>
                                        </p:tgtEl>
                                        <p:attrNameLst>
                                          <p:attrName>ppt_x</p:attrName>
                                          <p:attrName>ppt_y</p:attrName>
                                        </p:attrNameLst>
                                      </p:cBhvr>
                                      <p:rCtr x="0" y="-3611"/>
                                    </p:animMotion>
                                    <p:animRot by="1500000">
                                      <p:cBhvr>
                                        <p:cTn id="7" dur="750" fill="hold">
                                          <p:stCondLst>
                                            <p:cond delay="0"/>
                                          </p:stCondLst>
                                        </p:cTn>
                                        <p:tgtEl>
                                          <p:spTgt spid="5942"/>
                                        </p:tgtEl>
                                        <p:attrNameLst>
                                          <p:attrName>r</p:attrName>
                                        </p:attrNameLst>
                                      </p:cBhvr>
                                    </p:animRot>
                                    <p:animRot by="-1500000">
                                      <p:cBhvr>
                                        <p:cTn id="8" dur="750" fill="hold">
                                          <p:stCondLst>
                                            <p:cond delay="750"/>
                                          </p:stCondLst>
                                        </p:cTn>
                                        <p:tgtEl>
                                          <p:spTgt spid="5942"/>
                                        </p:tgtEl>
                                        <p:attrNameLst>
                                          <p:attrName>r</p:attrName>
                                        </p:attrNameLst>
                                      </p:cBhvr>
                                    </p:animRot>
                                    <p:animRot by="-1500000">
                                      <p:cBhvr>
                                        <p:cTn id="9" dur="750" fill="hold">
                                          <p:stCondLst>
                                            <p:cond delay="1500"/>
                                          </p:stCondLst>
                                        </p:cTn>
                                        <p:tgtEl>
                                          <p:spTgt spid="5942"/>
                                        </p:tgtEl>
                                        <p:attrNameLst>
                                          <p:attrName>r</p:attrName>
                                        </p:attrNameLst>
                                      </p:cBhvr>
                                    </p:animRot>
                                    <p:animRot by="1500000">
                                      <p:cBhvr>
                                        <p:cTn id="10" dur="750" fill="hold">
                                          <p:stCondLst>
                                            <p:cond delay="2250"/>
                                          </p:stCondLst>
                                        </p:cTn>
                                        <p:tgtEl>
                                          <p:spTgt spid="5942"/>
                                        </p:tgtEl>
                                        <p:attrNameLst>
                                          <p:attrName>r</p:attrName>
                                        </p:attrNameLst>
                                      </p:cBhvr>
                                    </p:animRot>
                                  </p:childTnLst>
                                </p:cTn>
                              </p:par>
                              <p:par>
                                <p:cTn id="11" presetID="1" presetClass="mediacall" presetSubtype="0" fill="hold" nodeType="withEffect">
                                  <p:stCondLst>
                                    <p:cond delay="0"/>
                                  </p:stCondLst>
                                  <p:childTnLst>
                                    <p:cmd type="call" cmd="playFrom(0.0)">
                                      <p:cBhvr>
                                        <p:cTn id="12" dur="95033"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p:cTn id="13" fill="hold" display="0">
                  <p:stCondLst>
                    <p:cond delay="indefinite"/>
                  </p:stCondLst>
                  <p:endCondLst>
                    <p:cond evt="onStopAudio" delay="0">
                      <p:tgtEl>
                        <p:sldTgt/>
                      </p:tgtEl>
                    </p:cond>
                  </p:endCondLst>
                </p:cTn>
                <p:tgtEl>
                  <p:spTgt spid="63"/>
                </p:tgtEl>
              </p:cMediaNode>
            </p:audio>
          </p:childTnLst>
        </p:cTn>
      </p:par>
    </p:tnLst>
    <p:bldLst>
      <p:bldP spid="59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73"/>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39CEE0F-0EEC-3C32-6D14-146CDA0E67A5}"/>
              </a:ext>
            </a:extLst>
          </p:cNvPr>
          <p:cNvSpPr/>
          <p:nvPr/>
        </p:nvSpPr>
        <p:spPr>
          <a:xfrm>
            <a:off x="199667" y="554970"/>
            <a:ext cx="8704026" cy="4112370"/>
          </a:xfrm>
          <a:prstGeom prst="roundRect">
            <a:avLst/>
          </a:prstGeom>
          <a:solidFill>
            <a:schemeClr val="tx2">
              <a:lumMod val="60000"/>
              <a:lumOff val="40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9921B83-7E10-1459-816A-253E720E1E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089" y="4016581"/>
            <a:ext cx="618302" cy="1099203"/>
          </a:xfrm>
          <a:prstGeom prst="rect">
            <a:avLst/>
          </a:prstGeom>
        </p:spPr>
      </p:pic>
      <p:pic>
        <p:nvPicPr>
          <p:cNvPr id="10" name="Picture 9">
            <a:extLst>
              <a:ext uri="{FF2B5EF4-FFF2-40B4-BE49-F238E27FC236}">
                <a16:creationId xmlns:a16="http://schemas.microsoft.com/office/drawing/2014/main" id="{1E5F1D3E-341E-18A7-4A7B-412D953601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5036" y="4543340"/>
            <a:ext cx="690819" cy="625935"/>
          </a:xfrm>
          <a:prstGeom prst="rect">
            <a:avLst/>
          </a:prstGeom>
        </p:spPr>
      </p:pic>
      <p:pic>
        <p:nvPicPr>
          <p:cNvPr id="11" name="Picture 10">
            <a:extLst>
              <a:ext uri="{FF2B5EF4-FFF2-40B4-BE49-F238E27FC236}">
                <a16:creationId xmlns:a16="http://schemas.microsoft.com/office/drawing/2014/main" id="{015B3A4D-DA69-EFBB-66D1-B09AE37C2A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37016" y="4374734"/>
            <a:ext cx="292606" cy="292606"/>
          </a:xfrm>
          <a:prstGeom prst="rect">
            <a:avLst/>
          </a:prstGeom>
        </p:spPr>
      </p:pic>
      <p:pic>
        <p:nvPicPr>
          <p:cNvPr id="12" name="Picture 11">
            <a:extLst>
              <a:ext uri="{FF2B5EF4-FFF2-40B4-BE49-F238E27FC236}">
                <a16:creationId xmlns:a16="http://schemas.microsoft.com/office/drawing/2014/main" id="{93F41C3A-0F03-54A0-14DC-76FD274EBA9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9667" y="2912868"/>
            <a:ext cx="244758" cy="284602"/>
          </a:xfrm>
          <a:prstGeom prst="rect">
            <a:avLst/>
          </a:prstGeom>
        </p:spPr>
      </p:pic>
      <p:pic>
        <p:nvPicPr>
          <p:cNvPr id="13" name="Picture 12">
            <a:extLst>
              <a:ext uri="{FF2B5EF4-FFF2-40B4-BE49-F238E27FC236}">
                <a16:creationId xmlns:a16="http://schemas.microsoft.com/office/drawing/2014/main" id="{10E93C54-9A88-1D80-B5F6-61D8125668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70892" y="273728"/>
            <a:ext cx="1173108" cy="562483"/>
          </a:xfrm>
          <a:prstGeom prst="rect">
            <a:avLst/>
          </a:prstGeom>
        </p:spPr>
      </p:pic>
      <p:sp>
        <p:nvSpPr>
          <p:cNvPr id="2" name="TextBox 1">
            <a:extLst>
              <a:ext uri="{FF2B5EF4-FFF2-40B4-BE49-F238E27FC236}">
                <a16:creationId xmlns:a16="http://schemas.microsoft.com/office/drawing/2014/main" id="{72F0BB85-9041-929C-7512-AA4F81607767}"/>
              </a:ext>
            </a:extLst>
          </p:cNvPr>
          <p:cNvSpPr txBox="1"/>
          <p:nvPr/>
        </p:nvSpPr>
        <p:spPr>
          <a:xfrm>
            <a:off x="1071580" y="572885"/>
            <a:ext cx="4025461" cy="340519"/>
          </a:xfrm>
          <a:prstGeom prst="roundRect">
            <a:avLst/>
          </a:prstGeom>
          <a:noFill/>
        </p:spPr>
        <p:txBody>
          <a:bodyPr wrap="none" rtlCol="0">
            <a:spAutoFit/>
          </a:bodyPr>
          <a:lstStyle/>
          <a:p>
            <a:r>
              <a:rPr lang="en-US" dirty="0">
                <a:latin typeface="Comic Sans MS" panose="030F0702030302020204" pitchFamily="66" charset="0"/>
              </a:rPr>
              <a:t>1  Read these descriptions of </a:t>
            </a:r>
            <a:r>
              <a:rPr lang="en-US" dirty="0" err="1">
                <a:latin typeface="Comic Sans MS" panose="030F0702030302020204" pitchFamily="66" charset="0"/>
              </a:rPr>
              <a:t>favourite</a:t>
            </a:r>
            <a:r>
              <a:rPr lang="en-US" dirty="0">
                <a:latin typeface="Comic Sans MS" panose="030F0702030302020204" pitchFamily="66" charset="0"/>
              </a:rPr>
              <a:t> foods.</a:t>
            </a:r>
          </a:p>
        </p:txBody>
      </p:sp>
      <p:pic>
        <p:nvPicPr>
          <p:cNvPr id="4" name="Picture 3">
            <a:extLst>
              <a:ext uri="{FF2B5EF4-FFF2-40B4-BE49-F238E27FC236}">
                <a16:creationId xmlns:a16="http://schemas.microsoft.com/office/drawing/2014/main" id="{A1B30066-AA8F-45AD-6032-8CD8393686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9172" y="5870995"/>
            <a:ext cx="690819" cy="625935"/>
          </a:xfrm>
          <a:prstGeom prst="rect">
            <a:avLst/>
          </a:prstGeom>
        </p:spPr>
      </p:pic>
      <p:grpSp>
        <p:nvGrpSpPr>
          <p:cNvPr id="7" name="Group 6"/>
          <p:cNvGrpSpPr/>
          <p:nvPr/>
        </p:nvGrpSpPr>
        <p:grpSpPr>
          <a:xfrm>
            <a:off x="528062" y="969321"/>
            <a:ext cx="8158675" cy="1268286"/>
            <a:chOff x="528062" y="969321"/>
            <a:chExt cx="8158675" cy="1268286"/>
          </a:xfrm>
        </p:grpSpPr>
        <p:sp>
          <p:nvSpPr>
            <p:cNvPr id="3" name="TextBox 2">
              <a:extLst>
                <a:ext uri="{FF2B5EF4-FFF2-40B4-BE49-F238E27FC236}">
                  <a16:creationId xmlns:a16="http://schemas.microsoft.com/office/drawing/2014/main" id="{942467D7-F804-FC6B-54D5-0803BA8DA1DD}"/>
                </a:ext>
              </a:extLst>
            </p:cNvPr>
            <p:cNvSpPr txBox="1"/>
            <p:nvPr/>
          </p:nvSpPr>
          <p:spPr>
            <a:xfrm>
              <a:off x="2225608" y="984256"/>
              <a:ext cx="6461129" cy="1077218"/>
            </a:xfrm>
            <a:prstGeom prst="rect">
              <a:avLst/>
            </a:prstGeom>
            <a:noFill/>
            <a:ln>
              <a:solidFill>
                <a:schemeClr val="accent6"/>
              </a:solidFill>
            </a:ln>
          </p:spPr>
          <p:txBody>
            <a:bodyPr wrap="square" rtlCol="0">
              <a:spAutoFit/>
            </a:bodyPr>
            <a:lstStyle/>
            <a:p>
              <a:r>
                <a:rPr lang="en-US" sz="1600" b="0" i="0" dirty="0">
                  <a:solidFill>
                    <a:srgbClr val="242021"/>
                  </a:solidFill>
                  <a:effectLst/>
                  <a:latin typeface="Comic Sans MS" panose="030F0702030302020204" pitchFamily="66" charset="0"/>
                </a:rPr>
                <a:t>In Mexico, we’ve got lots of great food. My dad’s got a restaurant, and he makes delicious meals. He also makes a drink with bananas. It’s sweet, and I love it! I like cakes and chocolate. My sister likes them, too. We eat these desserts every week.</a:t>
              </a:r>
              <a:r>
                <a:rPr lang="en-US" sz="1600" dirty="0">
                  <a:latin typeface="Comic Sans MS" panose="030F0702030302020204" pitchFamily="66" charset="0"/>
                </a:rPr>
                <a:t> </a:t>
              </a:r>
            </a:p>
          </p:txBody>
        </p:sp>
        <p:pic>
          <p:nvPicPr>
            <p:cNvPr id="1026" name="Picture 2">
              <a:extLst>
                <a:ext uri="{FF2B5EF4-FFF2-40B4-BE49-F238E27FC236}">
                  <a16:creationId xmlns:a16="http://schemas.microsoft.com/office/drawing/2014/main" id="{BA72D50F-90BD-6631-3C63-5105E92F67CA}"/>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34422" y="969321"/>
              <a:ext cx="1108077" cy="943810"/>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
          <p:nvSpPr>
            <p:cNvPr id="15" name="TextBox 14">
              <a:extLst>
                <a:ext uri="{FF2B5EF4-FFF2-40B4-BE49-F238E27FC236}">
                  <a16:creationId xmlns:a16="http://schemas.microsoft.com/office/drawing/2014/main" id="{D2BB94AE-8778-8A16-AE96-500451D412A2}"/>
                </a:ext>
              </a:extLst>
            </p:cNvPr>
            <p:cNvSpPr txBox="1"/>
            <p:nvPr/>
          </p:nvSpPr>
          <p:spPr>
            <a:xfrm>
              <a:off x="528062" y="1897088"/>
              <a:ext cx="1720795" cy="340519"/>
            </a:xfrm>
            <a:prstGeom prst="roundRect">
              <a:avLst/>
            </a:prstGeom>
            <a:noFill/>
          </p:spPr>
          <p:txBody>
            <a:bodyPr wrap="none" rtlCol="0">
              <a:spAutoFit/>
            </a:bodyPr>
            <a:lstStyle/>
            <a:p>
              <a:r>
                <a:rPr lang="en-US" b="1" dirty="0">
                  <a:latin typeface="Comic Sans MS" panose="030F0702030302020204" pitchFamily="66" charset="0"/>
                </a:rPr>
                <a:t>Maria, 8, Mexico</a:t>
              </a:r>
            </a:p>
          </p:txBody>
        </p:sp>
      </p:grpSp>
      <p:grpSp>
        <p:nvGrpSpPr>
          <p:cNvPr id="16" name="Group 15"/>
          <p:cNvGrpSpPr/>
          <p:nvPr/>
        </p:nvGrpSpPr>
        <p:grpSpPr>
          <a:xfrm>
            <a:off x="699019" y="2142486"/>
            <a:ext cx="8243824" cy="1259706"/>
            <a:chOff x="699019" y="2162806"/>
            <a:chExt cx="8243824" cy="1259706"/>
          </a:xfrm>
        </p:grpSpPr>
        <p:sp>
          <p:nvSpPr>
            <p:cNvPr id="5" name="TextBox 4">
              <a:extLst>
                <a:ext uri="{FF2B5EF4-FFF2-40B4-BE49-F238E27FC236}">
                  <a16:creationId xmlns:a16="http://schemas.microsoft.com/office/drawing/2014/main" id="{E74DDA3C-3953-A3F0-93ED-FB2D3E29DCB1}"/>
                </a:ext>
              </a:extLst>
            </p:cNvPr>
            <p:cNvSpPr txBox="1"/>
            <p:nvPr/>
          </p:nvSpPr>
          <p:spPr>
            <a:xfrm>
              <a:off x="699019" y="2225860"/>
              <a:ext cx="6579606" cy="1077218"/>
            </a:xfrm>
            <a:prstGeom prst="rect">
              <a:avLst/>
            </a:prstGeom>
            <a:noFill/>
            <a:ln>
              <a:solidFill>
                <a:schemeClr val="accent6"/>
              </a:solidFill>
            </a:ln>
          </p:spPr>
          <p:txBody>
            <a:bodyPr wrap="square" rtlCol="0">
              <a:spAutoFit/>
            </a:bodyPr>
            <a:lstStyle/>
            <a:p>
              <a:r>
                <a:rPr lang="en-US" sz="1600" b="0" i="0" dirty="0">
                  <a:solidFill>
                    <a:srgbClr val="242021"/>
                  </a:solidFill>
                  <a:effectLst/>
                  <a:latin typeface="Comic Sans MS" panose="030F0702030302020204" pitchFamily="66" charset="0"/>
                </a:rPr>
                <a:t>We eat a lot of Italian food in my family. It’s great, but my </a:t>
              </a:r>
              <a:r>
                <a:rPr lang="en-US" sz="1600" b="0" i="0" dirty="0" err="1">
                  <a:solidFill>
                    <a:srgbClr val="242021"/>
                  </a:solidFill>
                  <a:effectLst/>
                  <a:latin typeface="Comic Sans MS" panose="030F0702030302020204" pitchFamily="66" charset="0"/>
                </a:rPr>
                <a:t>favourite</a:t>
              </a:r>
              <a:r>
                <a:rPr lang="en-US" sz="1600" b="0" i="0" dirty="0">
                  <a:solidFill>
                    <a:srgbClr val="242021"/>
                  </a:solidFill>
                  <a:effectLst/>
                  <a:latin typeface="Comic Sans MS" panose="030F0702030302020204" pitchFamily="66" charset="0"/>
                </a:rPr>
                <a:t> food is eggs and chips. My uncle is from England.</a:t>
              </a:r>
            </a:p>
            <a:p>
              <a:r>
                <a:rPr lang="en-US" sz="1600" b="0" i="0" dirty="0">
                  <a:solidFill>
                    <a:srgbClr val="242021"/>
                  </a:solidFill>
                  <a:effectLst/>
                  <a:latin typeface="Comic Sans MS" panose="030F0702030302020204" pitchFamily="66" charset="0"/>
                </a:rPr>
                <a:t>He loves eggs and chips, too. We eat this meal together at my house. My sister doesn’t like eggs, so she usually eats fish or meat.</a:t>
              </a:r>
              <a:endParaRPr lang="en-US" sz="1600" dirty="0">
                <a:latin typeface="Comic Sans MS" panose="030F0702030302020204" pitchFamily="66" charset="0"/>
              </a:endParaRPr>
            </a:p>
          </p:txBody>
        </p:sp>
        <p:pic>
          <p:nvPicPr>
            <p:cNvPr id="1028" name="Picture 4" descr="Portrait handsome young boy">
              <a:extLst>
                <a:ext uri="{FF2B5EF4-FFF2-40B4-BE49-F238E27FC236}">
                  <a16:creationId xmlns:a16="http://schemas.microsoft.com/office/drawing/2014/main" id="{E5609C2B-8F03-B837-CF4B-2FE2FED7252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533219" y="2162806"/>
              <a:ext cx="1149287" cy="921633"/>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
          <p:nvSpPr>
            <p:cNvPr id="18" name="TextBox 17">
              <a:extLst>
                <a:ext uri="{FF2B5EF4-FFF2-40B4-BE49-F238E27FC236}">
                  <a16:creationId xmlns:a16="http://schemas.microsoft.com/office/drawing/2014/main" id="{FC079ABA-FE00-5B75-7077-3E959564E940}"/>
                </a:ext>
              </a:extLst>
            </p:cNvPr>
            <p:cNvSpPr txBox="1"/>
            <p:nvPr/>
          </p:nvSpPr>
          <p:spPr>
            <a:xfrm>
              <a:off x="7223538" y="3081993"/>
              <a:ext cx="1719305" cy="340519"/>
            </a:xfrm>
            <a:prstGeom prst="roundRect">
              <a:avLst/>
            </a:prstGeom>
            <a:noFill/>
          </p:spPr>
          <p:txBody>
            <a:bodyPr wrap="none" rtlCol="0">
              <a:spAutoFit/>
            </a:bodyPr>
            <a:lstStyle/>
            <a:p>
              <a:r>
                <a:rPr lang="en-US" b="1" dirty="0">
                  <a:latin typeface="Comic Sans MS" panose="030F0702030302020204" pitchFamily="66" charset="0"/>
                </a:rPr>
                <a:t>Benito, 12, Italy</a:t>
              </a:r>
            </a:p>
          </p:txBody>
        </p:sp>
      </p:grpSp>
      <p:grpSp>
        <p:nvGrpSpPr>
          <p:cNvPr id="17" name="Group 16"/>
          <p:cNvGrpSpPr/>
          <p:nvPr/>
        </p:nvGrpSpPr>
        <p:grpSpPr>
          <a:xfrm>
            <a:off x="476396" y="3362428"/>
            <a:ext cx="8206110" cy="1224030"/>
            <a:chOff x="1025036" y="3362428"/>
            <a:chExt cx="7949294" cy="1224030"/>
          </a:xfrm>
        </p:grpSpPr>
        <p:sp>
          <p:nvSpPr>
            <p:cNvPr id="14" name="TextBox 13">
              <a:extLst>
                <a:ext uri="{FF2B5EF4-FFF2-40B4-BE49-F238E27FC236}">
                  <a16:creationId xmlns:a16="http://schemas.microsoft.com/office/drawing/2014/main" id="{82B1AD58-CE62-5720-310A-01DF7F2DA66F}"/>
                </a:ext>
              </a:extLst>
            </p:cNvPr>
            <p:cNvSpPr txBox="1"/>
            <p:nvPr/>
          </p:nvSpPr>
          <p:spPr>
            <a:xfrm>
              <a:off x="2911107" y="3387232"/>
              <a:ext cx="6063223" cy="1077218"/>
            </a:xfrm>
            <a:prstGeom prst="rect">
              <a:avLst/>
            </a:prstGeom>
            <a:noFill/>
            <a:ln>
              <a:solidFill>
                <a:schemeClr val="accent6"/>
              </a:solidFill>
            </a:ln>
          </p:spPr>
          <p:txBody>
            <a:bodyPr wrap="square" rtlCol="0">
              <a:spAutoFit/>
            </a:bodyPr>
            <a:lstStyle/>
            <a:p>
              <a:r>
                <a:rPr lang="en-US" sz="1600" b="0" i="0" dirty="0">
                  <a:solidFill>
                    <a:srgbClr val="242021"/>
                  </a:solidFill>
                  <a:effectLst/>
                  <a:latin typeface="Comic Sans MS" panose="030F0702030302020204" pitchFamily="66" charset="0"/>
                </a:rPr>
                <a:t>In my family, we eat a lot of fish. My dad buys the fish, and my mum cooks it. I like fish, but it isn’t my </a:t>
              </a:r>
              <a:r>
                <a:rPr lang="en-US" sz="1600" b="0" i="0" dirty="0" err="1">
                  <a:solidFill>
                    <a:srgbClr val="242021"/>
                  </a:solidFill>
                  <a:effectLst/>
                  <a:latin typeface="Comic Sans MS" panose="030F0702030302020204" pitchFamily="66" charset="0"/>
                </a:rPr>
                <a:t>favourite</a:t>
              </a:r>
              <a:r>
                <a:rPr lang="en-US" sz="1600" b="0" i="0" dirty="0">
                  <a:solidFill>
                    <a:srgbClr val="242021"/>
                  </a:solidFill>
                  <a:effectLst/>
                  <a:latin typeface="Comic Sans MS" panose="030F0702030302020204" pitchFamily="66" charset="0"/>
                </a:rPr>
                <a:t> food. My </a:t>
              </a:r>
              <a:r>
                <a:rPr lang="en-US" sz="1600" b="0" i="0" dirty="0" err="1">
                  <a:solidFill>
                    <a:srgbClr val="242021"/>
                  </a:solidFill>
                  <a:effectLst/>
                  <a:latin typeface="Comic Sans MS" panose="030F0702030302020204" pitchFamily="66" charset="0"/>
                </a:rPr>
                <a:t>favourite</a:t>
              </a:r>
              <a:r>
                <a:rPr lang="en-US" sz="1600" b="0" i="0" dirty="0">
                  <a:solidFill>
                    <a:srgbClr val="242021"/>
                  </a:solidFill>
                  <a:effectLst/>
                  <a:latin typeface="Comic Sans MS" panose="030F0702030302020204" pitchFamily="66" charset="0"/>
                </a:rPr>
                <a:t> meal is chicken and rice. My grandma often makes this meal for me at her house. It’s delicious!</a:t>
              </a:r>
              <a:endParaRPr lang="en-US" sz="1600" dirty="0">
                <a:latin typeface="Comic Sans MS" panose="030F0702030302020204" pitchFamily="66" charset="0"/>
              </a:endParaRPr>
            </a:p>
          </p:txBody>
        </p:sp>
        <p:pic>
          <p:nvPicPr>
            <p:cNvPr id="1030" name="Picture 6">
              <a:extLst>
                <a:ext uri="{FF2B5EF4-FFF2-40B4-BE49-F238E27FC236}">
                  <a16:creationId xmlns:a16="http://schemas.microsoft.com/office/drawing/2014/main" id="{4456B8BA-E286-B522-8AFA-34252621EA1D}"/>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354091" y="3362428"/>
              <a:ext cx="1217763" cy="886155"/>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
          <p:nvSpPr>
            <p:cNvPr id="19" name="TextBox 18">
              <a:extLst>
                <a:ext uri="{FF2B5EF4-FFF2-40B4-BE49-F238E27FC236}">
                  <a16:creationId xmlns:a16="http://schemas.microsoft.com/office/drawing/2014/main" id="{03197880-3268-F92E-D304-0FAB91E82E37}"/>
                </a:ext>
              </a:extLst>
            </p:cNvPr>
            <p:cNvSpPr txBox="1"/>
            <p:nvPr/>
          </p:nvSpPr>
          <p:spPr>
            <a:xfrm>
              <a:off x="1025036" y="4245939"/>
              <a:ext cx="1995941" cy="340519"/>
            </a:xfrm>
            <a:prstGeom prst="roundRect">
              <a:avLst/>
            </a:prstGeom>
            <a:solidFill>
              <a:srgbClr val="BECC6E"/>
            </a:solidFill>
          </p:spPr>
          <p:txBody>
            <a:bodyPr wrap="none" rtlCol="0">
              <a:spAutoFit/>
            </a:bodyPr>
            <a:lstStyle/>
            <a:p>
              <a:r>
                <a:rPr lang="en-US" b="1" dirty="0">
                  <a:latin typeface="Comic Sans MS" panose="030F0702030302020204" pitchFamily="66" charset="0"/>
                </a:rPr>
                <a:t>Laura, 10, Australia</a:t>
              </a:r>
            </a:p>
          </p:txBody>
        </p:sp>
      </p:grpSp>
      <p:sp>
        <p:nvSpPr>
          <p:cNvPr id="23" name="Oval 22">
            <a:extLst>
              <a:ext uri="{FF2B5EF4-FFF2-40B4-BE49-F238E27FC236}">
                <a16:creationId xmlns:a16="http://schemas.microsoft.com/office/drawing/2014/main" id="{DFCEDF9A-D4AC-BE34-C935-0DCD06C42942}"/>
              </a:ext>
            </a:extLst>
          </p:cNvPr>
          <p:cNvSpPr/>
          <p:nvPr/>
        </p:nvSpPr>
        <p:spPr>
          <a:xfrm>
            <a:off x="5177099" y="351312"/>
            <a:ext cx="532634" cy="532634"/>
          </a:xfrm>
          <a:prstGeom prst="ellipse">
            <a:avLst/>
          </a:prstGeom>
          <a:solidFill>
            <a:schemeClr val="bg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41283287-5AB4-4F9E-B93C-79231B66AC3D}"/>
              </a:ext>
            </a:extLst>
          </p:cNvPr>
          <p:cNvSpPr/>
          <p:nvPr/>
        </p:nvSpPr>
        <p:spPr>
          <a:xfrm>
            <a:off x="5177099" y="351312"/>
            <a:ext cx="532634" cy="532634"/>
          </a:xfrm>
          <a:prstGeom prst="ellipse">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E3333F95-0343-1EFA-0761-5E88D943519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73122" y="41395"/>
            <a:ext cx="740587" cy="923589"/>
          </a:xfrm>
          <a:prstGeom prst="rect">
            <a:avLst/>
          </a:prstGeom>
        </p:spPr>
      </p:pic>
      <p:sp>
        <p:nvSpPr>
          <p:cNvPr id="20" name="TextBox 19"/>
          <p:cNvSpPr txBox="1"/>
          <p:nvPr/>
        </p:nvSpPr>
        <p:spPr>
          <a:xfrm>
            <a:off x="5926833" y="624465"/>
            <a:ext cx="1327142" cy="340519"/>
          </a:xfrm>
          <a:prstGeom prst="wedgeRoundRectCallout">
            <a:avLst>
              <a:gd name="adj1" fmla="val -58473"/>
              <a:gd name="adj2" fmla="val -39443"/>
              <a:gd name="adj3" fmla="val 16667"/>
            </a:avLst>
          </a:prstGeom>
          <a:solidFill>
            <a:schemeClr val="bg1">
              <a:lumMod val="20000"/>
              <a:lumOff val="80000"/>
            </a:schemeClr>
          </a:solidFill>
        </p:spPr>
        <p:txBody>
          <a:bodyPr wrap="none" rtlCol="0">
            <a:spAutoFit/>
          </a:bodyPr>
          <a:lstStyle/>
          <a:p>
            <a:r>
              <a:rPr lang="en-GB" dirty="0">
                <a:latin typeface="Comic Sans MS" panose="030F0702030302020204" pitchFamily="66" charset="0"/>
              </a:rPr>
              <a:t>Click to start</a:t>
            </a:r>
            <a:endParaRPr lang="en-US" dirty="0">
              <a:latin typeface="Comic Sans MS" panose="030F0702030302020204" pitchFamily="66" charset="0"/>
            </a:endParaRPr>
          </a:p>
        </p:txBody>
      </p:sp>
    </p:spTree>
    <p:extLst>
      <p:ext uri="{BB962C8B-B14F-4D97-AF65-F5344CB8AC3E}">
        <p14:creationId xmlns:p14="http://schemas.microsoft.com/office/powerpoint/2010/main" val="143129054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breeze.wav"/>
          </p:stSnd>
        </p:sndAc>
      </p:transition>
    </mc:Choice>
    <mc:Fallback xmlns="">
      <p:transition spd="slow">
        <p:sndAc>
          <p:stSnd>
            <p:snd r:embed="rId19"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par>
                                <p:cTn id="29" presetID="14"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heel(1)">
                                      <p:cBhvr>
                                        <p:cTn id="40" dur="59000"/>
                                        <p:tgtEl>
                                          <p:spTgt spid="24"/>
                                        </p:tgtEl>
                                      </p:cBhvr>
                                    </p:animEffect>
                                  </p:childTnLst>
                                </p:cTn>
                              </p:par>
                            </p:childTnLst>
                          </p:cTn>
                        </p:par>
                        <p:par>
                          <p:cTn id="41" fill="hold">
                            <p:stCondLst>
                              <p:cond delay="59000"/>
                            </p:stCondLst>
                            <p:childTnLst>
                              <p:par>
                                <p:cTn id="42" presetID="21" presetClass="entr" presetSubtype="1" fill="hold" grpId="1"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heel(1)">
                                      <p:cBhvr>
                                        <p:cTn id="44" dur="59000"/>
                                        <p:tgtEl>
                                          <p:spTgt spid="24"/>
                                        </p:tgtEl>
                                      </p:cBhvr>
                                    </p:animEffect>
                                  </p:childTnLst>
                                </p:cTn>
                              </p:par>
                              <p:par>
                                <p:cTn id="45" presetID="32" presetClass="emph" presetSubtype="0" fill="hold" nodeType="withEffect">
                                  <p:stCondLst>
                                    <p:cond delay="5900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24" grpId="1"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73"/>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39CEE0F-0EEC-3C32-6D14-146CDA0E67A5}"/>
              </a:ext>
            </a:extLst>
          </p:cNvPr>
          <p:cNvSpPr/>
          <p:nvPr/>
        </p:nvSpPr>
        <p:spPr>
          <a:xfrm>
            <a:off x="699019" y="554970"/>
            <a:ext cx="8025163" cy="4024312"/>
          </a:xfrm>
          <a:prstGeom prst="roundRect">
            <a:avLst/>
          </a:prstGeom>
          <a:solidFill>
            <a:schemeClr val="tx2">
              <a:lumMod val="60000"/>
              <a:lumOff val="40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9921B83-7E10-1459-816A-253E720E1E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69" y="3766861"/>
            <a:ext cx="729265" cy="1296471"/>
          </a:xfrm>
          <a:prstGeom prst="rect">
            <a:avLst/>
          </a:prstGeom>
        </p:spPr>
      </p:pic>
      <p:pic>
        <p:nvPicPr>
          <p:cNvPr id="10" name="Picture 9">
            <a:extLst>
              <a:ext uri="{FF2B5EF4-FFF2-40B4-BE49-F238E27FC236}">
                <a16:creationId xmlns:a16="http://schemas.microsoft.com/office/drawing/2014/main" id="{1E5F1D3E-341E-18A7-4A7B-412D953601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88252" y="4389024"/>
            <a:ext cx="814796" cy="738268"/>
          </a:xfrm>
          <a:prstGeom prst="rect">
            <a:avLst/>
          </a:prstGeom>
        </p:spPr>
      </p:pic>
      <p:pic>
        <p:nvPicPr>
          <p:cNvPr id="11" name="Picture 10">
            <a:extLst>
              <a:ext uri="{FF2B5EF4-FFF2-40B4-BE49-F238E27FC236}">
                <a16:creationId xmlns:a16="http://schemas.microsoft.com/office/drawing/2014/main" id="{015B3A4D-DA69-EFBB-66D1-B09AE37C2A8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82216" y="4148164"/>
            <a:ext cx="292606" cy="292606"/>
          </a:xfrm>
          <a:prstGeom prst="rect">
            <a:avLst/>
          </a:prstGeom>
        </p:spPr>
      </p:pic>
      <p:pic>
        <p:nvPicPr>
          <p:cNvPr id="12" name="Picture 11">
            <a:extLst>
              <a:ext uri="{FF2B5EF4-FFF2-40B4-BE49-F238E27FC236}">
                <a16:creationId xmlns:a16="http://schemas.microsoft.com/office/drawing/2014/main" id="{93F41C3A-0F03-54A0-14DC-76FD274EBA9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9667" y="2912868"/>
            <a:ext cx="244758" cy="284602"/>
          </a:xfrm>
          <a:prstGeom prst="rect">
            <a:avLst/>
          </a:prstGeom>
        </p:spPr>
      </p:pic>
      <p:pic>
        <p:nvPicPr>
          <p:cNvPr id="8" name="Picture 7">
            <a:extLst>
              <a:ext uri="{FF2B5EF4-FFF2-40B4-BE49-F238E27FC236}">
                <a16:creationId xmlns:a16="http://schemas.microsoft.com/office/drawing/2014/main" id="{098BADA9-3EE2-22A2-91DA-6422B79819D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0451" y="3087588"/>
            <a:ext cx="1698139" cy="1943325"/>
          </a:xfrm>
          <a:prstGeom prst="rect">
            <a:avLst/>
          </a:prstGeom>
        </p:spPr>
      </p:pic>
      <p:pic>
        <p:nvPicPr>
          <p:cNvPr id="13" name="Picture 12">
            <a:extLst>
              <a:ext uri="{FF2B5EF4-FFF2-40B4-BE49-F238E27FC236}">
                <a16:creationId xmlns:a16="http://schemas.microsoft.com/office/drawing/2014/main" id="{10E93C54-9A88-1D80-B5F6-61D81256686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70892" y="273728"/>
            <a:ext cx="1173108" cy="562483"/>
          </a:xfrm>
          <a:prstGeom prst="rect">
            <a:avLst/>
          </a:prstGeom>
        </p:spPr>
      </p:pic>
      <p:sp>
        <p:nvSpPr>
          <p:cNvPr id="2" name="TextBox 1">
            <a:extLst>
              <a:ext uri="{FF2B5EF4-FFF2-40B4-BE49-F238E27FC236}">
                <a16:creationId xmlns:a16="http://schemas.microsoft.com/office/drawing/2014/main" id="{B77764B8-9F6A-E13D-557A-0A8327F191DC}"/>
              </a:ext>
            </a:extLst>
          </p:cNvPr>
          <p:cNvSpPr txBox="1"/>
          <p:nvPr/>
        </p:nvSpPr>
        <p:spPr>
          <a:xfrm>
            <a:off x="1009520" y="726031"/>
            <a:ext cx="4964821" cy="374571"/>
          </a:xfrm>
          <a:prstGeom prst="roundRect">
            <a:avLst/>
          </a:prstGeom>
          <a:noFill/>
        </p:spPr>
        <p:txBody>
          <a:bodyPr wrap="none" rtlCol="0">
            <a:spAutoFit/>
          </a:bodyPr>
          <a:lstStyle/>
          <a:p>
            <a:r>
              <a:rPr lang="en-US" sz="1600" dirty="0">
                <a:latin typeface="Comic Sans MS" panose="030F0702030302020204" pitchFamily="66" charset="0"/>
              </a:rPr>
              <a:t>2  Write M (Maria), B (Benito) or L (Laura). Who...</a:t>
            </a:r>
          </a:p>
        </p:txBody>
      </p:sp>
      <p:sp>
        <p:nvSpPr>
          <p:cNvPr id="3" name="TextBox 2">
            <a:extLst>
              <a:ext uri="{FF2B5EF4-FFF2-40B4-BE49-F238E27FC236}">
                <a16:creationId xmlns:a16="http://schemas.microsoft.com/office/drawing/2014/main" id="{5AFEC9A8-FB26-7109-ECBF-ADBBFDA29383}"/>
              </a:ext>
            </a:extLst>
          </p:cNvPr>
          <p:cNvSpPr txBox="1"/>
          <p:nvPr/>
        </p:nvSpPr>
        <p:spPr>
          <a:xfrm>
            <a:off x="2180682" y="1505672"/>
            <a:ext cx="5322291" cy="2349618"/>
          </a:xfrm>
          <a:prstGeom prst="rect">
            <a:avLst/>
          </a:prstGeom>
          <a:noFill/>
        </p:spPr>
        <p:txBody>
          <a:bodyPr wrap="none" rtlCol="0">
            <a:spAutoFit/>
          </a:bodyPr>
          <a:lstStyle/>
          <a:p>
            <a:pPr marL="342900" indent="-342900">
              <a:lnSpc>
                <a:spcPct val="150000"/>
              </a:lnSpc>
              <a:buAutoNum type="alphaLcPeriod"/>
            </a:pPr>
            <a:r>
              <a:rPr lang="en-US" sz="2000" dirty="0">
                <a:solidFill>
                  <a:srgbClr val="242021"/>
                </a:solidFill>
                <a:latin typeface="Comic Sans MS" panose="030F0702030302020204" pitchFamily="66" charset="0"/>
              </a:rPr>
              <a:t>l</a:t>
            </a:r>
            <a:r>
              <a:rPr lang="en-US" sz="2000" b="0" i="0" dirty="0">
                <a:solidFill>
                  <a:srgbClr val="242021"/>
                </a:solidFill>
                <a:effectLst/>
                <a:latin typeface="Comic Sans MS" panose="030F0702030302020204" pitchFamily="66" charset="0"/>
              </a:rPr>
              <a:t>ikes a sweet drink?</a:t>
            </a:r>
          </a:p>
          <a:p>
            <a:pPr marL="342900" indent="-342900">
              <a:lnSpc>
                <a:spcPct val="150000"/>
              </a:lnSpc>
              <a:buAutoNum type="alphaLcPeriod"/>
            </a:pPr>
            <a:r>
              <a:rPr lang="en-US" sz="2000" dirty="0">
                <a:solidFill>
                  <a:srgbClr val="242021"/>
                </a:solidFill>
                <a:latin typeface="Comic Sans MS" panose="030F0702030302020204" pitchFamily="66" charset="0"/>
              </a:rPr>
              <a:t>is crazy about eggs and chips?</a:t>
            </a:r>
          </a:p>
          <a:p>
            <a:pPr marL="342900" indent="-342900">
              <a:lnSpc>
                <a:spcPct val="150000"/>
              </a:lnSpc>
              <a:buAutoNum type="alphaLcPeriod"/>
            </a:pPr>
            <a:r>
              <a:rPr lang="en-US" sz="2000" dirty="0">
                <a:solidFill>
                  <a:srgbClr val="242021"/>
                </a:solidFill>
                <a:latin typeface="Comic Sans MS" panose="030F0702030302020204" pitchFamily="66" charset="0"/>
              </a:rPr>
              <a:t>eats at his / her grandma’s home?</a:t>
            </a:r>
          </a:p>
          <a:p>
            <a:pPr marL="342900" indent="-342900">
              <a:lnSpc>
                <a:spcPct val="150000"/>
              </a:lnSpc>
              <a:buAutoNum type="alphaLcPeriod"/>
            </a:pPr>
            <a:r>
              <a:rPr lang="en-US" sz="2000" dirty="0">
                <a:solidFill>
                  <a:srgbClr val="242021"/>
                </a:solidFill>
                <a:latin typeface="Comic Sans MS" panose="030F0702030302020204" pitchFamily="66" charset="0"/>
              </a:rPr>
              <a:t>has a meal at home with his / her uncle?</a:t>
            </a:r>
          </a:p>
          <a:p>
            <a:pPr marL="342900" indent="-342900">
              <a:lnSpc>
                <a:spcPct val="150000"/>
              </a:lnSpc>
              <a:buAutoNum type="alphaLcPeriod"/>
            </a:pPr>
            <a:r>
              <a:rPr lang="en-US" sz="2000" dirty="0">
                <a:solidFill>
                  <a:srgbClr val="242021"/>
                </a:solidFill>
                <a:latin typeface="Comic Sans MS" panose="030F0702030302020204" pitchFamily="66" charset="0"/>
              </a:rPr>
              <a:t>eats dessert with his / her sister?</a:t>
            </a:r>
            <a:endParaRPr lang="en-US" sz="2000" dirty="0">
              <a:latin typeface="Comic Sans MS" panose="030F0702030302020204" pitchFamily="66" charset="0"/>
            </a:endParaRPr>
          </a:p>
        </p:txBody>
      </p:sp>
      <p:sp>
        <p:nvSpPr>
          <p:cNvPr id="4" name="Rectangle 3">
            <a:extLst>
              <a:ext uri="{FF2B5EF4-FFF2-40B4-BE49-F238E27FC236}">
                <a16:creationId xmlns:a16="http://schemas.microsoft.com/office/drawing/2014/main" id="{21089C88-4EF4-513A-4E00-87019C67E5E6}"/>
              </a:ext>
            </a:extLst>
          </p:cNvPr>
          <p:cNvSpPr/>
          <p:nvPr/>
        </p:nvSpPr>
        <p:spPr>
          <a:xfrm>
            <a:off x="7628476" y="1637752"/>
            <a:ext cx="344993" cy="344993"/>
          </a:xfrm>
          <a:prstGeom prst="rect">
            <a:avLst/>
          </a:prstGeom>
          <a:solidFill>
            <a:schemeClr val="tx2">
              <a:lumMod val="60000"/>
              <a:lumOff val="4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4DF0D04-0774-8A2C-1E61-6C8D5431EA3F}"/>
              </a:ext>
            </a:extLst>
          </p:cNvPr>
          <p:cNvSpPr/>
          <p:nvPr/>
        </p:nvSpPr>
        <p:spPr>
          <a:xfrm>
            <a:off x="7628476" y="2107738"/>
            <a:ext cx="344993" cy="344993"/>
          </a:xfrm>
          <a:prstGeom prst="rect">
            <a:avLst/>
          </a:prstGeom>
          <a:solidFill>
            <a:schemeClr val="tx2">
              <a:lumMod val="60000"/>
              <a:lumOff val="4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4F82270-5CC0-A9CF-19A3-1DA835C1B2E9}"/>
              </a:ext>
            </a:extLst>
          </p:cNvPr>
          <p:cNvSpPr/>
          <p:nvPr/>
        </p:nvSpPr>
        <p:spPr>
          <a:xfrm>
            <a:off x="7628475" y="2589822"/>
            <a:ext cx="344993" cy="344993"/>
          </a:xfrm>
          <a:prstGeom prst="rect">
            <a:avLst/>
          </a:prstGeom>
          <a:solidFill>
            <a:schemeClr val="tx2">
              <a:lumMod val="60000"/>
              <a:lumOff val="4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57A3B5D-BF33-23B4-7388-8E03F475C24A}"/>
              </a:ext>
            </a:extLst>
          </p:cNvPr>
          <p:cNvSpPr/>
          <p:nvPr/>
        </p:nvSpPr>
        <p:spPr>
          <a:xfrm>
            <a:off x="7628187" y="3039516"/>
            <a:ext cx="344993" cy="344993"/>
          </a:xfrm>
          <a:prstGeom prst="rect">
            <a:avLst/>
          </a:prstGeom>
          <a:solidFill>
            <a:schemeClr val="tx2">
              <a:lumMod val="60000"/>
              <a:lumOff val="4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B5445A-9483-6816-51FB-15583809BDDB}"/>
              </a:ext>
            </a:extLst>
          </p:cNvPr>
          <p:cNvSpPr/>
          <p:nvPr/>
        </p:nvSpPr>
        <p:spPr>
          <a:xfrm>
            <a:off x="7640245" y="3505405"/>
            <a:ext cx="344993" cy="344993"/>
          </a:xfrm>
          <a:prstGeom prst="rect">
            <a:avLst/>
          </a:prstGeom>
          <a:solidFill>
            <a:schemeClr val="tx2">
              <a:lumMod val="60000"/>
              <a:lumOff val="4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569954" y="1583221"/>
            <a:ext cx="457176" cy="461665"/>
          </a:xfrm>
          <a:prstGeom prst="rect">
            <a:avLst/>
          </a:prstGeom>
          <a:noFill/>
        </p:spPr>
        <p:txBody>
          <a:bodyPr wrap="none" rtlCol="0">
            <a:spAutoFit/>
          </a:bodyPr>
          <a:lstStyle/>
          <a:p>
            <a:r>
              <a:rPr lang="en-GB" sz="2400" b="1" dirty="0">
                <a:solidFill>
                  <a:srgbClr val="FF0000"/>
                </a:solidFill>
                <a:latin typeface="Comic Sans MS" panose="030F0702030302020204" pitchFamily="66" charset="0"/>
              </a:rPr>
              <a:t>M</a:t>
            </a:r>
            <a:endParaRPr lang="en-US" sz="2400" b="1" dirty="0">
              <a:solidFill>
                <a:srgbClr val="FF0000"/>
              </a:solidFill>
              <a:latin typeface="Comic Sans MS" panose="030F0702030302020204" pitchFamily="66" charset="0"/>
            </a:endParaRPr>
          </a:p>
        </p:txBody>
      </p:sp>
      <p:sp>
        <p:nvSpPr>
          <p:cNvPr id="19" name="TextBox 18"/>
          <p:cNvSpPr txBox="1"/>
          <p:nvPr/>
        </p:nvSpPr>
        <p:spPr>
          <a:xfrm>
            <a:off x="7615918" y="2553335"/>
            <a:ext cx="354584" cy="461665"/>
          </a:xfrm>
          <a:prstGeom prst="rect">
            <a:avLst/>
          </a:prstGeom>
          <a:noFill/>
        </p:spPr>
        <p:txBody>
          <a:bodyPr wrap="none" rtlCol="0">
            <a:spAutoFit/>
          </a:bodyPr>
          <a:lstStyle/>
          <a:p>
            <a:r>
              <a:rPr lang="en-GB" sz="2400" b="1" dirty="0">
                <a:solidFill>
                  <a:srgbClr val="FF0000"/>
                </a:solidFill>
                <a:latin typeface="Comic Sans MS" panose="030F0702030302020204" pitchFamily="66" charset="0"/>
              </a:rPr>
              <a:t>L</a:t>
            </a:r>
            <a:endParaRPr lang="en-US" sz="2400" b="1" dirty="0">
              <a:solidFill>
                <a:srgbClr val="FF0000"/>
              </a:solidFill>
              <a:latin typeface="Comic Sans MS" panose="030F0702030302020204" pitchFamily="66" charset="0"/>
            </a:endParaRPr>
          </a:p>
        </p:txBody>
      </p:sp>
      <p:sp>
        <p:nvSpPr>
          <p:cNvPr id="20" name="TextBox 19"/>
          <p:cNvSpPr txBox="1"/>
          <p:nvPr/>
        </p:nvSpPr>
        <p:spPr>
          <a:xfrm>
            <a:off x="7591872" y="3437827"/>
            <a:ext cx="490437" cy="461665"/>
          </a:xfrm>
          <a:prstGeom prst="rect">
            <a:avLst/>
          </a:prstGeom>
          <a:noFill/>
        </p:spPr>
        <p:txBody>
          <a:bodyPr wrap="square" rtlCol="0">
            <a:spAutoFit/>
          </a:bodyPr>
          <a:lstStyle/>
          <a:p>
            <a:r>
              <a:rPr lang="en-GB" sz="2400" b="1" dirty="0">
                <a:solidFill>
                  <a:srgbClr val="FF0000"/>
                </a:solidFill>
                <a:latin typeface="Comic Sans MS" panose="030F0702030302020204" pitchFamily="66" charset="0"/>
              </a:rPr>
              <a:t>M</a:t>
            </a:r>
            <a:endParaRPr lang="en-US" sz="2400" b="1" dirty="0">
              <a:solidFill>
                <a:srgbClr val="FF0000"/>
              </a:solidFill>
              <a:latin typeface="Comic Sans MS" panose="030F0702030302020204" pitchFamily="66" charset="0"/>
            </a:endParaRPr>
          </a:p>
        </p:txBody>
      </p:sp>
      <p:sp>
        <p:nvSpPr>
          <p:cNvPr id="21" name="TextBox 20"/>
          <p:cNvSpPr txBox="1"/>
          <p:nvPr/>
        </p:nvSpPr>
        <p:spPr>
          <a:xfrm>
            <a:off x="7591872" y="2052033"/>
            <a:ext cx="378630" cy="461665"/>
          </a:xfrm>
          <a:prstGeom prst="rect">
            <a:avLst/>
          </a:prstGeom>
          <a:noFill/>
        </p:spPr>
        <p:txBody>
          <a:bodyPr wrap="none" rtlCol="0">
            <a:spAutoFit/>
          </a:bodyPr>
          <a:lstStyle/>
          <a:p>
            <a:r>
              <a:rPr lang="en-GB" sz="2400" b="1" dirty="0">
                <a:solidFill>
                  <a:srgbClr val="FF0000"/>
                </a:solidFill>
                <a:latin typeface="Comic Sans MS" panose="030F0702030302020204" pitchFamily="66" charset="0"/>
              </a:rPr>
              <a:t>B</a:t>
            </a:r>
            <a:endParaRPr lang="en-US" sz="2400" b="1" dirty="0">
              <a:solidFill>
                <a:srgbClr val="FF0000"/>
              </a:solidFill>
              <a:latin typeface="Comic Sans MS" panose="030F0702030302020204" pitchFamily="66" charset="0"/>
            </a:endParaRPr>
          </a:p>
        </p:txBody>
      </p:sp>
      <p:sp>
        <p:nvSpPr>
          <p:cNvPr id="23" name="TextBox 22"/>
          <p:cNvSpPr txBox="1"/>
          <p:nvPr/>
        </p:nvSpPr>
        <p:spPr>
          <a:xfrm>
            <a:off x="7612927" y="2981179"/>
            <a:ext cx="378630" cy="461665"/>
          </a:xfrm>
          <a:prstGeom prst="rect">
            <a:avLst/>
          </a:prstGeom>
          <a:noFill/>
        </p:spPr>
        <p:txBody>
          <a:bodyPr wrap="none" rtlCol="0">
            <a:spAutoFit/>
          </a:bodyPr>
          <a:lstStyle/>
          <a:p>
            <a:r>
              <a:rPr lang="en-GB" sz="2400" b="1" dirty="0">
                <a:solidFill>
                  <a:srgbClr val="FF0000"/>
                </a:solidFill>
                <a:latin typeface="Comic Sans MS" panose="030F0702030302020204" pitchFamily="66" charset="0"/>
              </a:rPr>
              <a:t>B</a:t>
            </a:r>
            <a:endParaRPr lang="en-US"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3176366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breeze.wav"/>
          </p:stSnd>
        </p:sndAc>
      </p:transition>
    </mc:Choice>
    <mc:Fallback xmlns="">
      <p:transition spd="slow">
        <p:sndAc>
          <p:stSnd>
            <p:snd r:embed="rId16"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breeze.wav"/>
                                        </p:tgtEl>
                                      </p:cMediaNode>
                                    </p:audio>
                                  </p:sub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subTnLst>
                                    <p:audio>
                                      <p:cMediaNode>
                                        <p:cTn display="0" masterRel="sameClick">
                                          <p:stCondLst>
                                            <p:cond evt="begin" delay="0">
                                              <p:tn val="44"/>
                                            </p:cond>
                                          </p:stCondLst>
                                          <p:endCondLst>
                                            <p:cond evt="onStopAudio" delay="0">
                                              <p:tgtEl>
                                                <p:sldTgt/>
                                              </p:tgtEl>
                                            </p:cond>
                                          </p:endCondLst>
                                        </p:cTn>
                                        <p:tgtEl>
                                          <p:sndTgt r:embed="rId4" name="coin.wav"/>
                                        </p:tgtEl>
                                      </p:cMediaNode>
                                    </p:audio>
                                  </p:sub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subTnLst>
                                    <p:audio>
                                      <p:cMediaNode>
                                        <p:cTn display="0" masterRel="sameClick">
                                          <p:stCondLst>
                                            <p:cond evt="begin" delay="0">
                                              <p:tn val="50"/>
                                            </p:cond>
                                          </p:stCondLst>
                                          <p:endCondLst>
                                            <p:cond evt="onStopAudio" delay="0">
                                              <p:tgtEl>
                                                <p:sldTgt/>
                                              </p:tgtEl>
                                            </p:cond>
                                          </p:endCondLst>
                                        </p:cTn>
                                        <p:tgtEl>
                                          <p:sndTgt r:embed="rId4" name="coin.wav"/>
                                        </p:tgtEl>
                                      </p:cMediaNode>
                                    </p:audio>
                                  </p:sub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4" name="coin.wav"/>
                                        </p:tgtEl>
                                      </p:cMediaNode>
                                    </p:audio>
                                  </p:sub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4" name="coin.wav"/>
                                        </p:tgtEl>
                                      </p:cMediaNode>
                                    </p:audio>
                                  </p:sub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arn(inVertical)">
                                      <p:cBhvr>
                                        <p:cTn id="70" dur="500"/>
                                        <p:tgtEl>
                                          <p:spTgt spid="19"/>
                                        </p:tgtEl>
                                      </p:cBhvr>
                                    </p:animEffect>
                                  </p:childTnLst>
                                  <p:subTnLst>
                                    <p:audio>
                                      <p:cMediaNode>
                                        <p:cTn display="0" masterRel="sameClick">
                                          <p:stCondLst>
                                            <p:cond evt="begin" delay="0">
                                              <p:tn val="68"/>
                                            </p:cond>
                                          </p:stCondLst>
                                          <p:endCondLst>
                                            <p:cond evt="onStopAudio" delay="0">
                                              <p:tgtEl>
                                                <p:sldTgt/>
                                              </p:tgtEl>
                                            </p:cond>
                                          </p:endCondLst>
                                        </p:cTn>
                                        <p:tgtEl>
                                          <p:sndTgt r:embed="rId4" name="coin.wav"/>
                                        </p:tgtEl>
                                      </p:cMediaNode>
                                    </p:audio>
                                  </p:subTnLst>
                                </p:cTn>
                              </p:par>
                            </p:childTnLst>
                          </p:cTn>
                        </p:par>
                      </p:childTnLst>
                    </p:cTn>
                  </p:par>
                </p:childTnLst>
              </p:cTn>
              <p:nextCondLst>
                <p:cond evt="onClick" delay="0">
                  <p:tgtEl>
                    <p:spTgt spid="14"/>
                  </p:tgtEl>
                </p:cond>
              </p:nextCondLst>
            </p:seq>
          </p:childTnLst>
        </p:cTn>
      </p:par>
    </p:tnLst>
    <p:bldLst>
      <p:bldP spid="2" grpId="0" animBg="1"/>
      <p:bldP spid="3" grpId="0"/>
      <p:bldP spid="4" grpId="0" animBg="1"/>
      <p:bldP spid="5" grpId="0" animBg="1"/>
      <p:bldP spid="14" grpId="0" animBg="1"/>
      <p:bldP spid="15" grpId="0" animBg="1"/>
      <p:bldP spid="16" grpId="0" animBg="1"/>
      <p:bldP spid="17" grpId="0"/>
      <p:bldP spid="19" grpId="0"/>
      <p:bldP spid="20" grpId="0"/>
      <p:bldP spid="21"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73"/>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39CEE0F-0EEC-3C32-6D14-146CDA0E67A5}"/>
              </a:ext>
            </a:extLst>
          </p:cNvPr>
          <p:cNvSpPr/>
          <p:nvPr/>
        </p:nvSpPr>
        <p:spPr>
          <a:xfrm>
            <a:off x="444425" y="554970"/>
            <a:ext cx="8499908" cy="4024312"/>
          </a:xfrm>
          <a:prstGeom prst="roundRect">
            <a:avLst/>
          </a:prstGeom>
          <a:solidFill>
            <a:schemeClr val="tx2">
              <a:lumMod val="60000"/>
              <a:lumOff val="40000"/>
            </a:schemeClr>
          </a:solidFill>
          <a:ln w="127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9921B83-7E10-1459-816A-253E720E1E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4023" y="3321914"/>
            <a:ext cx="618302" cy="1099203"/>
          </a:xfrm>
          <a:prstGeom prst="rect">
            <a:avLst/>
          </a:prstGeom>
        </p:spPr>
      </p:pic>
      <p:pic>
        <p:nvPicPr>
          <p:cNvPr id="10" name="Picture 9">
            <a:extLst>
              <a:ext uri="{FF2B5EF4-FFF2-40B4-BE49-F238E27FC236}">
                <a16:creationId xmlns:a16="http://schemas.microsoft.com/office/drawing/2014/main" id="{1E5F1D3E-341E-18A7-4A7B-412D953601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5036" y="4543340"/>
            <a:ext cx="690819" cy="625935"/>
          </a:xfrm>
          <a:prstGeom prst="rect">
            <a:avLst/>
          </a:prstGeom>
        </p:spPr>
      </p:pic>
      <p:pic>
        <p:nvPicPr>
          <p:cNvPr id="11" name="Picture 10">
            <a:extLst>
              <a:ext uri="{FF2B5EF4-FFF2-40B4-BE49-F238E27FC236}">
                <a16:creationId xmlns:a16="http://schemas.microsoft.com/office/drawing/2014/main" id="{015B3A4D-DA69-EFBB-66D1-B09AE37C2A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37016" y="4374734"/>
            <a:ext cx="292606" cy="292606"/>
          </a:xfrm>
          <a:prstGeom prst="rect">
            <a:avLst/>
          </a:prstGeom>
        </p:spPr>
      </p:pic>
      <p:pic>
        <p:nvPicPr>
          <p:cNvPr id="12" name="Picture 11">
            <a:extLst>
              <a:ext uri="{FF2B5EF4-FFF2-40B4-BE49-F238E27FC236}">
                <a16:creationId xmlns:a16="http://schemas.microsoft.com/office/drawing/2014/main" id="{93F41C3A-0F03-54A0-14DC-76FD274EBA9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9667" y="2912868"/>
            <a:ext cx="244758" cy="284602"/>
          </a:xfrm>
          <a:prstGeom prst="rect">
            <a:avLst/>
          </a:prstGeom>
        </p:spPr>
      </p:pic>
      <p:pic>
        <p:nvPicPr>
          <p:cNvPr id="8" name="Picture 7">
            <a:extLst>
              <a:ext uri="{FF2B5EF4-FFF2-40B4-BE49-F238E27FC236}">
                <a16:creationId xmlns:a16="http://schemas.microsoft.com/office/drawing/2014/main" id="{098BADA9-3EE2-22A2-91DA-6422B79819D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5062" y="3426384"/>
            <a:ext cx="1439754" cy="1647633"/>
          </a:xfrm>
          <a:prstGeom prst="rect">
            <a:avLst/>
          </a:prstGeom>
        </p:spPr>
      </p:pic>
      <p:pic>
        <p:nvPicPr>
          <p:cNvPr id="13" name="Picture 12">
            <a:extLst>
              <a:ext uri="{FF2B5EF4-FFF2-40B4-BE49-F238E27FC236}">
                <a16:creationId xmlns:a16="http://schemas.microsoft.com/office/drawing/2014/main" id="{10E93C54-9A88-1D80-B5F6-61D81256686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70892" y="273728"/>
            <a:ext cx="1173108" cy="562483"/>
          </a:xfrm>
          <a:prstGeom prst="rect">
            <a:avLst/>
          </a:prstGeom>
        </p:spPr>
      </p:pic>
      <p:sp>
        <p:nvSpPr>
          <p:cNvPr id="2" name="TextBox 1">
            <a:extLst>
              <a:ext uri="{FF2B5EF4-FFF2-40B4-BE49-F238E27FC236}">
                <a16:creationId xmlns:a16="http://schemas.microsoft.com/office/drawing/2014/main" id="{72F0BB85-9041-929C-7512-AA4F81607767}"/>
              </a:ext>
            </a:extLst>
          </p:cNvPr>
          <p:cNvSpPr txBox="1"/>
          <p:nvPr/>
        </p:nvSpPr>
        <p:spPr>
          <a:xfrm>
            <a:off x="986423" y="621352"/>
            <a:ext cx="4398961" cy="408623"/>
          </a:xfrm>
          <a:prstGeom prst="roundRect">
            <a:avLst/>
          </a:prstGeom>
          <a:noFill/>
        </p:spPr>
        <p:txBody>
          <a:bodyPr wrap="none" rtlCol="0">
            <a:spAutoFit/>
          </a:bodyPr>
          <a:lstStyle/>
          <a:p>
            <a:r>
              <a:rPr lang="en-US" sz="1800" dirty="0">
                <a:latin typeface="Comic Sans MS" panose="030F0702030302020204" pitchFamily="66" charset="0"/>
              </a:rPr>
              <a:t>How to talk about your </a:t>
            </a:r>
            <a:r>
              <a:rPr lang="en-US" sz="1800" dirty="0" err="1">
                <a:latin typeface="Comic Sans MS" panose="030F0702030302020204" pitchFamily="66" charset="0"/>
              </a:rPr>
              <a:t>favourite</a:t>
            </a:r>
            <a:r>
              <a:rPr lang="en-US" sz="1800" dirty="0">
                <a:latin typeface="Comic Sans MS" panose="030F0702030302020204" pitchFamily="66" charset="0"/>
              </a:rPr>
              <a:t> food?</a:t>
            </a:r>
          </a:p>
        </p:txBody>
      </p:sp>
      <p:pic>
        <p:nvPicPr>
          <p:cNvPr id="4" name="Picture 3">
            <a:extLst>
              <a:ext uri="{FF2B5EF4-FFF2-40B4-BE49-F238E27FC236}">
                <a16:creationId xmlns:a16="http://schemas.microsoft.com/office/drawing/2014/main" id="{A1B30066-AA8F-45AD-6032-8CD8393686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9172" y="5870995"/>
            <a:ext cx="690819" cy="625935"/>
          </a:xfrm>
          <a:prstGeom prst="rect">
            <a:avLst/>
          </a:prstGeom>
        </p:spPr>
      </p:pic>
      <p:grpSp>
        <p:nvGrpSpPr>
          <p:cNvPr id="7" name="Group 6"/>
          <p:cNvGrpSpPr/>
          <p:nvPr/>
        </p:nvGrpSpPr>
        <p:grpSpPr>
          <a:xfrm>
            <a:off x="833364" y="1091181"/>
            <a:ext cx="5344191" cy="960704"/>
            <a:chOff x="833364" y="1091181"/>
            <a:chExt cx="5344191" cy="960704"/>
          </a:xfrm>
        </p:grpSpPr>
        <p:sp>
          <p:nvSpPr>
            <p:cNvPr id="3" name="TextBox 2">
              <a:extLst>
                <a:ext uri="{FF2B5EF4-FFF2-40B4-BE49-F238E27FC236}">
                  <a16:creationId xmlns:a16="http://schemas.microsoft.com/office/drawing/2014/main" id="{942467D7-F804-FC6B-54D5-0803BA8DA1DD}"/>
                </a:ext>
              </a:extLst>
            </p:cNvPr>
            <p:cNvSpPr txBox="1"/>
            <p:nvPr/>
          </p:nvSpPr>
          <p:spPr>
            <a:xfrm>
              <a:off x="1941441" y="1379647"/>
              <a:ext cx="4236114" cy="584775"/>
            </a:xfrm>
            <a:prstGeom prst="rect">
              <a:avLst/>
            </a:prstGeom>
            <a:noFill/>
          </p:spPr>
          <p:txBody>
            <a:bodyPr wrap="square" rtlCol="0">
              <a:spAutoFit/>
            </a:bodyPr>
            <a:lstStyle/>
            <a:p>
              <a:r>
                <a:rPr lang="en-US" sz="1600" b="0" i="0" dirty="0">
                  <a:solidFill>
                    <a:srgbClr val="242021"/>
                  </a:solidFill>
                  <a:effectLst/>
                  <a:latin typeface="Comic Sans MS" panose="030F0702030302020204" pitchFamily="66" charset="0"/>
                </a:rPr>
                <a:t>It’s sweet, and </a:t>
              </a:r>
              <a:r>
                <a:rPr lang="en-US" sz="1600" b="1" i="0" dirty="0">
                  <a:solidFill>
                    <a:srgbClr val="242021"/>
                  </a:solidFill>
                  <a:effectLst/>
                  <a:latin typeface="Comic Sans MS" panose="030F0702030302020204" pitchFamily="66" charset="0"/>
                </a:rPr>
                <a:t>I love </a:t>
              </a:r>
              <a:r>
                <a:rPr lang="en-US" sz="1600" i="0" dirty="0">
                  <a:solidFill>
                    <a:srgbClr val="242021"/>
                  </a:solidFill>
                  <a:effectLst/>
                  <a:latin typeface="Comic Sans MS" panose="030F0702030302020204" pitchFamily="66" charset="0"/>
                </a:rPr>
                <a:t>it</a:t>
              </a:r>
              <a:r>
                <a:rPr lang="en-US" sz="1600" b="0" i="0" dirty="0">
                  <a:solidFill>
                    <a:srgbClr val="242021"/>
                  </a:solidFill>
                  <a:effectLst/>
                  <a:latin typeface="Comic Sans MS" panose="030F0702030302020204" pitchFamily="66" charset="0"/>
                </a:rPr>
                <a:t>! </a:t>
              </a:r>
              <a:r>
                <a:rPr lang="en-US" sz="1600" b="1" i="0" dirty="0">
                  <a:solidFill>
                    <a:srgbClr val="242021"/>
                  </a:solidFill>
                  <a:effectLst/>
                  <a:latin typeface="Comic Sans MS" panose="030F0702030302020204" pitchFamily="66" charset="0"/>
                </a:rPr>
                <a:t>I like </a:t>
              </a:r>
              <a:r>
                <a:rPr lang="en-US" sz="1600" b="0" i="0" dirty="0">
                  <a:solidFill>
                    <a:srgbClr val="242021"/>
                  </a:solidFill>
                  <a:effectLst/>
                  <a:latin typeface="Comic Sans MS" panose="030F0702030302020204" pitchFamily="66" charset="0"/>
                </a:rPr>
                <a:t>cakes and chocolate. </a:t>
              </a:r>
              <a:r>
                <a:rPr lang="en-US" sz="1600" b="1" i="0" dirty="0">
                  <a:solidFill>
                    <a:srgbClr val="242021"/>
                  </a:solidFill>
                  <a:effectLst/>
                  <a:latin typeface="Comic Sans MS" panose="030F0702030302020204" pitchFamily="66" charset="0"/>
                </a:rPr>
                <a:t>My sister likes </a:t>
              </a:r>
              <a:r>
                <a:rPr lang="en-US" sz="1600" b="0" i="0" dirty="0">
                  <a:solidFill>
                    <a:srgbClr val="242021"/>
                  </a:solidFill>
                  <a:effectLst/>
                  <a:latin typeface="Comic Sans MS" panose="030F0702030302020204" pitchFamily="66" charset="0"/>
                </a:rPr>
                <a:t>them, too.</a:t>
              </a:r>
              <a:endParaRPr lang="en-US" sz="1600" dirty="0">
                <a:latin typeface="Comic Sans MS" panose="030F0702030302020204" pitchFamily="66" charset="0"/>
              </a:endParaRPr>
            </a:p>
          </p:txBody>
        </p:sp>
        <p:pic>
          <p:nvPicPr>
            <p:cNvPr id="1026" name="Picture 2">
              <a:extLst>
                <a:ext uri="{FF2B5EF4-FFF2-40B4-BE49-F238E27FC236}">
                  <a16:creationId xmlns:a16="http://schemas.microsoft.com/office/drawing/2014/main" id="{BA72D50F-90BD-6631-3C63-5105E92F67CA}"/>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833364" y="1108075"/>
              <a:ext cx="1108077" cy="943810"/>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
          <p:nvSpPr>
            <p:cNvPr id="15" name="TextBox 14">
              <a:extLst>
                <a:ext uri="{FF2B5EF4-FFF2-40B4-BE49-F238E27FC236}">
                  <a16:creationId xmlns:a16="http://schemas.microsoft.com/office/drawing/2014/main" id="{D2BB94AE-8778-8A16-AE96-500451D412A2}"/>
                </a:ext>
              </a:extLst>
            </p:cNvPr>
            <p:cNvSpPr txBox="1"/>
            <p:nvPr/>
          </p:nvSpPr>
          <p:spPr>
            <a:xfrm>
              <a:off x="1941441" y="1091181"/>
              <a:ext cx="1606557" cy="340519"/>
            </a:xfrm>
            <a:prstGeom prst="roundRect">
              <a:avLst/>
            </a:prstGeom>
            <a:noFill/>
          </p:spPr>
          <p:txBody>
            <a:bodyPr wrap="none" rtlCol="0">
              <a:spAutoFit/>
            </a:bodyPr>
            <a:lstStyle/>
            <a:p>
              <a:r>
                <a:rPr lang="en-US" i="1" dirty="0">
                  <a:latin typeface="Comic Sans MS" panose="030F0702030302020204" pitchFamily="66" charset="0"/>
                </a:rPr>
                <a:t>Maria, 8, Mexico</a:t>
              </a:r>
            </a:p>
          </p:txBody>
        </p:sp>
      </p:grpSp>
      <p:grpSp>
        <p:nvGrpSpPr>
          <p:cNvPr id="16" name="Group 15"/>
          <p:cNvGrpSpPr/>
          <p:nvPr/>
        </p:nvGrpSpPr>
        <p:grpSpPr>
          <a:xfrm>
            <a:off x="2070225" y="2130812"/>
            <a:ext cx="6629350" cy="1126602"/>
            <a:chOff x="2070225" y="2130812"/>
            <a:chExt cx="6629350" cy="1126602"/>
          </a:xfrm>
        </p:grpSpPr>
        <p:sp>
          <p:nvSpPr>
            <p:cNvPr id="5" name="TextBox 4">
              <a:extLst>
                <a:ext uri="{FF2B5EF4-FFF2-40B4-BE49-F238E27FC236}">
                  <a16:creationId xmlns:a16="http://schemas.microsoft.com/office/drawing/2014/main" id="{E74DDA3C-3953-A3F0-93ED-FB2D3E29DCB1}"/>
                </a:ext>
              </a:extLst>
            </p:cNvPr>
            <p:cNvSpPr txBox="1"/>
            <p:nvPr/>
          </p:nvSpPr>
          <p:spPr>
            <a:xfrm>
              <a:off x="2070225" y="2426417"/>
              <a:ext cx="5309586" cy="830997"/>
            </a:xfrm>
            <a:prstGeom prst="rect">
              <a:avLst/>
            </a:prstGeom>
            <a:noFill/>
          </p:spPr>
          <p:txBody>
            <a:bodyPr wrap="square" rtlCol="0">
              <a:spAutoFit/>
            </a:bodyPr>
            <a:lstStyle/>
            <a:p>
              <a:r>
                <a:rPr lang="en-US" sz="1600" b="1" i="0" dirty="0">
                  <a:solidFill>
                    <a:srgbClr val="242021"/>
                  </a:solidFill>
                  <a:effectLst/>
                  <a:latin typeface="Comic Sans MS" panose="030F0702030302020204" pitchFamily="66" charset="0"/>
                </a:rPr>
                <a:t>My </a:t>
              </a:r>
              <a:r>
                <a:rPr lang="en-US" sz="1600" b="1" i="0" dirty="0" err="1">
                  <a:solidFill>
                    <a:srgbClr val="242021"/>
                  </a:solidFill>
                  <a:effectLst/>
                  <a:latin typeface="Comic Sans MS" panose="030F0702030302020204" pitchFamily="66" charset="0"/>
                </a:rPr>
                <a:t>favourite</a:t>
              </a:r>
              <a:r>
                <a:rPr lang="en-US" sz="1600" b="1" i="0" dirty="0">
                  <a:solidFill>
                    <a:srgbClr val="242021"/>
                  </a:solidFill>
                  <a:effectLst/>
                  <a:latin typeface="Comic Sans MS" panose="030F0702030302020204" pitchFamily="66" charset="0"/>
                </a:rPr>
                <a:t> food is </a:t>
              </a:r>
              <a:r>
                <a:rPr lang="en-US" sz="1600" b="0" i="0" dirty="0">
                  <a:solidFill>
                    <a:srgbClr val="242021"/>
                  </a:solidFill>
                  <a:effectLst/>
                  <a:latin typeface="Comic Sans MS" panose="030F0702030302020204" pitchFamily="66" charset="0"/>
                </a:rPr>
                <a:t>eggs and chips. My uncle is from England. </a:t>
              </a:r>
              <a:r>
                <a:rPr lang="en-US" sz="1600" b="1" i="0" dirty="0">
                  <a:solidFill>
                    <a:srgbClr val="242021"/>
                  </a:solidFill>
                  <a:effectLst/>
                  <a:latin typeface="Comic Sans MS" panose="030F0702030302020204" pitchFamily="66" charset="0"/>
                </a:rPr>
                <a:t>He loves </a:t>
              </a:r>
              <a:r>
                <a:rPr lang="en-US" sz="1600" b="0" i="0" dirty="0">
                  <a:solidFill>
                    <a:srgbClr val="242021"/>
                  </a:solidFill>
                  <a:effectLst/>
                  <a:latin typeface="Comic Sans MS" panose="030F0702030302020204" pitchFamily="66" charset="0"/>
                </a:rPr>
                <a:t>eggs and chips, too. </a:t>
              </a:r>
              <a:r>
                <a:rPr lang="en-US" sz="1600" b="1" i="0" dirty="0">
                  <a:solidFill>
                    <a:srgbClr val="242021"/>
                  </a:solidFill>
                  <a:effectLst/>
                  <a:latin typeface="Comic Sans MS" panose="030F0702030302020204" pitchFamily="66" charset="0"/>
                </a:rPr>
                <a:t>My sister doesn’t like</a:t>
              </a:r>
              <a:r>
                <a:rPr lang="en-US" sz="1600" b="0" i="0" dirty="0">
                  <a:solidFill>
                    <a:srgbClr val="242021"/>
                  </a:solidFill>
                  <a:effectLst/>
                  <a:latin typeface="Comic Sans MS" panose="030F0702030302020204" pitchFamily="66" charset="0"/>
                </a:rPr>
                <a:t> eggs, so she usually eats fish or meat.</a:t>
              </a:r>
              <a:endParaRPr lang="en-US" sz="1600" dirty="0">
                <a:latin typeface="Comic Sans MS" panose="030F0702030302020204" pitchFamily="66" charset="0"/>
              </a:endParaRPr>
            </a:p>
          </p:txBody>
        </p:sp>
        <p:pic>
          <p:nvPicPr>
            <p:cNvPr id="1028" name="Picture 4" descr="Portrait handsome young boy">
              <a:extLst>
                <a:ext uri="{FF2B5EF4-FFF2-40B4-BE49-F238E27FC236}">
                  <a16:creationId xmlns:a16="http://schemas.microsoft.com/office/drawing/2014/main" id="{E5609C2B-8F03-B837-CF4B-2FE2FED7252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427909" y="2135532"/>
              <a:ext cx="1271666" cy="1019771"/>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
          <p:nvSpPr>
            <p:cNvPr id="18" name="TextBox 17">
              <a:extLst>
                <a:ext uri="{FF2B5EF4-FFF2-40B4-BE49-F238E27FC236}">
                  <a16:creationId xmlns:a16="http://schemas.microsoft.com/office/drawing/2014/main" id="{FC079ABA-FE00-5B75-7077-3E959564E940}"/>
                </a:ext>
              </a:extLst>
            </p:cNvPr>
            <p:cNvSpPr txBox="1"/>
            <p:nvPr/>
          </p:nvSpPr>
          <p:spPr>
            <a:xfrm>
              <a:off x="5756311" y="2130812"/>
              <a:ext cx="1560805" cy="340519"/>
            </a:xfrm>
            <a:prstGeom prst="roundRect">
              <a:avLst/>
            </a:prstGeom>
            <a:noFill/>
          </p:spPr>
          <p:txBody>
            <a:bodyPr wrap="none" rtlCol="0">
              <a:spAutoFit/>
            </a:bodyPr>
            <a:lstStyle/>
            <a:p>
              <a:r>
                <a:rPr lang="en-US" i="1" dirty="0">
                  <a:latin typeface="Comic Sans MS" panose="030F0702030302020204" pitchFamily="66" charset="0"/>
                </a:rPr>
                <a:t>Benito, 12, Italy</a:t>
              </a:r>
            </a:p>
          </p:txBody>
        </p:sp>
      </p:grpSp>
      <p:grpSp>
        <p:nvGrpSpPr>
          <p:cNvPr id="17" name="Group 16"/>
          <p:cNvGrpSpPr/>
          <p:nvPr/>
        </p:nvGrpSpPr>
        <p:grpSpPr>
          <a:xfrm>
            <a:off x="1705444" y="3426384"/>
            <a:ext cx="6375147" cy="922714"/>
            <a:chOff x="1911085" y="3418185"/>
            <a:chExt cx="6375147" cy="922714"/>
          </a:xfrm>
        </p:grpSpPr>
        <p:sp>
          <p:nvSpPr>
            <p:cNvPr id="14" name="TextBox 13">
              <a:extLst>
                <a:ext uri="{FF2B5EF4-FFF2-40B4-BE49-F238E27FC236}">
                  <a16:creationId xmlns:a16="http://schemas.microsoft.com/office/drawing/2014/main" id="{82B1AD58-CE62-5720-310A-01DF7F2DA66F}"/>
                </a:ext>
              </a:extLst>
            </p:cNvPr>
            <p:cNvSpPr txBox="1"/>
            <p:nvPr/>
          </p:nvSpPr>
          <p:spPr>
            <a:xfrm>
              <a:off x="3128848" y="3756124"/>
              <a:ext cx="5157384" cy="584775"/>
            </a:xfrm>
            <a:prstGeom prst="rect">
              <a:avLst/>
            </a:prstGeom>
            <a:noFill/>
          </p:spPr>
          <p:txBody>
            <a:bodyPr wrap="square" rtlCol="0">
              <a:spAutoFit/>
            </a:bodyPr>
            <a:lstStyle/>
            <a:p>
              <a:r>
                <a:rPr lang="en-US" sz="1600" i="0" dirty="0">
                  <a:solidFill>
                    <a:srgbClr val="242021"/>
                  </a:solidFill>
                  <a:effectLst/>
                  <a:latin typeface="Comic Sans MS" panose="030F0702030302020204" pitchFamily="66" charset="0"/>
                </a:rPr>
                <a:t>I like </a:t>
              </a:r>
              <a:r>
                <a:rPr lang="en-US" sz="1600" b="0" i="0" dirty="0">
                  <a:solidFill>
                    <a:srgbClr val="242021"/>
                  </a:solidFill>
                  <a:effectLst/>
                  <a:latin typeface="Comic Sans MS" panose="030F0702030302020204" pitchFamily="66" charset="0"/>
                </a:rPr>
                <a:t>fish, but it isn’t my </a:t>
              </a:r>
              <a:r>
                <a:rPr lang="en-US" sz="1600" b="0" i="0" dirty="0" err="1">
                  <a:solidFill>
                    <a:srgbClr val="242021"/>
                  </a:solidFill>
                  <a:effectLst/>
                  <a:latin typeface="Comic Sans MS" panose="030F0702030302020204" pitchFamily="66" charset="0"/>
                </a:rPr>
                <a:t>favourite</a:t>
              </a:r>
              <a:r>
                <a:rPr lang="en-US" sz="1600" b="0" i="0" dirty="0">
                  <a:solidFill>
                    <a:srgbClr val="242021"/>
                  </a:solidFill>
                  <a:effectLst/>
                  <a:latin typeface="Comic Sans MS" panose="030F0702030302020204" pitchFamily="66" charset="0"/>
                </a:rPr>
                <a:t> food. </a:t>
              </a:r>
              <a:r>
                <a:rPr lang="en-US" sz="1600" b="1" i="0" dirty="0">
                  <a:solidFill>
                    <a:srgbClr val="242021"/>
                  </a:solidFill>
                  <a:effectLst/>
                  <a:latin typeface="Comic Sans MS" panose="030F0702030302020204" pitchFamily="66" charset="0"/>
                </a:rPr>
                <a:t>My </a:t>
              </a:r>
              <a:r>
                <a:rPr lang="en-US" sz="1600" b="1" i="0" dirty="0" err="1">
                  <a:solidFill>
                    <a:srgbClr val="242021"/>
                  </a:solidFill>
                  <a:effectLst/>
                  <a:latin typeface="Comic Sans MS" panose="030F0702030302020204" pitchFamily="66" charset="0"/>
                </a:rPr>
                <a:t>favourite</a:t>
              </a:r>
              <a:r>
                <a:rPr lang="en-US" sz="1600" b="1" i="0" dirty="0">
                  <a:solidFill>
                    <a:srgbClr val="242021"/>
                  </a:solidFill>
                  <a:effectLst/>
                  <a:latin typeface="Comic Sans MS" panose="030F0702030302020204" pitchFamily="66" charset="0"/>
                </a:rPr>
                <a:t> meal is </a:t>
              </a:r>
              <a:r>
                <a:rPr lang="en-US" sz="1600" b="0" i="0" dirty="0">
                  <a:solidFill>
                    <a:srgbClr val="242021"/>
                  </a:solidFill>
                  <a:effectLst/>
                  <a:latin typeface="Comic Sans MS" panose="030F0702030302020204" pitchFamily="66" charset="0"/>
                </a:rPr>
                <a:t>chicken and rice. </a:t>
              </a:r>
              <a:r>
                <a:rPr lang="en-US" sz="1600" b="1" i="0" dirty="0">
                  <a:solidFill>
                    <a:srgbClr val="242021"/>
                  </a:solidFill>
                  <a:effectLst/>
                  <a:latin typeface="Comic Sans MS" panose="030F0702030302020204" pitchFamily="66" charset="0"/>
                </a:rPr>
                <a:t>It’s delicious</a:t>
              </a:r>
              <a:r>
                <a:rPr lang="en-US" sz="1600" b="0" i="0" dirty="0">
                  <a:solidFill>
                    <a:srgbClr val="242021"/>
                  </a:solidFill>
                  <a:effectLst/>
                  <a:latin typeface="Comic Sans MS" panose="030F0702030302020204" pitchFamily="66" charset="0"/>
                </a:rPr>
                <a:t>!</a:t>
              </a:r>
              <a:endParaRPr lang="en-US" sz="1600" dirty="0">
                <a:latin typeface="Comic Sans MS" panose="030F0702030302020204" pitchFamily="66" charset="0"/>
              </a:endParaRPr>
            </a:p>
          </p:txBody>
        </p:sp>
        <p:pic>
          <p:nvPicPr>
            <p:cNvPr id="1030" name="Picture 6">
              <a:extLst>
                <a:ext uri="{FF2B5EF4-FFF2-40B4-BE49-F238E27FC236}">
                  <a16:creationId xmlns:a16="http://schemas.microsoft.com/office/drawing/2014/main" id="{4456B8BA-E286-B522-8AFA-34252621EA1D}"/>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1911085" y="3426908"/>
              <a:ext cx="1217763" cy="886155"/>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
          <p:nvSpPr>
            <p:cNvPr id="19" name="TextBox 18">
              <a:extLst>
                <a:ext uri="{FF2B5EF4-FFF2-40B4-BE49-F238E27FC236}">
                  <a16:creationId xmlns:a16="http://schemas.microsoft.com/office/drawing/2014/main" id="{03197880-3268-F92E-D304-0FAB91E82E37}"/>
                </a:ext>
              </a:extLst>
            </p:cNvPr>
            <p:cNvSpPr txBox="1"/>
            <p:nvPr/>
          </p:nvSpPr>
          <p:spPr>
            <a:xfrm>
              <a:off x="3159960" y="3418185"/>
              <a:ext cx="1824380" cy="340519"/>
            </a:xfrm>
            <a:prstGeom prst="roundRect">
              <a:avLst/>
            </a:prstGeom>
            <a:noFill/>
          </p:spPr>
          <p:txBody>
            <a:bodyPr wrap="none" rtlCol="0">
              <a:spAutoFit/>
            </a:bodyPr>
            <a:lstStyle/>
            <a:p>
              <a:r>
                <a:rPr lang="en-US" i="1" dirty="0">
                  <a:latin typeface="Comic Sans MS" panose="030F0702030302020204" pitchFamily="66" charset="0"/>
                </a:rPr>
                <a:t>Laura, 10, Australia</a:t>
              </a:r>
            </a:p>
          </p:txBody>
        </p:sp>
      </p:grpSp>
    </p:spTree>
    <p:extLst>
      <p:ext uri="{BB962C8B-B14F-4D97-AF65-F5344CB8AC3E}">
        <p14:creationId xmlns:p14="http://schemas.microsoft.com/office/powerpoint/2010/main" val="267013322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breeze.wav"/>
          </p:stSnd>
        </p:sndAc>
      </p:transition>
    </mc:Choice>
    <mc:Fallback xmlns="">
      <p:transition spd="slow">
        <p:sndAc>
          <p:stSnd>
            <p:snd r:embed="rId17"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breeze.wav"/>
                                        </p:tgtEl>
                                      </p:cMediaNode>
                                    </p:audio>
                                  </p:sub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30"/>
        <p:cNvGrpSpPr/>
        <p:nvPr/>
      </p:nvGrpSpPr>
      <p:grpSpPr>
        <a:xfrm>
          <a:off x="0" y="0"/>
          <a:ext cx="0" cy="0"/>
          <a:chOff x="0" y="0"/>
          <a:chExt cx="0" cy="0"/>
        </a:xfrm>
      </p:grpSpPr>
      <p:pic>
        <p:nvPicPr>
          <p:cNvPr id="4" name="Picture 3">
            <a:extLst>
              <a:ext uri="{FF2B5EF4-FFF2-40B4-BE49-F238E27FC236}">
                <a16:creationId xmlns:a16="http://schemas.microsoft.com/office/drawing/2014/main" id="{0180A7A4-F1D6-2EFF-5D08-79FBFF331E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0307" y="548268"/>
            <a:ext cx="8137702" cy="4044987"/>
          </a:xfrm>
          <a:prstGeom prst="rect">
            <a:avLst/>
          </a:prstGeom>
        </p:spPr>
      </p:pic>
      <p:sp>
        <p:nvSpPr>
          <p:cNvPr id="5936" name="Google Shape;5936;p39"/>
          <p:cNvSpPr/>
          <p:nvPr/>
        </p:nvSpPr>
        <p:spPr>
          <a:xfrm>
            <a:off x="8804392" y="137492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37" name="Google Shape;5937;p39"/>
          <p:cNvSpPr/>
          <p:nvPr/>
        </p:nvSpPr>
        <p:spPr>
          <a:xfrm>
            <a:off x="6323667" y="664045"/>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38" name="Google Shape;5938;p39"/>
          <p:cNvSpPr/>
          <p:nvPr/>
        </p:nvSpPr>
        <p:spPr>
          <a:xfrm>
            <a:off x="7700754" y="82887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39" name="Google Shape;5939;p39"/>
          <p:cNvSpPr/>
          <p:nvPr/>
        </p:nvSpPr>
        <p:spPr>
          <a:xfrm>
            <a:off x="8874829" y="2601546"/>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40" name="Google Shape;5940;p39"/>
          <p:cNvSpPr/>
          <p:nvPr/>
        </p:nvSpPr>
        <p:spPr>
          <a:xfrm>
            <a:off x="5971029" y="89942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41" name="Google Shape;5941;p39"/>
          <p:cNvSpPr/>
          <p:nvPr/>
        </p:nvSpPr>
        <p:spPr>
          <a:xfrm>
            <a:off x="8639379" y="23022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5942" name="Google Shape;5942;p39"/>
          <p:cNvSpPr txBox="1">
            <a:spLocks noGrp="1"/>
          </p:cNvSpPr>
          <p:nvPr>
            <p:ph type="title"/>
          </p:nvPr>
        </p:nvSpPr>
        <p:spPr>
          <a:xfrm>
            <a:off x="5754433" y="2164981"/>
            <a:ext cx="1907864" cy="723245"/>
          </a:xfrm>
          <a:prstGeom prst="rect">
            <a:avLst/>
          </a:prstGeom>
        </p:spPr>
        <p:txBody>
          <a:bodyPr spcFirstLastPara="1" wrap="none" lIns="91425" tIns="91425" rIns="91425" bIns="91425" anchor="ctr" anchorCtr="0">
            <a:spAutoFit/>
          </a:bodyPr>
          <a:lstStyle/>
          <a:p>
            <a:r>
              <a:rPr lang="en-US" dirty="0">
                <a:latin typeface="Comic Sans MS" panose="030F0702030302020204" pitchFamily="66" charset="0"/>
              </a:rPr>
              <a:t>Practice</a:t>
            </a:r>
            <a:endParaRPr dirty="0">
              <a:latin typeface="Comic Sans MS" panose="030F0702030302020204" pitchFamily="66" charset="0"/>
            </a:endParaRPr>
          </a:p>
        </p:txBody>
      </p:sp>
      <p:sp>
        <p:nvSpPr>
          <p:cNvPr id="6167" name="Google Shape;6167;p39"/>
          <p:cNvSpPr/>
          <p:nvPr/>
        </p:nvSpPr>
        <p:spPr>
          <a:xfrm>
            <a:off x="409879" y="984796"/>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sp>
        <p:nvSpPr>
          <p:cNvPr id="6168" name="Google Shape;6168;p39"/>
          <p:cNvSpPr/>
          <p:nvPr/>
        </p:nvSpPr>
        <p:spPr>
          <a:xfrm>
            <a:off x="1998904" y="538171"/>
            <a:ext cx="70428" cy="70544"/>
          </a:xfrm>
          <a:custGeom>
            <a:avLst/>
            <a:gdLst/>
            <a:ahLst/>
            <a:cxnLst/>
            <a:rect l="l" t="t" r="r" b="b"/>
            <a:pathLst>
              <a:path w="839" h="836" extrusionOk="0">
                <a:moveTo>
                  <a:pt x="408" y="0"/>
                </a:moveTo>
                <a:cubicBezTo>
                  <a:pt x="354" y="0"/>
                  <a:pt x="305" y="11"/>
                  <a:pt x="258" y="37"/>
                </a:cubicBezTo>
                <a:cubicBezTo>
                  <a:pt x="207" y="53"/>
                  <a:pt x="162" y="82"/>
                  <a:pt x="124" y="123"/>
                </a:cubicBezTo>
                <a:cubicBezTo>
                  <a:pt x="83" y="161"/>
                  <a:pt x="54" y="205"/>
                  <a:pt x="38" y="257"/>
                </a:cubicBezTo>
                <a:cubicBezTo>
                  <a:pt x="12" y="307"/>
                  <a:pt x="0" y="362"/>
                  <a:pt x="2" y="417"/>
                </a:cubicBezTo>
                <a:cubicBezTo>
                  <a:pt x="8" y="454"/>
                  <a:pt x="11" y="493"/>
                  <a:pt x="16" y="530"/>
                </a:cubicBezTo>
                <a:cubicBezTo>
                  <a:pt x="37" y="599"/>
                  <a:pt x="73" y="661"/>
                  <a:pt x="124" y="713"/>
                </a:cubicBezTo>
                <a:cubicBezTo>
                  <a:pt x="150" y="735"/>
                  <a:pt x="180" y="757"/>
                  <a:pt x="207" y="779"/>
                </a:cubicBezTo>
                <a:cubicBezTo>
                  <a:pt x="274" y="815"/>
                  <a:pt x="344" y="836"/>
                  <a:pt x="419" y="836"/>
                </a:cubicBezTo>
                <a:cubicBezTo>
                  <a:pt x="422" y="836"/>
                  <a:pt x="425" y="836"/>
                  <a:pt x="428" y="836"/>
                </a:cubicBezTo>
                <a:cubicBezTo>
                  <a:pt x="483" y="836"/>
                  <a:pt x="532" y="824"/>
                  <a:pt x="579" y="799"/>
                </a:cubicBezTo>
                <a:cubicBezTo>
                  <a:pt x="630" y="782"/>
                  <a:pt x="675" y="752"/>
                  <a:pt x="715" y="713"/>
                </a:cubicBezTo>
                <a:cubicBezTo>
                  <a:pt x="754" y="675"/>
                  <a:pt x="783" y="632"/>
                  <a:pt x="799" y="578"/>
                </a:cubicBezTo>
                <a:cubicBezTo>
                  <a:pt x="825" y="528"/>
                  <a:pt x="838" y="474"/>
                  <a:pt x="835" y="417"/>
                </a:cubicBezTo>
                <a:cubicBezTo>
                  <a:pt x="831" y="381"/>
                  <a:pt x="827" y="343"/>
                  <a:pt x="821" y="307"/>
                </a:cubicBezTo>
                <a:cubicBezTo>
                  <a:pt x="802" y="235"/>
                  <a:pt x="766" y="175"/>
                  <a:pt x="715" y="123"/>
                </a:cubicBezTo>
                <a:cubicBezTo>
                  <a:pt x="687" y="101"/>
                  <a:pt x="658" y="79"/>
                  <a:pt x="630" y="57"/>
                </a:cubicBezTo>
                <a:cubicBezTo>
                  <a:pt x="564" y="19"/>
                  <a:pt x="496" y="0"/>
                  <a:pt x="419" y="0"/>
                </a:cubicBezTo>
                <a:cubicBezTo>
                  <a:pt x="415" y="0"/>
                  <a:pt x="412" y="0"/>
                  <a:pt x="408" y="0"/>
                </a:cubicBezTo>
                <a:close/>
              </a:path>
            </a:pathLst>
          </a:custGeom>
          <a:solidFill>
            <a:schemeClr val="lt1"/>
          </a:solidFill>
          <a:ln>
            <a:noFill/>
          </a:ln>
        </p:spPr>
        <p:txBody>
          <a:bodyPr spcFirstLastPara="1" wrap="square" lIns="91425" tIns="91425" rIns="91425" bIns="91425" anchor="ctr" anchorCtr="0">
            <a:noAutofit/>
          </a:bodyPr>
          <a:lstStyle/>
          <a:p>
            <a:pPr defTabSz="914378"/>
            <a:endParaRPr dirty="0">
              <a:latin typeface="Comic Sans MS" panose="030F0702030302020204" pitchFamily="66" charset="0"/>
            </a:endParaRPr>
          </a:p>
        </p:txBody>
      </p:sp>
      <p:pic>
        <p:nvPicPr>
          <p:cNvPr id="2" name="Picture 1">
            <a:extLst>
              <a:ext uri="{FF2B5EF4-FFF2-40B4-BE49-F238E27FC236}">
                <a16:creationId xmlns:a16="http://schemas.microsoft.com/office/drawing/2014/main" id="{B60F55FF-0F1A-D144-66DC-49BE406F84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41514" y="169307"/>
            <a:ext cx="1173108" cy="562483"/>
          </a:xfrm>
          <a:prstGeom prst="rect">
            <a:avLst/>
          </a:prstGeom>
        </p:spPr>
      </p:pic>
      <p:pic>
        <p:nvPicPr>
          <p:cNvPr id="63" name="happy-ukulele-7464">
            <a:hlinkClick r:id="" action="ppaction://media"/>
            <a:extLst>
              <a:ext uri="{FF2B5EF4-FFF2-40B4-BE49-F238E27FC236}">
                <a16:creationId xmlns:a16="http://schemas.microsoft.com/office/drawing/2014/main" id="{0097D859-D149-CBB8-E334-43CE697B7D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71582" y="-593906"/>
            <a:ext cx="457200" cy="457200"/>
          </a:xfrm>
          <a:prstGeom prst="rect">
            <a:avLst/>
          </a:prstGeom>
        </p:spPr>
      </p:pic>
      <p:grpSp>
        <p:nvGrpSpPr>
          <p:cNvPr id="7" name="Group 6">
            <a:extLst>
              <a:ext uri="{FF2B5EF4-FFF2-40B4-BE49-F238E27FC236}">
                <a16:creationId xmlns:a16="http://schemas.microsoft.com/office/drawing/2014/main" id="{7FB086BC-6543-5944-A58E-DB730FA89D66}"/>
              </a:ext>
            </a:extLst>
          </p:cNvPr>
          <p:cNvGrpSpPr/>
          <p:nvPr/>
        </p:nvGrpSpPr>
        <p:grpSpPr>
          <a:xfrm>
            <a:off x="5949696" y="792106"/>
            <a:ext cx="1407758" cy="1378364"/>
            <a:chOff x="5787955" y="895347"/>
            <a:chExt cx="1407758" cy="1378364"/>
          </a:xfrm>
        </p:grpSpPr>
        <p:sp>
          <p:nvSpPr>
            <p:cNvPr id="6" name="Google Shape;524;p28">
              <a:extLst>
                <a:ext uri="{FF2B5EF4-FFF2-40B4-BE49-F238E27FC236}">
                  <a16:creationId xmlns:a16="http://schemas.microsoft.com/office/drawing/2014/main" id="{3D9D83EC-DBA2-DF19-E3F6-9F0E9FE02E3F}"/>
                </a:ext>
              </a:extLst>
            </p:cNvPr>
            <p:cNvSpPr/>
            <p:nvPr/>
          </p:nvSpPr>
          <p:spPr>
            <a:xfrm>
              <a:off x="5787955" y="895347"/>
              <a:ext cx="1407758" cy="1378364"/>
            </a:xfrm>
            <a:custGeom>
              <a:avLst/>
              <a:gdLst/>
              <a:ahLst/>
              <a:cxnLst/>
              <a:rect l="l" t="t" r="r" b="b"/>
              <a:pathLst>
                <a:path w="43260" h="41774" extrusionOk="0">
                  <a:moveTo>
                    <a:pt x="9628" y="2809"/>
                  </a:moveTo>
                  <a:cubicBezTo>
                    <a:pt x="4606" y="6071"/>
                    <a:pt x="-820" y="14989"/>
                    <a:pt x="103" y="21339"/>
                  </a:cubicBezTo>
                  <a:cubicBezTo>
                    <a:pt x="1027" y="27689"/>
                    <a:pt x="9108" y="38398"/>
                    <a:pt x="15169" y="40909"/>
                  </a:cubicBezTo>
                  <a:cubicBezTo>
                    <a:pt x="21230" y="43420"/>
                    <a:pt x="31824" y="40014"/>
                    <a:pt x="36471" y="36406"/>
                  </a:cubicBezTo>
                  <a:cubicBezTo>
                    <a:pt x="41118" y="32798"/>
                    <a:pt x="44091" y="25034"/>
                    <a:pt x="43052" y="19261"/>
                  </a:cubicBezTo>
                  <a:cubicBezTo>
                    <a:pt x="42013" y="13488"/>
                    <a:pt x="35807" y="4511"/>
                    <a:pt x="30236" y="1769"/>
                  </a:cubicBezTo>
                  <a:cubicBezTo>
                    <a:pt x="24665" y="-973"/>
                    <a:pt x="14650" y="-453"/>
                    <a:pt x="9628" y="2809"/>
                  </a:cubicBezTo>
                  <a:close/>
                </a:path>
              </a:pathLst>
            </a:cu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anchor="ctr"/>
            <a:lstStyle/>
            <a:p>
              <a:pPr algn="ctr"/>
              <a:endParaRPr lang="vi-VN" sz="9600" dirty="0">
                <a:solidFill>
                  <a:srgbClr val="C00000"/>
                </a:solidFill>
              </a:endParaRPr>
            </a:p>
          </p:txBody>
        </p:sp>
        <p:sp>
          <p:nvSpPr>
            <p:cNvPr id="5" name="TextBox 4">
              <a:extLst>
                <a:ext uri="{FF2B5EF4-FFF2-40B4-BE49-F238E27FC236}">
                  <a16:creationId xmlns:a16="http://schemas.microsoft.com/office/drawing/2014/main" id="{93310129-D961-7632-A4C3-5BBFFE17BCE8}"/>
                </a:ext>
              </a:extLst>
            </p:cNvPr>
            <p:cNvSpPr txBox="1"/>
            <p:nvPr/>
          </p:nvSpPr>
          <p:spPr>
            <a:xfrm>
              <a:off x="5938124" y="1064080"/>
              <a:ext cx="1217000" cy="1107996"/>
            </a:xfrm>
            <a:prstGeom prst="rect">
              <a:avLst/>
            </a:prstGeom>
            <a:noFill/>
          </p:spPr>
          <p:txBody>
            <a:bodyPr wrap="none" rtlCol="0">
              <a:spAutoFit/>
            </a:bodyPr>
            <a:lstStyle/>
            <a:p>
              <a:r>
                <a:rPr lang="en-US" sz="6600" dirty="0">
                  <a:solidFill>
                    <a:schemeClr val="bg1">
                      <a:lumMod val="20000"/>
                      <a:lumOff val="80000"/>
                    </a:schemeClr>
                  </a:solidFill>
                  <a:latin typeface="Comic Sans MS" panose="030F0702030302020204" pitchFamily="66" charset="0"/>
                </a:rPr>
                <a:t>03</a:t>
              </a:r>
            </a:p>
          </p:txBody>
        </p:sp>
      </p:grpSp>
      <p:pic>
        <p:nvPicPr>
          <p:cNvPr id="23" name="Picture 22">
            <a:extLst>
              <a:ext uri="{FF2B5EF4-FFF2-40B4-BE49-F238E27FC236}">
                <a16:creationId xmlns:a16="http://schemas.microsoft.com/office/drawing/2014/main" id="{0521734F-BE84-871C-4D11-8356ADFDB20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3042755"/>
            <a:ext cx="4270248" cy="1988485"/>
          </a:xfrm>
          <a:prstGeom prst="rect">
            <a:avLst/>
          </a:prstGeom>
        </p:spPr>
      </p:pic>
    </p:spTree>
    <p:extLst>
      <p:ext uri="{BB962C8B-B14F-4D97-AF65-F5344CB8AC3E}">
        <p14:creationId xmlns:p14="http://schemas.microsoft.com/office/powerpoint/2010/main" val="322544374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2"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5000"/>
                                  </p:iterate>
                                  <p:childTnLst>
                                    <p:animMotion origin="layout" path="M -1.38889E-6 3.7037E-6 L -1.38889E-6 -0.07223 " pathEditMode="relative" rAng="0" ptsTypes="AA">
                                      <p:cBhvr>
                                        <p:cTn id="6" dur="1500" accel="50000" decel="50000" autoRev="1" fill="hold">
                                          <p:stCondLst>
                                            <p:cond delay="0"/>
                                          </p:stCondLst>
                                        </p:cTn>
                                        <p:tgtEl>
                                          <p:spTgt spid="5942"/>
                                        </p:tgtEl>
                                        <p:attrNameLst>
                                          <p:attrName>ppt_x</p:attrName>
                                          <p:attrName>ppt_y</p:attrName>
                                        </p:attrNameLst>
                                      </p:cBhvr>
                                      <p:rCtr x="0" y="-3611"/>
                                    </p:animMotion>
                                    <p:animRot by="1500000">
                                      <p:cBhvr>
                                        <p:cTn id="7" dur="750" fill="hold">
                                          <p:stCondLst>
                                            <p:cond delay="0"/>
                                          </p:stCondLst>
                                        </p:cTn>
                                        <p:tgtEl>
                                          <p:spTgt spid="5942"/>
                                        </p:tgtEl>
                                        <p:attrNameLst>
                                          <p:attrName>r</p:attrName>
                                        </p:attrNameLst>
                                      </p:cBhvr>
                                    </p:animRot>
                                    <p:animRot by="-1500000">
                                      <p:cBhvr>
                                        <p:cTn id="8" dur="750" fill="hold">
                                          <p:stCondLst>
                                            <p:cond delay="750"/>
                                          </p:stCondLst>
                                        </p:cTn>
                                        <p:tgtEl>
                                          <p:spTgt spid="5942"/>
                                        </p:tgtEl>
                                        <p:attrNameLst>
                                          <p:attrName>r</p:attrName>
                                        </p:attrNameLst>
                                      </p:cBhvr>
                                    </p:animRot>
                                    <p:animRot by="-1500000">
                                      <p:cBhvr>
                                        <p:cTn id="9" dur="750" fill="hold">
                                          <p:stCondLst>
                                            <p:cond delay="1500"/>
                                          </p:stCondLst>
                                        </p:cTn>
                                        <p:tgtEl>
                                          <p:spTgt spid="5942"/>
                                        </p:tgtEl>
                                        <p:attrNameLst>
                                          <p:attrName>r</p:attrName>
                                        </p:attrNameLst>
                                      </p:cBhvr>
                                    </p:animRot>
                                    <p:animRot by="1500000">
                                      <p:cBhvr>
                                        <p:cTn id="10" dur="750" fill="hold">
                                          <p:stCondLst>
                                            <p:cond delay="2250"/>
                                          </p:stCondLst>
                                        </p:cTn>
                                        <p:tgtEl>
                                          <p:spTgt spid="5942"/>
                                        </p:tgtEl>
                                        <p:attrNameLst>
                                          <p:attrName>r</p:attrName>
                                        </p:attrNameLst>
                                      </p:cBhvr>
                                    </p:animRot>
                                  </p:childTnLst>
                                </p:cTn>
                              </p:par>
                              <p:par>
                                <p:cTn id="11" presetID="1" presetClass="mediacall" presetSubtype="0" fill="hold" nodeType="withEffect">
                                  <p:stCondLst>
                                    <p:cond delay="0"/>
                                  </p:stCondLst>
                                  <p:childTnLst>
                                    <p:cmd type="call" cmd="playFrom(0.0)">
                                      <p:cBhvr>
                                        <p:cTn id="12" dur="95033"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p:cTn id="13" fill="hold" display="0">
                  <p:stCondLst>
                    <p:cond delay="indefinite"/>
                  </p:stCondLst>
                  <p:endCondLst>
                    <p:cond evt="onStopAudio" delay="0">
                      <p:tgtEl>
                        <p:sldTgt/>
                      </p:tgtEl>
                    </p:cond>
                  </p:endCondLst>
                </p:cTn>
                <p:tgtEl>
                  <p:spTgt spid="63"/>
                </p:tgtEl>
              </p:cMediaNode>
            </p:audio>
          </p:childTnLst>
        </p:cTn>
      </p:par>
    </p:tnLst>
    <p:bldLst>
      <p:bldP spid="5942" grpId="0"/>
    </p:bldLst>
  </p:timing>
</p:sld>
</file>

<file path=ppt/theme/theme1.xml><?xml version="1.0" encoding="utf-8"?>
<a:theme xmlns:a="http://schemas.openxmlformats.org/drawingml/2006/main" name="Jalisco Travel Guide by Slidesgo">
  <a:themeElements>
    <a:clrScheme name="Simple Light">
      <a:dk1>
        <a:srgbClr val="F9EDD6"/>
      </a:dk1>
      <a:lt1>
        <a:srgbClr val="E9AC40"/>
      </a:lt1>
      <a:dk2>
        <a:srgbClr val="DA2A0E"/>
      </a:dk2>
      <a:lt2>
        <a:srgbClr val="7B8830"/>
      </a:lt2>
      <a:accent1>
        <a:srgbClr val="3F4CC9"/>
      </a:accent1>
      <a:accent2>
        <a:srgbClr val="4D0006"/>
      </a:accent2>
      <a:accent3>
        <a:srgbClr val="FFFFFF"/>
      </a:accent3>
      <a:accent4>
        <a:srgbClr val="FFFFFF"/>
      </a:accent4>
      <a:accent5>
        <a:srgbClr val="FFFFFF"/>
      </a:accent5>
      <a:accent6>
        <a:srgbClr val="FFFFFF"/>
      </a:accent6>
      <a:hlink>
        <a:srgbClr val="4D00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utrition and Making Healthy Food Choices - Health - 6th grade by Slidesgo">
  <a:themeElements>
    <a:clrScheme name="Simple Light">
      <a:dk1>
        <a:srgbClr val="000000"/>
      </a:dk1>
      <a:lt1>
        <a:srgbClr val="FFFBE8"/>
      </a:lt1>
      <a:dk2>
        <a:srgbClr val="FDF3C3"/>
      </a:dk2>
      <a:lt2>
        <a:srgbClr val="F8CE00"/>
      </a:lt2>
      <a:accent1>
        <a:srgbClr val="F3970E"/>
      </a:accent1>
      <a:accent2>
        <a:srgbClr val="D93300"/>
      </a:accent2>
      <a:accent3>
        <a:srgbClr val="BFD369"/>
      </a:accent3>
      <a:accent4>
        <a:srgbClr val="277F2B"/>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TotalTime>
  <Words>1054</Words>
  <Application>Microsoft Office PowerPoint</Application>
  <PresentationFormat>On-screen Show (16:9)</PresentationFormat>
  <Paragraphs>109</Paragraphs>
  <Slides>21</Slides>
  <Notes>18</Notes>
  <HiddenSlides>0</HiddenSlides>
  <MMClips>9</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Lexend</vt:lpstr>
      <vt:lpstr>Comic Sans MS</vt:lpstr>
      <vt:lpstr>Chewy</vt:lpstr>
      <vt:lpstr>Alfa Slab One</vt:lpstr>
      <vt:lpstr>Quicksand Medium</vt:lpstr>
      <vt:lpstr>Arial</vt:lpstr>
      <vt:lpstr>Dosis</vt:lpstr>
      <vt:lpstr>DM Sans</vt:lpstr>
      <vt:lpstr>Dosis ExtraBold</vt:lpstr>
      <vt:lpstr>Nunito Light</vt:lpstr>
      <vt:lpstr>Jalisco Travel Guide by Slidesgo</vt:lpstr>
      <vt:lpstr>Nutrition and Making Healthy Food Choices - Health - 6th grade by Slidesgo</vt:lpstr>
      <vt:lpstr>PowerPoint Presentation</vt:lpstr>
      <vt:lpstr>PowerPoint Presentation</vt:lpstr>
      <vt:lpstr>PowerPoint Presentation</vt:lpstr>
      <vt:lpstr>Warm-up</vt:lpstr>
      <vt:lpstr>Presentation</vt:lpstr>
      <vt:lpstr>PowerPoint Presentation</vt:lpstr>
      <vt:lpstr>PowerPoint Presentation</vt:lpstr>
      <vt:lpstr>PowerPoint Presentation</vt:lpstr>
      <vt:lpstr>Practice</vt:lpstr>
      <vt:lpstr>PowerPoint Presentation</vt:lpstr>
      <vt:lpstr>PowerPoint Presentation</vt:lpstr>
      <vt:lpstr>PowerPoint Presentation</vt:lpstr>
      <vt:lpstr>PowerPoint Presentation</vt:lpstr>
      <vt:lpstr>PowerPoint Presentation</vt:lpstr>
      <vt:lpstr>PowerPoint Presentation</vt:lpstr>
      <vt:lpstr>Production</vt:lpstr>
      <vt:lpstr>PowerPoint Presentation</vt:lpstr>
      <vt:lpstr>PowerPoint Presentation</vt:lpstr>
      <vt:lpstr>Wrap-up &amp; Assessment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 Nguyen</dc:creator>
  <cp:lastModifiedBy>PC</cp:lastModifiedBy>
  <cp:revision>69</cp:revision>
  <dcterms:modified xsi:type="dcterms:W3CDTF">2026-01-15T05:18:41Z</dcterms:modified>
</cp:coreProperties>
</file>