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8.wav" ContentType="audio/x-wav"/>
  <Override PartName="/ppt/notesSlides/notesSlide18.xml" ContentType="application/vnd.openxmlformats-officedocument.presentationml.notesSlide+xml"/>
  <Override PartName="/ppt/media/audio9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10.wav" ContentType="audio/x-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9" r:id="rId4"/>
    <p:sldMasterId id="2147483811" r:id="rId5"/>
  </p:sldMasterIdLst>
  <p:notesMasterIdLst>
    <p:notesMasterId r:id="rId31"/>
  </p:notesMasterIdLst>
  <p:sldIdLst>
    <p:sldId id="299" r:id="rId6"/>
    <p:sldId id="258" r:id="rId7"/>
    <p:sldId id="262" r:id="rId8"/>
    <p:sldId id="265" r:id="rId9"/>
    <p:sldId id="272" r:id="rId10"/>
    <p:sldId id="297" r:id="rId11"/>
    <p:sldId id="260" r:id="rId12"/>
    <p:sldId id="472" r:id="rId13"/>
    <p:sldId id="473" r:id="rId14"/>
    <p:sldId id="474" r:id="rId15"/>
    <p:sldId id="477" r:id="rId16"/>
    <p:sldId id="467" r:id="rId17"/>
    <p:sldId id="466" r:id="rId18"/>
    <p:sldId id="468" r:id="rId19"/>
    <p:sldId id="469" r:id="rId20"/>
    <p:sldId id="305" r:id="rId21"/>
    <p:sldId id="475" r:id="rId22"/>
    <p:sldId id="470" r:id="rId23"/>
    <p:sldId id="306" r:id="rId24"/>
    <p:sldId id="453" r:id="rId25"/>
    <p:sldId id="471" r:id="rId26"/>
    <p:sldId id="307" r:id="rId27"/>
    <p:sldId id="464" r:id="rId28"/>
    <p:sldId id="476" r:id="rId29"/>
    <p:sldId id="3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89DFF5"/>
    <a:srgbClr val="97E3F6"/>
    <a:srgbClr val="3E74B8"/>
    <a:srgbClr val="FF3A5F"/>
    <a:srgbClr val="FF9999"/>
    <a:srgbClr val="000066"/>
    <a:srgbClr val="FF5050"/>
    <a:srgbClr val="EEE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8" autoAdjust="0"/>
    <p:restoredTop sz="95033" autoAdjust="0"/>
  </p:normalViewPr>
  <p:slideViewPr>
    <p:cSldViewPr snapToGrid="0">
      <p:cViewPr varScale="1">
        <p:scale>
          <a:sx n="76" d="100"/>
          <a:sy n="76" d="100"/>
        </p:scale>
        <p:origin x="14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561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026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418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541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81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3246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754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91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39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53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3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278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b="1" dirty="0"/>
              <a:t>LAM: BUTTER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LÁ: SPAGHETTI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CAM: SALAD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ĐỎ: CHOCOLATE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NÂU: CUPCAKE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TÍM: BREAD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1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210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09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1/15/2026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7" r:id="rId21"/>
    <p:sldLayoutId id="2147483708" r:id="rId22"/>
    <p:sldLayoutId id="214748371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1/15/2026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7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emf"/><Relationship Id="rId3" Type="http://schemas.openxmlformats.org/officeDocument/2006/relationships/slideLayout" Target="../slideLayouts/slideLayout35.xml"/><Relationship Id="rId21" Type="http://schemas.microsoft.com/office/2007/relationships/hdphoto" Target="../media/hdphoto7.wdp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jpeg"/><Relationship Id="rId5" Type="http://schemas.openxmlformats.org/officeDocument/2006/relationships/image" Target="../media/image16.png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jpeg"/><Relationship Id="rId5" Type="http://schemas.openxmlformats.org/officeDocument/2006/relationships/image" Target="../media/image16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jpeg"/><Relationship Id="rId5" Type="http://schemas.openxmlformats.org/officeDocument/2006/relationships/image" Target="../media/image16.png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jpeg"/><Relationship Id="rId5" Type="http://schemas.openxmlformats.org/officeDocument/2006/relationships/image" Target="../media/image16.pn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audio" Target="../media/audio1.wav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16.png"/><Relationship Id="rId10" Type="http://schemas.openxmlformats.org/officeDocument/2006/relationships/image" Target="../media/image80.svg"/><Relationship Id="rId4" Type="http://schemas.openxmlformats.org/officeDocument/2006/relationships/audio" Target="../media/audio2.wav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3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3.jpeg"/><Relationship Id="rId3" Type="http://schemas.openxmlformats.org/officeDocument/2006/relationships/audio" Target="../media/audio1.wav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1.jpeg"/><Relationship Id="rId5" Type="http://schemas.openxmlformats.org/officeDocument/2006/relationships/audio" Target="../media/audio3.wav"/><Relationship Id="rId15" Type="http://schemas.openxmlformats.org/officeDocument/2006/relationships/image" Target="../media/image33.svg"/><Relationship Id="rId23" Type="http://schemas.openxmlformats.org/officeDocument/2006/relationships/image" Target="../media/image40.jpeg"/><Relationship Id="rId28" Type="http://schemas.openxmlformats.org/officeDocument/2006/relationships/image" Target="../media/image45.jpe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16.png"/><Relationship Id="rId27" Type="http://schemas.openxmlformats.org/officeDocument/2006/relationships/image" Target="../media/image44.jpeg"/><Relationship Id="rId30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jpe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452" y1="71038" x2="19032" y2="7650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backgroundMark x1="2128" y1="15534" x2="2128" y2="15534"/>
                        <a14:backgroundMark x1="91489" y1="5825" x2="95745" y2="19417"/>
                        <a14:backgroundMark x1="90780" y1="97087" x2="95745" y2="95146"/>
                        <a14:backgroundMark x1="4255" y1="91262" x2="18440" y2="98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2D2AE526-C24C-6C16-2BDB-61D89129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002242"/>
              </p:ext>
            </p:extLst>
          </p:nvPr>
        </p:nvGraphicFramePr>
        <p:xfrm>
          <a:off x="929641" y="2298878"/>
          <a:ext cx="10774680" cy="39438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5697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3884745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Affirmative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Negative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Question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(?)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        </a:t>
                      </a:r>
                      <a:r>
                        <a:rPr lang="en-US" sz="20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ít dùng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7542" y="3948112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3682" y="3948113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3681" y="5543724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1402" y="3948111"/>
            <a:ext cx="645389" cy="645389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B5343FF0-3408-EE3A-DCB1-2FF69251E2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7542" y="4750219"/>
            <a:ext cx="645389" cy="645389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91F1C05-5F19-D385-7A7B-3E83154716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1402" y="4750218"/>
            <a:ext cx="645389" cy="645389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BDCA2D1-3B8E-4399-9995-31417772A1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0807" y="4658628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9117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39EE9ECB-B07F-5463-97B5-8EB03C49041D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5375B20-C15C-D7C4-9349-DD442B0BFB4D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531" name="Google Shape;531;p28"/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oogle Shape;889;p34">
                <a:extLst>
                  <a:ext uri="{FF2B5EF4-FFF2-40B4-BE49-F238E27FC236}">
                    <a16:creationId xmlns:a16="http://schemas.microsoft.com/office/drawing/2014/main" id="{8BDB31CF-9E7F-83A3-53B0-595633B3D856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3" name="Google Shape;890;p34">
                  <a:extLst>
                    <a:ext uri="{FF2B5EF4-FFF2-40B4-BE49-F238E27FC236}">
                      <a16:creationId xmlns:a16="http://schemas.microsoft.com/office/drawing/2014/main" id="{14A6D800-DA4A-D1AB-D1F2-1662348EA064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" name="Google Shape;891;p34">
                  <a:extLst>
                    <a:ext uri="{FF2B5EF4-FFF2-40B4-BE49-F238E27FC236}">
                      <a16:creationId xmlns:a16="http://schemas.microsoft.com/office/drawing/2014/main" id="{E4BFF649-F1F2-E4FE-2465-2A30CF78BFE9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892;p34">
                  <a:extLst>
                    <a:ext uri="{FF2B5EF4-FFF2-40B4-BE49-F238E27FC236}">
                      <a16:creationId xmlns:a16="http://schemas.microsoft.com/office/drawing/2014/main" id="{FE693D1A-14F8-66F3-B252-E08DAF07B448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893;p34">
                  <a:extLst>
                    <a:ext uri="{FF2B5EF4-FFF2-40B4-BE49-F238E27FC236}">
                      <a16:creationId xmlns:a16="http://schemas.microsoft.com/office/drawing/2014/main" id="{5574A26F-5914-0B83-3FF2-4AE8A5362083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" name="Google Shape;894;p34">
                  <a:extLst>
                    <a:ext uri="{FF2B5EF4-FFF2-40B4-BE49-F238E27FC236}">
                      <a16:creationId xmlns:a16="http://schemas.microsoft.com/office/drawing/2014/main" id="{04A3E6D6-CB2E-B044-2224-EE09A53ADEB8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895;p34">
                  <a:extLst>
                    <a:ext uri="{FF2B5EF4-FFF2-40B4-BE49-F238E27FC236}">
                      <a16:creationId xmlns:a16="http://schemas.microsoft.com/office/drawing/2014/main" id="{0572DAB4-D3B7-003F-E60A-0780E984F7C9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896;p34">
                  <a:extLst>
                    <a:ext uri="{FF2B5EF4-FFF2-40B4-BE49-F238E27FC236}">
                      <a16:creationId xmlns:a16="http://schemas.microsoft.com/office/drawing/2014/main" id="{C8B2469D-3D95-BAE1-F522-08BB7E535D4E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897;p34">
                  <a:extLst>
                    <a:ext uri="{FF2B5EF4-FFF2-40B4-BE49-F238E27FC236}">
                      <a16:creationId xmlns:a16="http://schemas.microsoft.com/office/drawing/2014/main" id="{94733702-A3AC-B2DD-91F0-DC5C4863E015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98;p34">
                  <a:extLst>
                    <a:ext uri="{FF2B5EF4-FFF2-40B4-BE49-F238E27FC236}">
                      <a16:creationId xmlns:a16="http://schemas.microsoft.com/office/drawing/2014/main" id="{0111E08F-5731-678E-12A8-AE7D8176A088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99;p34">
                  <a:extLst>
                    <a:ext uri="{FF2B5EF4-FFF2-40B4-BE49-F238E27FC236}">
                      <a16:creationId xmlns:a16="http://schemas.microsoft.com/office/drawing/2014/main" id="{58BB4F6E-673C-7127-BB91-DBCF0E4B3504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00;p34">
                  <a:extLst>
                    <a:ext uri="{FF2B5EF4-FFF2-40B4-BE49-F238E27FC236}">
                      <a16:creationId xmlns:a16="http://schemas.microsoft.com/office/drawing/2014/main" id="{9EF63FFC-DCEC-86BF-C815-66D611EB108D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3695787-7129-2B99-C946-FEF2C0F68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1026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E5061B2-86AB-0D77-1723-830842262C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B20C5F3E-55E6-D25C-3128-8B2BA6852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009E2DC-534D-EBA5-C342-FD8CE2B58EEE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0180CCD-4187-9470-AB49-222EABCA2652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8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50C19C51-D575-AEAA-A719-4C6E8F0F90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8" name="Picture 47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F7BE0392-99B4-D2FF-CF96-66E25DEF4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E95D031-0C3A-83DB-1E94-2F40F33AB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181C942C-C389-D394-1F8C-DB0470B324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Birthday cake">
                <a:extLst>
                  <a:ext uri="{FF2B5EF4-FFF2-40B4-BE49-F238E27FC236}">
                    <a16:creationId xmlns:a16="http://schemas.microsoft.com/office/drawing/2014/main" id="{74C7447E-4B7A-6A7D-07EF-512E49035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9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64B2DAF4-1294-AA8F-9863-1F703F871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1038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016B7B76-83CA-A4D1-850B-555D4229FD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Two red apples isolated on white.">
                <a:extLst>
                  <a:ext uri="{FF2B5EF4-FFF2-40B4-BE49-F238E27FC236}">
                    <a16:creationId xmlns:a16="http://schemas.microsoft.com/office/drawing/2014/main" id="{4D104C3E-41C8-E8A4-D7E7-A9E2C4ECA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70A9A99-339E-DAEE-01A9-C84C298605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2A5658-F5E1-C278-9FEA-E10BBD7A3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9E4A6F-AECB-182A-CEAC-52F5549E6253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ED92-AC6C-EF0B-B8EF-CE6FFBA53380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4387B3-1FCA-2B32-0A6A-30F4CBC16D78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2FD430-8A08-53E8-1806-39B112E2B6E8}"/>
                </a:ext>
              </a:extLst>
            </p:cNvPr>
            <p:cNvSpPr/>
            <p:nvPr/>
          </p:nvSpPr>
          <p:spPr>
            <a:xfrm>
              <a:off x="6397579" y="3481830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7E8F030-30AB-68F4-1D89-E8C58594B761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A1BF17C8-A985-EE11-ADFB-8321F5551BC5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E169FE6F-6C0D-482C-39FC-5844D531F028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CB4752B8-36B3-F678-8108-C1A7C8480D89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E68D6CC8-6EFB-7C2E-AF40-70A91C84A8F3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AC476BEA-1731-754B-B824-E4CB66659D17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B5E4DED2-2BC9-2B40-1D95-3460FA0DE27D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6656E89A-6967-13BC-9394-5C2AB30F8876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F0940F16-D948-69AC-C62E-8EBA63E138FA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4DDEBEF3-11D9-6CA2-54C5-B4E9A17BF541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F7114681-A443-9B15-B243-DBEA1049ECD7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5889016A-38B8-F5D8-A7B5-23BE75634670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500011FA-CE80-0A46-95DC-5B7191846E2E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BA917E48-FE3B-8CE8-705F-129C0D11424F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2313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173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42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en-US" sz="3600" dirty="0">
                <a:latin typeface="Comic Sans MS" panose="030F0702030302020204" pitchFamily="66" charset="0"/>
              </a:rPr>
              <a:t>sandwiches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r>
              <a:rPr lang="en-US" sz="3600" dirty="0">
                <a:latin typeface="Comic Sans MS" panose="030F0702030302020204" pitchFamily="66" charset="0"/>
              </a:rPr>
              <a:t> chicken. </a:t>
            </a:r>
          </a:p>
        </p:txBody>
      </p:sp>
    </p:spTree>
    <p:extLst>
      <p:ext uri="{BB962C8B-B14F-4D97-AF65-F5344CB8AC3E}">
        <p14:creationId xmlns:p14="http://schemas.microsoft.com/office/powerpoint/2010/main" val="285666861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173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42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600" dirty="0">
                <a:latin typeface="Comic Sans MS" panose="030F0702030302020204" pitchFamily="66" charset="0"/>
              </a:rPr>
              <a:t> cupcakes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much</a:t>
            </a:r>
            <a:r>
              <a:rPr lang="en-US" sz="3600" dirty="0">
                <a:latin typeface="Comic Sans MS" panose="030F0702030302020204" pitchFamily="66" charset="0"/>
              </a:rPr>
              <a:t> chocolate.</a:t>
            </a:r>
          </a:p>
        </p:txBody>
      </p:sp>
    </p:spTree>
    <p:extLst>
      <p:ext uri="{BB962C8B-B14F-4D97-AF65-F5344CB8AC3E}">
        <p14:creationId xmlns:p14="http://schemas.microsoft.com/office/powerpoint/2010/main" val="31313581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3206" y="1758521"/>
            <a:ext cx="6639621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8" y="4128124"/>
            <a:ext cx="9341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</a:t>
            </a:r>
            <a:r>
              <a:rPr lang="en-US" sz="3600" dirty="0">
                <a:latin typeface="Comic Sans MS" panose="030F0702030302020204" pitchFamily="66" charset="0"/>
              </a:rPr>
              <a:t> spaghetti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r>
              <a:rPr lang="en-US" sz="3600" dirty="0">
                <a:latin typeface="Comic Sans MS" panose="030F0702030302020204" pitchFamily="66" charset="0"/>
              </a:rPr>
              <a:t> tomatoes. </a:t>
            </a:r>
          </a:p>
        </p:txBody>
      </p:sp>
    </p:spTree>
    <p:extLst>
      <p:ext uri="{BB962C8B-B14F-4D97-AF65-F5344CB8AC3E}">
        <p14:creationId xmlns:p14="http://schemas.microsoft.com/office/powerpoint/2010/main" val="135110244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51C0D15-7AD6-36C9-C51F-78E072A61B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945" y="1758521"/>
            <a:ext cx="6673654" cy="214998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CC5716-C15E-7203-BFB4-92058E981DF9}"/>
              </a:ext>
            </a:extLst>
          </p:cNvPr>
          <p:cNvSpPr txBox="1"/>
          <p:nvPr/>
        </p:nvSpPr>
        <p:spPr>
          <a:xfrm>
            <a:off x="1467519" y="4128124"/>
            <a:ext cx="922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We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en-US" sz="3600" dirty="0">
                <a:latin typeface="Comic Sans MS" panose="030F0702030302020204" pitchFamily="66" charset="0"/>
              </a:rPr>
              <a:t>cookies but we don’t have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r>
              <a:rPr lang="en-US" sz="3600" dirty="0">
                <a:latin typeface="Comic Sans MS" panose="030F0702030302020204" pitchFamily="66" charset="0"/>
              </a:rPr>
              <a:t> cakes.</a:t>
            </a:r>
          </a:p>
        </p:txBody>
      </p:sp>
    </p:spTree>
    <p:extLst>
      <p:ext uri="{BB962C8B-B14F-4D97-AF65-F5344CB8AC3E}">
        <p14:creationId xmlns:p14="http://schemas.microsoft.com/office/powerpoint/2010/main" val="272735496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2920448" y="184566"/>
            <a:ext cx="6351104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105060" y="747512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451581" y="541195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881201" y="335855"/>
            <a:ext cx="4422621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FOOD SORTING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80161"/>
              </p:ext>
            </p:extLst>
          </p:nvPr>
        </p:nvGraphicFramePr>
        <p:xfrm>
          <a:off x="304836" y="1422775"/>
          <a:ext cx="11575350" cy="34488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58450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3858450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3858450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</a:tblGrid>
              <a:tr h="415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26254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</a:tbl>
          </a:graphicData>
        </a:graphic>
      </p:graphicFrame>
      <p:sp>
        <p:nvSpPr>
          <p:cNvPr id="4" name="cake 2">
            <a:extLst>
              <a:ext uri="{FF2B5EF4-FFF2-40B4-BE49-F238E27FC236}">
                <a16:creationId xmlns:a16="http://schemas.microsoft.com/office/drawing/2014/main" id="{6EE3707B-A71B-A53C-49D8-2AB2719346AC}"/>
              </a:ext>
            </a:extLst>
          </p:cNvPr>
          <p:cNvSpPr/>
          <p:nvPr/>
        </p:nvSpPr>
        <p:spPr>
          <a:xfrm>
            <a:off x="249946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cakes</a:t>
            </a:r>
          </a:p>
        </p:txBody>
      </p:sp>
      <p:sp>
        <p:nvSpPr>
          <p:cNvPr id="5" name="cake 1">
            <a:extLst>
              <a:ext uri="{FF2B5EF4-FFF2-40B4-BE49-F238E27FC236}">
                <a16:creationId xmlns:a16="http://schemas.microsoft.com/office/drawing/2014/main" id="{DBE17E69-4109-05A9-25E0-E248AB1A10E2}"/>
              </a:ext>
            </a:extLst>
          </p:cNvPr>
          <p:cNvSpPr/>
          <p:nvPr/>
        </p:nvSpPr>
        <p:spPr>
          <a:xfrm>
            <a:off x="249946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cakes</a:t>
            </a:r>
          </a:p>
        </p:txBody>
      </p:sp>
      <p:sp>
        <p:nvSpPr>
          <p:cNvPr id="6" name="milk 2">
            <a:extLst>
              <a:ext uri="{FF2B5EF4-FFF2-40B4-BE49-F238E27FC236}">
                <a16:creationId xmlns:a16="http://schemas.microsoft.com/office/drawing/2014/main" id="{CC432E4D-F47C-08DD-F2A3-012AAFCA5DE3}"/>
              </a:ext>
            </a:extLst>
          </p:cNvPr>
          <p:cNvSpPr/>
          <p:nvPr/>
        </p:nvSpPr>
        <p:spPr>
          <a:xfrm>
            <a:off x="4541628" y="5146145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7" name="milk 1">
            <a:extLst>
              <a:ext uri="{FF2B5EF4-FFF2-40B4-BE49-F238E27FC236}">
                <a16:creationId xmlns:a16="http://schemas.microsoft.com/office/drawing/2014/main" id="{F35D6DD5-9C14-BA21-CB37-4EFD99B706D1}"/>
              </a:ext>
            </a:extLst>
          </p:cNvPr>
          <p:cNvSpPr/>
          <p:nvPr/>
        </p:nvSpPr>
        <p:spPr>
          <a:xfrm>
            <a:off x="4541628" y="515112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2" name="rice 2">
            <a:extLst>
              <a:ext uri="{FF2B5EF4-FFF2-40B4-BE49-F238E27FC236}">
                <a16:creationId xmlns:a16="http://schemas.microsoft.com/office/drawing/2014/main" id="{F3006861-EB53-D780-411A-626AE2EB3ECF}"/>
              </a:ext>
            </a:extLst>
          </p:cNvPr>
          <p:cNvSpPr/>
          <p:nvPr/>
        </p:nvSpPr>
        <p:spPr>
          <a:xfrm>
            <a:off x="658378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13" name="rice 1">
            <a:extLst>
              <a:ext uri="{FF2B5EF4-FFF2-40B4-BE49-F238E27FC236}">
                <a16:creationId xmlns:a16="http://schemas.microsoft.com/office/drawing/2014/main" id="{F5E041BA-82A4-E3FA-BE60-8287B1D21306}"/>
              </a:ext>
            </a:extLst>
          </p:cNvPr>
          <p:cNvSpPr/>
          <p:nvPr/>
        </p:nvSpPr>
        <p:spPr>
          <a:xfrm>
            <a:off x="6583788" y="51663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16" name="melon 2">
            <a:extLst>
              <a:ext uri="{FF2B5EF4-FFF2-40B4-BE49-F238E27FC236}">
                <a16:creationId xmlns:a16="http://schemas.microsoft.com/office/drawing/2014/main" id="{4B534FEB-BE77-CC87-4F37-E30A10F187A2}"/>
              </a:ext>
            </a:extLst>
          </p:cNvPr>
          <p:cNvSpPr/>
          <p:nvPr/>
        </p:nvSpPr>
        <p:spPr>
          <a:xfrm>
            <a:off x="6583788" y="60588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melons</a:t>
            </a:r>
          </a:p>
        </p:txBody>
      </p:sp>
      <p:sp>
        <p:nvSpPr>
          <p:cNvPr id="17" name="melon 1">
            <a:extLst>
              <a:ext uri="{FF2B5EF4-FFF2-40B4-BE49-F238E27FC236}">
                <a16:creationId xmlns:a16="http://schemas.microsoft.com/office/drawing/2014/main" id="{C8F4C76A-D344-80F2-6185-0B568441C9DC}"/>
              </a:ext>
            </a:extLst>
          </p:cNvPr>
          <p:cNvSpPr/>
          <p:nvPr/>
        </p:nvSpPr>
        <p:spPr>
          <a:xfrm>
            <a:off x="6583788" y="6058860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melons</a:t>
            </a:r>
          </a:p>
        </p:txBody>
      </p:sp>
      <p:sp>
        <p:nvSpPr>
          <p:cNvPr id="20" name="candy 2">
            <a:extLst>
              <a:ext uri="{FF2B5EF4-FFF2-40B4-BE49-F238E27FC236}">
                <a16:creationId xmlns:a16="http://schemas.microsoft.com/office/drawing/2014/main" id="{AD905DE8-6134-5B96-A8A3-FA513525B8A4}"/>
              </a:ext>
            </a:extLst>
          </p:cNvPr>
          <p:cNvSpPr/>
          <p:nvPr/>
        </p:nvSpPr>
        <p:spPr>
          <a:xfrm>
            <a:off x="4517172" y="6093166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candies</a:t>
            </a:r>
          </a:p>
        </p:txBody>
      </p:sp>
      <p:sp>
        <p:nvSpPr>
          <p:cNvPr id="21" name="candy 1">
            <a:extLst>
              <a:ext uri="{FF2B5EF4-FFF2-40B4-BE49-F238E27FC236}">
                <a16:creationId xmlns:a16="http://schemas.microsoft.com/office/drawing/2014/main" id="{F4993E96-9B03-A6B8-26A6-B0D9D85D2F82}"/>
              </a:ext>
            </a:extLst>
          </p:cNvPr>
          <p:cNvSpPr/>
          <p:nvPr/>
        </p:nvSpPr>
        <p:spPr>
          <a:xfrm>
            <a:off x="4517172" y="6093166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candies</a:t>
            </a:r>
          </a:p>
        </p:txBody>
      </p:sp>
      <p:sp>
        <p:nvSpPr>
          <p:cNvPr id="22" name="sugar 2">
            <a:extLst>
              <a:ext uri="{FF2B5EF4-FFF2-40B4-BE49-F238E27FC236}">
                <a16:creationId xmlns:a16="http://schemas.microsoft.com/office/drawing/2014/main" id="{29333309-FE09-2AD3-AC77-702D8DD59C68}"/>
              </a:ext>
            </a:extLst>
          </p:cNvPr>
          <p:cNvSpPr/>
          <p:nvPr/>
        </p:nvSpPr>
        <p:spPr>
          <a:xfrm>
            <a:off x="2575614" y="6076241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sugar</a:t>
            </a:r>
          </a:p>
        </p:txBody>
      </p:sp>
      <p:sp>
        <p:nvSpPr>
          <p:cNvPr id="23" name="sugar 1">
            <a:extLst>
              <a:ext uri="{FF2B5EF4-FFF2-40B4-BE49-F238E27FC236}">
                <a16:creationId xmlns:a16="http://schemas.microsoft.com/office/drawing/2014/main" id="{D3FEF74E-3697-1B12-9DA2-A2667CE6CFF3}"/>
              </a:ext>
            </a:extLst>
          </p:cNvPr>
          <p:cNvSpPr/>
          <p:nvPr/>
        </p:nvSpPr>
        <p:spPr>
          <a:xfrm>
            <a:off x="2575614" y="6076241"/>
            <a:ext cx="1767804" cy="6857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sugar</a:t>
            </a:r>
          </a:p>
        </p:txBody>
      </p:sp>
    </p:spTree>
    <p:extLst>
      <p:ext uri="{BB962C8B-B14F-4D97-AF65-F5344CB8AC3E}">
        <p14:creationId xmlns:p14="http://schemas.microsoft.com/office/powerpoint/2010/main" val="8663345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6498 -0.4120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16744 -0.3988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44883 -0.398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-1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1458 -0.3900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1263 -0.2833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2995 -0.3944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275 -0.4046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34753 -0.5312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83" y="-2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45325 -0.2872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14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3294 -0.4094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45508 -0.280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-1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14662 -0.3583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1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355254" y="208610"/>
            <a:ext cx="4944406" cy="781989"/>
            <a:chOff x="848739" y="653113"/>
            <a:chExt cx="4944406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9" y="653113"/>
              <a:ext cx="4944406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1186579" y="762417"/>
              <a:ext cx="3817071" cy="75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5 Circle and say.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DA3E2B-8A60-A5E2-3E1D-5E0FBF00042F}"/>
              </a:ext>
            </a:extLst>
          </p:cNvPr>
          <p:cNvSpPr txBox="1"/>
          <p:nvPr/>
        </p:nvSpPr>
        <p:spPr>
          <a:xfrm>
            <a:off x="1083411" y="1172367"/>
            <a:ext cx="12860153" cy="51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200" dirty="0">
                <a:latin typeface="Comic Sans MS" panose="030F0702030302020204" pitchFamily="66" charset="0"/>
              </a:rPr>
              <a:t>	A: How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bread have we got?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dirty="0">
                <a:latin typeface="Comic Sans MS" panose="030F0702030302020204" pitchFamily="66" charset="0"/>
              </a:rPr>
              <a:t>	B: We haven’t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</a:t>
            </a:r>
            <a:r>
              <a:rPr lang="en-US" sz="3200" dirty="0">
                <a:latin typeface="Comic Sans MS" panose="030F0702030302020204" pitchFamily="66" charset="0"/>
              </a:rPr>
              <a:t>. Just some.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200" dirty="0">
                <a:latin typeface="Comic Sans MS" panose="030F0702030302020204" pitchFamily="66" charset="0"/>
              </a:rPr>
              <a:t> 	There isn’t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food in my lunchbox.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 	A: How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many / much </a:t>
            </a:r>
            <a:r>
              <a:rPr lang="en-US" sz="3200" dirty="0">
                <a:latin typeface="Comic Sans MS" panose="030F0702030302020204" pitchFamily="66" charset="0"/>
              </a:rPr>
              <a:t>cupcakes has Tom got?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dirty="0">
                <a:latin typeface="Comic Sans MS" panose="030F0702030302020204" pitchFamily="66" charset="0"/>
              </a:rPr>
              <a:t>	B: Tom hasn’t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many / much</a:t>
            </a:r>
            <a:r>
              <a:rPr lang="en-US" sz="3200" dirty="0">
                <a:latin typeface="Comic Sans MS" panose="030F0702030302020204" pitchFamily="66" charset="0"/>
              </a:rPr>
              <a:t>. Just three.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200" dirty="0">
                <a:latin typeface="Comic Sans MS" panose="030F0702030302020204" pitchFamily="66" charset="0"/>
              </a:rPr>
              <a:t> 	I haven’t got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water in my bottle. </a:t>
            </a:r>
          </a:p>
          <a:p>
            <a:pPr>
              <a:lnSpc>
                <a:spcPct val="150000"/>
              </a:lnSpc>
              <a:tabLst>
                <a:tab pos="63182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3200" dirty="0">
                <a:latin typeface="Comic Sans MS" panose="030F0702030302020204" pitchFamily="66" charset="0"/>
              </a:rPr>
              <a:t> 	There are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much / many </a:t>
            </a:r>
            <a:r>
              <a:rPr lang="en-US" sz="3200" dirty="0">
                <a:latin typeface="Comic Sans MS" panose="030F0702030302020204" pitchFamily="66" charset="0"/>
              </a:rPr>
              <a:t>pineapples in this bag.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E386B0-C2CD-2BE6-31B1-4AE101E5ADBB}"/>
              </a:ext>
            </a:extLst>
          </p:cNvPr>
          <p:cNvSpPr/>
          <p:nvPr/>
        </p:nvSpPr>
        <p:spPr>
          <a:xfrm>
            <a:off x="3167742" y="130985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1DAEAB-DC14-29E3-8583-57E929A3CA15}"/>
              </a:ext>
            </a:extLst>
          </p:cNvPr>
          <p:cNvSpPr/>
          <p:nvPr/>
        </p:nvSpPr>
        <p:spPr>
          <a:xfrm>
            <a:off x="5175873" y="205661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A126C3-EFE2-19C4-48BF-1AD55AB2B1D3}"/>
              </a:ext>
            </a:extLst>
          </p:cNvPr>
          <p:cNvSpPr/>
          <p:nvPr/>
        </p:nvSpPr>
        <p:spPr>
          <a:xfrm>
            <a:off x="3909710" y="2787026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EE5566-123E-3935-00CC-8007C452FBA6}"/>
              </a:ext>
            </a:extLst>
          </p:cNvPr>
          <p:cNvSpPr/>
          <p:nvPr/>
        </p:nvSpPr>
        <p:spPr>
          <a:xfrm>
            <a:off x="3167741" y="3512081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327390-B186-EEAE-7C13-AA8194ECB068}"/>
              </a:ext>
            </a:extLst>
          </p:cNvPr>
          <p:cNvSpPr/>
          <p:nvPr/>
        </p:nvSpPr>
        <p:spPr>
          <a:xfrm>
            <a:off x="5110619" y="4276876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1E357F-FC86-C213-E9D5-93966C16727F}"/>
              </a:ext>
            </a:extLst>
          </p:cNvPr>
          <p:cNvSpPr/>
          <p:nvPr/>
        </p:nvSpPr>
        <p:spPr>
          <a:xfrm>
            <a:off x="4231984" y="4948141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21781D-EF8C-4192-0403-ABAF521F1960}"/>
              </a:ext>
            </a:extLst>
          </p:cNvPr>
          <p:cNvSpPr/>
          <p:nvPr/>
        </p:nvSpPr>
        <p:spPr>
          <a:xfrm>
            <a:off x="5217666" y="5730229"/>
            <a:ext cx="1200909" cy="639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689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4614362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6 Let’s play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3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4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6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7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9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15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4" name="Google Shape;5660;p37">
            <a:extLst>
              <a:ext uri="{FF2B5EF4-FFF2-40B4-BE49-F238E27FC236}">
                <a16:creationId xmlns:a16="http://schemas.microsoft.com/office/drawing/2014/main" id="{1EFFF505-8FCA-C0C7-0E19-04ADF623BAB8}"/>
              </a:ext>
            </a:extLst>
          </p:cNvPr>
          <p:cNvSpPr txBox="1">
            <a:spLocks/>
          </p:cNvSpPr>
          <p:nvPr/>
        </p:nvSpPr>
        <p:spPr>
          <a:xfrm>
            <a:off x="7150969" y="5504650"/>
            <a:ext cx="17072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000" kern="0">
                <a:latin typeface="Comic Sans MS" panose="030F0702030302020204" pitchFamily="66" charset="0"/>
              </a:rPr>
              <a:t>Wrap-up &amp; Assessment</a:t>
            </a:r>
            <a:endParaRPr lang="en-US" sz="2000" kern="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1B80D3-20A9-FC95-A55A-960C6AF83856}"/>
              </a:ext>
            </a:extLst>
          </p:cNvPr>
          <p:cNvSpPr/>
          <p:nvPr/>
        </p:nvSpPr>
        <p:spPr>
          <a:xfrm>
            <a:off x="4165090" y="243563"/>
            <a:ext cx="4092371" cy="115925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GAME RULES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FCBF7-35DF-70D5-7C72-BD12935D5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56" y="1739943"/>
            <a:ext cx="7203232" cy="4712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494804B-AFF2-360D-AFF4-38361BE9DAB5}"/>
              </a:ext>
            </a:extLst>
          </p:cNvPr>
          <p:cNvGrpSpPr/>
          <p:nvPr/>
        </p:nvGrpSpPr>
        <p:grpSpPr>
          <a:xfrm rot="21051631">
            <a:off x="992559" y="1919273"/>
            <a:ext cx="2852486" cy="4114700"/>
            <a:chOff x="165589" y="2101559"/>
            <a:chExt cx="2852486" cy="41147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1FB153-8EDE-177C-4818-668E64527153}"/>
                </a:ext>
              </a:extLst>
            </p:cNvPr>
            <p:cNvGrpSpPr/>
            <p:nvPr/>
          </p:nvGrpSpPr>
          <p:grpSpPr>
            <a:xfrm rot="526354">
              <a:off x="284290" y="2262344"/>
              <a:ext cx="2733785" cy="3953915"/>
              <a:chOff x="284331" y="2261828"/>
              <a:chExt cx="2733785" cy="395391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BF64B1-9751-1DB8-3B8D-A37E1C34AA9D}"/>
                  </a:ext>
                </a:extLst>
              </p:cNvPr>
              <p:cNvSpPr/>
              <p:nvPr/>
            </p:nvSpPr>
            <p:spPr>
              <a:xfrm>
                <a:off x="284331" y="2261828"/>
                <a:ext cx="2727077" cy="3953915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Graphic 16" descr="Badge Follow outline">
                <a:extLst>
                  <a:ext uri="{FF2B5EF4-FFF2-40B4-BE49-F238E27FC236}">
                    <a16:creationId xmlns:a16="http://schemas.microsoft.com/office/drawing/2014/main" id="{2A331208-AAC1-B786-BFD9-3FAADAE3F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C8DB73-9471-5D1F-8CD0-EE348F83DC8F}"/>
                  </a:ext>
                </a:extLst>
              </p:cNvPr>
              <p:cNvSpPr txBox="1"/>
              <p:nvPr/>
            </p:nvSpPr>
            <p:spPr>
              <a:xfrm>
                <a:off x="293645" y="3512172"/>
                <a:ext cx="2724471" cy="2226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a lot of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" name="Google Shape;8552;p56">
              <a:extLst>
                <a:ext uri="{FF2B5EF4-FFF2-40B4-BE49-F238E27FC236}">
                  <a16:creationId xmlns:a16="http://schemas.microsoft.com/office/drawing/2014/main" id="{5F26C991-A1D1-878F-1F17-0F4873317800}"/>
                </a:ext>
              </a:extLst>
            </p:cNvPr>
            <p:cNvSpPr/>
            <p:nvPr/>
          </p:nvSpPr>
          <p:spPr>
            <a:xfrm rot="8929391" flipH="1">
              <a:off x="165589" y="2101559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4D930C-4D31-AA41-AF61-1F58ADBFD5C1}"/>
              </a:ext>
            </a:extLst>
          </p:cNvPr>
          <p:cNvGrpSpPr/>
          <p:nvPr/>
        </p:nvGrpSpPr>
        <p:grpSpPr>
          <a:xfrm rot="21081071">
            <a:off x="4694484" y="1943888"/>
            <a:ext cx="2816388" cy="4500662"/>
            <a:chOff x="3932484" y="2172428"/>
            <a:chExt cx="2816388" cy="45006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472242-053C-2655-F2EB-574930E9B482}"/>
                </a:ext>
              </a:extLst>
            </p:cNvPr>
            <p:cNvGrpSpPr/>
            <p:nvPr/>
          </p:nvGrpSpPr>
          <p:grpSpPr>
            <a:xfrm rot="526354">
              <a:off x="4021582" y="2330446"/>
              <a:ext cx="2727290" cy="4342644"/>
              <a:chOff x="284332" y="2261828"/>
              <a:chExt cx="2727290" cy="434264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7B66314-39F9-5EDB-0356-2001BB188517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34264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Badge Unfollow outline">
                <a:extLst>
                  <a:ext uri="{FF2B5EF4-FFF2-40B4-BE49-F238E27FC236}">
                    <a16:creationId xmlns:a16="http://schemas.microsoft.com/office/drawing/2014/main" id="{E2F6E11A-7B3A-B2B9-FE78-E38E76A4C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6DA2E-0512-CF64-D392-029C2CC38576}"/>
                  </a:ext>
                </a:extLst>
              </p:cNvPr>
              <p:cNvSpPr txBox="1"/>
              <p:nvPr/>
            </p:nvSpPr>
            <p:spPr>
              <a:xfrm>
                <a:off x="287151" y="3069706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much /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0" name="Google Shape;8552;p56">
              <a:extLst>
                <a:ext uri="{FF2B5EF4-FFF2-40B4-BE49-F238E27FC236}">
                  <a16:creationId xmlns:a16="http://schemas.microsoft.com/office/drawing/2014/main" id="{75B779A4-9EF2-54FF-8046-85CF462F36D1}"/>
                </a:ext>
              </a:extLst>
            </p:cNvPr>
            <p:cNvSpPr/>
            <p:nvPr/>
          </p:nvSpPr>
          <p:spPr>
            <a:xfrm rot="8929391" flipH="1">
              <a:off x="3932484" y="2172428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24AAEE-60B5-B6ED-1276-91224422C33F}"/>
              </a:ext>
            </a:extLst>
          </p:cNvPr>
          <p:cNvGrpSpPr/>
          <p:nvPr/>
        </p:nvGrpSpPr>
        <p:grpSpPr>
          <a:xfrm rot="21071949">
            <a:off x="8504778" y="1826329"/>
            <a:ext cx="2955325" cy="4973301"/>
            <a:chOff x="7743805" y="2068261"/>
            <a:chExt cx="2781046" cy="49733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ACAFCD-1054-3734-648F-65255BD0CB7E}"/>
                </a:ext>
              </a:extLst>
            </p:cNvPr>
            <p:cNvGrpSpPr/>
            <p:nvPr/>
          </p:nvGrpSpPr>
          <p:grpSpPr>
            <a:xfrm rot="526354">
              <a:off x="7796649" y="2223572"/>
              <a:ext cx="2728202" cy="4817990"/>
              <a:chOff x="284332" y="2261828"/>
              <a:chExt cx="2728202" cy="481799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371C15-FDE5-F441-F20C-067FA6A9B43E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81799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Help outline">
                <a:extLst>
                  <a:ext uri="{FF2B5EF4-FFF2-40B4-BE49-F238E27FC236}">
                    <a16:creationId xmlns:a16="http://schemas.microsoft.com/office/drawing/2014/main" id="{9F900B1F-CD93-A0E8-09F3-13C2C8CA8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C8D6C7-4D33-9ACF-4637-90EB3A10CB68}"/>
                  </a:ext>
                </a:extLst>
              </p:cNvPr>
              <p:cNvSpPr txBox="1"/>
              <p:nvPr/>
            </p:nvSpPr>
            <p:spPr>
              <a:xfrm>
                <a:off x="288063" y="3689601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question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How much / How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9" name="Google Shape;8552;p56">
              <a:extLst>
                <a:ext uri="{FF2B5EF4-FFF2-40B4-BE49-F238E27FC236}">
                  <a16:creationId xmlns:a16="http://schemas.microsoft.com/office/drawing/2014/main" id="{219D52D4-A7B2-1035-7268-421DED8FE5C3}"/>
                </a:ext>
              </a:extLst>
            </p:cNvPr>
            <p:cNvSpPr/>
            <p:nvPr/>
          </p:nvSpPr>
          <p:spPr>
            <a:xfrm rot="8929391" flipH="1">
              <a:off x="7743805" y="2068261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27869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01E61-160D-D304-C4E8-C5C406FDF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036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4237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A1F34-99EA-E0DE-98FB-C51A3DE2A9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D89A2BBC-FE62-8644-7DBF-46BC232D9CB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0" y="208610"/>
            <a:ext cx="12253676" cy="781989"/>
            <a:chOff x="493485" y="653113"/>
            <a:chExt cx="12253676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3"/>
              <a:ext cx="7889587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493485" y="841879"/>
              <a:ext cx="12253676" cy="6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Put the words in the correct order to make sentences or questions.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isn’t/ left/ chocolate/ There/ much/.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isn’t much chocolate left.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2. a lot of/ I’ve/ in/ candies/ my/ got/ bag.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I’ve got a lot of candies in my bag.</a:t>
            </a:r>
          </a:p>
        </p:txBody>
      </p:sp>
    </p:spTree>
    <p:extLst>
      <p:ext uri="{BB962C8B-B14F-4D97-AF65-F5344CB8AC3E}">
        <p14:creationId xmlns:p14="http://schemas.microsoft.com/office/powerpoint/2010/main" val="278473553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84005" y="208610"/>
            <a:ext cx="12023990" cy="781989"/>
            <a:chOff x="577490" y="653113"/>
            <a:chExt cx="12023990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3"/>
              <a:ext cx="7889587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577490" y="841879"/>
              <a:ext cx="12023990" cy="64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Put the words in the correct order to make sentences or questions.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4FF7D5-9AC0-6644-8D1B-C88B43CCD334}"/>
              </a:ext>
            </a:extLst>
          </p:cNvPr>
          <p:cNvGrpSpPr/>
          <p:nvPr/>
        </p:nvGrpSpPr>
        <p:grpSpPr>
          <a:xfrm>
            <a:off x="-167640" y="1386840"/>
            <a:ext cx="12359639" cy="2315509"/>
            <a:chOff x="-167640" y="1280160"/>
            <a:chExt cx="12359639" cy="2315509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9D2AB421-8713-9456-C96D-406CC5ECD410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D9EC8C-CAD2-6E5E-0425-CF5AF47B77F4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3. many/ have/ does/ mangoes/ How/ she/?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763E2A-9A8C-0AB1-14F2-8EA8129BE19E}"/>
              </a:ext>
            </a:extLst>
          </p:cNvPr>
          <p:cNvSpPr txBox="1"/>
          <p:nvPr/>
        </p:nvSpPr>
        <p:spPr>
          <a:xfrm>
            <a:off x="461932" y="2348727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many mangoes does she have?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BEE7F-18C8-7CC6-5C93-914C7C962F72}"/>
              </a:ext>
            </a:extLst>
          </p:cNvPr>
          <p:cNvGrpSpPr/>
          <p:nvPr/>
        </p:nvGrpSpPr>
        <p:grpSpPr>
          <a:xfrm>
            <a:off x="-167640" y="3712886"/>
            <a:ext cx="12359639" cy="2315509"/>
            <a:chOff x="-167640" y="1280160"/>
            <a:chExt cx="12359639" cy="2315509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4B590EC2-3BD0-2AFC-310F-E46AD0E2B6B4}"/>
                </a:ext>
              </a:extLst>
            </p:cNvPr>
            <p:cNvSpPr/>
            <p:nvPr/>
          </p:nvSpPr>
          <p:spPr>
            <a:xfrm>
              <a:off x="-167640" y="1280160"/>
              <a:ext cx="12185532" cy="1920240"/>
            </a:xfrm>
            <a:prstGeom prst="homePlat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0DC917-F56D-EBE0-9309-76D33145703D}"/>
                </a:ext>
              </a:extLst>
            </p:cNvPr>
            <p:cNvSpPr txBox="1"/>
            <p:nvPr/>
          </p:nvSpPr>
          <p:spPr>
            <a:xfrm>
              <a:off x="174108" y="1533566"/>
              <a:ext cx="120178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4. coffee/ is/ in/ a lot of/ There/ his/ sugar. </a:t>
              </a:r>
            </a:p>
            <a:p>
              <a:pPr marL="514350" indent="-514350">
                <a:buAutoNum type="arabicPeriod"/>
              </a:pPr>
              <a:endPara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  <a:p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-----------------------------------------</a:t>
              </a:r>
            </a:p>
            <a:p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74724E4-1532-F181-E003-3B1DDD547009}"/>
              </a:ext>
            </a:extLst>
          </p:cNvPr>
          <p:cNvSpPr txBox="1"/>
          <p:nvPr/>
        </p:nvSpPr>
        <p:spPr>
          <a:xfrm>
            <a:off x="562465" y="4632383"/>
            <a:ext cx="1006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There is a lot of sugar in his coffee.</a:t>
            </a:r>
          </a:p>
        </p:txBody>
      </p:sp>
    </p:spTree>
    <p:extLst>
      <p:ext uri="{BB962C8B-B14F-4D97-AF65-F5344CB8AC3E}">
        <p14:creationId xmlns:p14="http://schemas.microsoft.com/office/powerpoint/2010/main" val="3735005402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1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09061" y="2859222"/>
            <a:ext cx="11988535" cy="4105463"/>
            <a:chOff x="305707" y="2443608"/>
            <a:chExt cx="8635241" cy="2549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443608"/>
              <a:ext cx="8635241" cy="254940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78181" y="2608155"/>
              <a:ext cx="8484581" cy="227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1.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Review v</a:t>
              </a:r>
              <a:r>
                <a:rPr kumimoji="0" lang="en-VN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ocabulary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 </a:t>
              </a:r>
              <a:r>
                <a:rPr kumimoji="0" lang="en-US" sz="3600" i="1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bread, butter, chocolate, cupcake, salad, spaghetti.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2.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Grammar: </a:t>
              </a:r>
              <a:r>
                <a:rPr kumimoji="0" lang="en-US" sz="3600" i="1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 lot of, much, many</a:t>
              </a:r>
              <a:endParaRPr kumimoji="0" lang="en-US" sz="4400" i="1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- We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 lot of 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bread, but we don’t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much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butter.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- We don’t have </a:t>
              </a:r>
              <a:r>
                <a:rPr kumimoji="0" lang="en-US" sz="36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many</a:t>
              </a:r>
              <a:r>
                <a:rPr kumimoji="0" lang="en-US" sz="36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apples here.</a:t>
              </a:r>
              <a:endParaRPr kumimoji="0" lang="en-US" sz="400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250564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51637" y="4688904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Game “Memory”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66337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149220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232157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315095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4807668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17333" y="462127"/>
            <a:ext cx="10611565" cy="6078345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092" y="700436"/>
            <a:ext cx="491141" cy="5457129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grpSp>
        <p:nvGrpSpPr>
          <p:cNvPr id="6" name="Group 6"/>
          <p:cNvGrpSpPr/>
          <p:nvPr/>
        </p:nvGrpSpPr>
        <p:grpSpPr>
          <a:xfrm>
            <a:off x="1017333" y="374180"/>
            <a:ext cx="10611565" cy="6109641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BƠ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592734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vert="vert"/>
          <a:lstStyle/>
          <a:p>
            <a:pPr algn="r"/>
            <a:endParaRPr lang="en-US" dirty="0"/>
          </a:p>
        </p:txBody>
      </p:sp>
      <p:sp>
        <p:nvSpPr>
          <p:cNvPr id="251" name="CUPCAKE">
            <a:extLst>
              <a:ext uri="{FF2B5EF4-FFF2-40B4-BE49-F238E27FC236}">
                <a16:creationId xmlns:a16="http://schemas.microsoft.com/office/drawing/2014/main" id="{471E5661-8DFC-A25B-A52A-B2A9B2D06E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41113" y="3895422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MỲ Ý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1424633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SALAD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2254659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CA</a:t>
            </a:r>
          </a:p>
        </p:txBody>
      </p:sp>
      <p:sp>
        <p:nvSpPr>
          <p:cNvPr id="17" name="SCL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3084030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BÁNH MÌ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0908350" y="4742771"/>
            <a:ext cx="596017" cy="1244943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790218" y="374180"/>
            <a:ext cx="10611565" cy="6109641"/>
            <a:chOff x="0" y="0"/>
            <a:chExt cx="3764577" cy="216746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40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5" name="Picture 214">
            <a:extLst>
              <a:ext uri="{FF2B5EF4-FFF2-40B4-BE49-F238E27FC236}">
                <a16:creationId xmlns:a16="http://schemas.microsoft.com/office/drawing/2014/main" id="{99CE60D2-87D0-0426-CD27-22C03FAC36E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6" name="ảnh bánh mì" descr="The Easiest Loaf of Bread You'll Ever Bake">
            <a:extLst>
              <a:ext uri="{FF2B5EF4-FFF2-40B4-BE49-F238E27FC236}">
                <a16:creationId xmlns:a16="http://schemas.microsoft.com/office/drawing/2014/main" id="{0ECB395A-8BA7-A0BF-4D63-380FECA1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126" y="5142589"/>
            <a:ext cx="1986160" cy="13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" name="đáp án bmi">
            <a:extLst>
              <a:ext uri="{FF2B5EF4-FFF2-40B4-BE49-F238E27FC236}">
                <a16:creationId xmlns:a16="http://schemas.microsoft.com/office/drawing/2014/main" id="{D286E27B-68F9-7F74-35B5-E181AB3546B7}"/>
              </a:ext>
            </a:extLst>
          </p:cNvPr>
          <p:cNvSpPr txBox="1"/>
          <p:nvPr/>
        </p:nvSpPr>
        <p:spPr>
          <a:xfrm>
            <a:off x="3927219" y="3406962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234" name="đáp án bánh">
            <a:extLst>
              <a:ext uri="{FF2B5EF4-FFF2-40B4-BE49-F238E27FC236}">
                <a16:creationId xmlns:a16="http://schemas.microsoft.com/office/drawing/2014/main" id="{C52B5A9A-D85F-B692-4F7A-FF40FEC21A15}"/>
              </a:ext>
            </a:extLst>
          </p:cNvPr>
          <p:cNvSpPr txBox="1"/>
          <p:nvPr/>
        </p:nvSpPr>
        <p:spPr>
          <a:xfrm>
            <a:off x="1318578" y="5498532"/>
            <a:ext cx="2121350" cy="72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cupcake</a:t>
            </a:r>
          </a:p>
        </p:txBody>
      </p:sp>
      <p:sp>
        <p:nvSpPr>
          <p:cNvPr id="235" name="đáp án mì">
            <a:extLst>
              <a:ext uri="{FF2B5EF4-FFF2-40B4-BE49-F238E27FC236}">
                <a16:creationId xmlns:a16="http://schemas.microsoft.com/office/drawing/2014/main" id="{0AAA81CD-33D2-1CEE-B1E4-98F3EA64914B}"/>
              </a:ext>
            </a:extLst>
          </p:cNvPr>
          <p:cNvSpPr txBox="1"/>
          <p:nvPr/>
        </p:nvSpPr>
        <p:spPr>
          <a:xfrm>
            <a:off x="6360821" y="1402696"/>
            <a:ext cx="2121350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spaghetti</a:t>
            </a:r>
          </a:p>
        </p:txBody>
      </p:sp>
      <p:sp>
        <p:nvSpPr>
          <p:cNvPr id="236" name="đán án salad">
            <a:extLst>
              <a:ext uri="{FF2B5EF4-FFF2-40B4-BE49-F238E27FC236}">
                <a16:creationId xmlns:a16="http://schemas.microsoft.com/office/drawing/2014/main" id="{7120E32D-A59C-5B59-64A5-9DE779735130}"/>
              </a:ext>
            </a:extLst>
          </p:cNvPr>
          <p:cNvSpPr txBox="1"/>
          <p:nvPr/>
        </p:nvSpPr>
        <p:spPr>
          <a:xfrm>
            <a:off x="6508031" y="3416744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salad</a:t>
            </a:r>
          </a:p>
        </p:txBody>
      </p:sp>
      <p:sp>
        <p:nvSpPr>
          <p:cNvPr id="246" name="đáp án bơ">
            <a:extLst>
              <a:ext uri="{FF2B5EF4-FFF2-40B4-BE49-F238E27FC236}">
                <a16:creationId xmlns:a16="http://schemas.microsoft.com/office/drawing/2014/main" id="{686C0624-554E-8773-B6E9-48DA9AD758BE}"/>
              </a:ext>
            </a:extLst>
          </p:cNvPr>
          <p:cNvSpPr txBox="1"/>
          <p:nvPr/>
        </p:nvSpPr>
        <p:spPr>
          <a:xfrm>
            <a:off x="1367001" y="1347270"/>
            <a:ext cx="1928500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butter</a:t>
            </a:r>
          </a:p>
        </p:txBody>
      </p:sp>
      <p:sp>
        <p:nvSpPr>
          <p:cNvPr id="247" name="đáp án scl">
            <a:extLst>
              <a:ext uri="{FF2B5EF4-FFF2-40B4-BE49-F238E27FC236}">
                <a16:creationId xmlns:a16="http://schemas.microsoft.com/office/drawing/2014/main" id="{693770C3-9F81-444E-37B7-C38F51B6E16F}"/>
              </a:ext>
            </a:extLst>
          </p:cNvPr>
          <p:cNvSpPr txBox="1"/>
          <p:nvPr/>
        </p:nvSpPr>
        <p:spPr>
          <a:xfrm>
            <a:off x="9017352" y="5461353"/>
            <a:ext cx="2121350" cy="648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chocolate</a:t>
            </a:r>
          </a:p>
        </p:txBody>
      </p:sp>
      <p:pic>
        <p:nvPicPr>
          <p:cNvPr id="1032" name="ảnh scl" descr="Common Chocolate Types and Varieties">
            <a:extLst>
              <a:ext uri="{FF2B5EF4-FFF2-40B4-BE49-F238E27FC236}">
                <a16:creationId xmlns:a16="http://schemas.microsoft.com/office/drawing/2014/main" id="{BCCCDCFA-C4CF-DC92-160F-FB915A16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142" y="3099923"/>
            <a:ext cx="2010429" cy="13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ảnh bánh" descr="Best Chocolate Cupcakes">
            <a:extLst>
              <a:ext uri="{FF2B5EF4-FFF2-40B4-BE49-F238E27FC236}">
                <a16:creationId xmlns:a16="http://schemas.microsoft.com/office/drawing/2014/main" id="{E50F453B-F7A0-EF56-A2C4-527474B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5966" y="2911098"/>
            <a:ext cx="1655648" cy="16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ảnh salad" descr="Garden Salad">
            <a:extLst>
              <a:ext uri="{FF2B5EF4-FFF2-40B4-BE49-F238E27FC236}">
                <a16:creationId xmlns:a16="http://schemas.microsoft.com/office/drawing/2014/main" id="{A4CF6F8F-B380-988A-CDC1-C297EE36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341" y="864133"/>
            <a:ext cx="1639996" cy="16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ảnh spa" descr="Meal Kit recipe Spaghetti Eataly with tomato sauce - My Cooking Box">
            <a:extLst>
              <a:ext uri="{FF2B5EF4-FFF2-40B4-BE49-F238E27FC236}">
                <a16:creationId xmlns:a16="http://schemas.microsoft.com/office/drawing/2014/main" id="{FE153E9F-E3C0-4326-44BE-A192BDA7E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5816" y="5007016"/>
            <a:ext cx="2041167" cy="1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ảnh bơ" descr="Butter | Definition, Butter Making, &amp; Nutritional Content | Britannica">
            <a:extLst>
              <a:ext uri="{FF2B5EF4-FFF2-40B4-BE49-F238E27FC236}">
                <a16:creationId xmlns:a16="http://schemas.microsoft.com/office/drawing/2014/main" id="{FEE95E77-DFC0-E8DA-D8B2-21F4E130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1916" y="1096974"/>
            <a:ext cx="2039093" cy="13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DE9811E-80E9-D9CF-B1B1-7E787E2A8F31}"/>
              </a:ext>
            </a:extLst>
          </p:cNvPr>
          <p:cNvGrpSpPr/>
          <p:nvPr/>
        </p:nvGrpSpPr>
        <p:grpSpPr>
          <a:xfrm>
            <a:off x="1278345" y="646449"/>
            <a:ext cx="2293431" cy="1906836"/>
            <a:chOff x="2546325" y="1561220"/>
            <a:chExt cx="1067076" cy="1149294"/>
          </a:xfrm>
        </p:grpSpPr>
        <p:grpSp>
          <p:nvGrpSpPr>
            <p:cNvPr id="23" name="Group 23"/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91" name="TextBox 191"/>
            <p:cNvSpPr txBox="1"/>
            <p:nvPr/>
          </p:nvSpPr>
          <p:spPr>
            <a:xfrm>
              <a:off x="2739905" y="1879021"/>
              <a:ext cx="661786" cy="402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63714FA-8277-4039-AD3B-D2504F3440D4}"/>
              </a:ext>
            </a:extLst>
          </p:cNvPr>
          <p:cNvGrpSpPr/>
          <p:nvPr/>
        </p:nvGrpSpPr>
        <p:grpSpPr>
          <a:xfrm>
            <a:off x="6317627" y="646449"/>
            <a:ext cx="2333501" cy="1906836"/>
            <a:chOff x="2546325" y="1561220"/>
            <a:chExt cx="1067076" cy="1149294"/>
          </a:xfrm>
        </p:grpSpPr>
        <p:grpSp>
          <p:nvGrpSpPr>
            <p:cNvPr id="68" name="Group 23">
              <a:extLst>
                <a:ext uri="{FF2B5EF4-FFF2-40B4-BE49-F238E27FC236}">
                  <a16:creationId xmlns:a16="http://schemas.microsoft.com/office/drawing/2014/main" id="{773DFC1D-6B1D-65B0-45A6-9ABCAB33636E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76D6308B-BE00-0846-08F5-993E6E4159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TextBox 25">
                <a:extLst>
                  <a:ext uri="{FF2B5EF4-FFF2-40B4-BE49-F238E27FC236}">
                    <a16:creationId xmlns:a16="http://schemas.microsoft.com/office/drawing/2014/main" id="{C6429273-A7ED-AB5E-9115-6FBA6100FCF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9" name="Group 26">
              <a:extLst>
                <a:ext uri="{FF2B5EF4-FFF2-40B4-BE49-F238E27FC236}">
                  <a16:creationId xmlns:a16="http://schemas.microsoft.com/office/drawing/2014/main" id="{E00720B4-1F7B-B1E1-D33C-CA014C7A4210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72" name="Freeform 27">
                <a:extLst>
                  <a:ext uri="{FF2B5EF4-FFF2-40B4-BE49-F238E27FC236}">
                    <a16:creationId xmlns:a16="http://schemas.microsoft.com/office/drawing/2014/main" id="{BE587237-BE85-E7D1-EA58-3429A73B6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73" name="TextBox 28">
                <a:extLst>
                  <a:ext uri="{FF2B5EF4-FFF2-40B4-BE49-F238E27FC236}">
                    <a16:creationId xmlns:a16="http://schemas.microsoft.com/office/drawing/2014/main" id="{23F1FED4-F6C7-9CB9-A3FF-CEEBF45769D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80949595-08E3-4568-3EBF-9B0B520AFA63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71" name="TextBox 191">
              <a:extLst>
                <a:ext uri="{FF2B5EF4-FFF2-40B4-BE49-F238E27FC236}">
                  <a16:creationId xmlns:a16="http://schemas.microsoft.com/office/drawing/2014/main" id="{765B3D00-D75F-DD3E-1849-9D2FBEADA0AC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2A62C93-A4D6-6DBC-FC60-B5A28A0BA8D6}"/>
              </a:ext>
            </a:extLst>
          </p:cNvPr>
          <p:cNvGrpSpPr/>
          <p:nvPr/>
        </p:nvGrpSpPr>
        <p:grpSpPr>
          <a:xfrm>
            <a:off x="8922417" y="644459"/>
            <a:ext cx="2267237" cy="1906836"/>
            <a:chOff x="2546325" y="1561220"/>
            <a:chExt cx="1067076" cy="1149294"/>
          </a:xfrm>
        </p:grpSpPr>
        <p:grpSp>
          <p:nvGrpSpPr>
            <p:cNvPr id="77" name="Group 23">
              <a:extLst>
                <a:ext uri="{FF2B5EF4-FFF2-40B4-BE49-F238E27FC236}">
                  <a16:creationId xmlns:a16="http://schemas.microsoft.com/office/drawing/2014/main" id="{3068CFA2-ACFC-B391-7056-9BA044AC011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83" name="Freeform 24">
                <a:extLst>
                  <a:ext uri="{FF2B5EF4-FFF2-40B4-BE49-F238E27FC236}">
                    <a16:creationId xmlns:a16="http://schemas.microsoft.com/office/drawing/2014/main" id="{26827FDA-7195-3B43-8C3E-D0C1AE0C1D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84" name="TextBox 25">
                <a:extLst>
                  <a:ext uri="{FF2B5EF4-FFF2-40B4-BE49-F238E27FC236}">
                    <a16:creationId xmlns:a16="http://schemas.microsoft.com/office/drawing/2014/main" id="{3AD74623-D069-5888-4FC9-A3D9947F33A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8" name="Group 26">
              <a:extLst>
                <a:ext uri="{FF2B5EF4-FFF2-40B4-BE49-F238E27FC236}">
                  <a16:creationId xmlns:a16="http://schemas.microsoft.com/office/drawing/2014/main" id="{5911AB71-7100-69DB-F245-4E540048E4DD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147E5B82-AF4E-1890-72F0-433805A4297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82" name="TextBox 28">
                <a:extLst>
                  <a:ext uri="{FF2B5EF4-FFF2-40B4-BE49-F238E27FC236}">
                    <a16:creationId xmlns:a16="http://schemas.microsoft.com/office/drawing/2014/main" id="{DDFF42D6-6332-791A-642E-514141B0DC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1B0C4825-05DB-2252-6A98-1FF67A81C633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80" name="TextBox 191">
              <a:extLst>
                <a:ext uri="{FF2B5EF4-FFF2-40B4-BE49-F238E27FC236}">
                  <a16:creationId xmlns:a16="http://schemas.microsoft.com/office/drawing/2014/main" id="{C1B67450-0946-72ED-D20A-6E3700285732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5A60133-31B2-82F3-B6A6-0D872E70824A}"/>
              </a:ext>
            </a:extLst>
          </p:cNvPr>
          <p:cNvGrpSpPr/>
          <p:nvPr/>
        </p:nvGrpSpPr>
        <p:grpSpPr>
          <a:xfrm>
            <a:off x="1268142" y="2801346"/>
            <a:ext cx="2293431" cy="1906836"/>
            <a:chOff x="2546325" y="1561220"/>
            <a:chExt cx="1067076" cy="1149294"/>
          </a:xfrm>
        </p:grpSpPr>
        <p:grpSp>
          <p:nvGrpSpPr>
            <p:cNvPr id="100" name="Group 23">
              <a:extLst>
                <a:ext uri="{FF2B5EF4-FFF2-40B4-BE49-F238E27FC236}">
                  <a16:creationId xmlns:a16="http://schemas.microsoft.com/office/drawing/2014/main" id="{53EC5846-0D93-E13E-E2CC-CADA754CFCCD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6" name="Freeform 24">
                <a:extLst>
                  <a:ext uri="{FF2B5EF4-FFF2-40B4-BE49-F238E27FC236}">
                    <a16:creationId xmlns:a16="http://schemas.microsoft.com/office/drawing/2014/main" id="{00AF467F-594E-7785-A32E-82AC7CAED3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1" name="TextBox 25">
                <a:extLst>
                  <a:ext uri="{FF2B5EF4-FFF2-40B4-BE49-F238E27FC236}">
                    <a16:creationId xmlns:a16="http://schemas.microsoft.com/office/drawing/2014/main" id="{4E8D5380-138E-5A4B-B3EB-CAE949EC639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1" name="Group 26">
              <a:extLst>
                <a:ext uri="{FF2B5EF4-FFF2-40B4-BE49-F238E27FC236}">
                  <a16:creationId xmlns:a16="http://schemas.microsoft.com/office/drawing/2014/main" id="{56DA0881-841B-3887-B301-35C505F6291F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4" name="Freeform 27">
                <a:extLst>
                  <a:ext uri="{FF2B5EF4-FFF2-40B4-BE49-F238E27FC236}">
                    <a16:creationId xmlns:a16="http://schemas.microsoft.com/office/drawing/2014/main" id="{680E0B9B-0BCC-F15F-139F-F8D52A79DC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" name="TextBox 28">
                <a:extLst>
                  <a:ext uri="{FF2B5EF4-FFF2-40B4-BE49-F238E27FC236}">
                    <a16:creationId xmlns:a16="http://schemas.microsoft.com/office/drawing/2014/main" id="{71236B33-38B6-7792-7DBE-D1E688E2793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B1551D7A-AB86-35DE-A044-DFCDE71BA8BD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3" name="TextBox 191">
              <a:extLst>
                <a:ext uri="{FF2B5EF4-FFF2-40B4-BE49-F238E27FC236}">
                  <a16:creationId xmlns:a16="http://schemas.microsoft.com/office/drawing/2014/main" id="{C84DFB14-A575-144A-F20D-0EF0CF7C36AE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E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A3C3A5B-0A12-89B1-1992-0D07213F1F6D}"/>
              </a:ext>
            </a:extLst>
          </p:cNvPr>
          <p:cNvGrpSpPr/>
          <p:nvPr/>
        </p:nvGrpSpPr>
        <p:grpSpPr>
          <a:xfrm>
            <a:off x="3825699" y="2801346"/>
            <a:ext cx="2262486" cy="1906836"/>
            <a:chOff x="2546325" y="1561220"/>
            <a:chExt cx="1067076" cy="1149294"/>
          </a:xfrm>
        </p:grpSpPr>
        <p:grpSp>
          <p:nvGrpSpPr>
            <p:cNvPr id="123" name="Group 23">
              <a:extLst>
                <a:ext uri="{FF2B5EF4-FFF2-40B4-BE49-F238E27FC236}">
                  <a16:creationId xmlns:a16="http://schemas.microsoft.com/office/drawing/2014/main" id="{82A10024-3338-D048-6EDE-6F00BDD0FB4A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25" name="Freeform 24">
                <a:extLst>
                  <a:ext uri="{FF2B5EF4-FFF2-40B4-BE49-F238E27FC236}">
                    <a16:creationId xmlns:a16="http://schemas.microsoft.com/office/drawing/2014/main" id="{B2065C71-F618-9499-68B3-D99C45401B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7" name="TextBox 25">
                <a:extLst>
                  <a:ext uri="{FF2B5EF4-FFF2-40B4-BE49-F238E27FC236}">
                    <a16:creationId xmlns:a16="http://schemas.microsoft.com/office/drawing/2014/main" id="{D27595DC-3A77-CE3C-621C-46E1A3F8D51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24" name="Group 26">
              <a:extLst>
                <a:ext uri="{FF2B5EF4-FFF2-40B4-BE49-F238E27FC236}">
                  <a16:creationId xmlns:a16="http://schemas.microsoft.com/office/drawing/2014/main" id="{96C41065-9E51-3251-8D45-2C9531629A5B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127" name="Freeform 27">
                <a:extLst>
                  <a:ext uri="{FF2B5EF4-FFF2-40B4-BE49-F238E27FC236}">
                    <a16:creationId xmlns:a16="http://schemas.microsoft.com/office/drawing/2014/main" id="{3809A431-A6F4-3D3E-7F62-3CD5B21B2D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24" name="TextBox 28">
                <a:extLst>
                  <a:ext uri="{FF2B5EF4-FFF2-40B4-BE49-F238E27FC236}">
                    <a16:creationId xmlns:a16="http://schemas.microsoft.com/office/drawing/2014/main" id="{8AB7540A-E2EF-243C-DBA1-7D945D670F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25" name="Freeform 29">
              <a:extLst>
                <a:ext uri="{FF2B5EF4-FFF2-40B4-BE49-F238E27FC236}">
                  <a16:creationId xmlns:a16="http://schemas.microsoft.com/office/drawing/2014/main" id="{C3F6293B-82D4-39F7-9405-DD3C4969ADEB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26" name="TextBox 191">
              <a:extLst>
                <a:ext uri="{FF2B5EF4-FFF2-40B4-BE49-F238E27FC236}">
                  <a16:creationId xmlns:a16="http://schemas.microsoft.com/office/drawing/2014/main" id="{25BEB6E6-B5C9-B2DB-AC22-9A2651B740BB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F</a:t>
              </a:r>
            </a:p>
          </p:txBody>
        </p: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294276C7-EF2C-7299-5CDF-80B6F150059E}"/>
              </a:ext>
            </a:extLst>
          </p:cNvPr>
          <p:cNvGrpSpPr/>
          <p:nvPr/>
        </p:nvGrpSpPr>
        <p:grpSpPr>
          <a:xfrm>
            <a:off x="6340473" y="2773571"/>
            <a:ext cx="2352018" cy="1906836"/>
            <a:chOff x="2546325" y="1561220"/>
            <a:chExt cx="1067076" cy="1149294"/>
          </a:xfrm>
        </p:grpSpPr>
        <p:grpSp>
          <p:nvGrpSpPr>
            <p:cNvPr id="1052" name="Group 23">
              <a:extLst>
                <a:ext uri="{FF2B5EF4-FFF2-40B4-BE49-F238E27FC236}">
                  <a16:creationId xmlns:a16="http://schemas.microsoft.com/office/drawing/2014/main" id="{1E1254B8-EBCD-8252-85FF-0458A4EBB9C4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58" name="Freeform 24">
                <a:extLst>
                  <a:ext uri="{FF2B5EF4-FFF2-40B4-BE49-F238E27FC236}">
                    <a16:creationId xmlns:a16="http://schemas.microsoft.com/office/drawing/2014/main" id="{7E856CF4-9C30-215D-870D-04AD5985AE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9" name="TextBox 25">
                <a:extLst>
                  <a:ext uri="{FF2B5EF4-FFF2-40B4-BE49-F238E27FC236}">
                    <a16:creationId xmlns:a16="http://schemas.microsoft.com/office/drawing/2014/main" id="{EE936683-12EC-31DF-894C-63F62278D50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53" name="Group 26">
              <a:extLst>
                <a:ext uri="{FF2B5EF4-FFF2-40B4-BE49-F238E27FC236}">
                  <a16:creationId xmlns:a16="http://schemas.microsoft.com/office/drawing/2014/main" id="{D3E5D57E-8D50-E6EC-B25E-D1C5B2E5E8B7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56" name="Freeform 27">
                <a:extLst>
                  <a:ext uri="{FF2B5EF4-FFF2-40B4-BE49-F238E27FC236}">
                    <a16:creationId xmlns:a16="http://schemas.microsoft.com/office/drawing/2014/main" id="{A6F82207-452A-9442-630A-6BA88BC8A4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7" name="TextBox 28">
                <a:extLst>
                  <a:ext uri="{FF2B5EF4-FFF2-40B4-BE49-F238E27FC236}">
                    <a16:creationId xmlns:a16="http://schemas.microsoft.com/office/drawing/2014/main" id="{FD8B2F03-3B81-7313-EF33-A2457169735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54" name="Freeform 29">
              <a:extLst>
                <a:ext uri="{FF2B5EF4-FFF2-40B4-BE49-F238E27FC236}">
                  <a16:creationId xmlns:a16="http://schemas.microsoft.com/office/drawing/2014/main" id="{56781AED-AF1E-ED11-B522-44E025F13C4A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55" name="TextBox 191">
              <a:extLst>
                <a:ext uri="{FF2B5EF4-FFF2-40B4-BE49-F238E27FC236}">
                  <a16:creationId xmlns:a16="http://schemas.microsoft.com/office/drawing/2014/main" id="{830EE98A-8215-7694-5B31-BD52FD319E91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G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0986A018-F5D4-C06C-1CB5-76E48109B7F2}"/>
              </a:ext>
            </a:extLst>
          </p:cNvPr>
          <p:cNvGrpSpPr/>
          <p:nvPr/>
        </p:nvGrpSpPr>
        <p:grpSpPr>
          <a:xfrm>
            <a:off x="8922417" y="2713693"/>
            <a:ext cx="2267237" cy="1906836"/>
            <a:chOff x="2546325" y="1561220"/>
            <a:chExt cx="1067076" cy="1149294"/>
          </a:xfrm>
        </p:grpSpPr>
        <p:grpSp>
          <p:nvGrpSpPr>
            <p:cNvPr id="1061" name="Group 23">
              <a:extLst>
                <a:ext uri="{FF2B5EF4-FFF2-40B4-BE49-F238E27FC236}">
                  <a16:creationId xmlns:a16="http://schemas.microsoft.com/office/drawing/2014/main" id="{40B8087D-FDC7-16E3-246F-81B0E2A1F51E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67" name="Freeform 24">
                <a:extLst>
                  <a:ext uri="{FF2B5EF4-FFF2-40B4-BE49-F238E27FC236}">
                    <a16:creationId xmlns:a16="http://schemas.microsoft.com/office/drawing/2014/main" id="{388F6C6E-9A3A-F8FA-BDD9-7408E2F4A3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8" name="TextBox 25">
                <a:extLst>
                  <a:ext uri="{FF2B5EF4-FFF2-40B4-BE49-F238E27FC236}">
                    <a16:creationId xmlns:a16="http://schemas.microsoft.com/office/drawing/2014/main" id="{FC1DC130-9E31-5D92-DA73-765106E79B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62" name="Group 26">
              <a:extLst>
                <a:ext uri="{FF2B5EF4-FFF2-40B4-BE49-F238E27FC236}">
                  <a16:creationId xmlns:a16="http://schemas.microsoft.com/office/drawing/2014/main" id="{C7ADEB44-10A7-ED33-5A0C-579508E05474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65" name="Freeform 27">
                <a:extLst>
                  <a:ext uri="{FF2B5EF4-FFF2-40B4-BE49-F238E27FC236}">
                    <a16:creationId xmlns:a16="http://schemas.microsoft.com/office/drawing/2014/main" id="{2F84E0FE-687C-754F-D734-3386BDB3A6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6" name="TextBox 28">
                <a:extLst>
                  <a:ext uri="{FF2B5EF4-FFF2-40B4-BE49-F238E27FC236}">
                    <a16:creationId xmlns:a16="http://schemas.microsoft.com/office/drawing/2014/main" id="{3741D4A1-F487-4454-55D1-00090E5CE47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63" name="Freeform 29">
              <a:extLst>
                <a:ext uri="{FF2B5EF4-FFF2-40B4-BE49-F238E27FC236}">
                  <a16:creationId xmlns:a16="http://schemas.microsoft.com/office/drawing/2014/main" id="{6247A1CD-447B-99D4-230A-3E5E4FBA26F4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64" name="TextBox 191">
              <a:extLst>
                <a:ext uri="{FF2B5EF4-FFF2-40B4-BE49-F238E27FC236}">
                  <a16:creationId xmlns:a16="http://schemas.microsoft.com/office/drawing/2014/main" id="{6BDE85CE-458A-5877-D8C8-18906411E97C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H</a:t>
              </a: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30AD774A-A2D9-16BE-9930-9E92034460BF}"/>
              </a:ext>
            </a:extLst>
          </p:cNvPr>
          <p:cNvGrpSpPr/>
          <p:nvPr/>
        </p:nvGrpSpPr>
        <p:grpSpPr>
          <a:xfrm>
            <a:off x="1283220" y="4848643"/>
            <a:ext cx="2306424" cy="1906836"/>
            <a:chOff x="2546325" y="1561220"/>
            <a:chExt cx="1067076" cy="1149294"/>
          </a:xfrm>
        </p:grpSpPr>
        <p:grpSp>
          <p:nvGrpSpPr>
            <p:cNvPr id="1070" name="Group 23">
              <a:extLst>
                <a:ext uri="{FF2B5EF4-FFF2-40B4-BE49-F238E27FC236}">
                  <a16:creationId xmlns:a16="http://schemas.microsoft.com/office/drawing/2014/main" id="{2FC33718-3582-289E-5ACF-88620CEF3A0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76" name="Freeform 24">
                <a:extLst>
                  <a:ext uri="{FF2B5EF4-FFF2-40B4-BE49-F238E27FC236}">
                    <a16:creationId xmlns:a16="http://schemas.microsoft.com/office/drawing/2014/main" id="{3D977D08-7F5A-DC44-12D1-CCAA3522CF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77" name="TextBox 25">
                <a:extLst>
                  <a:ext uri="{FF2B5EF4-FFF2-40B4-BE49-F238E27FC236}">
                    <a16:creationId xmlns:a16="http://schemas.microsoft.com/office/drawing/2014/main" id="{61D464CF-46AC-7D89-61CA-6901327784A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71" name="Group 26">
              <a:extLst>
                <a:ext uri="{FF2B5EF4-FFF2-40B4-BE49-F238E27FC236}">
                  <a16:creationId xmlns:a16="http://schemas.microsoft.com/office/drawing/2014/main" id="{2274A363-40FC-2654-17FE-4808295271FD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74" name="Freeform 27">
                <a:extLst>
                  <a:ext uri="{FF2B5EF4-FFF2-40B4-BE49-F238E27FC236}">
                    <a16:creationId xmlns:a16="http://schemas.microsoft.com/office/drawing/2014/main" id="{BF26371D-38F3-3F2C-B134-216AF3601D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75" name="TextBox 28">
                <a:extLst>
                  <a:ext uri="{FF2B5EF4-FFF2-40B4-BE49-F238E27FC236}">
                    <a16:creationId xmlns:a16="http://schemas.microsoft.com/office/drawing/2014/main" id="{4D882DE6-8184-BAA1-2757-853B5032B3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72" name="Freeform 29">
              <a:extLst>
                <a:ext uri="{FF2B5EF4-FFF2-40B4-BE49-F238E27FC236}">
                  <a16:creationId xmlns:a16="http://schemas.microsoft.com/office/drawing/2014/main" id="{6E4E9867-F08F-CBA7-770E-2A95DCE8A0D5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73" name="TextBox 191">
              <a:extLst>
                <a:ext uri="{FF2B5EF4-FFF2-40B4-BE49-F238E27FC236}">
                  <a16:creationId xmlns:a16="http://schemas.microsoft.com/office/drawing/2014/main" id="{D7D332B5-8296-8E3C-8075-F57B86272A38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I</a:t>
              </a:r>
            </a:p>
          </p:txBody>
        </p: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3640C27A-E5CE-8E7F-DA3F-40BF322F9166}"/>
              </a:ext>
            </a:extLst>
          </p:cNvPr>
          <p:cNvGrpSpPr/>
          <p:nvPr/>
        </p:nvGrpSpPr>
        <p:grpSpPr>
          <a:xfrm>
            <a:off x="3789576" y="4843769"/>
            <a:ext cx="2306424" cy="1906836"/>
            <a:chOff x="2546325" y="1561220"/>
            <a:chExt cx="1067076" cy="1149294"/>
          </a:xfrm>
        </p:grpSpPr>
        <p:grpSp>
          <p:nvGrpSpPr>
            <p:cNvPr id="1079" name="Group 23">
              <a:extLst>
                <a:ext uri="{FF2B5EF4-FFF2-40B4-BE49-F238E27FC236}">
                  <a16:creationId xmlns:a16="http://schemas.microsoft.com/office/drawing/2014/main" id="{F2ADC4FC-5789-CA1D-D6DA-1918ACDA17DC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085" name="Freeform 24">
                <a:extLst>
                  <a:ext uri="{FF2B5EF4-FFF2-40B4-BE49-F238E27FC236}">
                    <a16:creationId xmlns:a16="http://schemas.microsoft.com/office/drawing/2014/main" id="{2EC40191-6CCE-56FF-D14C-0638A7D3D0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6" name="TextBox 25">
                <a:extLst>
                  <a:ext uri="{FF2B5EF4-FFF2-40B4-BE49-F238E27FC236}">
                    <a16:creationId xmlns:a16="http://schemas.microsoft.com/office/drawing/2014/main" id="{26C2F069-009C-7AEA-47FB-5D324520895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080" name="Group 26">
              <a:extLst>
                <a:ext uri="{FF2B5EF4-FFF2-40B4-BE49-F238E27FC236}">
                  <a16:creationId xmlns:a16="http://schemas.microsoft.com/office/drawing/2014/main" id="{D363554D-34C9-391C-DDC2-A10B32204EDF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083" name="Freeform 27">
                <a:extLst>
                  <a:ext uri="{FF2B5EF4-FFF2-40B4-BE49-F238E27FC236}">
                    <a16:creationId xmlns:a16="http://schemas.microsoft.com/office/drawing/2014/main" id="{BE913353-BC9F-FAC0-A41F-503550FFB2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4" name="TextBox 28">
                <a:extLst>
                  <a:ext uri="{FF2B5EF4-FFF2-40B4-BE49-F238E27FC236}">
                    <a16:creationId xmlns:a16="http://schemas.microsoft.com/office/drawing/2014/main" id="{11441411-248A-1465-D55D-0CB07BA37E6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81" name="Freeform 29">
              <a:extLst>
                <a:ext uri="{FF2B5EF4-FFF2-40B4-BE49-F238E27FC236}">
                  <a16:creationId xmlns:a16="http://schemas.microsoft.com/office/drawing/2014/main" id="{CECE58A6-B465-1944-E93B-C5D030814329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082" name="TextBox 191">
              <a:extLst>
                <a:ext uri="{FF2B5EF4-FFF2-40B4-BE49-F238E27FC236}">
                  <a16:creationId xmlns:a16="http://schemas.microsoft.com/office/drawing/2014/main" id="{E4830FEE-26B8-F8B5-8A63-A2FA31B3E6AA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J</a:t>
              </a:r>
            </a:p>
          </p:txBody>
        </p: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A3FDFBB5-D163-4135-B737-96E402A75D77}"/>
              </a:ext>
            </a:extLst>
          </p:cNvPr>
          <p:cNvGrpSpPr/>
          <p:nvPr/>
        </p:nvGrpSpPr>
        <p:grpSpPr>
          <a:xfrm>
            <a:off x="6407643" y="4863271"/>
            <a:ext cx="2306424" cy="1906836"/>
            <a:chOff x="2546325" y="1561220"/>
            <a:chExt cx="1067076" cy="1149294"/>
          </a:xfrm>
        </p:grpSpPr>
        <p:grpSp>
          <p:nvGrpSpPr>
            <p:cNvPr id="128" name="Group 23">
              <a:extLst>
                <a:ext uri="{FF2B5EF4-FFF2-40B4-BE49-F238E27FC236}">
                  <a16:creationId xmlns:a16="http://schemas.microsoft.com/office/drawing/2014/main" id="{53A1D48F-5CEE-E3EF-4DAA-BB6A01DF4A29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34" name="Freeform 24">
                <a:extLst>
                  <a:ext uri="{FF2B5EF4-FFF2-40B4-BE49-F238E27FC236}">
                    <a16:creationId xmlns:a16="http://schemas.microsoft.com/office/drawing/2014/main" id="{4F9F8344-C6CD-DD27-30DF-547F3211032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5" name="TextBox 25">
                <a:extLst>
                  <a:ext uri="{FF2B5EF4-FFF2-40B4-BE49-F238E27FC236}">
                    <a16:creationId xmlns:a16="http://schemas.microsoft.com/office/drawing/2014/main" id="{264D0EA8-4654-B7CA-20DF-ADD39A27F80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29" name="Group 26">
              <a:extLst>
                <a:ext uri="{FF2B5EF4-FFF2-40B4-BE49-F238E27FC236}">
                  <a16:creationId xmlns:a16="http://schemas.microsoft.com/office/drawing/2014/main" id="{8DCA1BF3-1853-FD2C-6546-9E2D1A4725F4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32" name="Freeform 27">
                <a:extLst>
                  <a:ext uri="{FF2B5EF4-FFF2-40B4-BE49-F238E27FC236}">
                    <a16:creationId xmlns:a16="http://schemas.microsoft.com/office/drawing/2014/main" id="{05C40E0F-7D92-88D8-8800-599F5A38610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33" name="TextBox 28">
                <a:extLst>
                  <a:ext uri="{FF2B5EF4-FFF2-40B4-BE49-F238E27FC236}">
                    <a16:creationId xmlns:a16="http://schemas.microsoft.com/office/drawing/2014/main" id="{619F652A-F3BA-0EC6-BB59-48485AD9D7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29320CD9-4B87-1E68-7B1F-85B612E1146D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31" name="TextBox 191">
              <a:extLst>
                <a:ext uri="{FF2B5EF4-FFF2-40B4-BE49-F238E27FC236}">
                  <a16:creationId xmlns:a16="http://schemas.microsoft.com/office/drawing/2014/main" id="{179F4955-44B2-D484-D01C-FDEC702FD9CA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BD21DF1-E4A2-B4A6-57DD-6498D80C7712}"/>
              </a:ext>
            </a:extLst>
          </p:cNvPr>
          <p:cNvGrpSpPr/>
          <p:nvPr/>
        </p:nvGrpSpPr>
        <p:grpSpPr>
          <a:xfrm>
            <a:off x="8910578" y="4858397"/>
            <a:ext cx="2306424" cy="1906836"/>
            <a:chOff x="2546325" y="1561220"/>
            <a:chExt cx="1067076" cy="1149294"/>
          </a:xfrm>
        </p:grpSpPr>
        <p:grpSp>
          <p:nvGrpSpPr>
            <p:cNvPr id="137" name="Group 23">
              <a:extLst>
                <a:ext uri="{FF2B5EF4-FFF2-40B4-BE49-F238E27FC236}">
                  <a16:creationId xmlns:a16="http://schemas.microsoft.com/office/drawing/2014/main" id="{02456E53-73D3-6B9D-7CF1-75A168950865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143" name="Freeform 24">
                <a:extLst>
                  <a:ext uri="{FF2B5EF4-FFF2-40B4-BE49-F238E27FC236}">
                    <a16:creationId xmlns:a16="http://schemas.microsoft.com/office/drawing/2014/main" id="{BAA96419-6078-B518-AA72-B45713E62A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4" name="TextBox 25">
                <a:extLst>
                  <a:ext uri="{FF2B5EF4-FFF2-40B4-BE49-F238E27FC236}">
                    <a16:creationId xmlns:a16="http://schemas.microsoft.com/office/drawing/2014/main" id="{2E6A40BB-83EE-9C1B-D60D-3718667A0FB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38" name="Group 26">
              <a:extLst>
                <a:ext uri="{FF2B5EF4-FFF2-40B4-BE49-F238E27FC236}">
                  <a16:creationId xmlns:a16="http://schemas.microsoft.com/office/drawing/2014/main" id="{E98308E0-84EC-9C4D-7C65-0F04923E0B8D}"/>
                </a:ext>
              </a:extLst>
            </p:cNvPr>
            <p:cNvGrpSpPr/>
            <p:nvPr/>
          </p:nvGrpSpPr>
          <p:grpSpPr>
            <a:xfrm>
              <a:off x="2546325" y="1595626"/>
              <a:ext cx="1048946" cy="1098116"/>
              <a:chOff x="0" y="-38100"/>
              <a:chExt cx="812800" cy="850900"/>
            </a:xfrm>
          </p:grpSpPr>
          <p:sp>
            <p:nvSpPr>
              <p:cNvPr id="141" name="Freeform 27">
                <a:extLst>
                  <a:ext uri="{FF2B5EF4-FFF2-40B4-BE49-F238E27FC236}">
                    <a16:creationId xmlns:a16="http://schemas.microsoft.com/office/drawing/2014/main" id="{DCF71FAB-6C23-8F00-0AA4-B99D35B4CAE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142" name="TextBox 28">
                <a:extLst>
                  <a:ext uri="{FF2B5EF4-FFF2-40B4-BE49-F238E27FC236}">
                    <a16:creationId xmlns:a16="http://schemas.microsoft.com/office/drawing/2014/main" id="{491B4411-3A3D-03FD-F116-5181606589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39" name="Freeform 29">
              <a:extLst>
                <a:ext uri="{FF2B5EF4-FFF2-40B4-BE49-F238E27FC236}">
                  <a16:creationId xmlns:a16="http://schemas.microsoft.com/office/drawing/2014/main" id="{45A7119A-7226-7139-19DD-767FEB0D32C2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140" name="TextBox 191">
              <a:extLst>
                <a:ext uri="{FF2B5EF4-FFF2-40B4-BE49-F238E27FC236}">
                  <a16:creationId xmlns:a16="http://schemas.microsoft.com/office/drawing/2014/main" id="{DABD3E8C-472A-9F84-5CD8-05C04918A812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3134B2-1FF6-F9D6-3623-DAA19612F0BB}"/>
              </a:ext>
            </a:extLst>
          </p:cNvPr>
          <p:cNvGrpSpPr/>
          <p:nvPr/>
        </p:nvGrpSpPr>
        <p:grpSpPr>
          <a:xfrm>
            <a:off x="3823499" y="672286"/>
            <a:ext cx="2262486" cy="1906836"/>
            <a:chOff x="2546325" y="1561220"/>
            <a:chExt cx="1067076" cy="1149294"/>
          </a:xfrm>
        </p:grpSpPr>
        <p:grpSp>
          <p:nvGrpSpPr>
            <p:cNvPr id="59" name="Group 23">
              <a:extLst>
                <a:ext uri="{FF2B5EF4-FFF2-40B4-BE49-F238E27FC236}">
                  <a16:creationId xmlns:a16="http://schemas.microsoft.com/office/drawing/2014/main" id="{E3871DD0-6A96-F93C-96F2-C26496C4AF2D}"/>
                </a:ext>
              </a:extLst>
            </p:cNvPr>
            <p:cNvGrpSpPr/>
            <p:nvPr/>
          </p:nvGrpSpPr>
          <p:grpSpPr>
            <a:xfrm>
              <a:off x="2564455" y="1661568"/>
              <a:ext cx="1048946" cy="1048946"/>
              <a:chOff x="0" y="0"/>
              <a:chExt cx="812800" cy="812800"/>
            </a:xfrm>
          </p:grpSpPr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D09C037D-8854-74F0-BF70-E386ECBC07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C2E3D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6" name="TextBox 25">
                <a:extLst>
                  <a:ext uri="{FF2B5EF4-FFF2-40B4-BE49-F238E27FC236}">
                    <a16:creationId xmlns:a16="http://schemas.microsoft.com/office/drawing/2014/main" id="{59908611-0B9C-032C-C1D6-FA7FC2FE90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0" name="Group 26">
              <a:extLst>
                <a:ext uri="{FF2B5EF4-FFF2-40B4-BE49-F238E27FC236}">
                  <a16:creationId xmlns:a16="http://schemas.microsoft.com/office/drawing/2014/main" id="{595AA4A2-AA8F-37E4-914C-17009A7A2BBC}"/>
                </a:ext>
              </a:extLst>
            </p:cNvPr>
            <p:cNvGrpSpPr/>
            <p:nvPr/>
          </p:nvGrpSpPr>
          <p:grpSpPr>
            <a:xfrm>
              <a:off x="2546325" y="1644796"/>
              <a:ext cx="1048946" cy="1048946"/>
              <a:chOff x="0" y="0"/>
              <a:chExt cx="812800" cy="812800"/>
            </a:xfrm>
          </p:grpSpPr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669DEE50-905E-AECA-DC2E-36FB16A8E8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1D4E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sz="4000" b="1">
                  <a:latin typeface="Comic Sans MS" panose="030F0702030302020204" pitchFamily="66" charset="0"/>
                </a:endParaRPr>
              </a:p>
            </p:txBody>
          </p:sp>
          <p:sp>
            <p:nvSpPr>
              <p:cNvPr id="64" name="TextBox 28">
                <a:extLst>
                  <a:ext uri="{FF2B5EF4-FFF2-40B4-BE49-F238E27FC236}">
                    <a16:creationId xmlns:a16="http://schemas.microsoft.com/office/drawing/2014/main" id="{F75D32AE-D170-FB5E-E74F-05D28BBFC19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4000" b="1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AD984DE1-6B93-E85B-94F4-FC0A61C24659}"/>
                </a:ext>
              </a:extLst>
            </p:cNvPr>
            <p:cNvSpPr/>
            <p:nvPr/>
          </p:nvSpPr>
          <p:spPr>
            <a:xfrm rot="124645">
              <a:off x="2749312" y="1561220"/>
              <a:ext cx="642971" cy="166003"/>
            </a:xfrm>
            <a:custGeom>
              <a:avLst/>
              <a:gdLst/>
              <a:ahLst/>
              <a:cxnLst/>
              <a:rect l="l" t="t" r="r" b="b"/>
              <a:pathLst>
                <a:path w="964457" h="249005">
                  <a:moveTo>
                    <a:pt x="0" y="0"/>
                  </a:moveTo>
                  <a:lnTo>
                    <a:pt x="964457" y="0"/>
                  </a:lnTo>
                  <a:lnTo>
                    <a:pt x="964457" y="249006"/>
                  </a:lnTo>
                  <a:lnTo>
                    <a:pt x="0" y="24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 b="1">
                <a:latin typeface="Comic Sans MS" panose="030F0702030302020204" pitchFamily="66" charset="0"/>
              </a:endParaRPr>
            </a:p>
          </p:txBody>
        </p:sp>
        <p:sp>
          <p:nvSpPr>
            <p:cNvPr id="62" name="TextBox 191">
              <a:extLst>
                <a:ext uri="{FF2B5EF4-FFF2-40B4-BE49-F238E27FC236}">
                  <a16:creationId xmlns:a16="http://schemas.microsoft.com/office/drawing/2014/main" id="{5E6FE7F9-C854-6D94-7969-4C6914F6D66D}"/>
                </a:ext>
              </a:extLst>
            </p:cNvPr>
            <p:cNvSpPr txBox="1"/>
            <p:nvPr/>
          </p:nvSpPr>
          <p:spPr>
            <a:xfrm>
              <a:off x="2739905" y="1879021"/>
              <a:ext cx="661786" cy="332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82"/>
                </a:lnSpc>
              </a:pPr>
              <a:r>
                <a:rPr lang="en-US" sz="4000" b="1" dirty="0">
                  <a:solidFill>
                    <a:srgbClr val="3C2E3D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34712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3" grpId="0" animBg="1"/>
      <p:bldP spid="234" grpId="0" animBg="1"/>
      <p:bldP spid="235" grpId="0" animBg="1"/>
      <p:bldP spid="236" grpId="0" animBg="1"/>
      <p:bldP spid="246" grpId="0" animBg="1"/>
      <p:bldP spid="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1 – Task </a:t>
            </a:r>
            <a:r>
              <a:rPr lang="en-US" sz="4000" dirty="0">
                <a:latin typeface="Comic Sans MS" panose="030F0702030302020204" pitchFamily="66" charset="0"/>
              </a:rPr>
              <a:t>4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5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8BF790-A66D-D305-148F-8FD2709E2A7A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A053302-CBC0-0695-673A-8C08788AD3E7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60" name="Google Shape;531;p28">
                <a:extLst>
                  <a:ext uri="{FF2B5EF4-FFF2-40B4-BE49-F238E27FC236}">
                    <a16:creationId xmlns:a16="http://schemas.microsoft.com/office/drawing/2014/main" id="{5D6D76F5-2263-1C49-46ED-C443AF17E8AB}"/>
                  </a:ext>
                </a:extLst>
              </p:cNvPr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1" name="Google Shape;889;p34">
                <a:extLst>
                  <a:ext uri="{FF2B5EF4-FFF2-40B4-BE49-F238E27FC236}">
                    <a16:creationId xmlns:a16="http://schemas.microsoft.com/office/drawing/2014/main" id="{189B4612-AAC4-4EC9-2FE0-35F305AE4A13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526" name="Google Shape;890;p34">
                  <a:extLst>
                    <a:ext uri="{FF2B5EF4-FFF2-40B4-BE49-F238E27FC236}">
                      <a16:creationId xmlns:a16="http://schemas.microsoft.com/office/drawing/2014/main" id="{A1B8FF5E-E7BC-2858-F50B-840831D5931F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891;p34">
                  <a:extLst>
                    <a:ext uri="{FF2B5EF4-FFF2-40B4-BE49-F238E27FC236}">
                      <a16:creationId xmlns:a16="http://schemas.microsoft.com/office/drawing/2014/main" id="{4A8543DF-3403-F847-72EE-0CF2EEE53B90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892;p34">
                  <a:extLst>
                    <a:ext uri="{FF2B5EF4-FFF2-40B4-BE49-F238E27FC236}">
                      <a16:creationId xmlns:a16="http://schemas.microsoft.com/office/drawing/2014/main" id="{823EB0ED-8F07-FA30-48C2-1E12EAF6D266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893;p34">
                  <a:extLst>
                    <a:ext uri="{FF2B5EF4-FFF2-40B4-BE49-F238E27FC236}">
                      <a16:creationId xmlns:a16="http://schemas.microsoft.com/office/drawing/2014/main" id="{C02BAAE9-910B-7E6A-C91F-88976D7CA2DE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894;p34">
                  <a:extLst>
                    <a:ext uri="{FF2B5EF4-FFF2-40B4-BE49-F238E27FC236}">
                      <a16:creationId xmlns:a16="http://schemas.microsoft.com/office/drawing/2014/main" id="{9020CCCF-E318-1E71-C495-2BA0F7096A92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895;p34">
                  <a:extLst>
                    <a:ext uri="{FF2B5EF4-FFF2-40B4-BE49-F238E27FC236}">
                      <a16:creationId xmlns:a16="http://schemas.microsoft.com/office/drawing/2014/main" id="{10A28481-78B6-8981-4B60-21B5D7CB8807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896;p34">
                  <a:extLst>
                    <a:ext uri="{FF2B5EF4-FFF2-40B4-BE49-F238E27FC236}">
                      <a16:creationId xmlns:a16="http://schemas.microsoft.com/office/drawing/2014/main" id="{2E811100-A467-7625-1C3D-8A9943327D99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897;p34">
                  <a:extLst>
                    <a:ext uri="{FF2B5EF4-FFF2-40B4-BE49-F238E27FC236}">
                      <a16:creationId xmlns:a16="http://schemas.microsoft.com/office/drawing/2014/main" id="{EBD4E7B3-BA35-5033-15A7-520F15F3BA7E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898;p34">
                  <a:extLst>
                    <a:ext uri="{FF2B5EF4-FFF2-40B4-BE49-F238E27FC236}">
                      <a16:creationId xmlns:a16="http://schemas.microsoft.com/office/drawing/2014/main" id="{43B01DDD-79EB-9A6D-816F-AA6CD633FCD5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899;p34">
                  <a:extLst>
                    <a:ext uri="{FF2B5EF4-FFF2-40B4-BE49-F238E27FC236}">
                      <a16:creationId xmlns:a16="http://schemas.microsoft.com/office/drawing/2014/main" id="{150EC515-8BA3-CC76-1798-91D224AF8A60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900;p34">
                  <a:extLst>
                    <a:ext uri="{FF2B5EF4-FFF2-40B4-BE49-F238E27FC236}">
                      <a16:creationId xmlns:a16="http://schemas.microsoft.com/office/drawing/2014/main" id="{1F454277-586F-7ACA-6401-B7E641862A07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EB5BD7E-80A6-CA8C-BEDB-2BF4BC7B3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63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070755A-087D-A5F9-6299-AA37DE4B8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511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8FCC4E3F-79C6-2EB6-3D04-9A72CE930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86B90140-CA15-7CF2-EA59-80DE379DE07C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70BAC97D-D2DD-21E2-AD26-4DE1A028B87E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8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25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36B7B7E4-C143-F50E-ED7D-49D6DA0054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5" name="Picture 514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B2339318-9DA7-8D7A-64C0-94A6AFD9A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516" name="Picture 8">
                <a:extLst>
                  <a:ext uri="{FF2B5EF4-FFF2-40B4-BE49-F238E27FC236}">
                    <a16:creationId xmlns:a16="http://schemas.microsoft.com/office/drawing/2014/main" id="{DEE3996B-5857-54B1-ECC1-CDC83DDB3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6C0582DA-A30D-561E-9464-1C2C44CA7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12" descr="Birthday cake">
                <a:extLst>
                  <a:ext uri="{FF2B5EF4-FFF2-40B4-BE49-F238E27FC236}">
                    <a16:creationId xmlns:a16="http://schemas.microsoft.com/office/drawing/2014/main" id="{DCD60C3B-D7E7-A0B7-5BE9-82857DBB75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518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F9DBD7B0-5A57-ADB6-C820-56641EC88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520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23B63B65-5C84-A256-7CAF-7C165FD59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16" descr="Two red apples isolated on white.">
                <a:extLst>
                  <a:ext uri="{FF2B5EF4-FFF2-40B4-BE49-F238E27FC236}">
                    <a16:creationId xmlns:a16="http://schemas.microsoft.com/office/drawing/2014/main" id="{2D7CACA4-1C91-5749-914B-49C0253A4B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25AAFBF6-64AF-737F-0BDF-B069657D6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96CB00F8-119D-84B4-877A-43D2B2119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BA1051-86C8-7A9F-28E5-DE857D5DDC29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C9CD7F-F0D2-60B6-B81F-C3A0E060DDA3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0CD5A3-A369-22DD-9F63-6F0A9DA9AC01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BE53AA-49BD-3E03-32F8-6A83D10564E0}"/>
                </a:ext>
              </a:extLst>
            </p:cNvPr>
            <p:cNvSpPr/>
            <p:nvPr/>
          </p:nvSpPr>
          <p:spPr>
            <a:xfrm>
              <a:off x="6397579" y="3474686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79A6224-0782-C6B3-1949-38435CF01BF6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B87EA1-7802-2D7E-932D-7C0527EAF3CD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742A81B-AE97-767F-39DB-4406DD0A2CCA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88895C-4975-D067-42CE-931E4179B18B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BA0507-670C-AAE8-61F9-320967780202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54D683B-D838-062A-D90C-1B930AC75765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656182-0721-E425-22EC-539E6B3D52CA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B36B487-51A3-66D4-F28C-EF13CBDEF97C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201B3D-4124-70F5-678D-FE424B63CD66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5FEA48C-8699-3478-7776-00AC5CABB99D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974748-BE77-BC2C-02B2-32BD9696D4A4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00A68E5-B73D-1A7C-C2EB-143B7EE2328A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445CBE-FBDA-6C17-BA0F-6EB19B09BCDB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30C5BF-45E0-1D41-6D4E-26EB1E308D46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538" name="Picture 537">
            <a:extLst>
              <a:ext uri="{FF2B5EF4-FFF2-40B4-BE49-F238E27FC236}">
                <a16:creationId xmlns:a16="http://schemas.microsoft.com/office/drawing/2014/main" id="{C2D96ADE-5554-2533-A703-4039BEC482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01692" y="2745317"/>
            <a:ext cx="4361210" cy="683649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73BDBB78-3FB4-1060-0288-EEB17CF339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97579" y="2763471"/>
            <a:ext cx="4481954" cy="660498"/>
          </a:xfrm>
          <a:prstGeom prst="rect">
            <a:avLst/>
          </a:prstGeom>
        </p:spPr>
      </p:pic>
      <p:sp>
        <p:nvSpPr>
          <p:cNvPr id="541" name="Rectangle 540">
            <a:extLst>
              <a:ext uri="{FF2B5EF4-FFF2-40B4-BE49-F238E27FC236}">
                <a16:creationId xmlns:a16="http://schemas.microsoft.com/office/drawing/2014/main" id="{B64DA6D7-F4E7-044B-AE53-9DB668274645}"/>
              </a:ext>
            </a:extLst>
          </p:cNvPr>
          <p:cNvSpPr/>
          <p:nvPr/>
        </p:nvSpPr>
        <p:spPr>
          <a:xfrm>
            <a:off x="10870852" y="2659677"/>
            <a:ext cx="133907" cy="822879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111442" y="820448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180612" y="5459311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104899" y="1476185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659851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95787-7129-2B99-C946-FEF2C0F68E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6" y="705488"/>
            <a:ext cx="5998632" cy="29039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A3560B-3E1C-EAEB-3D98-7B53951623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552" y="3432022"/>
            <a:ext cx="6339248" cy="290392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2D499F9-053F-36EB-C681-99BECA701366}"/>
              </a:ext>
            </a:extLst>
          </p:cNvPr>
          <p:cNvCxnSpPr/>
          <p:nvPr/>
        </p:nvCxnSpPr>
        <p:spPr>
          <a:xfrm>
            <a:off x="2171914" y="3128926"/>
            <a:ext cx="12153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D6E11A-79E0-C99B-9A69-138296171584}"/>
              </a:ext>
            </a:extLst>
          </p:cNvPr>
          <p:cNvCxnSpPr/>
          <p:nvPr/>
        </p:nvCxnSpPr>
        <p:spPr>
          <a:xfrm>
            <a:off x="1987034" y="3569521"/>
            <a:ext cx="1004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7F3FEE-E4DF-BEBF-B738-505BC4F3F352}"/>
              </a:ext>
            </a:extLst>
          </p:cNvPr>
          <p:cNvCxnSpPr>
            <a:cxnSpLocks/>
          </p:cNvCxnSpPr>
          <p:nvPr/>
        </p:nvCxnSpPr>
        <p:spPr>
          <a:xfrm>
            <a:off x="8044589" y="5889434"/>
            <a:ext cx="12889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AFB58A6-8D95-71F3-043E-A7809FE25183}"/>
              </a:ext>
            </a:extLst>
          </p:cNvPr>
          <p:cNvCxnSpPr/>
          <p:nvPr/>
        </p:nvCxnSpPr>
        <p:spPr>
          <a:xfrm>
            <a:off x="7916314" y="6326221"/>
            <a:ext cx="913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4917463-DF67-EFA4-CC79-683B714ACA39}"/>
              </a:ext>
            </a:extLst>
          </p:cNvPr>
          <p:cNvSpPr/>
          <p:nvPr/>
        </p:nvSpPr>
        <p:spPr>
          <a:xfrm>
            <a:off x="3387304" y="2721523"/>
            <a:ext cx="1072818" cy="529928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9B4795-7A92-6F81-F6A5-223DAF08F42E}"/>
              </a:ext>
            </a:extLst>
          </p:cNvPr>
          <p:cNvSpPr/>
          <p:nvPr/>
        </p:nvSpPr>
        <p:spPr>
          <a:xfrm>
            <a:off x="2991489" y="3142902"/>
            <a:ext cx="1148257" cy="481753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CAB7F08-7F55-1DC1-61DA-D8F31D5B5477}"/>
              </a:ext>
            </a:extLst>
          </p:cNvPr>
          <p:cNvSpPr/>
          <p:nvPr/>
        </p:nvSpPr>
        <p:spPr>
          <a:xfrm>
            <a:off x="9343246" y="5459311"/>
            <a:ext cx="1415807" cy="5299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3CEE39-256D-4E97-E452-052597BA958F}"/>
              </a:ext>
            </a:extLst>
          </p:cNvPr>
          <p:cNvSpPr/>
          <p:nvPr/>
        </p:nvSpPr>
        <p:spPr>
          <a:xfrm>
            <a:off x="8930162" y="5904122"/>
            <a:ext cx="1181465" cy="52992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9501EE-9453-CEEA-AEE6-31C7F1AC26C1}"/>
              </a:ext>
            </a:extLst>
          </p:cNvPr>
          <p:cNvGrpSpPr/>
          <p:nvPr/>
        </p:nvGrpSpPr>
        <p:grpSpPr>
          <a:xfrm>
            <a:off x="3971588" y="2470805"/>
            <a:ext cx="3313114" cy="1083300"/>
            <a:chOff x="4058430" y="2826752"/>
            <a:chExt cx="3321795" cy="819906"/>
          </a:xfrm>
        </p:grpSpPr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0E72C592-EA78-2DD4-5213-DB87593BDDCF}"/>
                </a:ext>
              </a:extLst>
            </p:cNvPr>
            <p:cNvCxnSpPr>
              <a:cxnSpLocks/>
              <a:stCxn id="40" idx="5"/>
            </p:cNvCxnSpPr>
            <p:nvPr/>
          </p:nvCxnSpPr>
          <p:spPr>
            <a:xfrm rot="5400000" flipH="1" flipV="1">
              <a:off x="5619420" y="1598053"/>
              <a:ext cx="532104" cy="2989502"/>
            </a:xfrm>
            <a:prstGeom prst="curvedConnector4">
              <a:avLst>
                <a:gd name="adj1" fmla="val -32516"/>
                <a:gd name="adj2" fmla="val 52635"/>
              </a:avLst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or: Curved 50">
              <a:extLst>
                <a:ext uri="{FF2B5EF4-FFF2-40B4-BE49-F238E27FC236}">
                  <a16:creationId xmlns:a16="http://schemas.microsoft.com/office/drawing/2014/main" id="{E121D7F6-CE5B-AD39-7C34-5D368C44C6B4}"/>
                </a:ext>
              </a:extLst>
            </p:cNvPr>
            <p:cNvCxnSpPr>
              <a:cxnSpLocks/>
              <a:stCxn id="45" idx="5"/>
            </p:cNvCxnSpPr>
            <p:nvPr/>
          </p:nvCxnSpPr>
          <p:spPr>
            <a:xfrm rot="5400000" flipH="1" flipV="1">
              <a:off x="5309375" y="1575807"/>
              <a:ext cx="819906" cy="3321795"/>
            </a:xfrm>
            <a:prstGeom prst="curvedConnector4">
              <a:avLst>
                <a:gd name="adj1" fmla="val -21102"/>
                <a:gd name="adj2" fmla="val 63402"/>
              </a:avLst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0" name="Group 529">
            <a:extLst>
              <a:ext uri="{FF2B5EF4-FFF2-40B4-BE49-F238E27FC236}">
                <a16:creationId xmlns:a16="http://schemas.microsoft.com/office/drawing/2014/main" id="{92A557FC-80DC-1D78-6FEF-C934EAC22C5C}"/>
              </a:ext>
            </a:extLst>
          </p:cNvPr>
          <p:cNvGrpSpPr/>
          <p:nvPr/>
        </p:nvGrpSpPr>
        <p:grpSpPr>
          <a:xfrm>
            <a:off x="4460122" y="4939163"/>
            <a:ext cx="5090467" cy="1417281"/>
            <a:chOff x="4463149" y="4985147"/>
            <a:chExt cx="5214605" cy="1371297"/>
          </a:xfrm>
        </p:grpSpPr>
        <p:cxnSp>
          <p:nvCxnSpPr>
            <p:cNvPr id="61" name="Connector: Curved 60">
              <a:extLst>
                <a:ext uri="{FF2B5EF4-FFF2-40B4-BE49-F238E27FC236}">
                  <a16:creationId xmlns:a16="http://schemas.microsoft.com/office/drawing/2014/main" id="{B9AF8F53-B5C8-74A6-9D54-BC5B6A20F552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rot="16200000" flipV="1">
              <a:off x="6798672" y="2657835"/>
              <a:ext cx="545623" cy="5212541"/>
            </a:xfrm>
            <a:prstGeom prst="curvedConnector2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Connector: Curved 515">
              <a:extLst>
                <a:ext uri="{FF2B5EF4-FFF2-40B4-BE49-F238E27FC236}">
                  <a16:creationId xmlns:a16="http://schemas.microsoft.com/office/drawing/2014/main" id="{25154744-53C5-C525-5666-F58F333C8601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rot="5400000" flipH="1">
              <a:off x="6115821" y="3332475"/>
              <a:ext cx="1371297" cy="4676642"/>
            </a:xfrm>
            <a:prstGeom prst="curvedConnector4">
              <a:avLst>
                <a:gd name="adj1" fmla="val -16670"/>
                <a:gd name="adj2" fmla="val 79072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FC6081AA-AF24-A048-E127-ADA28FE24892}"/>
              </a:ext>
            </a:extLst>
          </p:cNvPr>
          <p:cNvGrpSpPr/>
          <p:nvPr/>
        </p:nvGrpSpPr>
        <p:grpSpPr>
          <a:xfrm>
            <a:off x="828280" y="4197694"/>
            <a:ext cx="3371784" cy="1200329"/>
            <a:chOff x="904480" y="4719745"/>
            <a:chExt cx="3371784" cy="1200329"/>
          </a:xfrm>
        </p:grpSpPr>
        <p:sp>
          <p:nvSpPr>
            <p:cNvPr id="527" name="Left Bracket 526">
              <a:extLst>
                <a:ext uri="{FF2B5EF4-FFF2-40B4-BE49-F238E27FC236}">
                  <a16:creationId xmlns:a16="http://schemas.microsoft.com/office/drawing/2014/main" id="{333A00FC-DEBA-10B3-1C84-835A9B811E41}"/>
                </a:ext>
              </a:extLst>
            </p:cNvPr>
            <p:cNvSpPr/>
            <p:nvPr/>
          </p:nvSpPr>
          <p:spPr>
            <a:xfrm>
              <a:off x="924093" y="4870776"/>
              <a:ext cx="203229" cy="1002709"/>
            </a:xfrm>
            <a:prstGeom prst="leftBracke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28" name="Left Bracket 527">
              <a:extLst>
                <a:ext uri="{FF2B5EF4-FFF2-40B4-BE49-F238E27FC236}">
                  <a16:creationId xmlns:a16="http://schemas.microsoft.com/office/drawing/2014/main" id="{334EDA17-7970-E6B6-E5B7-794D297D1D99}"/>
                </a:ext>
              </a:extLst>
            </p:cNvPr>
            <p:cNvSpPr/>
            <p:nvPr/>
          </p:nvSpPr>
          <p:spPr>
            <a:xfrm flipH="1">
              <a:off x="4073035" y="4857812"/>
              <a:ext cx="203229" cy="1002709"/>
            </a:xfrm>
            <a:prstGeom prst="leftBracket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FE7D9F50-3344-CB61-068F-446250C02C8F}"/>
                </a:ext>
              </a:extLst>
            </p:cNvPr>
            <p:cNvSpPr/>
            <p:nvPr/>
          </p:nvSpPr>
          <p:spPr>
            <a:xfrm>
              <a:off x="978263" y="4765465"/>
              <a:ext cx="3265804" cy="106303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E32D4F89-A5E2-19D8-B9C7-ED7792E8C498}"/>
                </a:ext>
              </a:extLst>
            </p:cNvPr>
            <p:cNvSpPr txBox="1"/>
            <p:nvPr/>
          </p:nvSpPr>
          <p:spPr>
            <a:xfrm>
              <a:off x="904480" y="4719745"/>
              <a:ext cx="33700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countable nouns</a:t>
              </a:r>
            </a:p>
          </p:txBody>
        </p:sp>
      </p:grp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891A36F0-443A-6F72-D01D-BF2CCD5BF43F}"/>
              </a:ext>
            </a:extLst>
          </p:cNvPr>
          <p:cNvGrpSpPr/>
          <p:nvPr/>
        </p:nvGrpSpPr>
        <p:grpSpPr>
          <a:xfrm>
            <a:off x="7305718" y="1439422"/>
            <a:ext cx="3371784" cy="1214700"/>
            <a:chOff x="7442878" y="1854793"/>
            <a:chExt cx="3371784" cy="1214700"/>
          </a:xfrm>
        </p:grpSpPr>
        <p:sp>
          <p:nvSpPr>
            <p:cNvPr id="522" name="Left Bracket 521">
              <a:extLst>
                <a:ext uri="{FF2B5EF4-FFF2-40B4-BE49-F238E27FC236}">
                  <a16:creationId xmlns:a16="http://schemas.microsoft.com/office/drawing/2014/main" id="{E686DE15-D71F-E85E-D955-A28E8CE0A000}"/>
                </a:ext>
              </a:extLst>
            </p:cNvPr>
            <p:cNvSpPr/>
            <p:nvPr/>
          </p:nvSpPr>
          <p:spPr>
            <a:xfrm>
              <a:off x="7462491" y="2066784"/>
              <a:ext cx="203229" cy="1002709"/>
            </a:xfrm>
            <a:prstGeom prst="leftBracke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Left Bracket 522">
              <a:extLst>
                <a:ext uri="{FF2B5EF4-FFF2-40B4-BE49-F238E27FC236}">
                  <a16:creationId xmlns:a16="http://schemas.microsoft.com/office/drawing/2014/main" id="{AFBF75FD-48BD-F335-C560-8A9CAFD23AAF}"/>
                </a:ext>
              </a:extLst>
            </p:cNvPr>
            <p:cNvSpPr/>
            <p:nvPr/>
          </p:nvSpPr>
          <p:spPr>
            <a:xfrm flipH="1">
              <a:off x="10611433" y="2053820"/>
              <a:ext cx="203229" cy="1002709"/>
            </a:xfrm>
            <a:prstGeom prst="leftBracke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2CAB7FF7-66D5-6CD0-93FB-0C88864ACD0A}"/>
                </a:ext>
              </a:extLst>
            </p:cNvPr>
            <p:cNvSpPr/>
            <p:nvPr/>
          </p:nvSpPr>
          <p:spPr>
            <a:xfrm>
              <a:off x="7515417" y="1916066"/>
              <a:ext cx="3265804" cy="10630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TextBox 523">
              <a:extLst>
                <a:ext uri="{FF2B5EF4-FFF2-40B4-BE49-F238E27FC236}">
                  <a16:creationId xmlns:a16="http://schemas.microsoft.com/office/drawing/2014/main" id="{284DD740-19D2-C11F-D76B-537788F732A5}"/>
                </a:ext>
              </a:extLst>
            </p:cNvPr>
            <p:cNvSpPr txBox="1"/>
            <p:nvPr/>
          </p:nvSpPr>
          <p:spPr>
            <a:xfrm>
              <a:off x="7442878" y="1854793"/>
              <a:ext cx="33700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Comic Sans MS" panose="030F0702030302020204" pitchFamily="66" charset="0"/>
                </a:rPr>
                <a:t>uncountable nouns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07006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911964"/>
              </p:ext>
            </p:extLst>
          </p:nvPr>
        </p:nvGraphicFramePr>
        <p:xfrm>
          <a:off x="929641" y="2298878"/>
          <a:ext cx="10774681" cy="32936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75559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Uncountable nouns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Countable nouns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760" y="3166144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8602" y="3945688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2318" y="4793912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759" y="4793912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5278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4400</TotalTime>
  <Words>1278</Words>
  <Application>Microsoft Office PowerPoint</Application>
  <PresentationFormat>Widescreen</PresentationFormat>
  <Paragraphs>235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Aachen</vt:lpstr>
      <vt:lpstr>Arial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Life Savers</vt:lpstr>
      <vt:lpstr>Life Savers ExtraBold</vt:lpstr>
      <vt:lpstr>Montserrat</vt:lpstr>
      <vt:lpstr>Quicksand</vt:lpstr>
      <vt:lpstr>Quicksand SemiBold</vt:lpstr>
      <vt:lpstr>Roboto</vt:lpstr>
      <vt:lpstr>Russo One</vt:lpstr>
      <vt:lpstr>Segoe Print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Nature Illustration 16x9</vt:lpstr>
      <vt:lpstr>Office Theme</vt:lpstr>
      <vt:lpstr>PowerPoint Presentation</vt:lpstr>
      <vt:lpstr>Warm - up</vt:lpstr>
      <vt:lpstr>Warm up</vt:lpstr>
      <vt:lpstr>PowerPoint Presentation</vt:lpstr>
      <vt:lpstr>PowerPoint Presentation</vt:lpstr>
      <vt:lpstr>PRESENTATION</vt:lpstr>
      <vt:lpstr>PowerPoint Presentation</vt:lpstr>
      <vt:lpstr>PowerPoint Presentation</vt:lpstr>
      <vt:lpstr>GRAMMAR: MANY, MUCH, A LOT OF</vt:lpstr>
      <vt:lpstr>GRAMMAR: MANY, MUCH, A LOT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FOOD SORTING</vt:lpstr>
      <vt:lpstr>I am made from milk.</vt:lpstr>
      <vt:lpstr>PRODUCTION</vt:lpstr>
      <vt:lpstr>PowerPoint Presentation</vt:lpstr>
      <vt:lpstr>PowerPoint Presentation</vt:lpstr>
      <vt:lpstr>05</vt:lpstr>
      <vt:lpstr>I am made from milk.</vt:lpstr>
      <vt:lpstr>I am made from milk.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PC</cp:lastModifiedBy>
  <cp:revision>127</cp:revision>
  <dcterms:created xsi:type="dcterms:W3CDTF">2023-12-16T10:48:42Z</dcterms:created>
  <dcterms:modified xsi:type="dcterms:W3CDTF">2026-01-15T05:12:56Z</dcterms:modified>
</cp:coreProperties>
</file>