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9" r:id="rId2"/>
    <p:sldMasterId id="2147483715" r:id="rId3"/>
    <p:sldMasterId id="2147483727" r:id="rId4"/>
  </p:sldMasterIdLst>
  <p:notesMasterIdLst>
    <p:notesMasterId r:id="rId19"/>
  </p:notesMasterIdLst>
  <p:handoutMasterIdLst>
    <p:handoutMasterId r:id="rId20"/>
  </p:handoutMasterIdLst>
  <p:sldIdLst>
    <p:sldId id="323" r:id="rId5"/>
    <p:sldId id="305" r:id="rId6"/>
    <p:sldId id="306" r:id="rId7"/>
    <p:sldId id="308" r:id="rId8"/>
    <p:sldId id="309" r:id="rId9"/>
    <p:sldId id="310" r:id="rId10"/>
    <p:sldId id="312" r:id="rId11"/>
    <p:sldId id="257" r:id="rId12"/>
    <p:sldId id="2007577116" r:id="rId13"/>
    <p:sldId id="2007577112" r:id="rId14"/>
    <p:sldId id="2007577119" r:id="rId15"/>
    <p:sldId id="2007577120" r:id="rId16"/>
    <p:sldId id="2007577121" r:id="rId17"/>
    <p:sldId id="200757711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BFF"/>
    <a:srgbClr val="DB93FF"/>
    <a:srgbClr val="CC66FF"/>
    <a:srgbClr val="00CC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AFCFA878-B618-4B38-93B9-AA47A0F274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ADA0C6BE-FECD-46F1-ADB3-715C6199A7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FCA410-CD9D-4AF8-9A2E-8427E7CB6714}" type="datetimeFigureOut">
              <a:rPr lang="en-US" smtClean="0"/>
              <a:t>4/8/2025</a:t>
            </a:fld>
            <a:endParaRPr lang="en-US"/>
          </a:p>
        </p:txBody>
      </p:sp>
      <p:sp>
        <p:nvSpPr>
          <p:cNvPr id="4" name="Footer Placeholder 3">
            <a:extLst>
              <a:ext uri="{FF2B5EF4-FFF2-40B4-BE49-F238E27FC236}">
                <a16:creationId xmlns:a16="http://schemas.microsoft.com/office/drawing/2014/main" xmlns="" id="{582547BF-7567-448E-954F-E00478A3221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DDDFFE7E-E5E4-485C-BD06-388DA587095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69882D-54B9-471E-A101-F23B82F0EB36}" type="slidenum">
              <a:rPr lang="en-US" smtClean="0"/>
              <a:t>‹#›</a:t>
            </a:fld>
            <a:endParaRPr lang="en-US"/>
          </a:p>
        </p:txBody>
      </p:sp>
    </p:spTree>
    <p:extLst>
      <p:ext uri="{BB962C8B-B14F-4D97-AF65-F5344CB8AC3E}">
        <p14:creationId xmlns:p14="http://schemas.microsoft.com/office/powerpoint/2010/main" val="1351366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066AF-5B26-4EDD-8FAD-595EFBF60D7E}"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F507-1483-497D-B293-80E7E228D0D4}" type="slidenum">
              <a:rPr lang="en-US" smtClean="0"/>
              <a:t>‹#›</a:t>
            </a:fld>
            <a:endParaRPr lang="en-US"/>
          </a:p>
        </p:txBody>
      </p:sp>
    </p:spTree>
    <p:extLst>
      <p:ext uri="{BB962C8B-B14F-4D97-AF65-F5344CB8AC3E}">
        <p14:creationId xmlns:p14="http://schemas.microsoft.com/office/powerpoint/2010/main" val="2429289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3679265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785884-3E3D-42B5-8CF8-356B7950D2C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a:cs typeface="+mn-cs"/>
            </a:endParaRPr>
          </a:p>
        </p:txBody>
      </p:sp>
    </p:spTree>
    <p:extLst>
      <p:ext uri="{BB962C8B-B14F-4D97-AF65-F5344CB8AC3E}">
        <p14:creationId xmlns:p14="http://schemas.microsoft.com/office/powerpoint/2010/main" val="77136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76413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42378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dirty="0" err="1"/>
              <a:t>Nhấn</a:t>
            </a:r>
            <a:r>
              <a:rPr lang="en-GB" altLang="zh-CN" baseline="0" dirty="0"/>
              <a:t> </a:t>
            </a:r>
            <a:r>
              <a:rPr lang="en-GB" altLang="zh-CN" baseline="0" dirty="0" err="1"/>
              <a:t>vào</a:t>
            </a:r>
            <a:r>
              <a:rPr lang="en-GB" altLang="zh-CN" baseline="0" dirty="0"/>
              <a:t> </a:t>
            </a:r>
            <a:r>
              <a:rPr lang="en-GB" altLang="zh-CN" baseline="0" dirty="0" err="1"/>
              <a:t>hình</a:t>
            </a:r>
            <a:r>
              <a:rPr lang="en-GB" altLang="zh-CN" baseline="0" dirty="0"/>
              <a:t> </a:t>
            </a:r>
            <a:r>
              <a:rPr lang="en-GB" altLang="zh-CN" baseline="0" dirty="0" err="1"/>
              <a:t>bông</a:t>
            </a:r>
            <a:r>
              <a:rPr lang="en-GB" altLang="zh-CN" baseline="0" dirty="0"/>
              <a:t> </a:t>
            </a:r>
            <a:r>
              <a:rPr lang="en-GB" altLang="zh-CN" baseline="0" dirty="0" err="1"/>
              <a:t>hoa</a:t>
            </a:r>
            <a:r>
              <a:rPr lang="en-GB" altLang="zh-CN" baseline="0" dirty="0"/>
              <a:t> </a:t>
            </a:r>
            <a:r>
              <a:rPr lang="en-GB" altLang="zh-CN" baseline="0" dirty="0" err="1"/>
              <a:t>đầu</a:t>
            </a:r>
            <a:r>
              <a:rPr lang="en-GB" altLang="zh-CN" baseline="0" dirty="0"/>
              <a:t> slide </a:t>
            </a:r>
            <a:r>
              <a:rPr lang="en-GB" altLang="zh-CN" baseline="0" dirty="0" err="1"/>
              <a:t>để</a:t>
            </a:r>
            <a:r>
              <a:rPr lang="en-GB" altLang="zh-CN" baseline="0" dirty="0"/>
              <a:t> quay </a:t>
            </a:r>
            <a:r>
              <a:rPr lang="en-GB" altLang="zh-CN" baseline="0" dirty="0" err="1"/>
              <a:t>lại</a:t>
            </a:r>
            <a:r>
              <a:rPr lang="en-GB" altLang="zh-CN" baseline="0" dirty="0"/>
              <a:t> slide </a:t>
            </a:r>
            <a:r>
              <a:rPr lang="en-GB" altLang="zh-CN" baseline="0" dirty="0" err="1"/>
              <a:t>câu</a:t>
            </a:r>
            <a:r>
              <a:rPr lang="en-GB" altLang="zh-CN" baseline="0" dirty="0"/>
              <a:t> </a:t>
            </a:r>
            <a:r>
              <a:rPr lang="en-GB" altLang="zh-CN" baseline="0" dirty="0" err="1"/>
              <a:t>hỏi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9012372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6.gi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17">
            <a:extLst>
              <a:ext uri="{FF2B5EF4-FFF2-40B4-BE49-F238E27FC236}">
                <a16:creationId xmlns:a16="http://schemas.microsoft.com/office/drawing/2014/main" xmlns="" id="{12A7224A-529B-49DF-8994-1AEB021B7A9C}"/>
              </a:ext>
            </a:extLst>
          </p:cNvPr>
          <p:cNvPicPr>
            <a:picLocks noChangeAspect="1"/>
          </p:cNvPicPr>
          <p:nvPr userDrawn="1"/>
        </p:nvPicPr>
        <p:blipFill>
          <a:blip r:embed="rId2"/>
          <a:stretch>
            <a:fillRect/>
          </a:stretch>
        </p:blipFill>
        <p:spPr>
          <a:xfrm>
            <a:off x="-17444" y="3178647"/>
            <a:ext cx="12209444" cy="3679353"/>
          </a:xfrm>
          <a:prstGeom prst="rect">
            <a:avLst/>
          </a:prstGeom>
        </p:spPr>
      </p:pic>
      <p:pic>
        <p:nvPicPr>
          <p:cNvPr id="8" name="1">
            <a:extLst>
              <a:ext uri="{FF2B5EF4-FFF2-40B4-BE49-F238E27FC236}">
                <a16:creationId xmlns:a16="http://schemas.microsoft.com/office/drawing/2014/main" xmlns="" id="{97C5E7E8-2083-4C6A-A02C-1F010E8FF22B}"/>
              </a:ext>
            </a:extLst>
          </p:cNvPr>
          <p:cNvPicPr>
            <a:picLocks noChangeAspect="1"/>
          </p:cNvPicPr>
          <p:nvPr userDrawn="1"/>
        </p:nvPicPr>
        <p:blipFill>
          <a:blip r:embed="rId3" cstate="screen"/>
          <a:stretch>
            <a:fillRect/>
          </a:stretch>
        </p:blipFill>
        <p:spPr>
          <a:xfrm>
            <a:off x="2038979" y="2601144"/>
            <a:ext cx="4906376" cy="3980824"/>
          </a:xfrm>
          <a:prstGeom prst="rect">
            <a:avLst/>
          </a:prstGeom>
        </p:spPr>
      </p:pic>
      <p:pic>
        <p:nvPicPr>
          <p:cNvPr id="9" name="19">
            <a:extLst>
              <a:ext uri="{FF2B5EF4-FFF2-40B4-BE49-F238E27FC236}">
                <a16:creationId xmlns:a16="http://schemas.microsoft.com/office/drawing/2014/main" xmlns="" id="{81F8E7DE-5A5C-446A-83F2-883FAF09DF54}"/>
              </a:ext>
            </a:extLst>
          </p:cNvPr>
          <p:cNvPicPr>
            <a:picLocks noChangeAspect="1"/>
          </p:cNvPicPr>
          <p:nvPr userDrawn="1"/>
        </p:nvPicPr>
        <p:blipFill>
          <a:blip r:embed="rId4" cstate="screen"/>
          <a:stretch>
            <a:fillRect/>
          </a:stretch>
        </p:blipFill>
        <p:spPr>
          <a:xfrm flipH="1">
            <a:off x="8559037" y="4084497"/>
            <a:ext cx="3773430" cy="2705180"/>
          </a:xfrm>
          <a:prstGeom prst="rect">
            <a:avLst/>
          </a:prstGeom>
        </p:spPr>
      </p:pic>
      <p:pic>
        <p:nvPicPr>
          <p:cNvPr id="10" name="55">
            <a:extLst>
              <a:ext uri="{FF2B5EF4-FFF2-40B4-BE49-F238E27FC236}">
                <a16:creationId xmlns:a16="http://schemas.microsoft.com/office/drawing/2014/main" xmlns="" id="{A8904B3B-FC0C-4CA9-BFC2-AC0ADDB2602F}"/>
              </a:ext>
            </a:extLst>
          </p:cNvPr>
          <p:cNvPicPr>
            <a:picLocks noChangeAspect="1"/>
          </p:cNvPicPr>
          <p:nvPr userDrawn="1"/>
        </p:nvPicPr>
        <p:blipFill rotWithShape="1">
          <a:blip r:embed="rId5" cstate="screen"/>
          <a:srcRect/>
          <a:stretch>
            <a:fillRect/>
          </a:stretch>
        </p:blipFill>
        <p:spPr>
          <a:xfrm>
            <a:off x="857532" y="-215471"/>
            <a:ext cx="9803219" cy="3679353"/>
          </a:xfrm>
          <a:prstGeom prst="rect">
            <a:avLst/>
          </a:prstGeom>
        </p:spPr>
      </p:pic>
      <p:grpSp>
        <p:nvGrpSpPr>
          <p:cNvPr id="11" name="57">
            <a:extLst>
              <a:ext uri="{FF2B5EF4-FFF2-40B4-BE49-F238E27FC236}">
                <a16:creationId xmlns:a16="http://schemas.microsoft.com/office/drawing/2014/main" xmlns="" id="{A79173E2-791C-4E72-A892-035137321C46}"/>
              </a:ext>
            </a:extLst>
          </p:cNvPr>
          <p:cNvGrpSpPr/>
          <p:nvPr userDrawn="1"/>
        </p:nvGrpSpPr>
        <p:grpSpPr>
          <a:xfrm>
            <a:off x="6756819" y="3169720"/>
            <a:ext cx="804180" cy="374559"/>
            <a:chOff x="217691" y="6414967"/>
            <a:chExt cx="804180" cy="374559"/>
          </a:xfrm>
        </p:grpSpPr>
        <p:grpSp>
          <p:nvGrpSpPr>
            <p:cNvPr id="12" name="Group 4">
              <a:extLst>
                <a:ext uri="{FF2B5EF4-FFF2-40B4-BE49-F238E27FC236}">
                  <a16:creationId xmlns:a16="http://schemas.microsoft.com/office/drawing/2014/main" xmlns="" id="{5D588DCF-60C7-431C-9BB1-30DDF55E5E3C}"/>
                </a:ext>
              </a:extLst>
            </p:cNvPr>
            <p:cNvGrpSpPr>
              <a:grpSpLocks noChangeAspect="1"/>
            </p:cNvGrpSpPr>
            <p:nvPr/>
          </p:nvGrpSpPr>
          <p:grpSpPr bwMode="auto">
            <a:xfrm>
              <a:off x="217691" y="6414967"/>
              <a:ext cx="443922" cy="374559"/>
              <a:chOff x="3746" y="2079"/>
              <a:chExt cx="192" cy="162"/>
            </a:xfrm>
            <a:solidFill>
              <a:srgbClr val="A5CB01"/>
            </a:solidFill>
          </p:grpSpPr>
          <p:sp>
            <p:nvSpPr>
              <p:cNvPr id="18" name="Freeform 5">
                <a:extLst>
                  <a:ext uri="{FF2B5EF4-FFF2-40B4-BE49-F238E27FC236}">
                    <a16:creationId xmlns:a16="http://schemas.microsoft.com/office/drawing/2014/main" xmlns="" id="{CF2BC369-B52A-49AF-A119-90F74F645577}"/>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9" name="Freeform 6">
                <a:extLst>
                  <a:ext uri="{FF2B5EF4-FFF2-40B4-BE49-F238E27FC236}">
                    <a16:creationId xmlns:a16="http://schemas.microsoft.com/office/drawing/2014/main" xmlns="" id="{708F2D9C-5C1A-477C-9CFD-26BB7CFED78C}"/>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0" name="Freeform 7">
                <a:extLst>
                  <a:ext uri="{FF2B5EF4-FFF2-40B4-BE49-F238E27FC236}">
                    <a16:creationId xmlns:a16="http://schemas.microsoft.com/office/drawing/2014/main" xmlns="" id="{1E23AC18-8118-42E4-B1E9-F8CF77208E60}"/>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21" name="Freeform 8">
                <a:extLst>
                  <a:ext uri="{FF2B5EF4-FFF2-40B4-BE49-F238E27FC236}">
                    <a16:creationId xmlns:a16="http://schemas.microsoft.com/office/drawing/2014/main" xmlns="" id="{B68DF67C-8D8B-498F-84A1-7F84C24436A6}"/>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nvGrpSpPr>
            <p:cNvPr id="13" name="Group 4">
              <a:extLst>
                <a:ext uri="{FF2B5EF4-FFF2-40B4-BE49-F238E27FC236}">
                  <a16:creationId xmlns:a16="http://schemas.microsoft.com/office/drawing/2014/main" xmlns="" id="{BE779103-3A43-4A28-A437-8BE7016DE6FF}"/>
                </a:ext>
              </a:extLst>
            </p:cNvPr>
            <p:cNvGrpSpPr>
              <a:grpSpLocks noChangeAspect="1"/>
            </p:cNvGrpSpPr>
            <p:nvPr/>
          </p:nvGrpSpPr>
          <p:grpSpPr bwMode="auto">
            <a:xfrm>
              <a:off x="657417" y="6421203"/>
              <a:ext cx="364454" cy="307508"/>
              <a:chOff x="3746" y="2079"/>
              <a:chExt cx="192" cy="162"/>
            </a:xfrm>
            <a:solidFill>
              <a:srgbClr val="A5CB01"/>
            </a:solidFill>
          </p:grpSpPr>
          <p:sp>
            <p:nvSpPr>
              <p:cNvPr id="14" name="Freeform 5">
                <a:extLst>
                  <a:ext uri="{FF2B5EF4-FFF2-40B4-BE49-F238E27FC236}">
                    <a16:creationId xmlns:a16="http://schemas.microsoft.com/office/drawing/2014/main" xmlns="" id="{3B8992BB-9EDB-4AA9-869E-5FCD7A06CC89}"/>
                  </a:ext>
                </a:extLst>
              </p:cNvPr>
              <p:cNvSpPr/>
              <p:nvPr/>
            </p:nvSpPr>
            <p:spPr bwMode="auto">
              <a:xfrm>
                <a:off x="3855" y="2108"/>
                <a:ext cx="83" cy="133"/>
              </a:xfrm>
              <a:custGeom>
                <a:avLst/>
                <a:gdLst>
                  <a:gd name="T0" fmla="*/ 8 w 34"/>
                  <a:gd name="T1" fmla="*/ 54 h 54"/>
                  <a:gd name="T2" fmla="*/ 23 w 34"/>
                  <a:gd name="T3" fmla="*/ 54 h 54"/>
                  <a:gd name="T4" fmla="*/ 34 w 34"/>
                  <a:gd name="T5" fmla="*/ 0 h 54"/>
                  <a:gd name="T6" fmla="*/ 8 w 34"/>
                  <a:gd name="T7" fmla="*/ 54 h 54"/>
                </a:gdLst>
                <a:ahLst/>
                <a:cxnLst>
                  <a:cxn ang="0">
                    <a:pos x="T0" y="T1"/>
                  </a:cxn>
                  <a:cxn ang="0">
                    <a:pos x="T2" y="T3"/>
                  </a:cxn>
                  <a:cxn ang="0">
                    <a:pos x="T4" y="T5"/>
                  </a:cxn>
                  <a:cxn ang="0">
                    <a:pos x="T6" y="T7"/>
                  </a:cxn>
                </a:cxnLst>
                <a:rect l="0" t="0" r="r" b="b"/>
                <a:pathLst>
                  <a:path w="34" h="54">
                    <a:moveTo>
                      <a:pt x="8" y="54"/>
                    </a:moveTo>
                    <a:cubicBezTo>
                      <a:pt x="23" y="54"/>
                      <a:pt x="23" y="54"/>
                      <a:pt x="23" y="54"/>
                    </a:cubicBezTo>
                    <a:cubicBezTo>
                      <a:pt x="15" y="34"/>
                      <a:pt x="34" y="0"/>
                      <a:pt x="34" y="0"/>
                    </a:cubicBezTo>
                    <a:cubicBezTo>
                      <a:pt x="0" y="23"/>
                      <a:pt x="8" y="54"/>
                      <a:pt x="8"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5" name="Freeform 6">
                <a:extLst>
                  <a:ext uri="{FF2B5EF4-FFF2-40B4-BE49-F238E27FC236}">
                    <a16:creationId xmlns:a16="http://schemas.microsoft.com/office/drawing/2014/main" xmlns="" id="{B05E5337-3163-434D-8B02-CA46BAE04D6A}"/>
                  </a:ext>
                </a:extLst>
              </p:cNvPr>
              <p:cNvSpPr/>
              <p:nvPr/>
            </p:nvSpPr>
            <p:spPr bwMode="auto">
              <a:xfrm>
                <a:off x="3852" y="2089"/>
                <a:ext cx="86" cy="108"/>
              </a:xfrm>
              <a:custGeom>
                <a:avLst/>
                <a:gdLst>
                  <a:gd name="T0" fmla="*/ 35 w 35"/>
                  <a:gd name="T1" fmla="*/ 0 h 44"/>
                  <a:gd name="T2" fmla="*/ 0 w 35"/>
                  <a:gd name="T3" fmla="*/ 25 h 44"/>
                  <a:gd name="T4" fmla="*/ 5 w 35"/>
                  <a:gd name="T5" fmla="*/ 44 h 44"/>
                  <a:gd name="T6" fmla="*/ 35 w 35"/>
                  <a:gd name="T7" fmla="*/ 0 h 44"/>
                </a:gdLst>
                <a:ahLst/>
                <a:cxnLst>
                  <a:cxn ang="0">
                    <a:pos x="T0" y="T1"/>
                  </a:cxn>
                  <a:cxn ang="0">
                    <a:pos x="T2" y="T3"/>
                  </a:cxn>
                  <a:cxn ang="0">
                    <a:pos x="T4" y="T5"/>
                  </a:cxn>
                  <a:cxn ang="0">
                    <a:pos x="T6" y="T7"/>
                  </a:cxn>
                </a:cxnLst>
                <a:rect l="0" t="0" r="r" b="b"/>
                <a:pathLst>
                  <a:path w="35" h="44">
                    <a:moveTo>
                      <a:pt x="35" y="0"/>
                    </a:moveTo>
                    <a:cubicBezTo>
                      <a:pt x="7" y="10"/>
                      <a:pt x="0" y="25"/>
                      <a:pt x="0" y="25"/>
                    </a:cubicBezTo>
                    <a:cubicBezTo>
                      <a:pt x="0" y="25"/>
                      <a:pt x="7" y="39"/>
                      <a:pt x="5" y="44"/>
                    </a:cubicBezTo>
                    <a:cubicBezTo>
                      <a:pt x="13" y="14"/>
                      <a:pt x="35" y="0"/>
                      <a:pt x="3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6" name="Freeform 7">
                <a:extLst>
                  <a:ext uri="{FF2B5EF4-FFF2-40B4-BE49-F238E27FC236}">
                    <a16:creationId xmlns:a16="http://schemas.microsoft.com/office/drawing/2014/main" xmlns="" id="{44239E07-7548-460D-8361-4A105F23336D}"/>
                  </a:ext>
                </a:extLst>
              </p:cNvPr>
              <p:cNvSpPr/>
              <p:nvPr/>
            </p:nvSpPr>
            <p:spPr bwMode="auto">
              <a:xfrm>
                <a:off x="3746" y="2104"/>
                <a:ext cx="84" cy="132"/>
              </a:xfrm>
              <a:custGeom>
                <a:avLst/>
                <a:gdLst>
                  <a:gd name="T0" fmla="*/ 0 w 34"/>
                  <a:gd name="T1" fmla="*/ 0 h 54"/>
                  <a:gd name="T2" fmla="*/ 11 w 34"/>
                  <a:gd name="T3" fmla="*/ 54 h 54"/>
                  <a:gd name="T4" fmla="*/ 26 w 34"/>
                  <a:gd name="T5" fmla="*/ 54 h 54"/>
                  <a:gd name="T6" fmla="*/ 0 w 34"/>
                  <a:gd name="T7" fmla="*/ 0 h 54"/>
                </a:gdLst>
                <a:ahLst/>
                <a:cxnLst>
                  <a:cxn ang="0">
                    <a:pos x="T0" y="T1"/>
                  </a:cxn>
                  <a:cxn ang="0">
                    <a:pos x="T2" y="T3"/>
                  </a:cxn>
                  <a:cxn ang="0">
                    <a:pos x="T4" y="T5"/>
                  </a:cxn>
                  <a:cxn ang="0">
                    <a:pos x="T6" y="T7"/>
                  </a:cxn>
                </a:cxnLst>
                <a:rect l="0" t="0" r="r" b="b"/>
                <a:pathLst>
                  <a:path w="34" h="54">
                    <a:moveTo>
                      <a:pt x="0" y="0"/>
                    </a:moveTo>
                    <a:cubicBezTo>
                      <a:pt x="0" y="0"/>
                      <a:pt x="19" y="35"/>
                      <a:pt x="11" y="54"/>
                    </a:cubicBezTo>
                    <a:cubicBezTo>
                      <a:pt x="26" y="54"/>
                      <a:pt x="26" y="54"/>
                      <a:pt x="26" y="54"/>
                    </a:cubicBezTo>
                    <a:cubicBezTo>
                      <a:pt x="26" y="54"/>
                      <a:pt x="34" y="23"/>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sp>
            <p:nvSpPr>
              <p:cNvPr id="17" name="Freeform 8">
                <a:extLst>
                  <a:ext uri="{FF2B5EF4-FFF2-40B4-BE49-F238E27FC236}">
                    <a16:creationId xmlns:a16="http://schemas.microsoft.com/office/drawing/2014/main" xmlns="" id="{9A611E1F-D27F-4022-A6CF-123AB156C43D}"/>
                  </a:ext>
                </a:extLst>
              </p:cNvPr>
              <p:cNvSpPr/>
              <p:nvPr/>
            </p:nvSpPr>
            <p:spPr bwMode="auto">
              <a:xfrm>
                <a:off x="3778" y="2079"/>
                <a:ext cx="106" cy="160"/>
              </a:xfrm>
              <a:custGeom>
                <a:avLst/>
                <a:gdLst>
                  <a:gd name="T0" fmla="*/ 0 w 43"/>
                  <a:gd name="T1" fmla="*/ 0 h 65"/>
                  <a:gd name="T2" fmla="*/ 15 w 43"/>
                  <a:gd name="T3" fmla="*/ 65 h 65"/>
                  <a:gd name="T4" fmla="*/ 32 w 43"/>
                  <a:gd name="T5" fmla="*/ 65 h 65"/>
                  <a:gd name="T6" fmla="*/ 0 w 43"/>
                  <a:gd name="T7" fmla="*/ 0 h 65"/>
                </a:gdLst>
                <a:ahLst/>
                <a:cxnLst>
                  <a:cxn ang="0">
                    <a:pos x="T0" y="T1"/>
                  </a:cxn>
                  <a:cxn ang="0">
                    <a:pos x="T2" y="T3"/>
                  </a:cxn>
                  <a:cxn ang="0">
                    <a:pos x="T4" y="T5"/>
                  </a:cxn>
                  <a:cxn ang="0">
                    <a:pos x="T6" y="T7"/>
                  </a:cxn>
                </a:cxnLst>
                <a:rect l="0" t="0" r="r" b="b"/>
                <a:pathLst>
                  <a:path w="43" h="65">
                    <a:moveTo>
                      <a:pt x="0" y="0"/>
                    </a:moveTo>
                    <a:cubicBezTo>
                      <a:pt x="0" y="0"/>
                      <a:pt x="24" y="41"/>
                      <a:pt x="15" y="65"/>
                    </a:cubicBezTo>
                    <a:cubicBezTo>
                      <a:pt x="32" y="65"/>
                      <a:pt x="32" y="65"/>
                      <a:pt x="32" y="65"/>
                    </a:cubicBezTo>
                    <a:cubicBezTo>
                      <a:pt x="32" y="65"/>
                      <a:pt x="43" y="27"/>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panose="020F0502020204030204"/>
                  <a:ea typeface="等线" panose="02010600030101010101" pitchFamily="2" charset="-122"/>
                  <a:cs typeface="+mn-cs"/>
                  <a:sym typeface="+mn-lt"/>
                </a:endParaRPr>
              </a:p>
            </p:txBody>
          </p:sp>
        </p:grpSp>
      </p:grpSp>
      <p:pic>
        <p:nvPicPr>
          <p:cNvPr id="22" name="69">
            <a:extLst>
              <a:ext uri="{FF2B5EF4-FFF2-40B4-BE49-F238E27FC236}">
                <a16:creationId xmlns:a16="http://schemas.microsoft.com/office/drawing/2014/main" xmlns="" id="{BBEDC40F-84C7-45C7-A70C-C10D5C831240}"/>
              </a:ext>
            </a:extLst>
          </p:cNvPr>
          <p:cNvPicPr>
            <a:picLocks noChangeAspect="1"/>
          </p:cNvPicPr>
          <p:nvPr userDrawn="1"/>
        </p:nvPicPr>
        <p:blipFill>
          <a:blip r:embed="rId6" cstate="screen"/>
          <a:stretch>
            <a:fillRect/>
          </a:stretch>
        </p:blipFill>
        <p:spPr>
          <a:xfrm>
            <a:off x="7222131" y="450639"/>
            <a:ext cx="4465329" cy="2328677"/>
          </a:xfrm>
          <a:prstGeom prst="rect">
            <a:avLst/>
          </a:prstGeom>
        </p:spPr>
      </p:pic>
      <p:sp>
        <p:nvSpPr>
          <p:cNvPr id="23" name="Rectangle 22">
            <a:extLst>
              <a:ext uri="{FF2B5EF4-FFF2-40B4-BE49-F238E27FC236}">
                <a16:creationId xmlns:a16="http://schemas.microsoft.com/office/drawing/2014/main" xmlns="" id="{72515E06-B7CD-449A-99F5-8556C5050E5F}"/>
              </a:ext>
            </a:extLst>
          </p:cNvPr>
          <p:cNvSpPr/>
          <p:nvPr userDrawn="1"/>
        </p:nvSpPr>
        <p:spPr>
          <a:xfrm>
            <a:off x="1935999" y="1050116"/>
            <a:ext cx="7329805" cy="156845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Chào</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mừng</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các</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em</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đến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với</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Môn</a:t>
            </a:r>
            <a:r>
              <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 </a:t>
            </a:r>
            <a:r>
              <a:rPr kumimoji="0" lang="en-US" altLang="zh-CN" sz="48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rPr>
              <a:t>Toán</a:t>
            </a:r>
            <a:endParaRPr kumimoji="0" lang="en-US" altLang="zh-CN" sz="48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等线" panose="02010600030101010101" pitchFamily="2" charset="-122"/>
              <a:cs typeface="Arial-Rounded" panose="020B0500000000000000" pitchFamily="34" charset="0"/>
              <a:sym typeface="+mn-lt"/>
            </a:endParaRPr>
          </a:p>
        </p:txBody>
      </p:sp>
      <p:pic>
        <p:nvPicPr>
          <p:cNvPr id="25" name="Picture 9" descr="E:\0000000我图PPT\00001PNG素材\儿童卡通\tr.png">
            <a:extLst>
              <a:ext uri="{FF2B5EF4-FFF2-40B4-BE49-F238E27FC236}">
                <a16:creationId xmlns:a16="http://schemas.microsoft.com/office/drawing/2014/main" xmlns="" id="{98AAE8C0-0F06-466A-9DBA-817AC3B18ADC}"/>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211110" y="5065472"/>
            <a:ext cx="2354982" cy="158221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xmlns="" id="{3F9A88FF-981D-4D54-89F8-E14626D6ADBD}"/>
              </a:ext>
            </a:extLst>
          </p:cNvPr>
          <p:cNvSpPr txBox="1"/>
          <p:nvPr userDrawn="1"/>
        </p:nvSpPr>
        <p:spPr>
          <a:xfrm>
            <a:off x="1601226" y="6533239"/>
            <a:ext cx="7014518" cy="307777"/>
          </a:xfrm>
          <a:prstGeom prst="rect">
            <a:avLst/>
          </a:prstGeom>
          <a:noFill/>
        </p:spPr>
        <p:txBody>
          <a:bodyPr wrap="square" rtlCol="0">
            <a:spAutoFit/>
          </a:bodyPr>
          <a:lstStyle/>
          <a:p>
            <a:pPr algn="ctr"/>
            <a:r>
              <a:rPr lang="en-US" sz="1400" dirty="0" err="1">
                <a:latin typeface="Arial" panose="020B0604020202020204" pitchFamily="34" charset="0"/>
                <a:cs typeface="Arial" panose="020B0604020202020204" pitchFamily="34" charset="0"/>
              </a:rPr>
              <a:t>Thiết</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kế</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bởi</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Hương</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Thảo</a:t>
            </a:r>
            <a:r>
              <a:rPr lang="en-US" sz="1400" dirty="0">
                <a:latin typeface="Arial" panose="020B0604020202020204" pitchFamily="34" charset="0"/>
                <a:cs typeface="Arial" panose="020B0604020202020204" pitchFamily="34" charset="0"/>
              </a:rPr>
              <a:t>: tranthao121004@gmail.com</a:t>
            </a:r>
          </a:p>
        </p:txBody>
      </p:sp>
    </p:spTree>
    <p:extLst>
      <p:ext uri="{BB962C8B-B14F-4D97-AF65-F5344CB8AC3E}">
        <p14:creationId xmlns:p14="http://schemas.microsoft.com/office/powerpoint/2010/main" val="176129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250"/>
                                        <p:tgtEl>
                                          <p:spTgt spid="10"/>
                                        </p:tgtEl>
                                      </p:cBhvr>
                                    </p:animEffect>
                                    <p:anim calcmode="lin" valueType="num">
                                      <p:cBhvr>
                                        <p:cTn id="24" dur="1250" fill="hold"/>
                                        <p:tgtEl>
                                          <p:spTgt spid="10"/>
                                        </p:tgtEl>
                                        <p:attrNameLst>
                                          <p:attrName>ppt_x</p:attrName>
                                        </p:attrNameLst>
                                      </p:cBhvr>
                                      <p:tavLst>
                                        <p:tav tm="0">
                                          <p:val>
                                            <p:strVal val="#ppt_x"/>
                                          </p:val>
                                        </p:tav>
                                        <p:tav tm="100000">
                                          <p:val>
                                            <p:strVal val="#ppt_x"/>
                                          </p:val>
                                        </p:tav>
                                      </p:tavLst>
                                    </p:anim>
                                    <p:anim calcmode="lin" valueType="num">
                                      <p:cBhvr>
                                        <p:cTn id="25" dur="125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250"/>
                            </p:stCondLst>
                            <p:childTnLst>
                              <p:par>
                                <p:cTn id="27" presetID="10" presetClass="entr" presetSubtype="0" fill="hold"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2750"/>
                            </p:stCondLst>
                            <p:childTnLst>
                              <p:par>
                                <p:cTn id="31" presetID="22" presetClass="entr" presetSubtype="8"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heel(1)">
                                      <p:cBhvr>
                                        <p:cTn id="38" dur="2000"/>
                                        <p:tgtEl>
                                          <p:spTgt spid="23"/>
                                        </p:tgtEl>
                                      </p:cBhvr>
                                    </p:animEffect>
                                  </p:childTnLst>
                                </p:cTn>
                              </p:par>
                              <p:par>
                                <p:cTn id="39" presetID="2" presetClass="entr" presetSubtype="8" fill="hold" nodeType="withEffect">
                                  <p:stCondLst>
                                    <p:cond delay="50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750" fill="hold"/>
                                        <p:tgtEl>
                                          <p:spTgt spid="25"/>
                                        </p:tgtEl>
                                        <p:attrNameLst>
                                          <p:attrName>ppt_x</p:attrName>
                                        </p:attrNameLst>
                                      </p:cBhvr>
                                      <p:tavLst>
                                        <p:tav tm="0">
                                          <p:val>
                                            <p:strVal val="0-#ppt_w/2"/>
                                          </p:val>
                                        </p:tav>
                                        <p:tav tm="100000">
                                          <p:val>
                                            <p:strVal val="#ppt_x"/>
                                          </p:val>
                                        </p:tav>
                                      </p:tavLst>
                                    </p:anim>
                                    <p:anim calcmode="lin" valueType="num">
                                      <p:cBhvr additive="base">
                                        <p:cTn id="42" dur="75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xmlns="" id="{F9580584-93CE-465E-9188-9FA7FF0E8D40}"/>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xmlns="" id="{474D555A-C16A-473D-AF7C-F4FD4B48A8D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xmlns="" id="{C65B931E-2ABD-4CF8-84F6-335ECD99B19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xmlns="" id="{E2A2EEE9-A456-4E8F-8852-B76D53D8FF96}"/>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xmlns="" id="{1E2A3415-52F3-43A8-85D2-8D6B017D46B0}"/>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xmlns="" id="{6CD0C1A9-71EF-4DBE-9601-B9F05746490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xmlns="" id="{BC7E4DB5-7686-4871-BA09-0A5DDCFFD03D}"/>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xmlns="" id="{AA705815-50C6-489B-A39B-E7D336F21CDD}"/>
              </a:ext>
            </a:extLst>
          </p:cNvPr>
          <p:cNvSpPr/>
          <p:nvPr userDrawn="1"/>
        </p:nvSpPr>
        <p:spPr>
          <a:xfrm rot="21228401">
            <a:off x="2278901" y="1179055"/>
            <a:ext cx="6008783" cy="4661425"/>
          </a:xfrm>
          <a:prstGeom prst="rect">
            <a:avLst/>
          </a:prstGeom>
          <a:solidFill>
            <a:srgbClr val="FFC00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xmlns="" id="{E5E3F9D9-E86C-450A-BAA6-C085040D4067}"/>
              </a:ext>
            </a:extLst>
          </p:cNvPr>
          <p:cNvSpPr/>
          <p:nvPr userDrawn="1"/>
        </p:nvSpPr>
        <p:spPr>
          <a:xfrm rot="1737576">
            <a:off x="6328895" y="1082086"/>
            <a:ext cx="2211022" cy="495300"/>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xmlns="" id="{F847D38E-29D5-4F6D-990E-43B85D6A3CCA}"/>
              </a:ext>
            </a:extLst>
          </p:cNvPr>
          <p:cNvSpPr/>
          <p:nvPr userDrawn="1"/>
        </p:nvSpPr>
        <p:spPr>
          <a:xfrm rot="19676478">
            <a:off x="1401292" y="1522000"/>
            <a:ext cx="239750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xmlns="" id="{ED7DB6B0-739A-4370-B3E5-8A28161C766A}"/>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2"/>
                </a:solidFill>
                <a:effectLst>
                  <a:outerShdw blurRad="50800" dist="38100" dir="8100000" algn="tr" rotWithShape="0">
                    <a:prstClr val="black">
                      <a:alpha val="40000"/>
                    </a:prstClr>
                  </a:outerShdw>
                </a:effectLst>
                <a:uLnTx/>
                <a:uFillTx/>
                <a:latin typeface="Arial" panose="020B0604020202020204"/>
                <a:ea typeface="+mn-ea"/>
                <a:cs typeface="+mn-cs"/>
              </a:rPr>
              <a:t>TRÒ CHƠI</a:t>
            </a:r>
          </a:p>
        </p:txBody>
      </p:sp>
      <p:grpSp>
        <p:nvGrpSpPr>
          <p:cNvPr id="21" name="Google Shape;769;p31">
            <a:extLst>
              <a:ext uri="{FF2B5EF4-FFF2-40B4-BE49-F238E27FC236}">
                <a16:creationId xmlns:a16="http://schemas.microsoft.com/office/drawing/2014/main" xmlns="" id="{A7F7820E-B6A1-4ABA-87C3-90A18D28B9AB}"/>
              </a:ext>
            </a:extLst>
          </p:cNvPr>
          <p:cNvGrpSpPr/>
          <p:nvPr userDrawn="1"/>
        </p:nvGrpSpPr>
        <p:grpSpPr>
          <a:xfrm>
            <a:off x="7976030" y="2989410"/>
            <a:ext cx="2842230" cy="2927642"/>
            <a:chOff x="5641385" y="2381306"/>
            <a:chExt cx="2599446" cy="2521829"/>
          </a:xfrm>
        </p:grpSpPr>
        <p:sp>
          <p:nvSpPr>
            <p:cNvPr id="22" name="Google Shape;770;p31">
              <a:extLst>
                <a:ext uri="{FF2B5EF4-FFF2-40B4-BE49-F238E27FC236}">
                  <a16:creationId xmlns:a16="http://schemas.microsoft.com/office/drawing/2014/main" xmlns="" id="{822219BD-B384-4310-9DAD-B8FE6C79198A}"/>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 name="Google Shape;771;p31">
              <a:extLst>
                <a:ext uri="{FF2B5EF4-FFF2-40B4-BE49-F238E27FC236}">
                  <a16:creationId xmlns:a16="http://schemas.microsoft.com/office/drawing/2014/main" xmlns="" id="{67E305FE-2401-4EC5-9EDC-BF3EBF595F7C}"/>
                </a:ext>
              </a:extLst>
            </p:cNvPr>
            <p:cNvGrpSpPr/>
            <p:nvPr/>
          </p:nvGrpSpPr>
          <p:grpSpPr>
            <a:xfrm flipH="1">
              <a:off x="6793275" y="3690844"/>
              <a:ext cx="1447557" cy="1002468"/>
              <a:chOff x="4799733" y="3457797"/>
              <a:chExt cx="2301388" cy="1593766"/>
            </a:xfrm>
          </p:grpSpPr>
          <p:sp>
            <p:nvSpPr>
              <p:cNvPr id="78" name="Google Shape;772;p31">
                <a:extLst>
                  <a:ext uri="{FF2B5EF4-FFF2-40B4-BE49-F238E27FC236}">
                    <a16:creationId xmlns:a16="http://schemas.microsoft.com/office/drawing/2014/main" xmlns="" id="{79073A0C-EFD1-482A-8844-34F2AA65A7AD}"/>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73;p31">
                <a:extLst>
                  <a:ext uri="{FF2B5EF4-FFF2-40B4-BE49-F238E27FC236}">
                    <a16:creationId xmlns:a16="http://schemas.microsoft.com/office/drawing/2014/main" xmlns="" id="{206E4361-7ACE-4B2E-AC92-AA915875A491}"/>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4;p31">
                <a:extLst>
                  <a:ext uri="{FF2B5EF4-FFF2-40B4-BE49-F238E27FC236}">
                    <a16:creationId xmlns:a16="http://schemas.microsoft.com/office/drawing/2014/main" xmlns="" id="{D10680C6-1117-4253-BDAB-6AB4A92C8AAA}"/>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775;p31">
                <a:extLst>
                  <a:ext uri="{FF2B5EF4-FFF2-40B4-BE49-F238E27FC236}">
                    <a16:creationId xmlns:a16="http://schemas.microsoft.com/office/drawing/2014/main" xmlns="" id="{125023DC-71E7-48F1-8125-2957FE05FB42}"/>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776;p31">
                <a:extLst>
                  <a:ext uri="{FF2B5EF4-FFF2-40B4-BE49-F238E27FC236}">
                    <a16:creationId xmlns:a16="http://schemas.microsoft.com/office/drawing/2014/main" xmlns="" id="{65683981-D996-4A47-862F-BD6F9A936364}"/>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777;p31">
                <a:extLst>
                  <a:ext uri="{FF2B5EF4-FFF2-40B4-BE49-F238E27FC236}">
                    <a16:creationId xmlns:a16="http://schemas.microsoft.com/office/drawing/2014/main" xmlns="" id="{5E928E99-D4F1-4A2B-AB50-D702075E586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8;p31">
                <a:extLst>
                  <a:ext uri="{FF2B5EF4-FFF2-40B4-BE49-F238E27FC236}">
                    <a16:creationId xmlns:a16="http://schemas.microsoft.com/office/drawing/2014/main" xmlns="" id="{A114321D-AAAB-47D5-A0E2-0AED649A8D91}"/>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779;p31">
                <a:extLst>
                  <a:ext uri="{FF2B5EF4-FFF2-40B4-BE49-F238E27FC236}">
                    <a16:creationId xmlns:a16="http://schemas.microsoft.com/office/drawing/2014/main" xmlns="" id="{32F8B873-1BD3-4DA9-8362-DC0982E7E22B}"/>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80;p31">
                <a:extLst>
                  <a:ext uri="{FF2B5EF4-FFF2-40B4-BE49-F238E27FC236}">
                    <a16:creationId xmlns:a16="http://schemas.microsoft.com/office/drawing/2014/main" xmlns="" id="{E79DC200-D47E-4043-9579-D1B1CB1B43DC}"/>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781;p31">
                <a:extLst>
                  <a:ext uri="{FF2B5EF4-FFF2-40B4-BE49-F238E27FC236}">
                    <a16:creationId xmlns:a16="http://schemas.microsoft.com/office/drawing/2014/main" xmlns="" id="{EF1F8262-C0FD-4814-A3DF-CA09357F9CFF}"/>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782;p31">
                <a:extLst>
                  <a:ext uri="{FF2B5EF4-FFF2-40B4-BE49-F238E27FC236}">
                    <a16:creationId xmlns:a16="http://schemas.microsoft.com/office/drawing/2014/main" xmlns="" id="{0F18B579-59FC-48BE-B7F8-F07A127BD2BC}"/>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783;p31">
                <a:extLst>
                  <a:ext uri="{FF2B5EF4-FFF2-40B4-BE49-F238E27FC236}">
                    <a16:creationId xmlns:a16="http://schemas.microsoft.com/office/drawing/2014/main" xmlns="" id="{E67D8C9E-6430-4177-B4D1-8EA0D7E28526}"/>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784;p31">
                <a:extLst>
                  <a:ext uri="{FF2B5EF4-FFF2-40B4-BE49-F238E27FC236}">
                    <a16:creationId xmlns:a16="http://schemas.microsoft.com/office/drawing/2014/main" xmlns="" id="{14919EFC-4F19-42D3-9F77-4E44330A43E9}"/>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785;p31">
                <a:extLst>
                  <a:ext uri="{FF2B5EF4-FFF2-40B4-BE49-F238E27FC236}">
                    <a16:creationId xmlns:a16="http://schemas.microsoft.com/office/drawing/2014/main" xmlns="" id="{16A14984-E0E8-456B-BD84-8259DE0710F7}"/>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786;p31">
                <a:extLst>
                  <a:ext uri="{FF2B5EF4-FFF2-40B4-BE49-F238E27FC236}">
                    <a16:creationId xmlns:a16="http://schemas.microsoft.com/office/drawing/2014/main" xmlns="" id="{F1061FD4-18FB-4000-8538-542996E0E4A8}"/>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787;p31">
                <a:extLst>
                  <a:ext uri="{FF2B5EF4-FFF2-40B4-BE49-F238E27FC236}">
                    <a16:creationId xmlns:a16="http://schemas.microsoft.com/office/drawing/2014/main" xmlns="" id="{FA98C54B-4142-4BB3-8E04-33B83E3FA627}"/>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788;p31">
                <a:extLst>
                  <a:ext uri="{FF2B5EF4-FFF2-40B4-BE49-F238E27FC236}">
                    <a16:creationId xmlns:a16="http://schemas.microsoft.com/office/drawing/2014/main" xmlns="" id="{3B27D17C-087C-4659-B1BE-B20DF4979076}"/>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789;p31">
                <a:extLst>
                  <a:ext uri="{FF2B5EF4-FFF2-40B4-BE49-F238E27FC236}">
                    <a16:creationId xmlns:a16="http://schemas.microsoft.com/office/drawing/2014/main" xmlns="" id="{339F7ECD-CC9C-473F-B37B-2385B55D67B4}"/>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790;p31">
                <a:extLst>
                  <a:ext uri="{FF2B5EF4-FFF2-40B4-BE49-F238E27FC236}">
                    <a16:creationId xmlns:a16="http://schemas.microsoft.com/office/drawing/2014/main" xmlns="" id="{929A46A0-A9B7-43A8-8F42-C0A7E506D3DB}"/>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91;p31">
                <a:extLst>
                  <a:ext uri="{FF2B5EF4-FFF2-40B4-BE49-F238E27FC236}">
                    <a16:creationId xmlns:a16="http://schemas.microsoft.com/office/drawing/2014/main" xmlns="" id="{A2844C9A-294B-4908-9F85-F7A922CB807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92;p31">
                <a:extLst>
                  <a:ext uri="{FF2B5EF4-FFF2-40B4-BE49-F238E27FC236}">
                    <a16:creationId xmlns:a16="http://schemas.microsoft.com/office/drawing/2014/main" xmlns="" id="{EC0E45FA-FFBF-43B9-9036-504713AF3952}"/>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93;p31">
                <a:extLst>
                  <a:ext uri="{FF2B5EF4-FFF2-40B4-BE49-F238E27FC236}">
                    <a16:creationId xmlns:a16="http://schemas.microsoft.com/office/drawing/2014/main" xmlns="" id="{83726AEE-62FB-444D-86C5-9675E2BA875D}"/>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94;p31">
                <a:extLst>
                  <a:ext uri="{FF2B5EF4-FFF2-40B4-BE49-F238E27FC236}">
                    <a16:creationId xmlns:a16="http://schemas.microsoft.com/office/drawing/2014/main" xmlns="" id="{44DF6C97-7DA7-4C6C-8148-AC7D8B13D7D4}"/>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95;p31">
                <a:extLst>
                  <a:ext uri="{FF2B5EF4-FFF2-40B4-BE49-F238E27FC236}">
                    <a16:creationId xmlns:a16="http://schemas.microsoft.com/office/drawing/2014/main" xmlns="" id="{A817511C-24B7-418A-8453-4B0B27C74A13}"/>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96;p31">
                <a:extLst>
                  <a:ext uri="{FF2B5EF4-FFF2-40B4-BE49-F238E27FC236}">
                    <a16:creationId xmlns:a16="http://schemas.microsoft.com/office/drawing/2014/main" xmlns="" id="{5702A604-299B-4E0A-8CAA-422A38FAE1B8}"/>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97;p31">
                <a:extLst>
                  <a:ext uri="{FF2B5EF4-FFF2-40B4-BE49-F238E27FC236}">
                    <a16:creationId xmlns:a16="http://schemas.microsoft.com/office/drawing/2014/main" xmlns="" id="{BC2EA9C4-550E-47B5-850B-387D456C9ED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98;p31">
                <a:extLst>
                  <a:ext uri="{FF2B5EF4-FFF2-40B4-BE49-F238E27FC236}">
                    <a16:creationId xmlns:a16="http://schemas.microsoft.com/office/drawing/2014/main" xmlns="" id="{60ECA93A-0A70-4E75-BDBB-602CA54BF29F}"/>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99;p31">
                <a:extLst>
                  <a:ext uri="{FF2B5EF4-FFF2-40B4-BE49-F238E27FC236}">
                    <a16:creationId xmlns:a16="http://schemas.microsoft.com/office/drawing/2014/main" xmlns="" id="{6E51DE60-88A3-4476-8A29-5219EF41C2D6}"/>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00;p31">
                <a:extLst>
                  <a:ext uri="{FF2B5EF4-FFF2-40B4-BE49-F238E27FC236}">
                    <a16:creationId xmlns:a16="http://schemas.microsoft.com/office/drawing/2014/main" xmlns="" id="{74928559-8DC3-47DA-B3CE-6E5677ECB2FA}"/>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01;p31">
                <a:extLst>
                  <a:ext uri="{FF2B5EF4-FFF2-40B4-BE49-F238E27FC236}">
                    <a16:creationId xmlns:a16="http://schemas.microsoft.com/office/drawing/2014/main" xmlns="" id="{4D9F3E95-39A3-4F6F-8D5C-312894EBF4B0}"/>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02;p31">
                <a:extLst>
                  <a:ext uri="{FF2B5EF4-FFF2-40B4-BE49-F238E27FC236}">
                    <a16:creationId xmlns:a16="http://schemas.microsoft.com/office/drawing/2014/main" xmlns="" id="{7E34CAAC-7E6B-4603-A200-F1A8D0F4644B}"/>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803;p31">
                <a:extLst>
                  <a:ext uri="{FF2B5EF4-FFF2-40B4-BE49-F238E27FC236}">
                    <a16:creationId xmlns:a16="http://schemas.microsoft.com/office/drawing/2014/main" xmlns="" id="{3AD01370-4B8F-4496-9D95-6595E0149232}"/>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804;p31">
                <a:extLst>
                  <a:ext uri="{FF2B5EF4-FFF2-40B4-BE49-F238E27FC236}">
                    <a16:creationId xmlns:a16="http://schemas.microsoft.com/office/drawing/2014/main" xmlns="" id="{A3B0FE1D-7532-4C11-A2E5-E5CE8102DF72}"/>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05;p31">
                <a:extLst>
                  <a:ext uri="{FF2B5EF4-FFF2-40B4-BE49-F238E27FC236}">
                    <a16:creationId xmlns:a16="http://schemas.microsoft.com/office/drawing/2014/main" xmlns="" id="{CB1B7A03-5FFD-4D48-A14D-5C93FBBAF079}"/>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06;p31">
                <a:extLst>
                  <a:ext uri="{FF2B5EF4-FFF2-40B4-BE49-F238E27FC236}">
                    <a16:creationId xmlns:a16="http://schemas.microsoft.com/office/drawing/2014/main" xmlns="" id="{B15AEFD6-717B-4F08-960E-612EA218F98B}"/>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07;p31">
                <a:extLst>
                  <a:ext uri="{FF2B5EF4-FFF2-40B4-BE49-F238E27FC236}">
                    <a16:creationId xmlns:a16="http://schemas.microsoft.com/office/drawing/2014/main" xmlns="" id="{50DDA634-2CAC-4919-93E3-E773A59EF94B}"/>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08;p31">
                <a:extLst>
                  <a:ext uri="{FF2B5EF4-FFF2-40B4-BE49-F238E27FC236}">
                    <a16:creationId xmlns:a16="http://schemas.microsoft.com/office/drawing/2014/main" xmlns="" id="{70CB55FC-28E5-4F67-8CEA-21C87C90C69F}"/>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09;p31">
                <a:extLst>
                  <a:ext uri="{FF2B5EF4-FFF2-40B4-BE49-F238E27FC236}">
                    <a16:creationId xmlns:a16="http://schemas.microsoft.com/office/drawing/2014/main" xmlns="" id="{DE76E0C0-D762-4F1A-A22C-A5F3B34FB390}"/>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10;p31">
                <a:extLst>
                  <a:ext uri="{FF2B5EF4-FFF2-40B4-BE49-F238E27FC236}">
                    <a16:creationId xmlns:a16="http://schemas.microsoft.com/office/drawing/2014/main" xmlns="" id="{A78ED98A-AABF-4B79-9EDD-2E5491638436}"/>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11;p31">
                <a:extLst>
                  <a:ext uri="{FF2B5EF4-FFF2-40B4-BE49-F238E27FC236}">
                    <a16:creationId xmlns:a16="http://schemas.microsoft.com/office/drawing/2014/main" xmlns="" id="{99FDF457-D1B3-46E7-9DC9-EFAA1C6DB508}"/>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12;p31">
                <a:extLst>
                  <a:ext uri="{FF2B5EF4-FFF2-40B4-BE49-F238E27FC236}">
                    <a16:creationId xmlns:a16="http://schemas.microsoft.com/office/drawing/2014/main" xmlns="" id="{83A94181-24E7-4AC4-A855-23B9D83E0EF2}"/>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13;p31">
                <a:extLst>
                  <a:ext uri="{FF2B5EF4-FFF2-40B4-BE49-F238E27FC236}">
                    <a16:creationId xmlns:a16="http://schemas.microsoft.com/office/drawing/2014/main" xmlns="" id="{FBEFC177-3B75-4B05-8E0A-5A1ACB1F2120}"/>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14;p31">
                <a:extLst>
                  <a:ext uri="{FF2B5EF4-FFF2-40B4-BE49-F238E27FC236}">
                    <a16:creationId xmlns:a16="http://schemas.microsoft.com/office/drawing/2014/main" xmlns="" id="{3033D383-976E-4F6D-9FF5-A5BD87885C50}"/>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15;p31">
                <a:extLst>
                  <a:ext uri="{FF2B5EF4-FFF2-40B4-BE49-F238E27FC236}">
                    <a16:creationId xmlns:a16="http://schemas.microsoft.com/office/drawing/2014/main" xmlns="" id="{FD643C5C-7BD5-49D3-95C0-BC466D1AAB35}"/>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16;p31">
                <a:extLst>
                  <a:ext uri="{FF2B5EF4-FFF2-40B4-BE49-F238E27FC236}">
                    <a16:creationId xmlns:a16="http://schemas.microsoft.com/office/drawing/2014/main" xmlns="" id="{6446AAA2-1CAF-407B-832C-D1E4217C16CD}"/>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17;p31">
                <a:extLst>
                  <a:ext uri="{FF2B5EF4-FFF2-40B4-BE49-F238E27FC236}">
                    <a16:creationId xmlns:a16="http://schemas.microsoft.com/office/drawing/2014/main" xmlns="" id="{88A98BB5-1F0B-46F7-AC38-2D707FF9BCE3}"/>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18;p31">
                <a:extLst>
                  <a:ext uri="{FF2B5EF4-FFF2-40B4-BE49-F238E27FC236}">
                    <a16:creationId xmlns:a16="http://schemas.microsoft.com/office/drawing/2014/main" xmlns="" id="{4CC8C184-78BF-47B5-9A22-AFB866DA2BE3}"/>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19;p31">
                <a:extLst>
                  <a:ext uri="{FF2B5EF4-FFF2-40B4-BE49-F238E27FC236}">
                    <a16:creationId xmlns:a16="http://schemas.microsoft.com/office/drawing/2014/main" xmlns="" id="{F1DB6690-918A-4AEA-87D3-B866B20DC885}"/>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0;p31">
                <a:extLst>
                  <a:ext uri="{FF2B5EF4-FFF2-40B4-BE49-F238E27FC236}">
                    <a16:creationId xmlns:a16="http://schemas.microsoft.com/office/drawing/2014/main" xmlns="" id="{A42793A7-B728-4D19-A38B-446AAA44314E}"/>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21;p31">
                <a:extLst>
                  <a:ext uri="{FF2B5EF4-FFF2-40B4-BE49-F238E27FC236}">
                    <a16:creationId xmlns:a16="http://schemas.microsoft.com/office/drawing/2014/main" xmlns="" id="{CA6E9802-B62C-4C82-B7A6-355F746E0597}"/>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22;p31">
                <a:extLst>
                  <a:ext uri="{FF2B5EF4-FFF2-40B4-BE49-F238E27FC236}">
                    <a16:creationId xmlns:a16="http://schemas.microsoft.com/office/drawing/2014/main" xmlns="" id="{C6A5C80D-FA28-4CFB-906F-A571A13D7502}"/>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23;p31">
                <a:extLst>
                  <a:ext uri="{FF2B5EF4-FFF2-40B4-BE49-F238E27FC236}">
                    <a16:creationId xmlns:a16="http://schemas.microsoft.com/office/drawing/2014/main" xmlns="" id="{CA337883-DA53-4A2C-85EF-E547A3B12347}"/>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24;p31">
                <a:extLst>
                  <a:ext uri="{FF2B5EF4-FFF2-40B4-BE49-F238E27FC236}">
                    <a16:creationId xmlns:a16="http://schemas.microsoft.com/office/drawing/2014/main" xmlns="" id="{DCA5891C-4D9D-4EF8-8190-41E11BC80CA4}"/>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25;p31">
                <a:extLst>
                  <a:ext uri="{FF2B5EF4-FFF2-40B4-BE49-F238E27FC236}">
                    <a16:creationId xmlns:a16="http://schemas.microsoft.com/office/drawing/2014/main" xmlns="" id="{3237B78C-4AEC-41B1-B117-C4F3AA2DC800}"/>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26;p31">
                <a:extLst>
                  <a:ext uri="{FF2B5EF4-FFF2-40B4-BE49-F238E27FC236}">
                    <a16:creationId xmlns:a16="http://schemas.microsoft.com/office/drawing/2014/main" xmlns="" id="{1521C7F7-8E1A-47C5-9DCA-90CDB5811C1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27;p31">
                <a:extLst>
                  <a:ext uri="{FF2B5EF4-FFF2-40B4-BE49-F238E27FC236}">
                    <a16:creationId xmlns:a16="http://schemas.microsoft.com/office/drawing/2014/main" xmlns="" id="{100455C1-4CC7-4A44-A713-8C4B71803359}"/>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828;p31">
              <a:extLst>
                <a:ext uri="{FF2B5EF4-FFF2-40B4-BE49-F238E27FC236}">
                  <a16:creationId xmlns:a16="http://schemas.microsoft.com/office/drawing/2014/main" xmlns="" id="{325EC593-5286-4CEA-AD35-7B7118BAC552}"/>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29;p31">
              <a:extLst>
                <a:ext uri="{FF2B5EF4-FFF2-40B4-BE49-F238E27FC236}">
                  <a16:creationId xmlns:a16="http://schemas.microsoft.com/office/drawing/2014/main" xmlns="" id="{A15EBF99-6DE8-40C1-8121-3110897B443A}"/>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30;p31">
              <a:extLst>
                <a:ext uri="{FF2B5EF4-FFF2-40B4-BE49-F238E27FC236}">
                  <a16:creationId xmlns:a16="http://schemas.microsoft.com/office/drawing/2014/main" xmlns="" id="{4B39D613-D659-4322-B6E8-338191A4B7C2}"/>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31;p31">
              <a:extLst>
                <a:ext uri="{FF2B5EF4-FFF2-40B4-BE49-F238E27FC236}">
                  <a16:creationId xmlns:a16="http://schemas.microsoft.com/office/drawing/2014/main" xmlns="" id="{A9B86892-DD10-46D1-978E-9AAFD0121D5A}"/>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2;p31">
              <a:extLst>
                <a:ext uri="{FF2B5EF4-FFF2-40B4-BE49-F238E27FC236}">
                  <a16:creationId xmlns:a16="http://schemas.microsoft.com/office/drawing/2014/main" xmlns="" id="{F8BF754F-A651-4E17-83E5-71E641121B9A}"/>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33;p31">
              <a:extLst>
                <a:ext uri="{FF2B5EF4-FFF2-40B4-BE49-F238E27FC236}">
                  <a16:creationId xmlns:a16="http://schemas.microsoft.com/office/drawing/2014/main" xmlns="" id="{5C0E7C98-3C79-47FD-B395-D23C891830FC}"/>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34;p31">
              <a:extLst>
                <a:ext uri="{FF2B5EF4-FFF2-40B4-BE49-F238E27FC236}">
                  <a16:creationId xmlns:a16="http://schemas.microsoft.com/office/drawing/2014/main" xmlns="" id="{44A896B8-E41C-45BF-89E2-9D7AA3150C23}"/>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35;p31">
              <a:extLst>
                <a:ext uri="{FF2B5EF4-FFF2-40B4-BE49-F238E27FC236}">
                  <a16:creationId xmlns:a16="http://schemas.microsoft.com/office/drawing/2014/main" xmlns="" id="{76467C4B-6AF2-4641-8A7B-60DDF79BE146}"/>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36;p31">
              <a:extLst>
                <a:ext uri="{FF2B5EF4-FFF2-40B4-BE49-F238E27FC236}">
                  <a16:creationId xmlns:a16="http://schemas.microsoft.com/office/drawing/2014/main" xmlns="" id="{F6155CD0-9DBD-45BF-9F0F-3A68E979E4F7}"/>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37;p31">
              <a:extLst>
                <a:ext uri="{FF2B5EF4-FFF2-40B4-BE49-F238E27FC236}">
                  <a16:creationId xmlns:a16="http://schemas.microsoft.com/office/drawing/2014/main" xmlns="" id="{7A9E66BF-ABCD-46E5-9AC6-39D3007B99A2}"/>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38;p31">
              <a:extLst>
                <a:ext uri="{FF2B5EF4-FFF2-40B4-BE49-F238E27FC236}">
                  <a16:creationId xmlns:a16="http://schemas.microsoft.com/office/drawing/2014/main" xmlns="" id="{8EA4E3DC-B3C2-430A-8645-02EB0085B2DE}"/>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39;p31">
              <a:extLst>
                <a:ext uri="{FF2B5EF4-FFF2-40B4-BE49-F238E27FC236}">
                  <a16:creationId xmlns:a16="http://schemas.microsoft.com/office/drawing/2014/main" xmlns="" id="{5E8BB71E-1E11-4673-8E19-33DD7203DAFD}"/>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40;p31">
              <a:extLst>
                <a:ext uri="{FF2B5EF4-FFF2-40B4-BE49-F238E27FC236}">
                  <a16:creationId xmlns:a16="http://schemas.microsoft.com/office/drawing/2014/main" xmlns="" id="{58B7EB72-E5C6-4BA8-9E97-8201A4022397}"/>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41;p31">
              <a:extLst>
                <a:ext uri="{FF2B5EF4-FFF2-40B4-BE49-F238E27FC236}">
                  <a16:creationId xmlns:a16="http://schemas.microsoft.com/office/drawing/2014/main" xmlns="" id="{08D9E3A7-86E1-40F3-953F-1FE1E4FF633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42;p31">
              <a:extLst>
                <a:ext uri="{FF2B5EF4-FFF2-40B4-BE49-F238E27FC236}">
                  <a16:creationId xmlns:a16="http://schemas.microsoft.com/office/drawing/2014/main" xmlns="" id="{D6D5BB63-E9C8-4331-A34F-63DA54CE053D}"/>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43;p31">
              <a:extLst>
                <a:ext uri="{FF2B5EF4-FFF2-40B4-BE49-F238E27FC236}">
                  <a16:creationId xmlns:a16="http://schemas.microsoft.com/office/drawing/2014/main" xmlns="" id="{56B4D0FE-0B68-4651-862A-D837ACDA9C6A}"/>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44;p31">
              <a:extLst>
                <a:ext uri="{FF2B5EF4-FFF2-40B4-BE49-F238E27FC236}">
                  <a16:creationId xmlns:a16="http://schemas.microsoft.com/office/drawing/2014/main" xmlns="" id="{FA30B55F-35FE-40D8-B3E2-2D17EA757012}"/>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45;p31">
              <a:extLst>
                <a:ext uri="{FF2B5EF4-FFF2-40B4-BE49-F238E27FC236}">
                  <a16:creationId xmlns:a16="http://schemas.microsoft.com/office/drawing/2014/main" xmlns="" id="{A66095BE-9040-4BC4-96DE-EEF05E80816B}"/>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46;p31">
              <a:extLst>
                <a:ext uri="{FF2B5EF4-FFF2-40B4-BE49-F238E27FC236}">
                  <a16:creationId xmlns:a16="http://schemas.microsoft.com/office/drawing/2014/main" xmlns="" id="{4DF5FF6C-A1B3-41C0-B596-203947FE8C36}"/>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47;p31">
              <a:extLst>
                <a:ext uri="{FF2B5EF4-FFF2-40B4-BE49-F238E27FC236}">
                  <a16:creationId xmlns:a16="http://schemas.microsoft.com/office/drawing/2014/main" xmlns="" id="{E2994D42-0494-415C-BFB6-8F9B9C5271E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48;p31">
              <a:extLst>
                <a:ext uri="{FF2B5EF4-FFF2-40B4-BE49-F238E27FC236}">
                  <a16:creationId xmlns:a16="http://schemas.microsoft.com/office/drawing/2014/main" xmlns="" id="{2CB66865-7714-4A34-AED9-41AD60932962}"/>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49;p31">
              <a:extLst>
                <a:ext uri="{FF2B5EF4-FFF2-40B4-BE49-F238E27FC236}">
                  <a16:creationId xmlns:a16="http://schemas.microsoft.com/office/drawing/2014/main" xmlns="" id="{253D56D8-124E-4040-8949-78C5C960F31C}"/>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50;p31">
              <a:extLst>
                <a:ext uri="{FF2B5EF4-FFF2-40B4-BE49-F238E27FC236}">
                  <a16:creationId xmlns:a16="http://schemas.microsoft.com/office/drawing/2014/main" xmlns="" id="{11AC130C-D146-4C24-8153-A67B24755EA6}"/>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51;p31">
              <a:extLst>
                <a:ext uri="{FF2B5EF4-FFF2-40B4-BE49-F238E27FC236}">
                  <a16:creationId xmlns:a16="http://schemas.microsoft.com/office/drawing/2014/main" xmlns="" id="{ED725F0D-AE8C-4C62-A1D0-28AED534EF28}"/>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52;p31">
              <a:extLst>
                <a:ext uri="{FF2B5EF4-FFF2-40B4-BE49-F238E27FC236}">
                  <a16:creationId xmlns:a16="http://schemas.microsoft.com/office/drawing/2014/main" xmlns="" id="{CA2B1D70-9BCE-4DD2-BA34-2E4009D1622F}"/>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53;p31">
              <a:extLst>
                <a:ext uri="{FF2B5EF4-FFF2-40B4-BE49-F238E27FC236}">
                  <a16:creationId xmlns:a16="http://schemas.microsoft.com/office/drawing/2014/main" xmlns="" id="{3686F475-F542-484B-BD08-AA494971535B}"/>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54;p31">
              <a:extLst>
                <a:ext uri="{FF2B5EF4-FFF2-40B4-BE49-F238E27FC236}">
                  <a16:creationId xmlns:a16="http://schemas.microsoft.com/office/drawing/2014/main" xmlns="" id="{9B6100B7-6F05-45AC-8A7F-2591A20F2D37}"/>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55;p31">
              <a:extLst>
                <a:ext uri="{FF2B5EF4-FFF2-40B4-BE49-F238E27FC236}">
                  <a16:creationId xmlns:a16="http://schemas.microsoft.com/office/drawing/2014/main" xmlns="" id="{FBE42FD0-1063-42E2-93F4-90B8AFA16845}"/>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56;p31">
              <a:extLst>
                <a:ext uri="{FF2B5EF4-FFF2-40B4-BE49-F238E27FC236}">
                  <a16:creationId xmlns:a16="http://schemas.microsoft.com/office/drawing/2014/main" xmlns="" id="{A37A6433-D788-40AE-971C-D6785D37767F}"/>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57;p31">
              <a:extLst>
                <a:ext uri="{FF2B5EF4-FFF2-40B4-BE49-F238E27FC236}">
                  <a16:creationId xmlns:a16="http://schemas.microsoft.com/office/drawing/2014/main" xmlns="" id="{6BECF98D-222B-44E1-B71A-8F18FBEB97A1}"/>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58;p31">
              <a:extLst>
                <a:ext uri="{FF2B5EF4-FFF2-40B4-BE49-F238E27FC236}">
                  <a16:creationId xmlns:a16="http://schemas.microsoft.com/office/drawing/2014/main" xmlns="" id="{EDF4639D-2DB4-47CE-A5BE-27276F8AC578}"/>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59;p31">
              <a:extLst>
                <a:ext uri="{FF2B5EF4-FFF2-40B4-BE49-F238E27FC236}">
                  <a16:creationId xmlns:a16="http://schemas.microsoft.com/office/drawing/2014/main" xmlns="" id="{83E5E880-58FD-4D05-B8FA-566B946D8E5A}"/>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60;p31">
              <a:extLst>
                <a:ext uri="{FF2B5EF4-FFF2-40B4-BE49-F238E27FC236}">
                  <a16:creationId xmlns:a16="http://schemas.microsoft.com/office/drawing/2014/main" xmlns="" id="{C0322238-07EC-4432-8801-45CE1D4E8280}"/>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61;p31">
              <a:extLst>
                <a:ext uri="{FF2B5EF4-FFF2-40B4-BE49-F238E27FC236}">
                  <a16:creationId xmlns:a16="http://schemas.microsoft.com/office/drawing/2014/main" xmlns="" id="{0C31480F-A1B1-4138-B3A2-6EB278349808}"/>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62;p31">
              <a:extLst>
                <a:ext uri="{FF2B5EF4-FFF2-40B4-BE49-F238E27FC236}">
                  <a16:creationId xmlns:a16="http://schemas.microsoft.com/office/drawing/2014/main" xmlns="" id="{C26D60C6-B75D-4FB2-A13E-6698FB2AA5E1}"/>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63;p31">
              <a:extLst>
                <a:ext uri="{FF2B5EF4-FFF2-40B4-BE49-F238E27FC236}">
                  <a16:creationId xmlns:a16="http://schemas.microsoft.com/office/drawing/2014/main" xmlns="" id="{D47CE1BA-EF2A-4F4F-9D13-6B4B80889B8B}"/>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64;p31">
              <a:extLst>
                <a:ext uri="{FF2B5EF4-FFF2-40B4-BE49-F238E27FC236}">
                  <a16:creationId xmlns:a16="http://schemas.microsoft.com/office/drawing/2014/main" xmlns="" id="{10BF39A8-F37E-402C-A722-6342F10028AA}"/>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65;p31">
              <a:extLst>
                <a:ext uri="{FF2B5EF4-FFF2-40B4-BE49-F238E27FC236}">
                  <a16:creationId xmlns:a16="http://schemas.microsoft.com/office/drawing/2014/main" xmlns="" id="{D9344192-6461-4248-A41D-B18E3BEB47E5}"/>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66;p31">
              <a:extLst>
                <a:ext uri="{FF2B5EF4-FFF2-40B4-BE49-F238E27FC236}">
                  <a16:creationId xmlns:a16="http://schemas.microsoft.com/office/drawing/2014/main" xmlns="" id="{F1E40478-ED2C-452D-9185-ED87A82F83FB}"/>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67;p31">
              <a:extLst>
                <a:ext uri="{FF2B5EF4-FFF2-40B4-BE49-F238E27FC236}">
                  <a16:creationId xmlns:a16="http://schemas.microsoft.com/office/drawing/2014/main" xmlns="" id="{6AA9C373-6F60-441F-8AD2-DE57CDB4570F}"/>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68;p31">
              <a:extLst>
                <a:ext uri="{FF2B5EF4-FFF2-40B4-BE49-F238E27FC236}">
                  <a16:creationId xmlns:a16="http://schemas.microsoft.com/office/drawing/2014/main" xmlns="" id="{4968CCF2-285E-41A5-B58C-67FB41B3F123}"/>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69;p31">
              <a:extLst>
                <a:ext uri="{FF2B5EF4-FFF2-40B4-BE49-F238E27FC236}">
                  <a16:creationId xmlns:a16="http://schemas.microsoft.com/office/drawing/2014/main" xmlns="" id="{AD4C47AE-5273-4305-BF12-9302A28AC40A}"/>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70;p31">
              <a:extLst>
                <a:ext uri="{FF2B5EF4-FFF2-40B4-BE49-F238E27FC236}">
                  <a16:creationId xmlns:a16="http://schemas.microsoft.com/office/drawing/2014/main" xmlns="" id="{D6944283-6516-4CA1-8CED-1AD3BE6908E7}"/>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71;p31">
              <a:extLst>
                <a:ext uri="{FF2B5EF4-FFF2-40B4-BE49-F238E27FC236}">
                  <a16:creationId xmlns:a16="http://schemas.microsoft.com/office/drawing/2014/main" xmlns="" id="{8DE273E1-308F-4261-A7B3-20BDB9394868}"/>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72;p31">
              <a:extLst>
                <a:ext uri="{FF2B5EF4-FFF2-40B4-BE49-F238E27FC236}">
                  <a16:creationId xmlns:a16="http://schemas.microsoft.com/office/drawing/2014/main" xmlns="" id="{A49D15BD-2B3E-4B02-A32F-FDEC8E9179F3}"/>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73;p31">
              <a:extLst>
                <a:ext uri="{FF2B5EF4-FFF2-40B4-BE49-F238E27FC236}">
                  <a16:creationId xmlns:a16="http://schemas.microsoft.com/office/drawing/2014/main" xmlns="" id="{9EAAC4BC-88D8-4FD6-B267-BCCDE04FFB2E}"/>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74;p31">
              <a:extLst>
                <a:ext uri="{FF2B5EF4-FFF2-40B4-BE49-F238E27FC236}">
                  <a16:creationId xmlns:a16="http://schemas.microsoft.com/office/drawing/2014/main" xmlns="" id="{1EF84D3F-E17B-4D61-A310-AD71B008FBA5}"/>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75;p31">
              <a:extLst>
                <a:ext uri="{FF2B5EF4-FFF2-40B4-BE49-F238E27FC236}">
                  <a16:creationId xmlns:a16="http://schemas.microsoft.com/office/drawing/2014/main" xmlns="" id="{2D79EBC2-B216-4287-A3FC-2F2010CB2A81}"/>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76;p31">
              <a:extLst>
                <a:ext uri="{FF2B5EF4-FFF2-40B4-BE49-F238E27FC236}">
                  <a16:creationId xmlns:a16="http://schemas.microsoft.com/office/drawing/2014/main" xmlns="" id="{90D0DCC2-BEB8-4805-8864-9B8157D6D9D0}"/>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77;p31">
              <a:extLst>
                <a:ext uri="{FF2B5EF4-FFF2-40B4-BE49-F238E27FC236}">
                  <a16:creationId xmlns:a16="http://schemas.microsoft.com/office/drawing/2014/main" xmlns="" id="{DDBF39D6-19E0-4C1B-B36D-97334BDFA9C1}"/>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78;p31">
              <a:extLst>
                <a:ext uri="{FF2B5EF4-FFF2-40B4-BE49-F238E27FC236}">
                  <a16:creationId xmlns:a16="http://schemas.microsoft.com/office/drawing/2014/main" xmlns="" id="{DA0AA242-2B2A-4216-BEC0-813A5A117F4E}"/>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79;p31">
              <a:extLst>
                <a:ext uri="{FF2B5EF4-FFF2-40B4-BE49-F238E27FC236}">
                  <a16:creationId xmlns:a16="http://schemas.microsoft.com/office/drawing/2014/main" xmlns="" id="{98D43C14-947B-4828-8F17-C940B26377D2}"/>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80;p31">
              <a:extLst>
                <a:ext uri="{FF2B5EF4-FFF2-40B4-BE49-F238E27FC236}">
                  <a16:creationId xmlns:a16="http://schemas.microsoft.com/office/drawing/2014/main" xmlns="" id="{5222CF1F-77B6-4959-8DE9-292BB4779DAD}"/>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81;p31">
              <a:extLst>
                <a:ext uri="{FF2B5EF4-FFF2-40B4-BE49-F238E27FC236}">
                  <a16:creationId xmlns:a16="http://schemas.microsoft.com/office/drawing/2014/main" xmlns="" id="{50419D18-CC71-44FC-8EBE-8666CAB7D413}"/>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092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000" fill="hold"/>
                                        <p:tgtEl>
                                          <p:spTgt spid="21"/>
                                        </p:tgtEl>
                                        <p:attrNameLst>
                                          <p:attrName>ppt_w</p:attrName>
                                        </p:attrNameLst>
                                      </p:cBhvr>
                                      <p:tavLst>
                                        <p:tav tm="0">
                                          <p:val>
                                            <p:fltVal val="0"/>
                                          </p:val>
                                        </p:tav>
                                        <p:tav tm="100000">
                                          <p:val>
                                            <p:strVal val="#ppt_w"/>
                                          </p:val>
                                        </p:tav>
                                      </p:tavLst>
                                    </p:anim>
                                    <p:anim calcmode="lin" valueType="num">
                                      <p:cBhvr>
                                        <p:cTn id="8" dur="1000" fill="hold"/>
                                        <p:tgtEl>
                                          <p:spTgt spid="21"/>
                                        </p:tgtEl>
                                        <p:attrNameLst>
                                          <p:attrName>ppt_h</p:attrName>
                                        </p:attrNameLst>
                                      </p:cBhvr>
                                      <p:tavLst>
                                        <p:tav tm="0">
                                          <p:val>
                                            <p:fltVal val="0"/>
                                          </p:val>
                                        </p:tav>
                                        <p:tav tm="100000">
                                          <p:val>
                                            <p:strVal val="#ppt_h"/>
                                          </p:val>
                                        </p:tav>
                                      </p:tavLst>
                                    </p:anim>
                                    <p:anim calcmode="lin" valueType="num">
                                      <p:cBhvr>
                                        <p:cTn id="9" dur="1000" fill="hold"/>
                                        <p:tgtEl>
                                          <p:spTgt spid="21"/>
                                        </p:tgtEl>
                                        <p:attrNameLst>
                                          <p:attrName>style.rotation</p:attrName>
                                        </p:attrNameLst>
                                      </p:cBhvr>
                                      <p:tavLst>
                                        <p:tav tm="0">
                                          <p:val>
                                            <p:fltVal val="90"/>
                                          </p:val>
                                        </p:tav>
                                        <p:tav tm="100000">
                                          <p:val>
                                            <p:fltVal val="0"/>
                                          </p:val>
                                        </p:tav>
                                      </p:tavLst>
                                    </p:anim>
                                    <p:animEffect transition="in" filter="fad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rgbClr val="E3AB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88CB28D7-CB5E-42A4-AC1B-49E9F84E1AA8}"/>
              </a:ext>
            </a:extLst>
          </p:cNvPr>
          <p:cNvSpPr/>
          <p:nvPr userDrawn="1"/>
        </p:nvSpPr>
        <p:spPr>
          <a:xfrm>
            <a:off x="212651" y="202019"/>
            <a:ext cx="11738344" cy="6507125"/>
          </a:xfrm>
          <a:custGeom>
            <a:avLst/>
            <a:gdLst>
              <a:gd name="connsiteX0" fmla="*/ 0 w 11738344"/>
              <a:gd name="connsiteY0" fmla="*/ 0 h 6507125"/>
              <a:gd name="connsiteX1" fmla="*/ 586917 w 11738344"/>
              <a:gd name="connsiteY1" fmla="*/ 0 h 6507125"/>
              <a:gd name="connsiteX2" fmla="*/ 939068 w 11738344"/>
              <a:gd name="connsiteY2" fmla="*/ 0 h 6507125"/>
              <a:gd name="connsiteX3" fmla="*/ 1525985 w 11738344"/>
              <a:gd name="connsiteY3" fmla="*/ 0 h 6507125"/>
              <a:gd name="connsiteX4" fmla="*/ 1760752 w 11738344"/>
              <a:gd name="connsiteY4" fmla="*/ 0 h 6507125"/>
              <a:gd name="connsiteX5" fmla="*/ 2347669 w 11738344"/>
              <a:gd name="connsiteY5" fmla="*/ 0 h 6507125"/>
              <a:gd name="connsiteX6" fmla="*/ 3051969 w 11738344"/>
              <a:gd name="connsiteY6" fmla="*/ 0 h 6507125"/>
              <a:gd name="connsiteX7" fmla="*/ 3521503 w 11738344"/>
              <a:gd name="connsiteY7" fmla="*/ 0 h 6507125"/>
              <a:gd name="connsiteX8" fmla="*/ 3756270 w 11738344"/>
              <a:gd name="connsiteY8" fmla="*/ 0 h 6507125"/>
              <a:gd name="connsiteX9" fmla="*/ 4577954 w 11738344"/>
              <a:gd name="connsiteY9" fmla="*/ 0 h 6507125"/>
              <a:gd name="connsiteX10" fmla="*/ 5164871 w 11738344"/>
              <a:gd name="connsiteY10" fmla="*/ 0 h 6507125"/>
              <a:gd name="connsiteX11" fmla="*/ 5751789 w 11738344"/>
              <a:gd name="connsiteY11" fmla="*/ 0 h 6507125"/>
              <a:gd name="connsiteX12" fmla="*/ 6221322 w 11738344"/>
              <a:gd name="connsiteY12" fmla="*/ 0 h 6507125"/>
              <a:gd name="connsiteX13" fmla="*/ 7043006 w 11738344"/>
              <a:gd name="connsiteY13" fmla="*/ 0 h 6507125"/>
              <a:gd name="connsiteX14" fmla="*/ 7277773 w 11738344"/>
              <a:gd name="connsiteY14" fmla="*/ 0 h 6507125"/>
              <a:gd name="connsiteX15" fmla="*/ 7629924 w 11738344"/>
              <a:gd name="connsiteY15" fmla="*/ 0 h 6507125"/>
              <a:gd name="connsiteX16" fmla="*/ 8216841 w 11738344"/>
              <a:gd name="connsiteY16" fmla="*/ 0 h 6507125"/>
              <a:gd name="connsiteX17" fmla="*/ 9038525 w 11738344"/>
              <a:gd name="connsiteY17" fmla="*/ 0 h 6507125"/>
              <a:gd name="connsiteX18" fmla="*/ 9273292 w 11738344"/>
              <a:gd name="connsiteY18" fmla="*/ 0 h 6507125"/>
              <a:gd name="connsiteX19" fmla="*/ 9742826 w 11738344"/>
              <a:gd name="connsiteY19" fmla="*/ 0 h 6507125"/>
              <a:gd name="connsiteX20" fmla="*/ 10564510 w 11738344"/>
              <a:gd name="connsiteY20" fmla="*/ 0 h 6507125"/>
              <a:gd name="connsiteX21" fmla="*/ 11151427 w 11738344"/>
              <a:gd name="connsiteY21" fmla="*/ 0 h 6507125"/>
              <a:gd name="connsiteX22" fmla="*/ 11738344 w 11738344"/>
              <a:gd name="connsiteY22" fmla="*/ 0 h 6507125"/>
              <a:gd name="connsiteX23" fmla="*/ 11738344 w 11738344"/>
              <a:gd name="connsiteY23" fmla="*/ 721699 h 6507125"/>
              <a:gd name="connsiteX24" fmla="*/ 11738344 w 11738344"/>
              <a:gd name="connsiteY24" fmla="*/ 1183114 h 6507125"/>
              <a:gd name="connsiteX25" fmla="*/ 11738344 w 11738344"/>
              <a:gd name="connsiteY25" fmla="*/ 1644528 h 6507125"/>
              <a:gd name="connsiteX26" fmla="*/ 11738344 w 11738344"/>
              <a:gd name="connsiteY26" fmla="*/ 2236085 h 6507125"/>
              <a:gd name="connsiteX27" fmla="*/ 11738344 w 11738344"/>
              <a:gd name="connsiteY27" fmla="*/ 2827642 h 6507125"/>
              <a:gd name="connsiteX28" fmla="*/ 11738344 w 11738344"/>
              <a:gd name="connsiteY28" fmla="*/ 3223985 h 6507125"/>
              <a:gd name="connsiteX29" fmla="*/ 11738344 w 11738344"/>
              <a:gd name="connsiteY29" fmla="*/ 3815541 h 6507125"/>
              <a:gd name="connsiteX30" fmla="*/ 11738344 w 11738344"/>
              <a:gd name="connsiteY30" fmla="*/ 4537241 h 6507125"/>
              <a:gd name="connsiteX31" fmla="*/ 11738344 w 11738344"/>
              <a:gd name="connsiteY31" fmla="*/ 4998655 h 6507125"/>
              <a:gd name="connsiteX32" fmla="*/ 11738344 w 11738344"/>
              <a:gd name="connsiteY32" fmla="*/ 5394998 h 6507125"/>
              <a:gd name="connsiteX33" fmla="*/ 11738344 w 11738344"/>
              <a:gd name="connsiteY33" fmla="*/ 5986555 h 6507125"/>
              <a:gd name="connsiteX34" fmla="*/ 11738344 w 11738344"/>
              <a:gd name="connsiteY34" fmla="*/ 6507125 h 6507125"/>
              <a:gd name="connsiteX35" fmla="*/ 11034043 w 11738344"/>
              <a:gd name="connsiteY35" fmla="*/ 6507125 h 6507125"/>
              <a:gd name="connsiteX36" fmla="*/ 10799276 w 11738344"/>
              <a:gd name="connsiteY36" fmla="*/ 6507125 h 6507125"/>
              <a:gd name="connsiteX37" fmla="*/ 10094976 w 11738344"/>
              <a:gd name="connsiteY37" fmla="*/ 6507125 h 6507125"/>
              <a:gd name="connsiteX38" fmla="*/ 9860209 w 11738344"/>
              <a:gd name="connsiteY38" fmla="*/ 6507125 h 6507125"/>
              <a:gd name="connsiteX39" fmla="*/ 9155908 w 11738344"/>
              <a:gd name="connsiteY39" fmla="*/ 6507125 h 6507125"/>
              <a:gd name="connsiteX40" fmla="*/ 8803758 w 11738344"/>
              <a:gd name="connsiteY40" fmla="*/ 6507125 h 6507125"/>
              <a:gd name="connsiteX41" fmla="*/ 8334224 w 11738344"/>
              <a:gd name="connsiteY41" fmla="*/ 6507125 h 6507125"/>
              <a:gd name="connsiteX42" fmla="*/ 8099457 w 11738344"/>
              <a:gd name="connsiteY42" fmla="*/ 6507125 h 6507125"/>
              <a:gd name="connsiteX43" fmla="*/ 7629924 w 11738344"/>
              <a:gd name="connsiteY43" fmla="*/ 6507125 h 6507125"/>
              <a:gd name="connsiteX44" fmla="*/ 6808240 w 11738344"/>
              <a:gd name="connsiteY44" fmla="*/ 6507125 h 6507125"/>
              <a:gd name="connsiteX45" fmla="*/ 6573473 w 11738344"/>
              <a:gd name="connsiteY45" fmla="*/ 6507125 h 6507125"/>
              <a:gd name="connsiteX46" fmla="*/ 5869172 w 11738344"/>
              <a:gd name="connsiteY46" fmla="*/ 6507125 h 6507125"/>
              <a:gd name="connsiteX47" fmla="*/ 5282255 w 11738344"/>
              <a:gd name="connsiteY47" fmla="*/ 6507125 h 6507125"/>
              <a:gd name="connsiteX48" fmla="*/ 4930104 w 11738344"/>
              <a:gd name="connsiteY48" fmla="*/ 6507125 h 6507125"/>
              <a:gd name="connsiteX49" fmla="*/ 4577954 w 11738344"/>
              <a:gd name="connsiteY49" fmla="*/ 6507125 h 6507125"/>
              <a:gd name="connsiteX50" fmla="*/ 4108420 w 11738344"/>
              <a:gd name="connsiteY50" fmla="*/ 6507125 h 6507125"/>
              <a:gd name="connsiteX51" fmla="*/ 3521503 w 11738344"/>
              <a:gd name="connsiteY51" fmla="*/ 6507125 h 6507125"/>
              <a:gd name="connsiteX52" fmla="*/ 2699819 w 11738344"/>
              <a:gd name="connsiteY52" fmla="*/ 6507125 h 6507125"/>
              <a:gd name="connsiteX53" fmla="*/ 1995518 w 11738344"/>
              <a:gd name="connsiteY53" fmla="*/ 6507125 h 6507125"/>
              <a:gd name="connsiteX54" fmla="*/ 1760752 w 11738344"/>
              <a:gd name="connsiteY54" fmla="*/ 6507125 h 6507125"/>
              <a:gd name="connsiteX55" fmla="*/ 939068 w 11738344"/>
              <a:gd name="connsiteY55" fmla="*/ 6507125 h 6507125"/>
              <a:gd name="connsiteX56" fmla="*/ 0 w 11738344"/>
              <a:gd name="connsiteY56" fmla="*/ 6507125 h 6507125"/>
              <a:gd name="connsiteX57" fmla="*/ 0 w 11738344"/>
              <a:gd name="connsiteY57" fmla="*/ 5785426 h 6507125"/>
              <a:gd name="connsiteX58" fmla="*/ 0 w 11738344"/>
              <a:gd name="connsiteY58" fmla="*/ 5128798 h 6507125"/>
              <a:gd name="connsiteX59" fmla="*/ 0 w 11738344"/>
              <a:gd name="connsiteY59" fmla="*/ 4537241 h 6507125"/>
              <a:gd name="connsiteX60" fmla="*/ 0 w 11738344"/>
              <a:gd name="connsiteY60" fmla="*/ 3880613 h 6507125"/>
              <a:gd name="connsiteX61" fmla="*/ 0 w 11738344"/>
              <a:gd name="connsiteY61" fmla="*/ 3158913 h 6507125"/>
              <a:gd name="connsiteX62" fmla="*/ 0 w 11738344"/>
              <a:gd name="connsiteY62" fmla="*/ 2437214 h 6507125"/>
              <a:gd name="connsiteX63" fmla="*/ 0 w 11738344"/>
              <a:gd name="connsiteY63" fmla="*/ 1715515 h 6507125"/>
              <a:gd name="connsiteX64" fmla="*/ 0 w 11738344"/>
              <a:gd name="connsiteY64" fmla="*/ 1319172 h 6507125"/>
              <a:gd name="connsiteX65" fmla="*/ 0 w 11738344"/>
              <a:gd name="connsiteY65" fmla="*/ 662544 h 6507125"/>
              <a:gd name="connsiteX66" fmla="*/ 0 w 11738344"/>
              <a:gd name="connsiteY66" fmla="*/ 0 h 650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1738344" h="6507125" fill="none" extrusionOk="0">
                <a:moveTo>
                  <a:pt x="0" y="0"/>
                </a:moveTo>
                <a:cubicBezTo>
                  <a:pt x="193893" y="-53522"/>
                  <a:pt x="463900" y="48166"/>
                  <a:pt x="586917" y="0"/>
                </a:cubicBezTo>
                <a:cubicBezTo>
                  <a:pt x="709934" y="-48166"/>
                  <a:pt x="764999" y="37996"/>
                  <a:pt x="939068" y="0"/>
                </a:cubicBezTo>
                <a:cubicBezTo>
                  <a:pt x="1113137" y="-37996"/>
                  <a:pt x="1272302" y="9191"/>
                  <a:pt x="1525985" y="0"/>
                </a:cubicBezTo>
                <a:cubicBezTo>
                  <a:pt x="1779668" y="-9191"/>
                  <a:pt x="1703800" y="12915"/>
                  <a:pt x="1760752" y="0"/>
                </a:cubicBezTo>
                <a:cubicBezTo>
                  <a:pt x="1817704" y="-12915"/>
                  <a:pt x="2219250" y="17278"/>
                  <a:pt x="2347669" y="0"/>
                </a:cubicBezTo>
                <a:cubicBezTo>
                  <a:pt x="2476088" y="-17278"/>
                  <a:pt x="2906879" y="15114"/>
                  <a:pt x="3051969" y="0"/>
                </a:cubicBezTo>
                <a:cubicBezTo>
                  <a:pt x="3197059" y="-15114"/>
                  <a:pt x="3335226" y="47513"/>
                  <a:pt x="3521503" y="0"/>
                </a:cubicBezTo>
                <a:cubicBezTo>
                  <a:pt x="3707780" y="-47513"/>
                  <a:pt x="3669854" y="22779"/>
                  <a:pt x="3756270" y="0"/>
                </a:cubicBezTo>
                <a:cubicBezTo>
                  <a:pt x="3842686" y="-22779"/>
                  <a:pt x="4217773" y="11409"/>
                  <a:pt x="4577954" y="0"/>
                </a:cubicBezTo>
                <a:cubicBezTo>
                  <a:pt x="4938135" y="-11409"/>
                  <a:pt x="4970109" y="43871"/>
                  <a:pt x="5164871" y="0"/>
                </a:cubicBezTo>
                <a:cubicBezTo>
                  <a:pt x="5359633" y="-43871"/>
                  <a:pt x="5537198" y="17907"/>
                  <a:pt x="5751789" y="0"/>
                </a:cubicBezTo>
                <a:cubicBezTo>
                  <a:pt x="5966380" y="-17907"/>
                  <a:pt x="6096392" y="45142"/>
                  <a:pt x="6221322" y="0"/>
                </a:cubicBezTo>
                <a:cubicBezTo>
                  <a:pt x="6346252" y="-45142"/>
                  <a:pt x="6799085" y="67265"/>
                  <a:pt x="7043006" y="0"/>
                </a:cubicBezTo>
                <a:cubicBezTo>
                  <a:pt x="7286927" y="-67265"/>
                  <a:pt x="7173785" y="927"/>
                  <a:pt x="7277773" y="0"/>
                </a:cubicBezTo>
                <a:cubicBezTo>
                  <a:pt x="7381761" y="-927"/>
                  <a:pt x="7490336" y="8535"/>
                  <a:pt x="7629924" y="0"/>
                </a:cubicBezTo>
                <a:cubicBezTo>
                  <a:pt x="7769512" y="-8535"/>
                  <a:pt x="8023133" y="16918"/>
                  <a:pt x="8216841" y="0"/>
                </a:cubicBezTo>
                <a:cubicBezTo>
                  <a:pt x="8410549" y="-16918"/>
                  <a:pt x="8814563" y="56057"/>
                  <a:pt x="9038525" y="0"/>
                </a:cubicBezTo>
                <a:cubicBezTo>
                  <a:pt x="9262487" y="-56057"/>
                  <a:pt x="9219318" y="11550"/>
                  <a:pt x="9273292" y="0"/>
                </a:cubicBezTo>
                <a:cubicBezTo>
                  <a:pt x="9327266" y="-11550"/>
                  <a:pt x="9524285" y="54368"/>
                  <a:pt x="9742826" y="0"/>
                </a:cubicBezTo>
                <a:cubicBezTo>
                  <a:pt x="9961367" y="-54368"/>
                  <a:pt x="10315185" y="8251"/>
                  <a:pt x="10564510" y="0"/>
                </a:cubicBezTo>
                <a:cubicBezTo>
                  <a:pt x="10813835" y="-8251"/>
                  <a:pt x="10939532" y="59894"/>
                  <a:pt x="11151427" y="0"/>
                </a:cubicBezTo>
                <a:cubicBezTo>
                  <a:pt x="11363322" y="-59894"/>
                  <a:pt x="11609776" y="64994"/>
                  <a:pt x="11738344" y="0"/>
                </a:cubicBezTo>
                <a:cubicBezTo>
                  <a:pt x="11801788" y="212046"/>
                  <a:pt x="11737744" y="488839"/>
                  <a:pt x="11738344" y="721699"/>
                </a:cubicBezTo>
                <a:cubicBezTo>
                  <a:pt x="11738944" y="954559"/>
                  <a:pt x="11712416" y="1073711"/>
                  <a:pt x="11738344" y="1183114"/>
                </a:cubicBezTo>
                <a:cubicBezTo>
                  <a:pt x="11764272" y="1292518"/>
                  <a:pt x="11693621" y="1487929"/>
                  <a:pt x="11738344" y="1644528"/>
                </a:cubicBezTo>
                <a:cubicBezTo>
                  <a:pt x="11783067" y="1801127"/>
                  <a:pt x="11703009" y="2055674"/>
                  <a:pt x="11738344" y="2236085"/>
                </a:cubicBezTo>
                <a:cubicBezTo>
                  <a:pt x="11773679" y="2416496"/>
                  <a:pt x="11673979" y="2661380"/>
                  <a:pt x="11738344" y="2827642"/>
                </a:cubicBezTo>
                <a:cubicBezTo>
                  <a:pt x="11802709" y="2993904"/>
                  <a:pt x="11705654" y="3065710"/>
                  <a:pt x="11738344" y="3223985"/>
                </a:cubicBezTo>
                <a:cubicBezTo>
                  <a:pt x="11771034" y="3382260"/>
                  <a:pt x="11728644" y="3559281"/>
                  <a:pt x="11738344" y="3815541"/>
                </a:cubicBezTo>
                <a:cubicBezTo>
                  <a:pt x="11748044" y="4071801"/>
                  <a:pt x="11660229" y="4277915"/>
                  <a:pt x="11738344" y="4537241"/>
                </a:cubicBezTo>
                <a:cubicBezTo>
                  <a:pt x="11816459" y="4796567"/>
                  <a:pt x="11733753" y="4796994"/>
                  <a:pt x="11738344" y="4998655"/>
                </a:cubicBezTo>
                <a:cubicBezTo>
                  <a:pt x="11742935" y="5200316"/>
                  <a:pt x="11719250" y="5308582"/>
                  <a:pt x="11738344" y="5394998"/>
                </a:cubicBezTo>
                <a:cubicBezTo>
                  <a:pt x="11757438" y="5481414"/>
                  <a:pt x="11699476" y="5736459"/>
                  <a:pt x="11738344" y="5986555"/>
                </a:cubicBezTo>
                <a:cubicBezTo>
                  <a:pt x="11777212" y="6236651"/>
                  <a:pt x="11708423" y="6334874"/>
                  <a:pt x="11738344" y="6507125"/>
                </a:cubicBezTo>
                <a:cubicBezTo>
                  <a:pt x="11478827" y="6561764"/>
                  <a:pt x="11355604" y="6489109"/>
                  <a:pt x="11034043" y="6507125"/>
                </a:cubicBezTo>
                <a:cubicBezTo>
                  <a:pt x="10712482" y="6525141"/>
                  <a:pt x="10886680" y="6497141"/>
                  <a:pt x="10799276" y="6507125"/>
                </a:cubicBezTo>
                <a:cubicBezTo>
                  <a:pt x="10711872" y="6517109"/>
                  <a:pt x="10265533" y="6502056"/>
                  <a:pt x="10094976" y="6507125"/>
                </a:cubicBezTo>
                <a:cubicBezTo>
                  <a:pt x="9924419" y="6512194"/>
                  <a:pt x="9975231" y="6494613"/>
                  <a:pt x="9860209" y="6507125"/>
                </a:cubicBezTo>
                <a:cubicBezTo>
                  <a:pt x="9745187" y="6519637"/>
                  <a:pt x="9465544" y="6493149"/>
                  <a:pt x="9155908" y="6507125"/>
                </a:cubicBezTo>
                <a:cubicBezTo>
                  <a:pt x="8846272" y="6521101"/>
                  <a:pt x="8884191" y="6495076"/>
                  <a:pt x="8803758" y="6507125"/>
                </a:cubicBezTo>
                <a:cubicBezTo>
                  <a:pt x="8723325" y="6519174"/>
                  <a:pt x="8508753" y="6467331"/>
                  <a:pt x="8334224" y="6507125"/>
                </a:cubicBezTo>
                <a:cubicBezTo>
                  <a:pt x="8159695" y="6546919"/>
                  <a:pt x="8211920" y="6481971"/>
                  <a:pt x="8099457" y="6507125"/>
                </a:cubicBezTo>
                <a:cubicBezTo>
                  <a:pt x="7986994" y="6532279"/>
                  <a:pt x="7760338" y="6491342"/>
                  <a:pt x="7629924" y="6507125"/>
                </a:cubicBezTo>
                <a:cubicBezTo>
                  <a:pt x="7499510" y="6522908"/>
                  <a:pt x="7068285" y="6502086"/>
                  <a:pt x="6808240" y="6507125"/>
                </a:cubicBezTo>
                <a:cubicBezTo>
                  <a:pt x="6548195" y="6512164"/>
                  <a:pt x="6642810" y="6498574"/>
                  <a:pt x="6573473" y="6507125"/>
                </a:cubicBezTo>
                <a:cubicBezTo>
                  <a:pt x="6504136" y="6515676"/>
                  <a:pt x="6038855" y="6438771"/>
                  <a:pt x="5869172" y="6507125"/>
                </a:cubicBezTo>
                <a:cubicBezTo>
                  <a:pt x="5699489" y="6575479"/>
                  <a:pt x="5566362" y="6496885"/>
                  <a:pt x="5282255" y="6507125"/>
                </a:cubicBezTo>
                <a:cubicBezTo>
                  <a:pt x="4998148" y="6517365"/>
                  <a:pt x="5039221" y="6465905"/>
                  <a:pt x="4930104" y="6507125"/>
                </a:cubicBezTo>
                <a:cubicBezTo>
                  <a:pt x="4820987" y="6548345"/>
                  <a:pt x="4723325" y="6493648"/>
                  <a:pt x="4577954" y="6507125"/>
                </a:cubicBezTo>
                <a:cubicBezTo>
                  <a:pt x="4432583" y="6520602"/>
                  <a:pt x="4240580" y="6477186"/>
                  <a:pt x="4108420" y="6507125"/>
                </a:cubicBezTo>
                <a:cubicBezTo>
                  <a:pt x="3976260" y="6537064"/>
                  <a:pt x="3729849" y="6485756"/>
                  <a:pt x="3521503" y="6507125"/>
                </a:cubicBezTo>
                <a:cubicBezTo>
                  <a:pt x="3313157" y="6528494"/>
                  <a:pt x="2978184" y="6440521"/>
                  <a:pt x="2699819" y="6507125"/>
                </a:cubicBezTo>
                <a:cubicBezTo>
                  <a:pt x="2421454" y="6573729"/>
                  <a:pt x="2296956" y="6495816"/>
                  <a:pt x="1995518" y="6507125"/>
                </a:cubicBezTo>
                <a:cubicBezTo>
                  <a:pt x="1694080" y="6518434"/>
                  <a:pt x="1872133" y="6498123"/>
                  <a:pt x="1760752" y="6507125"/>
                </a:cubicBezTo>
                <a:cubicBezTo>
                  <a:pt x="1649371" y="6516127"/>
                  <a:pt x="1240399" y="6475880"/>
                  <a:pt x="939068" y="6507125"/>
                </a:cubicBezTo>
                <a:cubicBezTo>
                  <a:pt x="637737" y="6538370"/>
                  <a:pt x="388381" y="6477070"/>
                  <a:pt x="0" y="6507125"/>
                </a:cubicBezTo>
                <a:cubicBezTo>
                  <a:pt x="-47939" y="6337479"/>
                  <a:pt x="879" y="6060669"/>
                  <a:pt x="0" y="5785426"/>
                </a:cubicBezTo>
                <a:cubicBezTo>
                  <a:pt x="-879" y="5510183"/>
                  <a:pt x="581" y="5359991"/>
                  <a:pt x="0" y="5128798"/>
                </a:cubicBezTo>
                <a:cubicBezTo>
                  <a:pt x="-581" y="4897605"/>
                  <a:pt x="45467" y="4828334"/>
                  <a:pt x="0" y="4537241"/>
                </a:cubicBezTo>
                <a:cubicBezTo>
                  <a:pt x="-45467" y="4246148"/>
                  <a:pt x="61308" y="4034246"/>
                  <a:pt x="0" y="3880613"/>
                </a:cubicBezTo>
                <a:cubicBezTo>
                  <a:pt x="-61308" y="3726980"/>
                  <a:pt x="34030" y="3322956"/>
                  <a:pt x="0" y="3158913"/>
                </a:cubicBezTo>
                <a:cubicBezTo>
                  <a:pt x="-34030" y="2994870"/>
                  <a:pt x="80763" y="2717371"/>
                  <a:pt x="0" y="2437214"/>
                </a:cubicBezTo>
                <a:cubicBezTo>
                  <a:pt x="-80763" y="2157057"/>
                  <a:pt x="74414" y="2065681"/>
                  <a:pt x="0" y="1715515"/>
                </a:cubicBezTo>
                <a:cubicBezTo>
                  <a:pt x="-74414" y="1365349"/>
                  <a:pt x="34380" y="1412605"/>
                  <a:pt x="0" y="1319172"/>
                </a:cubicBezTo>
                <a:cubicBezTo>
                  <a:pt x="-34380" y="1225739"/>
                  <a:pt x="32469" y="795736"/>
                  <a:pt x="0" y="662544"/>
                </a:cubicBezTo>
                <a:cubicBezTo>
                  <a:pt x="-32469" y="529352"/>
                  <a:pt x="3735" y="263522"/>
                  <a:pt x="0" y="0"/>
                </a:cubicBezTo>
                <a:close/>
              </a:path>
              <a:path w="11738344" h="6507125" stroke="0" extrusionOk="0">
                <a:moveTo>
                  <a:pt x="0" y="0"/>
                </a:moveTo>
                <a:cubicBezTo>
                  <a:pt x="173958" y="-35120"/>
                  <a:pt x="364388" y="21400"/>
                  <a:pt x="586917" y="0"/>
                </a:cubicBezTo>
                <a:cubicBezTo>
                  <a:pt x="809446" y="-21400"/>
                  <a:pt x="772431" y="40444"/>
                  <a:pt x="939068" y="0"/>
                </a:cubicBezTo>
                <a:cubicBezTo>
                  <a:pt x="1105705" y="-40444"/>
                  <a:pt x="1060336" y="17590"/>
                  <a:pt x="1173834" y="0"/>
                </a:cubicBezTo>
                <a:cubicBezTo>
                  <a:pt x="1287332" y="-17590"/>
                  <a:pt x="1318549" y="16589"/>
                  <a:pt x="1408601" y="0"/>
                </a:cubicBezTo>
                <a:cubicBezTo>
                  <a:pt x="1498653" y="-16589"/>
                  <a:pt x="1785989" y="60612"/>
                  <a:pt x="1995518" y="0"/>
                </a:cubicBezTo>
                <a:cubicBezTo>
                  <a:pt x="2205047" y="-60612"/>
                  <a:pt x="2296353" y="59266"/>
                  <a:pt x="2582436" y="0"/>
                </a:cubicBezTo>
                <a:cubicBezTo>
                  <a:pt x="2868519" y="-59266"/>
                  <a:pt x="2862706" y="48799"/>
                  <a:pt x="3051969" y="0"/>
                </a:cubicBezTo>
                <a:cubicBezTo>
                  <a:pt x="3241232" y="-48799"/>
                  <a:pt x="3512635" y="60599"/>
                  <a:pt x="3638887" y="0"/>
                </a:cubicBezTo>
                <a:cubicBezTo>
                  <a:pt x="3765139" y="-60599"/>
                  <a:pt x="3923707" y="15178"/>
                  <a:pt x="4108420" y="0"/>
                </a:cubicBezTo>
                <a:cubicBezTo>
                  <a:pt x="4293133" y="-15178"/>
                  <a:pt x="4277880" y="17966"/>
                  <a:pt x="4343187" y="0"/>
                </a:cubicBezTo>
                <a:cubicBezTo>
                  <a:pt x="4408494" y="-17966"/>
                  <a:pt x="4582634" y="22799"/>
                  <a:pt x="4695338" y="0"/>
                </a:cubicBezTo>
                <a:cubicBezTo>
                  <a:pt x="4808042" y="-22799"/>
                  <a:pt x="5335945" y="38821"/>
                  <a:pt x="5517022" y="0"/>
                </a:cubicBezTo>
                <a:cubicBezTo>
                  <a:pt x="5698099" y="-38821"/>
                  <a:pt x="5766610" y="35566"/>
                  <a:pt x="5986555" y="0"/>
                </a:cubicBezTo>
                <a:cubicBezTo>
                  <a:pt x="6206500" y="-35566"/>
                  <a:pt x="6203895" y="19904"/>
                  <a:pt x="6338706" y="0"/>
                </a:cubicBezTo>
                <a:cubicBezTo>
                  <a:pt x="6473517" y="-19904"/>
                  <a:pt x="6653113" y="68070"/>
                  <a:pt x="6925623" y="0"/>
                </a:cubicBezTo>
                <a:cubicBezTo>
                  <a:pt x="7198133" y="-68070"/>
                  <a:pt x="7197960" y="16182"/>
                  <a:pt x="7277773" y="0"/>
                </a:cubicBezTo>
                <a:cubicBezTo>
                  <a:pt x="7357586" y="-16182"/>
                  <a:pt x="7733864" y="5492"/>
                  <a:pt x="7982074" y="0"/>
                </a:cubicBezTo>
                <a:cubicBezTo>
                  <a:pt x="8230284" y="-5492"/>
                  <a:pt x="8115232" y="12010"/>
                  <a:pt x="8216841" y="0"/>
                </a:cubicBezTo>
                <a:cubicBezTo>
                  <a:pt x="8318450" y="-12010"/>
                  <a:pt x="8383617" y="13899"/>
                  <a:pt x="8451608" y="0"/>
                </a:cubicBezTo>
                <a:cubicBezTo>
                  <a:pt x="8519599" y="-13899"/>
                  <a:pt x="8868654" y="41846"/>
                  <a:pt x="9155908" y="0"/>
                </a:cubicBezTo>
                <a:cubicBezTo>
                  <a:pt x="9443162" y="-41846"/>
                  <a:pt x="9583439" y="13929"/>
                  <a:pt x="9860209" y="0"/>
                </a:cubicBezTo>
                <a:cubicBezTo>
                  <a:pt x="10136979" y="-13929"/>
                  <a:pt x="9993296" y="22162"/>
                  <a:pt x="10094976" y="0"/>
                </a:cubicBezTo>
                <a:cubicBezTo>
                  <a:pt x="10196656" y="-22162"/>
                  <a:pt x="10442256" y="29850"/>
                  <a:pt x="10681893" y="0"/>
                </a:cubicBezTo>
                <a:cubicBezTo>
                  <a:pt x="10921530" y="-29850"/>
                  <a:pt x="10815120" y="25327"/>
                  <a:pt x="10916660" y="0"/>
                </a:cubicBezTo>
                <a:cubicBezTo>
                  <a:pt x="11018200" y="-25327"/>
                  <a:pt x="11478417" y="95792"/>
                  <a:pt x="11738344" y="0"/>
                </a:cubicBezTo>
                <a:cubicBezTo>
                  <a:pt x="11764798" y="249704"/>
                  <a:pt x="11736494" y="384548"/>
                  <a:pt x="11738344" y="591557"/>
                </a:cubicBezTo>
                <a:cubicBezTo>
                  <a:pt x="11740194" y="798566"/>
                  <a:pt x="11722809" y="866102"/>
                  <a:pt x="11738344" y="987900"/>
                </a:cubicBezTo>
                <a:cubicBezTo>
                  <a:pt x="11753879" y="1109698"/>
                  <a:pt x="11685233" y="1344087"/>
                  <a:pt x="11738344" y="1514385"/>
                </a:cubicBezTo>
                <a:cubicBezTo>
                  <a:pt x="11791455" y="1684683"/>
                  <a:pt x="11711044" y="1762913"/>
                  <a:pt x="11738344" y="1975800"/>
                </a:cubicBezTo>
                <a:cubicBezTo>
                  <a:pt x="11765644" y="2188687"/>
                  <a:pt x="11699886" y="2274464"/>
                  <a:pt x="11738344" y="2502285"/>
                </a:cubicBezTo>
                <a:cubicBezTo>
                  <a:pt x="11776802" y="2730106"/>
                  <a:pt x="11695385" y="2995182"/>
                  <a:pt x="11738344" y="3223985"/>
                </a:cubicBezTo>
                <a:cubicBezTo>
                  <a:pt x="11781303" y="3452788"/>
                  <a:pt x="11700748" y="3463165"/>
                  <a:pt x="11738344" y="3620328"/>
                </a:cubicBezTo>
                <a:cubicBezTo>
                  <a:pt x="11775940" y="3777491"/>
                  <a:pt x="11707001" y="4043633"/>
                  <a:pt x="11738344" y="4342027"/>
                </a:cubicBezTo>
                <a:cubicBezTo>
                  <a:pt x="11769687" y="4640421"/>
                  <a:pt x="11729213" y="4583818"/>
                  <a:pt x="11738344" y="4738370"/>
                </a:cubicBezTo>
                <a:cubicBezTo>
                  <a:pt x="11747475" y="4892922"/>
                  <a:pt x="11733578" y="4965083"/>
                  <a:pt x="11738344" y="5134713"/>
                </a:cubicBezTo>
                <a:cubicBezTo>
                  <a:pt x="11743110" y="5304343"/>
                  <a:pt x="11662322" y="5553418"/>
                  <a:pt x="11738344" y="5791341"/>
                </a:cubicBezTo>
                <a:cubicBezTo>
                  <a:pt x="11814366" y="6029264"/>
                  <a:pt x="11713020" y="6176136"/>
                  <a:pt x="11738344" y="6507125"/>
                </a:cubicBezTo>
                <a:cubicBezTo>
                  <a:pt x="11547327" y="6548973"/>
                  <a:pt x="11498077" y="6493046"/>
                  <a:pt x="11268810" y="6507125"/>
                </a:cubicBezTo>
                <a:cubicBezTo>
                  <a:pt x="11039543" y="6521204"/>
                  <a:pt x="11107069" y="6502334"/>
                  <a:pt x="11034043" y="6507125"/>
                </a:cubicBezTo>
                <a:cubicBezTo>
                  <a:pt x="10961017" y="6511916"/>
                  <a:pt x="10683932" y="6506699"/>
                  <a:pt x="10564510" y="6507125"/>
                </a:cubicBezTo>
                <a:cubicBezTo>
                  <a:pt x="10445088" y="6507551"/>
                  <a:pt x="10108637" y="6458162"/>
                  <a:pt x="9742826" y="6507125"/>
                </a:cubicBezTo>
                <a:cubicBezTo>
                  <a:pt x="9377015" y="6556088"/>
                  <a:pt x="9349509" y="6439682"/>
                  <a:pt x="9038525" y="6507125"/>
                </a:cubicBezTo>
                <a:cubicBezTo>
                  <a:pt x="8727541" y="6574568"/>
                  <a:pt x="8794847" y="6477168"/>
                  <a:pt x="8686375" y="6507125"/>
                </a:cubicBezTo>
                <a:cubicBezTo>
                  <a:pt x="8577903" y="6537082"/>
                  <a:pt x="8357039" y="6497360"/>
                  <a:pt x="8099457" y="6507125"/>
                </a:cubicBezTo>
                <a:cubicBezTo>
                  <a:pt x="7841875" y="6516890"/>
                  <a:pt x="7839028" y="6470904"/>
                  <a:pt x="7747307" y="6507125"/>
                </a:cubicBezTo>
                <a:cubicBezTo>
                  <a:pt x="7655586" y="6543346"/>
                  <a:pt x="7266710" y="6462145"/>
                  <a:pt x="7043006" y="6507125"/>
                </a:cubicBezTo>
                <a:cubicBezTo>
                  <a:pt x="6819302" y="6552105"/>
                  <a:pt x="6503498" y="6464456"/>
                  <a:pt x="6338706" y="6507125"/>
                </a:cubicBezTo>
                <a:cubicBezTo>
                  <a:pt x="6173914" y="6549794"/>
                  <a:pt x="6184575" y="6483218"/>
                  <a:pt x="6103939" y="6507125"/>
                </a:cubicBezTo>
                <a:cubicBezTo>
                  <a:pt x="6023303" y="6531032"/>
                  <a:pt x="5677300" y="6424778"/>
                  <a:pt x="5399638" y="6507125"/>
                </a:cubicBezTo>
                <a:cubicBezTo>
                  <a:pt x="5121976" y="6589472"/>
                  <a:pt x="5064059" y="6456168"/>
                  <a:pt x="4930104" y="6507125"/>
                </a:cubicBezTo>
                <a:cubicBezTo>
                  <a:pt x="4796149" y="6558082"/>
                  <a:pt x="4287006" y="6419485"/>
                  <a:pt x="4108420" y="6507125"/>
                </a:cubicBezTo>
                <a:cubicBezTo>
                  <a:pt x="3929834" y="6594765"/>
                  <a:pt x="3851012" y="6506127"/>
                  <a:pt x="3756270" y="6507125"/>
                </a:cubicBezTo>
                <a:cubicBezTo>
                  <a:pt x="3661528" y="6508123"/>
                  <a:pt x="3178681" y="6505194"/>
                  <a:pt x="2934586" y="6507125"/>
                </a:cubicBezTo>
                <a:cubicBezTo>
                  <a:pt x="2690491" y="6509056"/>
                  <a:pt x="2804760" y="6481921"/>
                  <a:pt x="2699819" y="6507125"/>
                </a:cubicBezTo>
                <a:cubicBezTo>
                  <a:pt x="2594878" y="6532329"/>
                  <a:pt x="2131310" y="6492863"/>
                  <a:pt x="1878135" y="6507125"/>
                </a:cubicBezTo>
                <a:cubicBezTo>
                  <a:pt x="1624960" y="6521387"/>
                  <a:pt x="1497787" y="6488583"/>
                  <a:pt x="1173834" y="6507125"/>
                </a:cubicBezTo>
                <a:cubicBezTo>
                  <a:pt x="849881" y="6525667"/>
                  <a:pt x="834993" y="6490955"/>
                  <a:pt x="704301" y="6507125"/>
                </a:cubicBezTo>
                <a:cubicBezTo>
                  <a:pt x="573609" y="6523295"/>
                  <a:pt x="308132" y="6478693"/>
                  <a:pt x="0" y="6507125"/>
                </a:cubicBezTo>
                <a:cubicBezTo>
                  <a:pt x="-29938" y="6329998"/>
                  <a:pt x="56135" y="6044585"/>
                  <a:pt x="0" y="5785426"/>
                </a:cubicBezTo>
                <a:cubicBezTo>
                  <a:pt x="-56135" y="5526267"/>
                  <a:pt x="39316" y="5376750"/>
                  <a:pt x="0" y="5193869"/>
                </a:cubicBezTo>
                <a:cubicBezTo>
                  <a:pt x="-39316" y="5010988"/>
                  <a:pt x="32117" y="4985215"/>
                  <a:pt x="0" y="4797526"/>
                </a:cubicBezTo>
                <a:cubicBezTo>
                  <a:pt x="-32117" y="4609837"/>
                  <a:pt x="57743" y="4276268"/>
                  <a:pt x="0" y="4075826"/>
                </a:cubicBezTo>
                <a:cubicBezTo>
                  <a:pt x="-57743" y="3875384"/>
                  <a:pt x="207" y="3518980"/>
                  <a:pt x="0" y="3354127"/>
                </a:cubicBezTo>
                <a:cubicBezTo>
                  <a:pt x="-207" y="3189274"/>
                  <a:pt x="26299" y="3135377"/>
                  <a:pt x="0" y="2957784"/>
                </a:cubicBezTo>
                <a:cubicBezTo>
                  <a:pt x="-26299" y="2780191"/>
                  <a:pt x="43986" y="2618936"/>
                  <a:pt x="0" y="2431299"/>
                </a:cubicBezTo>
                <a:cubicBezTo>
                  <a:pt x="-43986" y="2243663"/>
                  <a:pt x="78778" y="1984613"/>
                  <a:pt x="0" y="1709599"/>
                </a:cubicBezTo>
                <a:cubicBezTo>
                  <a:pt x="-78778" y="1434585"/>
                  <a:pt x="22960" y="1238508"/>
                  <a:pt x="0" y="987900"/>
                </a:cubicBezTo>
                <a:cubicBezTo>
                  <a:pt x="-22960" y="737292"/>
                  <a:pt x="46601" y="441911"/>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4767772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room with red chairs and a table&#10;&#10;Description automatically generated">
            <a:extLst>
              <a:ext uri="{FF2B5EF4-FFF2-40B4-BE49-F238E27FC236}">
                <a16:creationId xmlns:a16="http://schemas.microsoft.com/office/drawing/2014/main" xmlns="" id="{3608F587-A0B0-F600-DB2A-D7F526B0457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3" name="Hình chữ nhật: Góc Tròn 6">
            <a:extLst>
              <a:ext uri="{FF2B5EF4-FFF2-40B4-BE49-F238E27FC236}">
                <a16:creationId xmlns:a16="http://schemas.microsoft.com/office/drawing/2014/main" xmlns="" id="{7D7663D9-51AE-71DA-2FDF-F87FA4E174ED}"/>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69836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140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2025/4/8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977499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2025/4/8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96430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B8D192-19FA-B3FD-54D7-5BB9003AFD7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C05F88C-C4F4-328D-87AB-CFBFF4B2BD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25EC55E-AABC-0258-A371-761B7533860E}"/>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4/8/2025</a:t>
            </a:fld>
            <a:endParaRPr lang="en-US"/>
          </a:p>
        </p:txBody>
      </p:sp>
      <p:sp>
        <p:nvSpPr>
          <p:cNvPr id="5" name="Footer Placeholder 4">
            <a:extLst>
              <a:ext uri="{FF2B5EF4-FFF2-40B4-BE49-F238E27FC236}">
                <a16:creationId xmlns:a16="http://schemas.microsoft.com/office/drawing/2014/main" xmlns="" id="{381BE7B2-942A-DA45-774D-A3EEC6498B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F28A59AC-1DFD-52FD-0DB0-30185A868150}"/>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0257605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CD8734-30AF-E74D-08A9-FA2B7E34F09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B9507A9-CC25-6531-DC5D-F5CCF4EB963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7D9519-A081-888A-F2A5-27FC21B3E108}"/>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4/8/2025</a:t>
            </a:fld>
            <a:endParaRPr lang="en-US"/>
          </a:p>
        </p:txBody>
      </p:sp>
      <p:sp>
        <p:nvSpPr>
          <p:cNvPr id="5" name="Footer Placeholder 4">
            <a:extLst>
              <a:ext uri="{FF2B5EF4-FFF2-40B4-BE49-F238E27FC236}">
                <a16:creationId xmlns:a16="http://schemas.microsoft.com/office/drawing/2014/main" xmlns="" id="{FF934C23-634D-7B12-9B46-79B6A4CA19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5DADB81-9AF1-BB05-9269-E30A31F00A88}"/>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238633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E83E38-8BBE-2CBE-3769-B497FB1E406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0B0B9BB-8EA0-06EE-E78A-512766E2784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474A5E5-A4EE-9EC9-121D-7D63292D2F53}"/>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4/8/2025</a:t>
            </a:fld>
            <a:endParaRPr lang="en-US"/>
          </a:p>
        </p:txBody>
      </p:sp>
      <p:sp>
        <p:nvSpPr>
          <p:cNvPr id="5" name="Footer Placeholder 4">
            <a:extLst>
              <a:ext uri="{FF2B5EF4-FFF2-40B4-BE49-F238E27FC236}">
                <a16:creationId xmlns:a16="http://schemas.microsoft.com/office/drawing/2014/main" xmlns="" id="{081E41FA-1065-CBC0-40C0-B712910651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E874932-3B4E-9EA5-21E7-26668658894E}"/>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4945354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19B9B7-BE28-812A-A4EB-DA578FD4B4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F1BEABF-DB87-ADEA-B662-5B7C67B20F1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0247250-5B87-EE5F-022D-62C1FDA3E76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43DF6FC-EC73-444D-F02F-4432E4912E31}"/>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4/8/2025</a:t>
            </a:fld>
            <a:endParaRPr lang="en-US"/>
          </a:p>
        </p:txBody>
      </p:sp>
      <p:sp>
        <p:nvSpPr>
          <p:cNvPr id="6" name="Footer Placeholder 5">
            <a:extLst>
              <a:ext uri="{FF2B5EF4-FFF2-40B4-BE49-F238E27FC236}">
                <a16:creationId xmlns:a16="http://schemas.microsoft.com/office/drawing/2014/main" xmlns="" id="{3697599B-686B-8DD4-DDE0-F7B3B3E6B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B910C65-F02B-2D87-5062-7783327B5341}"/>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8232609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320196-A789-F0ED-4D34-AD185E9D8AB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7BBCF63-6270-FED1-061F-9836E7FBCB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055BCBD-EE7F-348E-0230-3BEF507030E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69B6095C-3235-2C4F-09C5-07C0B0167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57EAD3A-1717-5C4C-00C1-A1B1ABF433D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9A21D7E-C42B-EFCE-D6EA-03E84CC2B870}"/>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4/8/2025</a:t>
            </a:fld>
            <a:endParaRPr lang="en-US"/>
          </a:p>
        </p:txBody>
      </p:sp>
      <p:sp>
        <p:nvSpPr>
          <p:cNvPr id="8" name="Footer Placeholder 7">
            <a:extLst>
              <a:ext uri="{FF2B5EF4-FFF2-40B4-BE49-F238E27FC236}">
                <a16:creationId xmlns:a16="http://schemas.microsoft.com/office/drawing/2014/main" xmlns="" id="{923E656F-8064-4FBC-D89C-6983CD50E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5A68D052-4DAB-F1EA-0675-9B422908737F}"/>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71198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5F0B98-6806-4E5A-AF36-1A599EA8F3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BB575B3-456E-4BC5-9E8A-935920C8A54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970E6E-3D3A-4094-B7AB-5E51EF91889C}"/>
              </a:ext>
            </a:extLst>
          </p:cNvPr>
          <p:cNvSpPr>
            <a:spLocks noGrp="1"/>
          </p:cNvSpPr>
          <p:nvPr>
            <p:ph type="dt" sz="half" idx="10"/>
          </p:nvPr>
        </p:nvSpPr>
        <p:spPr>
          <a:xfrm>
            <a:off x="838200" y="6356350"/>
            <a:ext cx="2743200" cy="365125"/>
          </a:xfrm>
          <a:prstGeom prst="rect">
            <a:avLst/>
          </a:prstGeom>
        </p:spPr>
        <p:txBody>
          <a:bodyPr/>
          <a:lstStyle/>
          <a:p>
            <a:fld id="{C0CCC1F2-EC4C-438A-A626-EF38FEB19E62}" type="datetimeFigureOut">
              <a:rPr lang="en-US" smtClean="0"/>
              <a:t>4/8/2025</a:t>
            </a:fld>
            <a:endParaRPr lang="en-US"/>
          </a:p>
        </p:txBody>
      </p:sp>
      <p:sp>
        <p:nvSpPr>
          <p:cNvPr id="5" name="Footer Placeholder 4">
            <a:extLst>
              <a:ext uri="{FF2B5EF4-FFF2-40B4-BE49-F238E27FC236}">
                <a16:creationId xmlns:a16="http://schemas.microsoft.com/office/drawing/2014/main" xmlns="" id="{158DAD1E-B1EC-4442-91F3-A1B93E7004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2BFAE14-20AD-4F99-B50F-F8A5DB4E2993}"/>
              </a:ext>
            </a:extLst>
          </p:cNvPr>
          <p:cNvSpPr>
            <a:spLocks noGrp="1"/>
          </p:cNvSpPr>
          <p:nvPr>
            <p:ph type="sldNum" sz="quarter" idx="12"/>
          </p:nvPr>
        </p:nvSpPr>
        <p:spPr>
          <a:xfrm>
            <a:off x="8610600" y="6356350"/>
            <a:ext cx="2743200" cy="365125"/>
          </a:xfrm>
          <a:prstGeom prst="rect">
            <a:avLst/>
          </a:prstGeom>
        </p:spPr>
        <p:txBody>
          <a:bodyPr/>
          <a:lstStyle/>
          <a:p>
            <a:fld id="{F9B525D6-B33C-4B02-B16B-D7EC1E9A098D}" type="slidenum">
              <a:rPr lang="en-US" smtClean="0"/>
              <a:t>‹#›</a:t>
            </a:fld>
            <a:endParaRPr lang="en-US"/>
          </a:p>
        </p:txBody>
      </p:sp>
      <p:pic>
        <p:nvPicPr>
          <p:cNvPr id="7" name="image 101">
            <a:extLst>
              <a:ext uri="{FF2B5EF4-FFF2-40B4-BE49-F238E27FC236}">
                <a16:creationId xmlns:a16="http://schemas.microsoft.com/office/drawing/2014/main" xmlns="" id="{F5619E5B-F788-4415-BCE7-377433451BE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任意形状 34">
            <a:extLst>
              <a:ext uri="{FF2B5EF4-FFF2-40B4-BE49-F238E27FC236}">
                <a16:creationId xmlns:a16="http://schemas.microsoft.com/office/drawing/2014/main" xmlns="" id="{C14C9137-2D10-424B-A009-7AC8617014CB}"/>
              </a:ext>
            </a:extLst>
          </p:cNvPr>
          <p:cNvSpPr/>
          <p:nvPr userDrawn="1"/>
        </p:nvSpPr>
        <p:spPr>
          <a:xfrm>
            <a:off x="10059219" y="4741024"/>
            <a:ext cx="3074912" cy="3074912"/>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矩形 7">
            <a:extLst>
              <a:ext uri="{FF2B5EF4-FFF2-40B4-BE49-F238E27FC236}">
                <a16:creationId xmlns:a16="http://schemas.microsoft.com/office/drawing/2014/main" xmlns="" id="{9716026E-F2E9-43B9-ACD3-D607B1334955}"/>
              </a:ext>
            </a:extLst>
          </p:cNvPr>
          <p:cNvSpPr/>
          <p:nvPr userDrawn="1"/>
        </p:nvSpPr>
        <p:spPr>
          <a:xfrm>
            <a:off x="1538273" y="1186048"/>
            <a:ext cx="9398018" cy="4774400"/>
          </a:xfrm>
          <a:prstGeom prst="rect">
            <a:avLst/>
          </a:prstGeom>
          <a:solidFill>
            <a:srgbClr val="FDCE66"/>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矩形 5">
            <a:extLst>
              <a:ext uri="{FF2B5EF4-FFF2-40B4-BE49-F238E27FC236}">
                <a16:creationId xmlns:a16="http://schemas.microsoft.com/office/drawing/2014/main" xmlns="" id="{80AB0848-6063-41B9-888E-A6A8F3A902CB}"/>
              </a:ext>
            </a:extLst>
          </p:cNvPr>
          <p:cNvSpPr/>
          <p:nvPr userDrawn="1"/>
        </p:nvSpPr>
        <p:spPr>
          <a:xfrm>
            <a:off x="1247965" y="885551"/>
            <a:ext cx="9531354" cy="4987524"/>
          </a:xfrm>
          <a:prstGeom prst="rect">
            <a:avLst/>
          </a:prstGeom>
          <a:solidFill>
            <a:srgbClr val="039373"/>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矩形 8">
            <a:extLst>
              <a:ext uri="{FF2B5EF4-FFF2-40B4-BE49-F238E27FC236}">
                <a16:creationId xmlns:a16="http://schemas.microsoft.com/office/drawing/2014/main" xmlns="" id="{05E1C943-43C2-45EC-9F62-0A38D90A0B7F}"/>
              </a:ext>
            </a:extLst>
          </p:cNvPr>
          <p:cNvSpPr/>
          <p:nvPr userDrawn="1"/>
        </p:nvSpPr>
        <p:spPr>
          <a:xfrm>
            <a:off x="867966" y="5630648"/>
            <a:ext cx="10456068" cy="482200"/>
          </a:xfrm>
          <a:prstGeom prst="rect">
            <a:avLst/>
          </a:prstGeom>
          <a:solidFill>
            <a:srgbClr val="DAA16D"/>
          </a:solid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13">
            <a:extLst>
              <a:ext uri="{FF2B5EF4-FFF2-40B4-BE49-F238E27FC236}">
                <a16:creationId xmlns:a16="http://schemas.microsoft.com/office/drawing/2014/main" xmlns="" id="{E35B7810-C6CA-4B43-BF87-92A05633EE75}"/>
              </a:ext>
            </a:extLst>
          </p:cNvPr>
          <p:cNvPicPr>
            <a:picLocks noChangeAspect="1"/>
          </p:cNvPicPr>
          <p:nvPr userDrawn="1"/>
        </p:nvPicPr>
        <p:blipFill>
          <a:blip r:embed="rId3"/>
          <a:stretch>
            <a:fillRect/>
          </a:stretch>
        </p:blipFill>
        <p:spPr>
          <a:xfrm rot="8100000">
            <a:off x="1457379" y="5086237"/>
            <a:ext cx="971344" cy="972754"/>
          </a:xfrm>
          <a:prstGeom prst="rect">
            <a:avLst/>
          </a:prstGeom>
        </p:spPr>
      </p:pic>
      <p:sp>
        <p:nvSpPr>
          <p:cNvPr id="13" name="椭圆 14">
            <a:extLst>
              <a:ext uri="{FF2B5EF4-FFF2-40B4-BE49-F238E27FC236}">
                <a16:creationId xmlns:a16="http://schemas.microsoft.com/office/drawing/2014/main" xmlns="" id="{6047DAB5-B329-4A18-A0D9-69C5C3BD7D3C}"/>
              </a:ext>
            </a:extLst>
          </p:cNvPr>
          <p:cNvSpPr/>
          <p:nvPr userDrawn="1"/>
        </p:nvSpPr>
        <p:spPr>
          <a:xfrm>
            <a:off x="193568" y="344264"/>
            <a:ext cx="947231" cy="94723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9">
            <a:extLst>
              <a:ext uri="{FF2B5EF4-FFF2-40B4-BE49-F238E27FC236}">
                <a16:creationId xmlns:a16="http://schemas.microsoft.com/office/drawing/2014/main" xmlns="" id="{EACEA673-F397-42C2-840F-E109E4EC8730}"/>
              </a:ext>
            </a:extLst>
          </p:cNvPr>
          <p:cNvPicPr>
            <a:picLocks noChangeAspect="1"/>
          </p:cNvPicPr>
          <p:nvPr userDrawn="1"/>
        </p:nvPicPr>
        <p:blipFill>
          <a:blip r:embed="rId4"/>
          <a:stretch>
            <a:fillRect/>
          </a:stretch>
        </p:blipFill>
        <p:spPr>
          <a:xfrm rot="2700000">
            <a:off x="10352336" y="4602419"/>
            <a:ext cx="602779" cy="1767959"/>
          </a:xfrm>
          <a:prstGeom prst="rect">
            <a:avLst/>
          </a:prstGeom>
        </p:spPr>
      </p:pic>
      <p:pic>
        <p:nvPicPr>
          <p:cNvPr id="15" name="image 102">
            <a:extLst>
              <a:ext uri="{FF2B5EF4-FFF2-40B4-BE49-F238E27FC236}">
                <a16:creationId xmlns:a16="http://schemas.microsoft.com/office/drawing/2014/main" xmlns="" id="{8DFADF00-A5EA-4AA8-88EF-F98171658C84}"/>
              </a:ext>
            </a:extLst>
          </p:cNvPr>
          <p:cNvPicPr>
            <a:picLocks noChangeAspect="1"/>
          </p:cNvPicPr>
          <p:nvPr userDrawn="1"/>
        </p:nvPicPr>
        <p:blipFill>
          <a:blip r:embed="rId5"/>
          <a:srcRect/>
          <a:stretch>
            <a:fillRect/>
          </a:stretch>
        </p:blipFill>
        <p:spPr>
          <a:xfrm>
            <a:off x="11213302" y="343752"/>
            <a:ext cx="933436" cy="698048"/>
          </a:xfrm>
          <a:prstGeom prst="rect">
            <a:avLst/>
          </a:prstGeom>
        </p:spPr>
      </p:pic>
      <p:sp>
        <p:nvSpPr>
          <p:cNvPr id="16" name="椭圆 24">
            <a:extLst>
              <a:ext uri="{FF2B5EF4-FFF2-40B4-BE49-F238E27FC236}">
                <a16:creationId xmlns:a16="http://schemas.microsoft.com/office/drawing/2014/main" xmlns="" id="{EA6C425B-7238-4DD9-B228-6700E4407813}"/>
              </a:ext>
            </a:extLst>
          </p:cNvPr>
          <p:cNvSpPr/>
          <p:nvPr userDrawn="1"/>
        </p:nvSpPr>
        <p:spPr>
          <a:xfrm>
            <a:off x="11539852" y="750714"/>
            <a:ext cx="572351" cy="572351"/>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椭圆 36">
            <a:extLst>
              <a:ext uri="{FF2B5EF4-FFF2-40B4-BE49-F238E27FC236}">
                <a16:creationId xmlns:a16="http://schemas.microsoft.com/office/drawing/2014/main" xmlns="" id="{4EC2650B-0F3B-447D-83AA-A966A9988A02}"/>
              </a:ext>
            </a:extLst>
          </p:cNvPr>
          <p:cNvSpPr/>
          <p:nvPr userDrawn="1"/>
        </p:nvSpPr>
        <p:spPr>
          <a:xfrm>
            <a:off x="254897" y="6059218"/>
            <a:ext cx="572351" cy="572351"/>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椭圆 37">
            <a:extLst>
              <a:ext uri="{FF2B5EF4-FFF2-40B4-BE49-F238E27FC236}">
                <a16:creationId xmlns:a16="http://schemas.microsoft.com/office/drawing/2014/main" xmlns="" id="{481AEDB8-B1A6-4129-BC93-70B0544013BB}"/>
              </a:ext>
            </a:extLst>
          </p:cNvPr>
          <p:cNvSpPr/>
          <p:nvPr userDrawn="1"/>
        </p:nvSpPr>
        <p:spPr>
          <a:xfrm>
            <a:off x="689352" y="4237643"/>
            <a:ext cx="359356" cy="359356"/>
          </a:xfrm>
          <a:prstGeom prst="ellipse">
            <a:avLst/>
          </a:prstGeom>
          <a:solidFill>
            <a:schemeClr val="accent4">
              <a:lumMod val="40000"/>
              <a:lumOff val="6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9" name="组合 6">
            <a:extLst>
              <a:ext uri="{FF2B5EF4-FFF2-40B4-BE49-F238E27FC236}">
                <a16:creationId xmlns:a16="http://schemas.microsoft.com/office/drawing/2014/main" xmlns="" id="{A0BC39FD-4813-49FA-9DA6-0CF2EBE8656C}"/>
              </a:ext>
            </a:extLst>
          </p:cNvPr>
          <p:cNvGrpSpPr/>
          <p:nvPr userDrawn="1"/>
        </p:nvGrpSpPr>
        <p:grpSpPr>
          <a:xfrm>
            <a:off x="2843213" y="5216309"/>
            <a:ext cx="1014412" cy="414337"/>
            <a:chOff x="2843213" y="5216309"/>
            <a:chExt cx="1014412" cy="414337"/>
          </a:xfrm>
        </p:grpSpPr>
        <p:sp>
          <p:nvSpPr>
            <p:cNvPr id="20" name="圆角矩形 38">
              <a:extLst>
                <a:ext uri="{FF2B5EF4-FFF2-40B4-BE49-F238E27FC236}">
                  <a16:creationId xmlns:a16="http://schemas.microsoft.com/office/drawing/2014/main" xmlns="" id="{AA2D5A7F-B74D-494D-813D-6361C99C4569}"/>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1" name="圆角矩形 39">
              <a:extLst>
                <a:ext uri="{FF2B5EF4-FFF2-40B4-BE49-F238E27FC236}">
                  <a16:creationId xmlns:a16="http://schemas.microsoft.com/office/drawing/2014/main" xmlns="" id="{D7894BD1-88DD-4FC8-BCB6-2922907AA46A}"/>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2" name="圆角矩形 40">
            <a:extLst>
              <a:ext uri="{FF2B5EF4-FFF2-40B4-BE49-F238E27FC236}">
                <a16:creationId xmlns:a16="http://schemas.microsoft.com/office/drawing/2014/main" xmlns="" id="{3B8CAB01-2B7D-4D0B-9578-C612F98A27B9}"/>
              </a:ext>
            </a:extLst>
          </p:cNvPr>
          <p:cNvSpPr/>
          <p:nvPr userDrawn="1"/>
        </p:nvSpPr>
        <p:spPr>
          <a:xfrm>
            <a:off x="4064370" y="5437766"/>
            <a:ext cx="528638" cy="180000"/>
          </a:xfrm>
          <a:prstGeom prst="roundRect">
            <a:avLst/>
          </a:prstGeom>
          <a:solidFill>
            <a:schemeClr val="accent2">
              <a:lumMod val="20000"/>
              <a:lumOff val="8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3" name="圆角矩形 41">
            <a:extLst>
              <a:ext uri="{FF2B5EF4-FFF2-40B4-BE49-F238E27FC236}">
                <a16:creationId xmlns:a16="http://schemas.microsoft.com/office/drawing/2014/main" xmlns="" id="{0C186285-9E91-4691-86D3-E46A74193EC4}"/>
              </a:ext>
            </a:extLst>
          </p:cNvPr>
          <p:cNvSpPr/>
          <p:nvPr userDrawn="1"/>
        </p:nvSpPr>
        <p:spPr>
          <a:xfrm>
            <a:off x="4764458" y="5437766"/>
            <a:ext cx="528638" cy="180000"/>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圆角矩形 42">
            <a:extLst>
              <a:ext uri="{FF2B5EF4-FFF2-40B4-BE49-F238E27FC236}">
                <a16:creationId xmlns:a16="http://schemas.microsoft.com/office/drawing/2014/main" xmlns="" id="{A2705D01-A040-4E4A-883D-4BD5C29C021A}"/>
              </a:ext>
            </a:extLst>
          </p:cNvPr>
          <p:cNvSpPr/>
          <p:nvPr userDrawn="1"/>
        </p:nvSpPr>
        <p:spPr>
          <a:xfrm>
            <a:off x="8536358" y="5437766"/>
            <a:ext cx="528638" cy="180000"/>
          </a:xfrm>
          <a:prstGeom prst="roundRect">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椭圆 23">
            <a:extLst>
              <a:ext uri="{FF2B5EF4-FFF2-40B4-BE49-F238E27FC236}">
                <a16:creationId xmlns:a16="http://schemas.microsoft.com/office/drawing/2014/main" xmlns="" id="{9EEF6288-0955-47AE-970F-1BDC347335AB}"/>
              </a:ext>
            </a:extLst>
          </p:cNvPr>
          <p:cNvSpPr/>
          <p:nvPr userDrawn="1"/>
        </p:nvSpPr>
        <p:spPr>
          <a:xfrm>
            <a:off x="1864528" y="304122"/>
            <a:ext cx="359136" cy="359136"/>
          </a:xfrm>
          <a:prstGeom prst="ellipse">
            <a:avLst/>
          </a:prstGeom>
          <a:solidFill>
            <a:srgbClr val="BD9EE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8" name="椭圆 25">
            <a:extLst>
              <a:ext uri="{FF2B5EF4-FFF2-40B4-BE49-F238E27FC236}">
                <a16:creationId xmlns:a16="http://schemas.microsoft.com/office/drawing/2014/main" xmlns="" id="{88A16611-3149-4D32-ADB6-394BBDB68EAE}"/>
              </a:ext>
            </a:extLst>
          </p:cNvPr>
          <p:cNvSpPr/>
          <p:nvPr userDrawn="1"/>
        </p:nvSpPr>
        <p:spPr>
          <a:xfrm>
            <a:off x="10059219" y="483690"/>
            <a:ext cx="359136" cy="359136"/>
          </a:xfrm>
          <a:prstGeom prst="ellipse">
            <a:avLst/>
          </a:prstGeom>
          <a:solidFill>
            <a:srgbClr val="F99450"/>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400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5169E7-101B-7A09-2931-EA41C1A634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4A74DB15-7567-2F19-9DA4-805C5C1DE644}"/>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4/8/2025</a:t>
            </a:fld>
            <a:endParaRPr lang="en-US"/>
          </a:p>
        </p:txBody>
      </p:sp>
      <p:sp>
        <p:nvSpPr>
          <p:cNvPr id="4" name="Footer Placeholder 3">
            <a:extLst>
              <a:ext uri="{FF2B5EF4-FFF2-40B4-BE49-F238E27FC236}">
                <a16:creationId xmlns:a16="http://schemas.microsoft.com/office/drawing/2014/main" xmlns="" id="{EB1E4D25-6148-18E1-38A2-79A0B7183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261E9F7-1E46-BEE4-17F2-D13D25E7CB80}"/>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647622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FC0D99C-DDC1-3528-9F41-776ADC9FFDC3}"/>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4/8/2025</a:t>
            </a:fld>
            <a:endParaRPr lang="en-US"/>
          </a:p>
        </p:txBody>
      </p:sp>
      <p:sp>
        <p:nvSpPr>
          <p:cNvPr id="3" name="Footer Placeholder 2">
            <a:extLst>
              <a:ext uri="{FF2B5EF4-FFF2-40B4-BE49-F238E27FC236}">
                <a16:creationId xmlns:a16="http://schemas.microsoft.com/office/drawing/2014/main" xmlns="" id="{0FB7534E-FF0A-298B-6B55-2F216BD241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A6F37A7E-54F5-8E5A-5AE8-B01618EA458A}"/>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32039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635123-31D2-4B8A-10C5-3D2015B844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C56F87D-01E9-664B-7D3C-F44ED15DCD3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3F4662E-C3AF-212F-AF04-24B4153AD21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8D826D3-C272-B1D9-018D-3D383E5AB81C}"/>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4/8/2025</a:t>
            </a:fld>
            <a:endParaRPr lang="en-US"/>
          </a:p>
        </p:txBody>
      </p:sp>
      <p:sp>
        <p:nvSpPr>
          <p:cNvPr id="6" name="Footer Placeholder 5">
            <a:extLst>
              <a:ext uri="{FF2B5EF4-FFF2-40B4-BE49-F238E27FC236}">
                <a16:creationId xmlns:a16="http://schemas.microsoft.com/office/drawing/2014/main" xmlns="" id="{5E83C26F-93CE-FB49-6875-8018F36B3E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8D03A06-D914-9D8F-861A-7813A8BDFF2B}"/>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15830655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D9EA06-997C-E02B-532D-0001022C698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020138F-D581-C7B9-CA37-8B8DF4573D9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1DCD620-2D76-4F7B-7CFE-C7AE2EA5604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0E39216-F502-8F58-4075-89A21799CFFB}"/>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4/8/2025</a:t>
            </a:fld>
            <a:endParaRPr lang="en-US"/>
          </a:p>
        </p:txBody>
      </p:sp>
      <p:sp>
        <p:nvSpPr>
          <p:cNvPr id="6" name="Footer Placeholder 5">
            <a:extLst>
              <a:ext uri="{FF2B5EF4-FFF2-40B4-BE49-F238E27FC236}">
                <a16:creationId xmlns:a16="http://schemas.microsoft.com/office/drawing/2014/main" xmlns="" id="{7C8AB817-EC74-9C61-6AB2-8104220045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D6BE123-C511-C357-533B-697A364F4BB7}"/>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392094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DE50AD-4475-E58D-C5CC-5439D17E5F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F84051A-BC5A-49CD-996B-3EA7CA8D7D9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DAA3E4E-61C4-97BF-76F0-7E943C23AB29}"/>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4/8/2025</a:t>
            </a:fld>
            <a:endParaRPr lang="en-US"/>
          </a:p>
        </p:txBody>
      </p:sp>
      <p:sp>
        <p:nvSpPr>
          <p:cNvPr id="5" name="Footer Placeholder 4">
            <a:extLst>
              <a:ext uri="{FF2B5EF4-FFF2-40B4-BE49-F238E27FC236}">
                <a16:creationId xmlns:a16="http://schemas.microsoft.com/office/drawing/2014/main" xmlns="" id="{B878E6A9-3C67-FA11-0220-02FF2312A4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6B87E4B5-2559-1EE6-923E-A5D3935075B7}"/>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617341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44C400C-FB21-C68A-96AD-116D1B6D8F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9BFBD95-E035-E492-BE72-FA7B7E5FBD9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7B7A4B-8D18-2064-76D7-01710B7EB6A2}"/>
              </a:ext>
            </a:extLst>
          </p:cNvPr>
          <p:cNvSpPr>
            <a:spLocks noGrp="1"/>
          </p:cNvSpPr>
          <p:nvPr>
            <p:ph type="dt" sz="half" idx="10"/>
          </p:nvPr>
        </p:nvSpPr>
        <p:spPr>
          <a:xfrm>
            <a:off x="838200" y="6356350"/>
            <a:ext cx="2743200" cy="365125"/>
          </a:xfrm>
          <a:prstGeom prst="rect">
            <a:avLst/>
          </a:prstGeom>
        </p:spPr>
        <p:txBody>
          <a:bodyPr/>
          <a:lstStyle/>
          <a:p>
            <a:fld id="{8611581C-E20F-47C6-81AB-D12F03711A40}" type="datetimeFigureOut">
              <a:rPr lang="en-US" smtClean="0"/>
              <a:t>4/8/2025</a:t>
            </a:fld>
            <a:endParaRPr lang="en-US"/>
          </a:p>
        </p:txBody>
      </p:sp>
      <p:sp>
        <p:nvSpPr>
          <p:cNvPr id="5" name="Footer Placeholder 4">
            <a:extLst>
              <a:ext uri="{FF2B5EF4-FFF2-40B4-BE49-F238E27FC236}">
                <a16:creationId xmlns:a16="http://schemas.microsoft.com/office/drawing/2014/main" xmlns="" id="{067493F0-945D-CBEF-00E0-130BCB4246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2F32077-2F1B-EBCA-B4CE-7F78AC0814C3}"/>
              </a:ext>
            </a:extLst>
          </p:cNvPr>
          <p:cNvSpPr>
            <a:spLocks noGrp="1"/>
          </p:cNvSpPr>
          <p:nvPr>
            <p:ph type="sldNum" sz="quarter" idx="12"/>
          </p:nvPr>
        </p:nvSpPr>
        <p:spPr>
          <a:xfrm>
            <a:off x="8610600" y="6356350"/>
            <a:ext cx="2743200" cy="365125"/>
          </a:xfrm>
          <a:prstGeom prst="rect">
            <a:avLst/>
          </a:prstGeom>
        </p:spPr>
        <p:txBody>
          <a:bodyPr/>
          <a:lstStyle/>
          <a:p>
            <a:fld id="{C56CFFFB-7406-4050-8FC9-8990A12FB966}" type="slidenum">
              <a:rPr lang="en-US" smtClean="0"/>
              <a:t>‹#›</a:t>
            </a:fld>
            <a:endParaRPr lang="en-US"/>
          </a:p>
        </p:txBody>
      </p:sp>
    </p:spTree>
    <p:extLst>
      <p:ext uri="{BB962C8B-B14F-4D97-AF65-F5344CB8AC3E}">
        <p14:creationId xmlns:p14="http://schemas.microsoft.com/office/powerpoint/2010/main" val="29649435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070825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944672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629282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246119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4" name="Picture 3" descr="A room with red chairs and a table&#10;&#10;Description automatically generated">
            <a:extLst>
              <a:ext uri="{FF2B5EF4-FFF2-40B4-BE49-F238E27FC236}">
                <a16:creationId xmlns:a16="http://schemas.microsoft.com/office/drawing/2014/main" xmlns="" id="{912E58ED-CAB9-835B-0F36-F7886FDC63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5" name="Hình chữ nhật: Góc Tròn 6">
            <a:extLst>
              <a:ext uri="{FF2B5EF4-FFF2-40B4-BE49-F238E27FC236}">
                <a16:creationId xmlns:a16="http://schemas.microsoft.com/office/drawing/2014/main" xmlns="" id="{3164EB0B-A2B1-FE35-28C5-663C7AB91353}"/>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521485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973807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0658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63119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412431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1327185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246674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ea typeface="思源黑体 CN"/>
              <a:cs typeface="+mn-cs"/>
            </a:endParaRPr>
          </a:p>
        </p:txBody>
      </p:sp>
    </p:spTree>
    <p:extLst>
      <p:ext uri="{BB962C8B-B14F-4D97-AF65-F5344CB8AC3E}">
        <p14:creationId xmlns:p14="http://schemas.microsoft.com/office/powerpoint/2010/main" val="3168516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10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856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345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22A9BE9-7F72-794D-9F3C-9A8FE2E8F6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xmlns="" id="{13AC6F02-871E-DE47-AC93-1CD134CED5F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p>
        </p:txBody>
      </p:sp>
      <p:sp>
        <p:nvSpPr>
          <p:cNvPr id="4" name="日期占位符 3">
            <a:extLst>
              <a:ext uri="{FF2B5EF4-FFF2-40B4-BE49-F238E27FC236}">
                <a16:creationId xmlns:a16="http://schemas.microsoft.com/office/drawing/2014/main" xmlns="" id="{1C55CEBD-7C39-394B-A99F-80554FC46B49}"/>
              </a:ext>
            </a:extLst>
          </p:cNvPr>
          <p:cNvSpPr>
            <a:spLocks noGrp="1"/>
          </p:cNvSpPr>
          <p:nvPr>
            <p:ph type="dt" sz="half" idx="10"/>
          </p:nvPr>
        </p:nvSpPr>
        <p:spPr>
          <a:xfrm>
            <a:off x="838200" y="6356350"/>
            <a:ext cx="2743200" cy="365125"/>
          </a:xfrm>
          <a:prstGeom prst="rect">
            <a:avLst/>
          </a:prstGeom>
        </p:spPr>
        <p:txBody>
          <a:bodyPr/>
          <a:lstStyle/>
          <a:p>
            <a:fld id="{84B79D43-DAE6-0F47-A9C1-04982654FBFB}" type="datetimeFigureOut">
              <a:rPr kumimoji="1" lang="zh-CN" altLang="en-US" smtClean="0"/>
              <a:t>2025/4/8</a:t>
            </a:fld>
            <a:endParaRPr kumimoji="1" lang="zh-CN" altLang="en-US"/>
          </a:p>
        </p:txBody>
      </p:sp>
      <p:sp>
        <p:nvSpPr>
          <p:cNvPr id="5" name="页脚占位符 4">
            <a:extLst>
              <a:ext uri="{FF2B5EF4-FFF2-40B4-BE49-F238E27FC236}">
                <a16:creationId xmlns:a16="http://schemas.microsoft.com/office/drawing/2014/main" xmlns="" id="{AB24BB0A-6CBD-2E41-ACC7-D29880DA3BBB}"/>
              </a:ext>
            </a:extLst>
          </p:cNvPr>
          <p:cNvSpPr>
            <a:spLocks noGrp="1"/>
          </p:cNvSpPr>
          <p:nvPr>
            <p:ph type="ftr" sz="quarter" idx="11"/>
          </p:nvPr>
        </p:nvSpPr>
        <p:spPr>
          <a:xfrm>
            <a:off x="4038600" y="6356350"/>
            <a:ext cx="4114800" cy="365125"/>
          </a:xfrm>
          <a:prstGeom prst="rect">
            <a:avLst/>
          </a:prstGeom>
        </p:spPr>
        <p:txBody>
          <a:bodyPr/>
          <a:lstStyle/>
          <a:p>
            <a:endParaRPr kumimoji="1" lang="zh-CN" altLang="en-US"/>
          </a:p>
        </p:txBody>
      </p:sp>
      <p:sp>
        <p:nvSpPr>
          <p:cNvPr id="6" name="灯片编号占位符 5">
            <a:extLst>
              <a:ext uri="{FF2B5EF4-FFF2-40B4-BE49-F238E27FC236}">
                <a16:creationId xmlns:a16="http://schemas.microsoft.com/office/drawing/2014/main" xmlns="" id="{0CDC3A08-879E-9449-ADFD-682ABDEB913D}"/>
              </a:ext>
            </a:extLst>
          </p:cNvPr>
          <p:cNvSpPr>
            <a:spLocks noGrp="1"/>
          </p:cNvSpPr>
          <p:nvPr>
            <p:ph type="sldNum" sz="quarter" idx="12"/>
          </p:nvPr>
        </p:nvSpPr>
        <p:spPr>
          <a:xfrm>
            <a:off x="8610600" y="6356350"/>
            <a:ext cx="2743200" cy="365125"/>
          </a:xfrm>
          <a:prstGeom prst="rect">
            <a:avLst/>
          </a:prstGeom>
        </p:spPr>
        <p:txBody>
          <a:bodyPr/>
          <a:lstStyle/>
          <a:p>
            <a:fld id="{EEF17B97-31AA-F046-A2B1-CB7B8C901C9E}" type="slidenum">
              <a:rPr kumimoji="1" lang="zh-CN" altLang="en-US" smtClean="0"/>
              <a:t>‹#›</a:t>
            </a:fld>
            <a:endParaRPr kumimoji="1" lang="zh-CN" altLang="en-US"/>
          </a:p>
        </p:txBody>
      </p:sp>
      <p:pic>
        <p:nvPicPr>
          <p:cNvPr id="8" name="bkgr 2">
            <a:extLst>
              <a:ext uri="{FF2B5EF4-FFF2-40B4-BE49-F238E27FC236}">
                <a16:creationId xmlns:a16="http://schemas.microsoft.com/office/drawing/2014/main" xmlns="" id="{38AC285F-500F-4823-9925-F5126EFF53E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643"/>
          <a:stretch/>
        </p:blipFill>
        <p:spPr>
          <a:xfrm>
            <a:off x="0" y="0"/>
            <a:ext cx="12192000" cy="6858000"/>
          </a:xfrm>
          <a:prstGeom prst="rect">
            <a:avLst/>
          </a:prstGeom>
        </p:spPr>
      </p:pic>
      <p:pic>
        <p:nvPicPr>
          <p:cNvPr id="9" name="bkgr 3">
            <a:extLst>
              <a:ext uri="{FF2B5EF4-FFF2-40B4-BE49-F238E27FC236}">
                <a16:creationId xmlns:a16="http://schemas.microsoft.com/office/drawing/2014/main" xmlns="" id="{18D8E4D1-5BEA-47FB-B6B1-77140B0ACF5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350" y="1616715"/>
            <a:ext cx="12191999" cy="3967171"/>
          </a:xfrm>
          <a:prstGeom prst="rect">
            <a:avLst/>
          </a:prstGeom>
        </p:spPr>
      </p:pic>
      <p:pic>
        <p:nvPicPr>
          <p:cNvPr id="10" name="Mây 3">
            <a:extLst>
              <a:ext uri="{FF2B5EF4-FFF2-40B4-BE49-F238E27FC236}">
                <a16:creationId xmlns:a16="http://schemas.microsoft.com/office/drawing/2014/main" xmlns="" id="{CF296135-D4DF-40CF-91AE-3DDE6EC7F5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11" name="Mặt trời">
            <a:extLst>
              <a:ext uri="{FF2B5EF4-FFF2-40B4-BE49-F238E27FC236}">
                <a16:creationId xmlns:a16="http://schemas.microsoft.com/office/drawing/2014/main" xmlns="" id="{C82272DC-9AE7-4F8A-9DBC-18B437E63E7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12" name="Bảng">
            <a:extLst>
              <a:ext uri="{FF2B5EF4-FFF2-40B4-BE49-F238E27FC236}">
                <a16:creationId xmlns:a16="http://schemas.microsoft.com/office/drawing/2014/main" xmlns="" id="{AE27FC4A-F65E-4234-B487-16E04BB5CC3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133931" y="1223058"/>
            <a:ext cx="7924136" cy="4570649"/>
          </a:xfrm>
          <a:prstGeom prst="rect">
            <a:avLst/>
          </a:prstGeom>
        </p:spPr>
      </p:pic>
      <p:pic>
        <p:nvPicPr>
          <p:cNvPr id="13" name="bkgr 1">
            <a:extLst>
              <a:ext uri="{FF2B5EF4-FFF2-40B4-BE49-F238E27FC236}">
                <a16:creationId xmlns:a16="http://schemas.microsoft.com/office/drawing/2014/main" xmlns="" id="{7E0198F7-54A5-4EEC-BF47-E179621E7BC6}"/>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1" b="-247"/>
          <a:stretch/>
        </p:blipFill>
        <p:spPr>
          <a:xfrm>
            <a:off x="0" y="4806595"/>
            <a:ext cx="12192000" cy="2081605"/>
          </a:xfrm>
          <a:prstGeom prst="rect">
            <a:avLst/>
          </a:prstGeom>
        </p:spPr>
      </p:pic>
      <p:pic>
        <p:nvPicPr>
          <p:cNvPr id="14" name="bóng bay 1">
            <a:extLst>
              <a:ext uri="{FF2B5EF4-FFF2-40B4-BE49-F238E27FC236}">
                <a16:creationId xmlns:a16="http://schemas.microsoft.com/office/drawing/2014/main" xmlns="" id="{8F885F34-4254-40BD-92C3-F7D80F1CB3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5" name="bóng bay 2">
            <a:extLst>
              <a:ext uri="{FF2B5EF4-FFF2-40B4-BE49-F238E27FC236}">
                <a16:creationId xmlns:a16="http://schemas.microsoft.com/office/drawing/2014/main" xmlns="" id="{F2C01B6A-0FD4-4BBC-85EC-F4BAAEE6ED7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6" name="bóng bay 3">
            <a:extLst>
              <a:ext uri="{FF2B5EF4-FFF2-40B4-BE49-F238E27FC236}">
                <a16:creationId xmlns:a16="http://schemas.microsoft.com/office/drawing/2014/main" xmlns="" id="{B9E1856F-AF55-4383-B3EA-76E97E7507B1}"/>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a:extLst>
              <a:ext uri="{FF2B5EF4-FFF2-40B4-BE49-F238E27FC236}">
                <a16:creationId xmlns:a16="http://schemas.microsoft.com/office/drawing/2014/main" xmlns="" id="{0D410B0F-A90E-4663-98EB-8ABEA4FE8C72}"/>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18" name="Mây 1">
            <a:extLst>
              <a:ext uri="{FF2B5EF4-FFF2-40B4-BE49-F238E27FC236}">
                <a16:creationId xmlns:a16="http://schemas.microsoft.com/office/drawing/2014/main" xmlns="" id="{5A1E536F-40A7-4C4A-B8A2-B0B8687C6FD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a:extLst>
              <a:ext uri="{FF2B5EF4-FFF2-40B4-BE49-F238E27FC236}">
                <a16:creationId xmlns:a16="http://schemas.microsoft.com/office/drawing/2014/main" xmlns="" id="{828C202E-19A0-4E74-A687-352B4AF94DC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0" name="Mây 4">
            <a:extLst>
              <a:ext uri="{FF2B5EF4-FFF2-40B4-BE49-F238E27FC236}">
                <a16:creationId xmlns:a16="http://schemas.microsoft.com/office/drawing/2014/main" xmlns="" id="{39F10DAD-11CB-4B17-AB39-528CA599F5E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Tree>
    <p:extLst>
      <p:ext uri="{BB962C8B-B14F-4D97-AF65-F5344CB8AC3E}">
        <p14:creationId xmlns:p14="http://schemas.microsoft.com/office/powerpoint/2010/main" val="39428101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0094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090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710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49D6F7-E3E5-4302-97E8-4E7075DC6F1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2025/4/8</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p:cNvSpPr>
            <a:spLocks noGrp="1"/>
          </p:cNvSpPr>
          <p:nvPr>
            <p:ph type="ftr" sz="quarter" idx="11"/>
          </p:nvPr>
        </p:nvSpPr>
        <p:spPr>
          <a:xfrm>
            <a:off x="3878943" y="7154636"/>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421C0B-D210-49EC-B248-009FF4347C71}"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8167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104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90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395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614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549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73007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3">
            <a:extLst>
              <a:ext uri="{FF2B5EF4-FFF2-40B4-BE49-F238E27FC236}">
                <a16:creationId xmlns:a16="http://schemas.microsoft.com/office/drawing/2014/main" xmlns="" id="{D7E4988E-D4F8-4DC0-B9CC-BB4B7F36BEB4}"/>
              </a:ext>
            </a:extLst>
          </p:cNvPr>
          <p:cNvPicPr>
            <a:picLocks noChangeAspect="1"/>
          </p:cNvPicPr>
          <p:nvPr userDrawn="1"/>
        </p:nvPicPr>
        <p:blipFill rotWithShape="1">
          <a:blip r:embed="rId2"/>
          <a:srcRect l="626" t="832" r="626" b="1028"/>
          <a:stretch>
            <a:fillRect/>
          </a:stretch>
        </p:blipFill>
        <p:spPr>
          <a:xfrm>
            <a:off x="-27444" y="0"/>
            <a:ext cx="12219444" cy="6857999"/>
          </a:xfrm>
          <a:prstGeom prst="rect">
            <a:avLst/>
          </a:prstGeom>
        </p:spPr>
      </p:pic>
      <p:pic>
        <p:nvPicPr>
          <p:cNvPr id="2" name="Picture 1" descr="A room with red chairs and a table&#10;&#10;Description automatically generated">
            <a:extLst>
              <a:ext uri="{FF2B5EF4-FFF2-40B4-BE49-F238E27FC236}">
                <a16:creationId xmlns:a16="http://schemas.microsoft.com/office/drawing/2014/main" xmlns="" id="{996DF88C-5C6F-C285-5F95-BC6E5B51F18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812" b="7814"/>
          <a:stretch/>
        </p:blipFill>
        <p:spPr>
          <a:xfrm>
            <a:off x="-1" y="10671"/>
            <a:ext cx="12192000" cy="6858000"/>
          </a:xfrm>
          <a:prstGeom prst="rect">
            <a:avLst/>
          </a:prstGeom>
        </p:spPr>
      </p:pic>
      <p:sp>
        <p:nvSpPr>
          <p:cNvPr id="3" name="Hình chữ nhật: Góc Tròn 6">
            <a:extLst>
              <a:ext uri="{FF2B5EF4-FFF2-40B4-BE49-F238E27FC236}">
                <a16:creationId xmlns:a16="http://schemas.microsoft.com/office/drawing/2014/main" xmlns="" id="{58B894DC-7341-7733-6068-96ED19C79950}"/>
              </a:ext>
            </a:extLst>
          </p:cNvPr>
          <p:cNvSpPr/>
          <p:nvPr userDrawn="1"/>
        </p:nvSpPr>
        <p:spPr>
          <a:xfrm>
            <a:off x="258526" y="441353"/>
            <a:ext cx="11674947" cy="5975293"/>
          </a:xfrm>
          <a:custGeom>
            <a:avLst/>
            <a:gdLst>
              <a:gd name="connsiteX0" fmla="*/ 0 w 11674947"/>
              <a:gd name="connsiteY0" fmla="*/ 995902 h 5975293"/>
              <a:gd name="connsiteX1" fmla="*/ 995902 w 11674947"/>
              <a:gd name="connsiteY1" fmla="*/ 0 h 5975293"/>
              <a:gd name="connsiteX2" fmla="*/ 10679045 w 11674947"/>
              <a:gd name="connsiteY2" fmla="*/ 0 h 5975293"/>
              <a:gd name="connsiteX3" fmla="*/ 11674947 w 11674947"/>
              <a:gd name="connsiteY3" fmla="*/ 995902 h 5975293"/>
              <a:gd name="connsiteX4" fmla="*/ 11674947 w 11674947"/>
              <a:gd name="connsiteY4" fmla="*/ 4979391 h 5975293"/>
              <a:gd name="connsiteX5" fmla="*/ 10679045 w 11674947"/>
              <a:gd name="connsiteY5" fmla="*/ 5975293 h 5975293"/>
              <a:gd name="connsiteX6" fmla="*/ 995902 w 11674947"/>
              <a:gd name="connsiteY6" fmla="*/ 5975293 h 5975293"/>
              <a:gd name="connsiteX7" fmla="*/ 0 w 11674947"/>
              <a:gd name="connsiteY7" fmla="*/ 4979391 h 5975293"/>
              <a:gd name="connsiteX8" fmla="*/ 0 w 11674947"/>
              <a:gd name="connsiteY8" fmla="*/ 995902 h 5975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74947" h="5975293" fill="none" extrusionOk="0">
                <a:moveTo>
                  <a:pt x="0" y="995902"/>
                </a:moveTo>
                <a:cubicBezTo>
                  <a:pt x="-16575" y="446912"/>
                  <a:pt x="440155" y="32516"/>
                  <a:pt x="995902" y="0"/>
                </a:cubicBezTo>
                <a:cubicBezTo>
                  <a:pt x="3690596" y="77600"/>
                  <a:pt x="7253067" y="-27269"/>
                  <a:pt x="10679045" y="0"/>
                </a:cubicBezTo>
                <a:cubicBezTo>
                  <a:pt x="11253977" y="-32862"/>
                  <a:pt x="11761394" y="471330"/>
                  <a:pt x="11674947" y="995902"/>
                </a:cubicBezTo>
                <a:cubicBezTo>
                  <a:pt x="11783947" y="2397690"/>
                  <a:pt x="11596738" y="3662954"/>
                  <a:pt x="11674947" y="4979391"/>
                </a:cubicBezTo>
                <a:cubicBezTo>
                  <a:pt x="11663643" y="5524990"/>
                  <a:pt x="11205994" y="5985468"/>
                  <a:pt x="10679045" y="5975293"/>
                </a:cubicBezTo>
                <a:cubicBezTo>
                  <a:pt x="6370997" y="6024470"/>
                  <a:pt x="3594674" y="5852591"/>
                  <a:pt x="995902" y="5975293"/>
                </a:cubicBezTo>
                <a:cubicBezTo>
                  <a:pt x="432216" y="6080238"/>
                  <a:pt x="-17011" y="5544059"/>
                  <a:pt x="0" y="4979391"/>
                </a:cubicBezTo>
                <a:cubicBezTo>
                  <a:pt x="47022" y="4427705"/>
                  <a:pt x="104569" y="2451177"/>
                  <a:pt x="0" y="995902"/>
                </a:cubicBezTo>
                <a:close/>
              </a:path>
              <a:path w="11674947" h="5975293" stroke="0" extrusionOk="0">
                <a:moveTo>
                  <a:pt x="0" y="995902"/>
                </a:moveTo>
                <a:cubicBezTo>
                  <a:pt x="47848" y="440412"/>
                  <a:pt x="463615" y="-1183"/>
                  <a:pt x="995902" y="0"/>
                </a:cubicBezTo>
                <a:cubicBezTo>
                  <a:pt x="2792397" y="-129276"/>
                  <a:pt x="8989639" y="-77778"/>
                  <a:pt x="10679045" y="0"/>
                </a:cubicBezTo>
                <a:cubicBezTo>
                  <a:pt x="11212011" y="-54371"/>
                  <a:pt x="11659893" y="532685"/>
                  <a:pt x="11674947" y="995902"/>
                </a:cubicBezTo>
                <a:cubicBezTo>
                  <a:pt x="11756546" y="2800928"/>
                  <a:pt x="11829247" y="4135354"/>
                  <a:pt x="11674947" y="4979391"/>
                </a:cubicBezTo>
                <a:cubicBezTo>
                  <a:pt x="11706204" y="5595331"/>
                  <a:pt x="11151115" y="6001785"/>
                  <a:pt x="10679045" y="5975293"/>
                </a:cubicBezTo>
                <a:cubicBezTo>
                  <a:pt x="7482711" y="6019513"/>
                  <a:pt x="4570297" y="5945911"/>
                  <a:pt x="995902" y="5975293"/>
                </a:cubicBezTo>
                <a:cubicBezTo>
                  <a:pt x="420294" y="5876981"/>
                  <a:pt x="-33935" y="5521569"/>
                  <a:pt x="0" y="4979391"/>
                </a:cubicBezTo>
                <a:cubicBezTo>
                  <a:pt x="-159954" y="3332657"/>
                  <a:pt x="22140" y="1403005"/>
                  <a:pt x="0" y="995902"/>
                </a:cubicBezTo>
                <a:close/>
              </a:path>
            </a:pathLst>
          </a:custGeom>
          <a:solidFill>
            <a:schemeClr val="bg1"/>
          </a:solidFill>
          <a:ln w="76200">
            <a:solidFill>
              <a:schemeClr val="accent5">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236505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image 101">
            <a:extLst>
              <a:ext uri="{FF2B5EF4-FFF2-40B4-BE49-F238E27FC236}">
                <a16:creationId xmlns:a16="http://schemas.microsoft.com/office/drawing/2014/main" xmlns="" id="{D514E436-AC77-4C62-A470-F269B0762545}"/>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2" name="矩形 2">
            <a:extLst>
              <a:ext uri="{FF2B5EF4-FFF2-40B4-BE49-F238E27FC236}">
                <a16:creationId xmlns:a16="http://schemas.microsoft.com/office/drawing/2014/main" xmlns="" id="{85267853-B155-4C5A-B17D-13C99003FA45}"/>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4">
            <a:extLst>
              <a:ext uri="{FF2B5EF4-FFF2-40B4-BE49-F238E27FC236}">
                <a16:creationId xmlns:a16="http://schemas.microsoft.com/office/drawing/2014/main" xmlns="" id="{EAE8A449-7A3F-40C5-B305-E2A28C9FD942}"/>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任意形状 6">
            <a:extLst>
              <a:ext uri="{FF2B5EF4-FFF2-40B4-BE49-F238E27FC236}">
                <a16:creationId xmlns:a16="http://schemas.microsoft.com/office/drawing/2014/main" xmlns="" id="{61A8C16D-6509-4108-98A5-625CBDF5F070}"/>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 name="椭圆 7">
            <a:extLst>
              <a:ext uri="{FF2B5EF4-FFF2-40B4-BE49-F238E27FC236}">
                <a16:creationId xmlns:a16="http://schemas.microsoft.com/office/drawing/2014/main" xmlns="" id="{F3B873EF-BA25-43F8-B507-68795F3111ED}"/>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6" name="图片 8">
            <a:extLst>
              <a:ext uri="{FF2B5EF4-FFF2-40B4-BE49-F238E27FC236}">
                <a16:creationId xmlns:a16="http://schemas.microsoft.com/office/drawing/2014/main" xmlns="" id="{1F61594D-16F0-4C27-A22F-50D3F1414045}"/>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7" name="椭圆 9">
            <a:extLst>
              <a:ext uri="{FF2B5EF4-FFF2-40B4-BE49-F238E27FC236}">
                <a16:creationId xmlns:a16="http://schemas.microsoft.com/office/drawing/2014/main" xmlns="" id="{B20D4855-2AE0-48EF-9542-73C2EC19F99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174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image 101">
            <a:extLst>
              <a:ext uri="{FF2B5EF4-FFF2-40B4-BE49-F238E27FC236}">
                <a16:creationId xmlns:a16="http://schemas.microsoft.com/office/drawing/2014/main" xmlns="" id="{1094CE54-B4B3-4C76-B9C9-971ECB34C24E}"/>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8" name="矩形 2">
            <a:extLst>
              <a:ext uri="{FF2B5EF4-FFF2-40B4-BE49-F238E27FC236}">
                <a16:creationId xmlns:a16="http://schemas.microsoft.com/office/drawing/2014/main" xmlns="" id="{05B45BC2-AFD2-4521-86C7-28EA6A142BF8}"/>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9" name="椭圆 4">
            <a:extLst>
              <a:ext uri="{FF2B5EF4-FFF2-40B4-BE49-F238E27FC236}">
                <a16:creationId xmlns:a16="http://schemas.microsoft.com/office/drawing/2014/main" xmlns="" id="{73E6612B-E6CF-431F-83A1-B242A79A465C}"/>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任意形状 6">
            <a:extLst>
              <a:ext uri="{FF2B5EF4-FFF2-40B4-BE49-F238E27FC236}">
                <a16:creationId xmlns:a16="http://schemas.microsoft.com/office/drawing/2014/main" xmlns="" id="{9B231B91-9FD3-46F5-8DB9-BCC8C6F58B0F}"/>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7">
            <a:extLst>
              <a:ext uri="{FF2B5EF4-FFF2-40B4-BE49-F238E27FC236}">
                <a16:creationId xmlns:a16="http://schemas.microsoft.com/office/drawing/2014/main" xmlns="" id="{75059DDB-9C2F-46FF-9EF1-50E22BC24E2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图片 8">
            <a:extLst>
              <a:ext uri="{FF2B5EF4-FFF2-40B4-BE49-F238E27FC236}">
                <a16:creationId xmlns:a16="http://schemas.microsoft.com/office/drawing/2014/main" xmlns="" id="{A8997046-CAE6-4B59-8DDF-0EFAE5413AFB}"/>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3" name="椭圆 9">
            <a:extLst>
              <a:ext uri="{FF2B5EF4-FFF2-40B4-BE49-F238E27FC236}">
                <a16:creationId xmlns:a16="http://schemas.microsoft.com/office/drawing/2014/main" xmlns="" id="{BE790CA5-EC6C-4F0B-B555-50D8033BE031}"/>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 name="Rectangle 13">
            <a:extLst>
              <a:ext uri="{FF2B5EF4-FFF2-40B4-BE49-F238E27FC236}">
                <a16:creationId xmlns:a16="http://schemas.microsoft.com/office/drawing/2014/main" xmlns="" id="{8D193922-661E-4324-B921-1DB8F942A2A9}"/>
              </a:ext>
            </a:extLst>
          </p:cNvPr>
          <p:cNvSpPr/>
          <p:nvPr userDrawn="1"/>
        </p:nvSpPr>
        <p:spPr>
          <a:xfrm rot="219724">
            <a:off x="4477184" y="1157469"/>
            <a:ext cx="6008783" cy="4661425"/>
          </a:xfrm>
          <a:prstGeom prst="rect">
            <a:avLst/>
          </a:prstGeom>
          <a:solidFill>
            <a:srgbClr val="7030A0">
              <a:alpha val="50000"/>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xmlns="" id="{0FE6874E-118B-4078-BE60-91865D019286}"/>
              </a:ext>
            </a:extLst>
          </p:cNvPr>
          <p:cNvSpPr/>
          <p:nvPr userDrawn="1"/>
        </p:nvSpPr>
        <p:spPr>
          <a:xfrm rot="2471267">
            <a:off x="9030857" y="1477608"/>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xmlns="" id="{8E6DDB6A-D1EC-44AC-A42F-3D5C776DEBE6}"/>
              </a:ext>
            </a:extLst>
          </p:cNvPr>
          <p:cNvSpPr/>
          <p:nvPr userDrawn="1"/>
        </p:nvSpPr>
        <p:spPr>
          <a:xfrm rot="20410169">
            <a:off x="4016052" y="1064033"/>
            <a:ext cx="2397502" cy="4953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xmlns="" id="{83A11163-4540-4661-A7E2-7E02DE00886F}"/>
              </a:ext>
            </a:extLst>
          </p:cNvPr>
          <p:cNvSpPr txBox="1"/>
          <p:nvPr userDrawn="1"/>
        </p:nvSpPr>
        <p:spPr>
          <a:xfrm>
            <a:off x="5353380" y="198271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7030A0"/>
                </a:solidFill>
                <a:effectLst>
                  <a:outerShdw blurRad="50800" dist="38100" dir="8100000" algn="tr" rotWithShape="0">
                    <a:prstClr val="black">
                      <a:alpha val="40000"/>
                    </a:prstClr>
                  </a:outerShdw>
                </a:effectLst>
                <a:uLnTx/>
                <a:uFillTx/>
                <a:latin typeface="Arial" panose="020B0604020202020204"/>
                <a:ea typeface="+mn-ea"/>
                <a:cs typeface="+mn-cs"/>
              </a:rPr>
              <a:t>LUYỆN TẬP</a:t>
            </a:r>
          </a:p>
        </p:txBody>
      </p:sp>
      <p:pic>
        <p:nvPicPr>
          <p:cNvPr id="18" name="Picture 17" descr="A close-up of a map&#10;&#10;Description automatically generated with low confidence">
            <a:extLst>
              <a:ext uri="{FF2B5EF4-FFF2-40B4-BE49-F238E27FC236}">
                <a16:creationId xmlns:a16="http://schemas.microsoft.com/office/drawing/2014/main" xmlns="" id="{EC3B8C2B-5D7C-48F2-8FC7-FE45F136AC3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74337" y="1150962"/>
            <a:ext cx="1481296" cy="4904737"/>
          </a:xfrm>
          <a:prstGeom prst="rect">
            <a:avLst/>
          </a:prstGeom>
        </p:spPr>
      </p:pic>
      <p:sp>
        <p:nvSpPr>
          <p:cNvPr id="19" name="TextBox 18">
            <a:extLst>
              <a:ext uri="{FF2B5EF4-FFF2-40B4-BE49-F238E27FC236}">
                <a16:creationId xmlns:a16="http://schemas.microsoft.com/office/drawing/2014/main" xmlns="" id="{4D616774-3438-47D7-81AB-B40EEBD5818D}"/>
              </a:ext>
            </a:extLst>
          </p:cNvPr>
          <p:cNvSpPr txBox="1"/>
          <p:nvPr userDrawn="1"/>
        </p:nvSpPr>
        <p:spPr>
          <a:xfrm>
            <a:off x="7320632" y="6524284"/>
            <a:ext cx="3249397" cy="276999"/>
          </a:xfrm>
          <a:prstGeom prst="rect">
            <a:avLst/>
          </a:prstGeom>
          <a:noFill/>
        </p:spPr>
        <p:txBody>
          <a:bodyPr wrap="square">
            <a:spAutoFit/>
          </a:bodyPr>
          <a:lstStyle/>
          <a:p>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Hương</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tranthao121004@gmail.com</a:t>
            </a:r>
            <a:endParaRPr lang="en-US" sz="1600" dirty="0"/>
          </a:p>
        </p:txBody>
      </p:sp>
    </p:spTree>
    <p:extLst>
      <p:ext uri="{BB962C8B-B14F-4D97-AF65-F5344CB8AC3E}">
        <p14:creationId xmlns:p14="http://schemas.microsoft.com/office/powerpoint/2010/main" val="1683341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image 101">
            <a:extLst>
              <a:ext uri="{FF2B5EF4-FFF2-40B4-BE49-F238E27FC236}">
                <a16:creationId xmlns:a16="http://schemas.microsoft.com/office/drawing/2014/main" xmlns="" id="{431122EC-FBF2-4C68-B7F9-E67ABB594A49}"/>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7" name="矩形 2">
            <a:extLst>
              <a:ext uri="{FF2B5EF4-FFF2-40B4-BE49-F238E27FC236}">
                <a16:creationId xmlns:a16="http://schemas.microsoft.com/office/drawing/2014/main" xmlns="" id="{26859808-0E4C-4601-BFD5-C6BA5BCC44FE}"/>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8" name="椭圆 4">
            <a:extLst>
              <a:ext uri="{FF2B5EF4-FFF2-40B4-BE49-F238E27FC236}">
                <a16:creationId xmlns:a16="http://schemas.microsoft.com/office/drawing/2014/main" xmlns="" id="{C20B859B-7433-488D-AD26-C313806026F3}"/>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9" name="任意形状 6">
            <a:extLst>
              <a:ext uri="{FF2B5EF4-FFF2-40B4-BE49-F238E27FC236}">
                <a16:creationId xmlns:a16="http://schemas.microsoft.com/office/drawing/2014/main" xmlns="" id="{26C76A02-5C8B-42AD-8662-686E30606D34}"/>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0" name="椭圆 7">
            <a:extLst>
              <a:ext uri="{FF2B5EF4-FFF2-40B4-BE49-F238E27FC236}">
                <a16:creationId xmlns:a16="http://schemas.microsoft.com/office/drawing/2014/main" xmlns="" id="{C6F4EA04-890C-4306-9211-FB1733E0C647}"/>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1" name="图片 8">
            <a:extLst>
              <a:ext uri="{FF2B5EF4-FFF2-40B4-BE49-F238E27FC236}">
                <a16:creationId xmlns:a16="http://schemas.microsoft.com/office/drawing/2014/main" xmlns="" id="{A97A903A-09E9-4691-B496-37BE5D102D5D}"/>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2" name="椭圆 9">
            <a:extLst>
              <a:ext uri="{FF2B5EF4-FFF2-40B4-BE49-F238E27FC236}">
                <a16:creationId xmlns:a16="http://schemas.microsoft.com/office/drawing/2014/main" xmlns="" id="{0A2B951D-F19F-475D-B457-B86EF8DC984B}"/>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Rectangle 12">
            <a:extLst>
              <a:ext uri="{FF2B5EF4-FFF2-40B4-BE49-F238E27FC236}">
                <a16:creationId xmlns:a16="http://schemas.microsoft.com/office/drawing/2014/main" xmlns="" id="{B509803A-0360-4D33-9AB5-ED47ED9135D1}"/>
              </a:ext>
            </a:extLst>
          </p:cNvPr>
          <p:cNvSpPr/>
          <p:nvPr userDrawn="1"/>
        </p:nvSpPr>
        <p:spPr>
          <a:xfrm rot="21228401">
            <a:off x="2278901" y="1179055"/>
            <a:ext cx="6008783" cy="4661425"/>
          </a:xfrm>
          <a:prstGeom prst="rect">
            <a:avLst/>
          </a:prstGeom>
          <a:solidFill>
            <a:schemeClr val="accent4">
              <a:lumMod val="60000"/>
              <a:lumOff val="40000"/>
              <a:alpha val="50000"/>
            </a:scheme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xmlns="" id="{7E0D0665-6999-4651-BD19-C7C402D30EEB}"/>
              </a:ext>
            </a:extLst>
          </p:cNvPr>
          <p:cNvSpPr/>
          <p:nvPr userDrawn="1"/>
        </p:nvSpPr>
        <p:spPr>
          <a:xfrm rot="1737576">
            <a:off x="6328895" y="1082086"/>
            <a:ext cx="2211022" cy="4953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Rectangle 14">
            <a:extLst>
              <a:ext uri="{FF2B5EF4-FFF2-40B4-BE49-F238E27FC236}">
                <a16:creationId xmlns:a16="http://schemas.microsoft.com/office/drawing/2014/main" xmlns="" id="{0A77F017-DFC1-4D5F-8272-B3E76D6DA324}"/>
              </a:ext>
            </a:extLst>
          </p:cNvPr>
          <p:cNvSpPr/>
          <p:nvPr userDrawn="1"/>
        </p:nvSpPr>
        <p:spPr>
          <a:xfrm rot="19676478">
            <a:off x="1401292" y="1522000"/>
            <a:ext cx="2397502" cy="4953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xmlns="" id="{4D542502-B1BA-4EEE-B113-19E670FE5796}"/>
              </a:ext>
            </a:extLst>
          </p:cNvPr>
          <p:cNvSpPr txBox="1"/>
          <p:nvPr userDrawn="1"/>
        </p:nvSpPr>
        <p:spPr>
          <a:xfrm>
            <a:off x="3155097" y="2004297"/>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chemeClr val="accent5">
                    <a:lumMod val="75000"/>
                  </a:schemeClr>
                </a:solidFill>
                <a:effectLst>
                  <a:outerShdw blurRad="50800" dist="38100" dir="8100000" algn="tr" rotWithShape="0">
                    <a:prstClr val="black">
                      <a:alpha val="40000"/>
                    </a:prstClr>
                  </a:outerShdw>
                </a:effectLst>
                <a:uLnTx/>
                <a:uFillTx/>
                <a:latin typeface="Arial" panose="020B0604020202020204"/>
                <a:ea typeface="+mn-ea"/>
                <a:cs typeface="+mn-cs"/>
              </a:rPr>
              <a:t>HOẠT ĐỘNG</a:t>
            </a:r>
          </a:p>
        </p:txBody>
      </p:sp>
      <p:pic>
        <p:nvPicPr>
          <p:cNvPr id="18" name="图片 9">
            <a:extLst>
              <a:ext uri="{FF2B5EF4-FFF2-40B4-BE49-F238E27FC236}">
                <a16:creationId xmlns:a16="http://schemas.microsoft.com/office/drawing/2014/main" xmlns="" id="{9E265F87-F072-4C1C-809B-60B65BA79A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70707" y="2622107"/>
            <a:ext cx="3028932" cy="3847430"/>
          </a:xfrm>
          <a:prstGeom prst="rect">
            <a:avLst/>
          </a:prstGeom>
        </p:spPr>
      </p:pic>
    </p:spTree>
    <p:extLst>
      <p:ext uri="{BB962C8B-B14F-4D97-AF65-F5344CB8AC3E}">
        <p14:creationId xmlns:p14="http://schemas.microsoft.com/office/powerpoint/2010/main" val="26158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image 101">
            <a:extLst>
              <a:ext uri="{FF2B5EF4-FFF2-40B4-BE49-F238E27FC236}">
                <a16:creationId xmlns:a16="http://schemas.microsoft.com/office/drawing/2014/main" xmlns="" id="{0E1D8535-7268-4559-A162-57863C850AB4}"/>
              </a:ext>
            </a:extLst>
          </p:cNvPr>
          <p:cNvPicPr>
            <a:picLocks noChangeAspect="1"/>
          </p:cNvPicPr>
          <p:nvPr userDrawn="1"/>
        </p:nvPicPr>
        <p:blipFill>
          <a:blip r:embed="rId2"/>
          <a:srcRect/>
          <a:stretch>
            <a:fillRect/>
          </a:stretch>
        </p:blipFill>
        <p:spPr>
          <a:xfrm>
            <a:off x="0" y="0"/>
            <a:ext cx="12192002" cy="6858001"/>
          </a:xfrm>
          <a:prstGeom prst="rect">
            <a:avLst/>
          </a:prstGeom>
        </p:spPr>
      </p:pic>
      <p:sp>
        <p:nvSpPr>
          <p:cNvPr id="10" name="矩形 2">
            <a:extLst>
              <a:ext uri="{FF2B5EF4-FFF2-40B4-BE49-F238E27FC236}">
                <a16:creationId xmlns:a16="http://schemas.microsoft.com/office/drawing/2014/main" xmlns="" id="{3599D6A8-8376-4469-B1C4-0D0AB8B9FCB9}"/>
              </a:ext>
            </a:extLst>
          </p:cNvPr>
          <p:cNvSpPr/>
          <p:nvPr userDrawn="1"/>
        </p:nvSpPr>
        <p:spPr>
          <a:xfrm>
            <a:off x="516732" y="469294"/>
            <a:ext cx="11158537" cy="5919412"/>
          </a:xfrm>
          <a:prstGeom prst="rect">
            <a:avLst/>
          </a:prstGeom>
          <a:noFill/>
          <a:ln w="63500">
            <a:solidFill>
              <a:schemeClr val="tx1">
                <a:lumMod val="85000"/>
                <a:lumOff val="1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11" name="椭圆 4">
            <a:extLst>
              <a:ext uri="{FF2B5EF4-FFF2-40B4-BE49-F238E27FC236}">
                <a16:creationId xmlns:a16="http://schemas.microsoft.com/office/drawing/2014/main" xmlns="" id="{F6108594-A8DF-4763-BAD6-AFEBB0C31969}"/>
              </a:ext>
            </a:extLst>
          </p:cNvPr>
          <p:cNvSpPr/>
          <p:nvPr userDrawn="1"/>
        </p:nvSpPr>
        <p:spPr>
          <a:xfrm>
            <a:off x="-224147" y="-171430"/>
            <a:ext cx="703249" cy="703249"/>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2" name="任意形状 6">
            <a:extLst>
              <a:ext uri="{FF2B5EF4-FFF2-40B4-BE49-F238E27FC236}">
                <a16:creationId xmlns:a16="http://schemas.microsoft.com/office/drawing/2014/main" xmlns="" id="{B8502FED-250A-4CBC-8EE4-50D3D012EADA}"/>
              </a:ext>
            </a:extLst>
          </p:cNvPr>
          <p:cNvSpPr/>
          <p:nvPr userDrawn="1"/>
        </p:nvSpPr>
        <p:spPr>
          <a:xfrm>
            <a:off x="-403246" y="5468729"/>
            <a:ext cx="1839953" cy="1839953"/>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C4D2"/>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3" name="椭圆 7">
            <a:extLst>
              <a:ext uri="{FF2B5EF4-FFF2-40B4-BE49-F238E27FC236}">
                <a16:creationId xmlns:a16="http://schemas.microsoft.com/office/drawing/2014/main" xmlns="" id="{4B97A2AD-D2A2-4C3E-AA45-DF5B9EE1314C}"/>
              </a:ext>
            </a:extLst>
          </p:cNvPr>
          <p:cNvSpPr/>
          <p:nvPr userDrawn="1"/>
        </p:nvSpPr>
        <p:spPr>
          <a:xfrm>
            <a:off x="11764215" y="6442391"/>
            <a:ext cx="302177" cy="302177"/>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8">
            <a:extLst>
              <a:ext uri="{FF2B5EF4-FFF2-40B4-BE49-F238E27FC236}">
                <a16:creationId xmlns:a16="http://schemas.microsoft.com/office/drawing/2014/main" xmlns="" id="{1D1F51E3-6E1F-4794-92D5-63FB01D635F9}"/>
              </a:ext>
            </a:extLst>
          </p:cNvPr>
          <p:cNvPicPr>
            <a:picLocks noChangeAspect="1"/>
          </p:cNvPicPr>
          <p:nvPr userDrawn="1"/>
        </p:nvPicPr>
        <p:blipFill>
          <a:blip r:embed="rId3"/>
          <a:stretch>
            <a:fillRect/>
          </a:stretch>
        </p:blipFill>
        <p:spPr>
          <a:xfrm rot="2700000">
            <a:off x="10957684" y="5135837"/>
            <a:ext cx="602779" cy="1767959"/>
          </a:xfrm>
          <a:prstGeom prst="rect">
            <a:avLst/>
          </a:prstGeom>
        </p:spPr>
      </p:pic>
      <p:sp>
        <p:nvSpPr>
          <p:cNvPr id="15" name="椭圆 9">
            <a:extLst>
              <a:ext uri="{FF2B5EF4-FFF2-40B4-BE49-F238E27FC236}">
                <a16:creationId xmlns:a16="http://schemas.microsoft.com/office/drawing/2014/main" xmlns="" id="{ECDDE16C-0075-42EB-A3AA-DDD1D96A76E4}"/>
              </a:ext>
            </a:extLst>
          </p:cNvPr>
          <p:cNvSpPr/>
          <p:nvPr userDrawn="1"/>
        </p:nvSpPr>
        <p:spPr>
          <a:xfrm>
            <a:off x="10478501" y="-122394"/>
            <a:ext cx="417175" cy="417175"/>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Rectangle 15">
            <a:extLst>
              <a:ext uri="{FF2B5EF4-FFF2-40B4-BE49-F238E27FC236}">
                <a16:creationId xmlns:a16="http://schemas.microsoft.com/office/drawing/2014/main" xmlns="" id="{EFB12868-D957-45A4-B5D8-783DBD98F2C6}"/>
              </a:ext>
            </a:extLst>
          </p:cNvPr>
          <p:cNvSpPr/>
          <p:nvPr userDrawn="1"/>
        </p:nvSpPr>
        <p:spPr>
          <a:xfrm>
            <a:off x="3667342" y="983093"/>
            <a:ext cx="6008783" cy="4661425"/>
          </a:xfrm>
          <a:prstGeom prst="rect">
            <a:avLst/>
          </a:prstGeom>
          <a:solidFill>
            <a:srgbClr val="00CC66">
              <a:alpha val="49804"/>
            </a:srgbClr>
          </a:solidFill>
          <a:ln>
            <a:solidFill>
              <a:schemeClr val="accent6">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xmlns="" id="{CFA12B3A-07B6-44F1-A01E-33FD73C34EBA}"/>
              </a:ext>
            </a:extLst>
          </p:cNvPr>
          <p:cNvSpPr/>
          <p:nvPr userDrawn="1"/>
        </p:nvSpPr>
        <p:spPr>
          <a:xfrm rot="2109175">
            <a:off x="8040873" y="1261475"/>
            <a:ext cx="2211022" cy="495300"/>
          </a:xfrm>
          <a:prstGeom prst="rect">
            <a:avLst/>
          </a:prstGeom>
          <a:solidFill>
            <a:srgbClr val="CC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xmlns="" id="{4A2EDEA0-7184-436C-992C-8D667AA8EB7F}"/>
              </a:ext>
            </a:extLst>
          </p:cNvPr>
          <p:cNvSpPr/>
          <p:nvPr userDrawn="1"/>
        </p:nvSpPr>
        <p:spPr>
          <a:xfrm rot="20048077">
            <a:off x="2977240" y="1148481"/>
            <a:ext cx="2397502" cy="495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xmlns="" id="{1F28E606-F052-4F98-9FBC-30FFA9B82FDA}"/>
              </a:ext>
            </a:extLst>
          </p:cNvPr>
          <p:cNvSpPr txBox="1"/>
          <p:nvPr userDrawn="1"/>
        </p:nvSpPr>
        <p:spPr>
          <a:xfrm>
            <a:off x="4557819" y="1913421"/>
            <a:ext cx="422782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22225">
                  <a:solidFill>
                    <a:schemeClr val="bg1"/>
                  </a:solidFill>
                  <a:prstDash val="solid"/>
                </a:ln>
                <a:solidFill>
                  <a:srgbClr val="00B050"/>
                </a:solidFill>
                <a:effectLst>
                  <a:outerShdw blurRad="50800" dist="38100" dir="8100000" algn="tr" rotWithShape="0">
                    <a:prstClr val="black">
                      <a:alpha val="40000"/>
                    </a:prstClr>
                  </a:outerShdw>
                </a:effectLst>
                <a:uLnTx/>
                <a:uFillTx/>
                <a:latin typeface="Arial" panose="020B0604020202020204"/>
                <a:ea typeface="+mn-ea"/>
                <a:cs typeface="+mn-cs"/>
              </a:rPr>
              <a:t>KHÁM PHÁ</a:t>
            </a:r>
          </a:p>
        </p:txBody>
      </p:sp>
      <p:pic>
        <p:nvPicPr>
          <p:cNvPr id="21" name="图形 1">
            <a:extLst>
              <a:ext uri="{FF2B5EF4-FFF2-40B4-BE49-F238E27FC236}">
                <a16:creationId xmlns:a16="http://schemas.microsoft.com/office/drawing/2014/main" xmlns="" id="{E7242FD6-D5A6-4563-A793-692CAF206911}"/>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416645" y="3997564"/>
            <a:ext cx="3980370" cy="1979722"/>
          </a:xfrm>
          <a:prstGeom prst="rect">
            <a:avLst/>
          </a:prstGeom>
        </p:spPr>
      </p:pic>
    </p:spTree>
    <p:extLst>
      <p:ext uri="{BB962C8B-B14F-4D97-AF65-F5344CB8AC3E}">
        <p14:creationId xmlns:p14="http://schemas.microsoft.com/office/powerpoint/2010/main" val="412630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750" fill="hold"/>
                                        <p:tgtEl>
                                          <p:spTgt spid="21"/>
                                        </p:tgtEl>
                                        <p:attrNameLst>
                                          <p:attrName>ppt_w</p:attrName>
                                        </p:attrNameLst>
                                      </p:cBhvr>
                                      <p:tavLst>
                                        <p:tav tm="0">
                                          <p:val>
                                            <p:fltVal val="0"/>
                                          </p:val>
                                        </p:tav>
                                        <p:tav tm="100000">
                                          <p:val>
                                            <p:strVal val="#ppt_w"/>
                                          </p:val>
                                        </p:tav>
                                      </p:tavLst>
                                    </p:anim>
                                    <p:anim calcmode="lin" valueType="num">
                                      <p:cBhvr>
                                        <p:cTn id="8" dur="750" fill="hold"/>
                                        <p:tgtEl>
                                          <p:spTgt spid="21"/>
                                        </p:tgtEl>
                                        <p:attrNameLst>
                                          <p:attrName>ppt_h</p:attrName>
                                        </p:attrNameLst>
                                      </p:cBhvr>
                                      <p:tavLst>
                                        <p:tav tm="0">
                                          <p:val>
                                            <p:fltVal val="0"/>
                                          </p:val>
                                        </p:tav>
                                        <p:tav tm="100000">
                                          <p:val>
                                            <p:strVal val="#ppt_h"/>
                                          </p:val>
                                        </p:tav>
                                      </p:tavLst>
                                    </p:anim>
                                    <p:animEffect transition="in" filter="fade">
                                      <p:cBhvr>
                                        <p:cTn id="9"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9.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30.jpeg"/><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theme" Target="../theme/theme4.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33.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image" Target="../media/image32.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31.png"/><Relationship Id="rId30" Type="http://schemas.openxmlformats.org/officeDocument/2006/relationships/image" Target="../media/image2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2784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2025/4/8</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592770142"/>
      </p:ext>
    </p:extLst>
  </p:cSld>
  <p:clrMap bg1="lt1" tx1="dk1" bg2="lt2" tx2="dk2" accent1="accent1" accent2="accent2" accent3="accent3" accent4="accent4" accent5="accent5" accent6="accent6" hlink="hlink" folHlink="folHlink"/>
  <p:sldLayoutIdLst>
    <p:sldLayoutId id="2147483690" r:id="rId1"/>
    <p:sldLayoutId id="2147483691"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 name="9Slide.vn - 2019">
            <a:extLst>
              <a:ext uri="{FF2B5EF4-FFF2-40B4-BE49-F238E27FC236}">
                <a16:creationId xmlns:a16="http://schemas.microsoft.com/office/drawing/2014/main" xmlns="" id="{ABA7226B-4425-8C97-0C6A-55D9CC3205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xmlns="" id="{893195CC-4777-D242-1387-E4D50B5B768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30017" y="0"/>
            <a:ext cx="1410229" cy="1410229"/>
          </a:xfrm>
          <a:prstGeom prst="rect">
            <a:avLst/>
          </a:prstGeom>
        </p:spPr>
      </p:pic>
    </p:spTree>
    <p:extLst>
      <p:ext uri="{BB962C8B-B14F-4D97-AF65-F5344CB8AC3E}">
        <p14:creationId xmlns:p14="http://schemas.microsoft.com/office/powerpoint/2010/main" val="153719825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2"/>
          <p:cNvGrpSpPr/>
          <p:nvPr userDrawn="1"/>
        </p:nvGrpSpPr>
        <p:grpSpPr>
          <a:xfrm>
            <a:off x="0" y="3429000"/>
            <a:ext cx="12573000" cy="3638550"/>
            <a:chOff x="-22499" y="3288862"/>
            <a:chExt cx="12214497" cy="3569138"/>
          </a:xfrm>
        </p:grpSpPr>
        <p:pic>
          <p:nvPicPr>
            <p:cNvPr id="4" name="图片 3"/>
            <p:cNvPicPr>
              <a:picLocks noChangeAspect="1"/>
            </p:cNvPicPr>
            <p:nvPr/>
          </p:nvPicPr>
          <p:blipFill>
            <a:blip r:embed="rId27"/>
            <a:stretch>
              <a:fillRect/>
            </a:stretch>
          </p:blipFill>
          <p:spPr>
            <a:xfrm>
              <a:off x="-22499" y="3288862"/>
              <a:ext cx="3984898" cy="3569138"/>
            </a:xfrm>
            <a:prstGeom prst="rect">
              <a:avLst/>
            </a:prstGeom>
          </p:spPr>
        </p:pic>
        <p:pic>
          <p:nvPicPr>
            <p:cNvPr id="5" name="图片 4"/>
            <p:cNvPicPr>
              <a:picLocks noChangeAspect="1"/>
            </p:cNvPicPr>
            <p:nvPr/>
          </p:nvPicPr>
          <p:blipFill rotWithShape="1">
            <a:blip r:embed="rId27"/>
            <a:srcRect l="22648" t="75841" r="1"/>
            <a:stretch/>
          </p:blipFill>
          <p:spPr>
            <a:xfrm flipH="1">
              <a:off x="3886869" y="5943600"/>
              <a:ext cx="4495127" cy="914400"/>
            </a:xfrm>
            <a:prstGeom prst="rect">
              <a:avLst/>
            </a:prstGeom>
          </p:spPr>
        </p:pic>
        <p:pic>
          <p:nvPicPr>
            <p:cNvPr id="6" name="图片 5"/>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381998" y="4680964"/>
              <a:ext cx="3810000" cy="2177036"/>
            </a:xfrm>
            <a:prstGeom prst="rect">
              <a:avLst/>
            </a:prstGeom>
          </p:spPr>
        </p:pic>
      </p:grpSp>
      <p:pic>
        <p:nvPicPr>
          <p:cNvPr id="10" name="图片 9"/>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flipH="1">
            <a:off x="0" y="0"/>
            <a:ext cx="3467544" cy="1397000"/>
          </a:xfrm>
          <a:prstGeom prst="rect">
            <a:avLst/>
          </a:prstGeom>
        </p:spPr>
      </p:pic>
      <p:pic>
        <p:nvPicPr>
          <p:cNvPr id="11" name="图片 17"/>
          <p:cNvPicPr>
            <a:picLocks noChangeAspect="1"/>
          </p:cNvPicPr>
          <p:nvPr userDrawn="1"/>
        </p:nvPicPr>
        <p:blipFill rotWithShape="1">
          <a:blip r:embed="rId29" cstate="print">
            <a:extLst>
              <a:ext uri="{28A0092B-C50C-407E-A947-70E740481C1C}">
                <a14:useLocalDpi xmlns:a14="http://schemas.microsoft.com/office/drawing/2010/main" val="0"/>
              </a:ext>
            </a:extLst>
          </a:blip>
          <a:srcRect t="-1235"/>
          <a:stretch/>
        </p:blipFill>
        <p:spPr>
          <a:xfrm>
            <a:off x="8294686" y="0"/>
            <a:ext cx="3897314" cy="1527323"/>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xmlns="" id="{06316EC5-5BEC-F822-466E-524756D0A524}"/>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630017" y="0"/>
            <a:ext cx="1410229" cy="1410229"/>
          </a:xfrm>
          <a:prstGeom prst="rect">
            <a:avLst/>
          </a:prstGeom>
        </p:spPr>
      </p:pic>
    </p:spTree>
    <p:extLst>
      <p:ext uri="{BB962C8B-B14F-4D97-AF65-F5344CB8AC3E}">
        <p14:creationId xmlns:p14="http://schemas.microsoft.com/office/powerpoint/2010/main" val="104445892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1.xml"/><Relationship Id="rId5" Type="http://schemas.openxmlformats.org/officeDocument/2006/relationships/image" Target="../media/image60.pn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7.jpe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5.wdp"/><Relationship Id="rId18" Type="http://schemas.openxmlformats.org/officeDocument/2006/relationships/image" Target="../media/image46.png"/><Relationship Id="rId3" Type="http://schemas.openxmlformats.org/officeDocument/2006/relationships/image" Target="../media/image38.png"/><Relationship Id="rId7" Type="http://schemas.openxmlformats.org/officeDocument/2006/relationships/image" Target="../media/image40.png"/><Relationship Id="rId12" Type="http://schemas.openxmlformats.org/officeDocument/2006/relationships/image" Target="../media/image43.png"/><Relationship Id="rId17" Type="http://schemas.microsoft.com/office/2007/relationships/hdphoto" Target="../media/hdphoto7.wdp"/><Relationship Id="rId2" Type="http://schemas.openxmlformats.org/officeDocument/2006/relationships/notesSlide" Target="../notesSlides/notesSlide2.xml"/><Relationship Id="rId16" Type="http://schemas.openxmlformats.org/officeDocument/2006/relationships/image" Target="../media/image45.png"/><Relationship Id="rId1" Type="http://schemas.openxmlformats.org/officeDocument/2006/relationships/slideLayout" Target="../slideLayouts/slideLayout40.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9.png"/><Relationship Id="rId15" Type="http://schemas.microsoft.com/office/2007/relationships/hdphoto" Target="../media/hdphoto6.wdp"/><Relationship Id="rId10" Type="http://schemas.openxmlformats.org/officeDocument/2006/relationships/image" Target="../media/image42.png"/><Relationship Id="rId19" Type="http://schemas.microsoft.com/office/2007/relationships/hdphoto" Target="../media/hdphoto8.wdp"/><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47.png"/><Relationship Id="rId5" Type="http://schemas.openxmlformats.org/officeDocument/2006/relationships/audio" Target="../media/audio2.wav"/><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2.xml"/><Relationship Id="rId6" Type="http://schemas.openxmlformats.org/officeDocument/2006/relationships/image" Target="../media/image48.png"/><Relationship Id="rId5" Type="http://schemas.openxmlformats.org/officeDocument/2006/relationships/audio" Target="../media/audio2.wav"/><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6.xml"/><Relationship Id="rId1" Type="http://schemas.openxmlformats.org/officeDocument/2006/relationships/tags" Target="../tags/tag3.xml"/><Relationship Id="rId6" Type="http://schemas.openxmlformats.org/officeDocument/2006/relationships/image" Target="../media/image49.png"/><Relationship Id="rId5" Type="http://schemas.openxmlformats.org/officeDocument/2006/relationships/audio" Target="../media/audio2.wav"/><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fif"/><Relationship Id="rId1" Type="http://schemas.openxmlformats.org/officeDocument/2006/relationships/slideLayout" Target="../slideLayouts/slideLayout21.xml"/><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35.png"/><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5A825A-40CA-46AA-0B49-4E9453811E60}"/>
              </a:ext>
            </a:extLst>
          </p:cNvPr>
          <p:cNvPicPr>
            <a:picLocks noChangeAspect="1"/>
          </p:cNvPicPr>
          <p:nvPr/>
        </p:nvPicPr>
        <p:blipFill>
          <a:blip r:embed="rId2"/>
          <a:stretch>
            <a:fillRect/>
          </a:stretch>
        </p:blipFill>
        <p:spPr>
          <a:xfrm>
            <a:off x="0" y="3347"/>
            <a:ext cx="12192000" cy="6854653"/>
          </a:xfrm>
          <a:prstGeom prst="rect">
            <a:avLst/>
          </a:prstGeom>
        </p:spPr>
      </p:pic>
      <p:grpSp>
        <p:nvGrpSpPr>
          <p:cNvPr id="4" name="Nhóm 12">
            <a:extLst>
              <a:ext uri="{FF2B5EF4-FFF2-40B4-BE49-F238E27FC236}">
                <a16:creationId xmlns:a16="http://schemas.microsoft.com/office/drawing/2014/main" xmlns="" id="{8AF1AC38-A9E6-57B4-B9F5-BC2516C7A160}"/>
              </a:ext>
            </a:extLst>
          </p:cNvPr>
          <p:cNvGrpSpPr/>
          <p:nvPr/>
        </p:nvGrpSpPr>
        <p:grpSpPr>
          <a:xfrm>
            <a:off x="1593305" y="3016773"/>
            <a:ext cx="11223933" cy="1107997"/>
            <a:chOff x="-1786917" y="5907755"/>
            <a:chExt cx="8824330" cy="1151725"/>
          </a:xfrm>
        </p:grpSpPr>
        <p:sp>
          <p:nvSpPr>
            <p:cNvPr id="5" name="Hộp Văn bản 13">
              <a:extLst>
                <a:ext uri="{FF2B5EF4-FFF2-40B4-BE49-F238E27FC236}">
                  <a16:creationId xmlns:a16="http://schemas.microsoft.com/office/drawing/2014/main" xmlns="" id="{CB83ED30-4F59-143D-243F-AD6FEA0A2F44}"/>
                </a:ext>
              </a:extLst>
            </p:cNvPr>
            <p:cNvSpPr txBox="1"/>
            <p:nvPr/>
          </p:nvSpPr>
          <p:spPr>
            <a:xfrm>
              <a:off x="-1786917" y="5907756"/>
              <a:ext cx="8824330" cy="11517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381000">
                    <a:solidFill>
                      <a:prstClr val="white"/>
                    </a:solidFill>
                  </a:ln>
                  <a:solidFill>
                    <a:prstClr val="black"/>
                  </a:solidFill>
                  <a:effectLst/>
                  <a:uLnTx/>
                  <a:uFillTx/>
                  <a:latin typeface="SVN-Gretoon" panose="02040603050506020204" pitchFamily="18" charset="0"/>
                  <a:ea typeface="+mn-ea"/>
                  <a:cs typeface="+mn-cs"/>
                </a:rPr>
                <a:t>KHỞI ĐỘNG</a:t>
              </a:r>
              <a:endParaRPr kumimoji="0" lang="vi-VN" sz="6600" b="0" i="0" u="none" strike="noStrike" kern="1200" cap="none" spc="0" normalizeH="0" baseline="0" noProof="0" dirty="0">
                <a:ln w="381000">
                  <a:solidFill>
                    <a:prstClr val="white"/>
                  </a:solidFill>
                </a:ln>
                <a:solidFill>
                  <a:prstClr val="black"/>
                </a:solidFill>
                <a:effectLst/>
                <a:uLnTx/>
                <a:uFillTx/>
                <a:latin typeface="Arial" panose="020B0604020202020204" pitchFamily="34" charset="0"/>
                <a:ea typeface="+mn-ea"/>
                <a:cs typeface="+mn-cs"/>
              </a:endParaRPr>
            </a:p>
          </p:txBody>
        </p:sp>
        <p:sp>
          <p:nvSpPr>
            <p:cNvPr id="6" name="Hộp Văn bản 14">
              <a:extLst>
                <a:ext uri="{FF2B5EF4-FFF2-40B4-BE49-F238E27FC236}">
                  <a16:creationId xmlns:a16="http://schemas.microsoft.com/office/drawing/2014/main" xmlns="" id="{30DE0224-8E8A-A506-105F-CA7F8472FF70}"/>
                </a:ext>
              </a:extLst>
            </p:cNvPr>
            <p:cNvSpPr txBox="1"/>
            <p:nvPr/>
          </p:nvSpPr>
          <p:spPr>
            <a:xfrm>
              <a:off x="-1285308" y="5907755"/>
              <a:ext cx="7821111" cy="11517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8575">
                    <a:solidFill>
                      <a:srgbClr val="0070C0"/>
                    </a:solidFill>
                  </a:ln>
                  <a:solidFill>
                    <a:srgbClr val="F4AFFF"/>
                  </a:solidFill>
                  <a:effectLst/>
                  <a:uLnTx/>
                  <a:uFillTx/>
                  <a:latin typeface="SVN-Gretoon" panose="02040603050506020204" pitchFamily="18" charset="0"/>
                  <a:ea typeface="+mn-ea"/>
                  <a:cs typeface="+mn-cs"/>
                </a:rPr>
                <a:t>K</a:t>
              </a:r>
              <a:r>
                <a:rPr kumimoji="0" lang="en-US" sz="6600" b="0" i="0" u="none" strike="noStrike" kern="1200" cap="none" spc="0" normalizeH="0" baseline="0" noProof="0" dirty="0">
                  <a:ln w="28575">
                    <a:solidFill>
                      <a:srgbClr val="0070C0"/>
                    </a:solidFill>
                  </a:ln>
                  <a:solidFill>
                    <a:srgbClr val="FFFFAB"/>
                  </a:solidFill>
                  <a:effectLst/>
                  <a:uLnTx/>
                  <a:uFillTx/>
                  <a:latin typeface="SVN-Gretoon" panose="02040603050506020204" pitchFamily="18" charset="0"/>
                  <a:ea typeface="+mn-ea"/>
                  <a:cs typeface="+mn-cs"/>
                </a:rPr>
                <a:t>H</a:t>
              </a:r>
              <a:r>
                <a:rPr kumimoji="0" lang="en-US" sz="6600" b="0" i="0" u="none" strike="noStrike" kern="1200" cap="none" spc="0" normalizeH="0" baseline="0" noProof="0" dirty="0">
                  <a:ln w="28575">
                    <a:solidFill>
                      <a:srgbClr val="0070C0"/>
                    </a:solidFill>
                  </a:ln>
                  <a:solidFill>
                    <a:srgbClr val="ABFFAB"/>
                  </a:solidFill>
                  <a:effectLst/>
                  <a:uLnTx/>
                  <a:uFillTx/>
                  <a:latin typeface="SVN-Gretoon" panose="02040603050506020204" pitchFamily="18" charset="0"/>
                  <a:ea typeface="+mn-ea"/>
                  <a:cs typeface="+mn-cs"/>
                </a:rPr>
                <a:t>Ở</a:t>
              </a:r>
              <a:r>
                <a:rPr kumimoji="0" lang="en-US" sz="6600" b="0" i="0" u="none" strike="noStrike" kern="1200" cap="none" spc="0" normalizeH="0" baseline="0" noProof="0" dirty="0">
                  <a:ln w="28575">
                    <a:solidFill>
                      <a:srgbClr val="0070C0"/>
                    </a:solidFill>
                  </a:ln>
                  <a:solidFill>
                    <a:srgbClr val="ACD7FE"/>
                  </a:solidFill>
                  <a:effectLst/>
                  <a:uLnTx/>
                  <a:uFillTx/>
                  <a:latin typeface="SVN-Gretoon" panose="02040603050506020204" pitchFamily="18" charset="0"/>
                  <a:ea typeface="+mn-ea"/>
                  <a:cs typeface="+mn-cs"/>
                </a:rPr>
                <a:t>I</a:t>
              </a:r>
              <a:r>
                <a:rPr kumimoji="0" lang="en-US" sz="6600" b="0" i="0" u="none" strike="noStrike" kern="1200" cap="none" spc="0" normalizeH="0" baseline="0" noProof="0" dirty="0">
                  <a:ln w="28575">
                    <a:solidFill>
                      <a:srgbClr val="0070C0"/>
                    </a:solidFill>
                  </a:ln>
                  <a:solidFill>
                    <a:srgbClr val="C6E3FE"/>
                  </a:solidFill>
                  <a:effectLst/>
                  <a:uLnTx/>
                  <a:uFillTx/>
                  <a:latin typeface="SVN-Gretoon" panose="02040603050506020204" pitchFamily="18" charset="0"/>
                  <a:ea typeface="+mn-ea"/>
                  <a:cs typeface="+mn-cs"/>
                </a:rPr>
                <a:t> </a:t>
              </a:r>
              <a:r>
                <a:rPr kumimoji="0" lang="en-US" sz="6600" b="0" i="0" u="none" strike="noStrike" kern="1200" cap="none" spc="0" normalizeH="0" baseline="0" noProof="0" dirty="0">
                  <a:ln w="28575">
                    <a:solidFill>
                      <a:srgbClr val="0070C0"/>
                    </a:solidFill>
                  </a:ln>
                  <a:solidFill>
                    <a:srgbClr val="FFFFAB"/>
                  </a:solidFill>
                  <a:effectLst/>
                  <a:uLnTx/>
                  <a:uFillTx/>
                  <a:latin typeface="SVN-Gretoon" panose="02040603050506020204" pitchFamily="18" charset="0"/>
                  <a:ea typeface="+mn-ea"/>
                  <a:cs typeface="+mn-cs"/>
                </a:rPr>
                <a:t>Đ</a:t>
              </a:r>
              <a:r>
                <a:rPr kumimoji="0" lang="en-US" sz="6600" b="0" i="0" u="none" strike="noStrike" kern="1200" cap="none" spc="0" normalizeH="0" baseline="0" noProof="0" dirty="0">
                  <a:ln w="28575">
                    <a:solidFill>
                      <a:srgbClr val="0070C0"/>
                    </a:solidFill>
                  </a:ln>
                  <a:solidFill>
                    <a:srgbClr val="FFD7AF"/>
                  </a:solidFill>
                  <a:effectLst/>
                  <a:uLnTx/>
                  <a:uFillTx/>
                  <a:latin typeface="SVN-Gretoon" panose="02040603050506020204" pitchFamily="18" charset="0"/>
                  <a:ea typeface="+mn-ea"/>
                  <a:cs typeface="+mn-cs"/>
                </a:rPr>
                <a:t>Ộ</a:t>
              </a:r>
              <a:r>
                <a:rPr kumimoji="0" lang="en-US" sz="6600" b="0" i="0" u="none" strike="noStrike" kern="1200" cap="none" spc="0" normalizeH="0" baseline="0" noProof="0" dirty="0">
                  <a:ln w="28575">
                    <a:solidFill>
                      <a:srgbClr val="0070C0"/>
                    </a:solidFill>
                  </a:ln>
                  <a:solidFill>
                    <a:srgbClr val="ABFFAB"/>
                  </a:solidFill>
                  <a:effectLst/>
                  <a:uLnTx/>
                  <a:uFillTx/>
                  <a:latin typeface="SVN-Gretoon" panose="02040603050506020204" pitchFamily="18" charset="0"/>
                  <a:ea typeface="+mn-ea"/>
                  <a:cs typeface="+mn-cs"/>
                </a:rPr>
                <a:t>N</a:t>
              </a:r>
              <a:r>
                <a:rPr kumimoji="0" lang="en-US" sz="6600" b="0" i="0" u="none" strike="noStrike" kern="1200" cap="none" spc="0" normalizeH="0" baseline="0" noProof="0" dirty="0">
                  <a:ln w="28575">
                    <a:solidFill>
                      <a:srgbClr val="0070C0"/>
                    </a:solidFill>
                  </a:ln>
                  <a:solidFill>
                    <a:srgbClr val="C6E3FE"/>
                  </a:solidFill>
                  <a:effectLst/>
                  <a:uLnTx/>
                  <a:uFillTx/>
                  <a:latin typeface="SVN-Gretoon" panose="02040603050506020204" pitchFamily="18" charset="0"/>
                  <a:ea typeface="+mn-ea"/>
                  <a:cs typeface="+mn-cs"/>
                </a:rPr>
                <a:t>G</a:t>
              </a:r>
              <a:endParaRPr kumimoji="0" lang="vi-VN" sz="6600" b="0" i="0" u="none" strike="noStrike" kern="1200" cap="none" spc="0" normalizeH="0" baseline="0" noProof="0" dirty="0">
                <a:ln w="28575">
                  <a:solidFill>
                    <a:srgbClr val="0070C0"/>
                  </a:solidFill>
                </a:ln>
                <a:solidFill>
                  <a:srgbClr val="C6E3F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600946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2DD2345-071C-430B-9FCB-6AA0B82504F3}"/>
              </a:ext>
            </a:extLst>
          </p:cNvPr>
          <p:cNvGrpSpPr/>
          <p:nvPr/>
        </p:nvGrpSpPr>
        <p:grpSpPr>
          <a:xfrm>
            <a:off x="347518" y="568362"/>
            <a:ext cx="11295133" cy="2677656"/>
            <a:chOff x="1183343" y="1447876"/>
            <a:chExt cx="11295133" cy="2677656"/>
          </a:xfrm>
        </p:grpSpPr>
        <p:sp>
          <p:nvSpPr>
            <p:cNvPr id="3" name="TextBox 2">
              <a:extLst>
                <a:ext uri="{FF2B5EF4-FFF2-40B4-BE49-F238E27FC236}">
                  <a16:creationId xmlns:a16="http://schemas.microsoft.com/office/drawing/2014/main" xmlns="" id="{058A3895-B88D-45C5-95B4-6980980C4A29}"/>
                </a:ext>
              </a:extLst>
            </p:cNvPr>
            <p:cNvSpPr txBox="1"/>
            <p:nvPr/>
          </p:nvSpPr>
          <p:spPr>
            <a:xfrm>
              <a:off x="1811930" y="1447876"/>
              <a:ext cx="10666546" cy="267765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Chọn câu trả lòi đúng.</a:t>
              </a:r>
            </a:p>
            <a:p>
              <a:pPr algn="just"/>
              <a:r>
                <a:rPr lang="vi-VN" sz="2800" b="0" i="0" dirty="0">
                  <a:solidFill>
                    <a:srgbClr val="002060"/>
                  </a:solidFill>
                  <a:effectLst/>
                  <a:latin typeface="Cambria" panose="02040503050406030204" pitchFamily="18" charset="0"/>
                  <a:ea typeface="Cambria" panose="02040503050406030204" pitchFamily="18" charset="0"/>
                </a:rPr>
                <a:t>Lớp 5A có 32 bạn. Để chuẩn bị cho chuyến đi tham quan dã ngoại, cả lớp đã thống nhất chọn một trong hai phương án: lên rừng hoặc xuống biển. Kết quả lấy ý kiến của các bạn như sau: 13 bạn chọn lên rừng, 19 bạn chọn xuống biến. Như vậy.</a:t>
              </a:r>
              <a:endParaRPr lang="en-US" sz="2800" b="0" i="0" dirty="0">
                <a:solidFill>
                  <a:srgbClr val="002060"/>
                </a:solidFill>
                <a:effectLst/>
                <a:latin typeface="Cambria" panose="02040503050406030204" pitchFamily="18" charset="0"/>
                <a:ea typeface="Cambria" panose="02040503050406030204" pitchFamily="18" charset="0"/>
              </a:endParaRPr>
            </a:p>
            <a:p>
              <a:pPr algn="just"/>
              <a:r>
                <a:rPr lang="vi-VN" sz="2800" b="1" i="0" dirty="0">
                  <a:solidFill>
                    <a:srgbClr val="002060"/>
                  </a:solidFill>
                  <a:effectLst/>
                  <a:latin typeface="Cambria" panose="02040503050406030204" pitchFamily="18" charset="0"/>
                  <a:ea typeface="Cambria" panose="02040503050406030204" pitchFamily="18" charset="0"/>
                </a:rPr>
                <a:t>Tỉ số của số bạn chọn lên rừng và số bạn chọn xuống biển là:</a:t>
              </a:r>
            </a:p>
          </p:txBody>
        </p:sp>
        <p:sp>
          <p:nvSpPr>
            <p:cNvPr id="4" name="Oval 3">
              <a:extLst>
                <a:ext uri="{FF2B5EF4-FFF2-40B4-BE49-F238E27FC236}">
                  <a16:creationId xmlns:a16="http://schemas.microsoft.com/office/drawing/2014/main" xmlns=""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xmlns="" id="{1A712959-18DC-5F91-3173-CB42C246F61B}"/>
                  </a:ext>
                </a:extLst>
              </p:cNvPr>
              <p:cNvSpPr txBox="1"/>
              <p:nvPr/>
            </p:nvSpPr>
            <p:spPr>
              <a:xfrm>
                <a:off x="1052623" y="3402419"/>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A. </a:t>
                </a:r>
                <a14:m>
                  <m:oMath xmlns:m="http://schemas.openxmlformats.org/officeDocument/2006/math">
                    <m:f>
                      <m:fPr>
                        <m:ctrlPr>
                          <a:rPr lang="en-US" sz="3600" i="1" smtClean="0">
                            <a:latin typeface="Cambria Math"/>
                          </a:rPr>
                        </m:ctrlPr>
                      </m:fPr>
                      <m:num>
                        <m:r>
                          <a:rPr lang="en-US" sz="3600" b="0" i="1" smtClean="0">
                            <a:latin typeface="Cambria Math" panose="02040503050406030204" pitchFamily="18" charset="0"/>
                          </a:rPr>
                          <m:t>13</m:t>
                        </m:r>
                      </m:num>
                      <m:den>
                        <m:r>
                          <a:rPr lang="en-US" sz="3600" b="0" i="1" smtClean="0">
                            <a:latin typeface="Cambria Math" panose="02040503050406030204" pitchFamily="18" charset="0"/>
                          </a:rPr>
                          <m:t>32</m:t>
                        </m:r>
                      </m:den>
                    </m:f>
                  </m:oMath>
                </a14:m>
                <a:endParaRPr lang="en-US" sz="3600" dirty="0">
                  <a:latin typeface="Cambria" panose="02040503050406030204" pitchFamily="18" charset="0"/>
                  <a:ea typeface="Cambria" panose="02040503050406030204" pitchFamily="18" charset="0"/>
                </a:endParaRPr>
              </a:p>
            </p:txBody>
          </p:sp>
        </mc:Choice>
        <mc:Fallback xmlns="">
          <p:sp>
            <p:nvSpPr>
              <p:cNvPr id="11" name="TextBox 10">
                <a:extLst>
                  <a:ext uri="{FF2B5EF4-FFF2-40B4-BE49-F238E27FC236}">
                    <a16:creationId xmlns:a16="http://schemas.microsoft.com/office/drawing/2014/main" id="{1A712959-18DC-5F91-3173-CB42C246F61B}"/>
                  </a:ext>
                </a:extLst>
              </p:cNvPr>
              <p:cNvSpPr txBox="1">
                <a:spLocks noRot="1" noChangeAspect="1" noMove="1" noResize="1" noEditPoints="1" noAdjustHandles="1" noChangeArrowheads="1" noChangeShapeType="1" noTextEdit="1"/>
              </p:cNvSpPr>
              <p:nvPr/>
            </p:nvSpPr>
            <p:spPr>
              <a:xfrm>
                <a:off x="1052623" y="3402419"/>
                <a:ext cx="1913861" cy="878574"/>
              </a:xfrm>
              <a:prstGeom prst="rect">
                <a:avLst/>
              </a:prstGeom>
              <a:blipFill>
                <a:blip r:embed="rId2"/>
                <a:stretch>
                  <a:fillRect l="-9873"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xmlns="" id="{07A01E85-9333-425E-CCAC-023A9EF3BD2B}"/>
                  </a:ext>
                </a:extLst>
              </p:cNvPr>
              <p:cNvSpPr txBox="1"/>
              <p:nvPr/>
            </p:nvSpPr>
            <p:spPr>
              <a:xfrm>
                <a:off x="3615070" y="3466214"/>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B. </a:t>
                </a:r>
                <a14:m>
                  <m:oMath xmlns:m="http://schemas.openxmlformats.org/officeDocument/2006/math">
                    <m:f>
                      <m:fPr>
                        <m:ctrlPr>
                          <a:rPr lang="en-US" sz="3600" i="1" smtClean="0">
                            <a:latin typeface="Cambria Math"/>
                          </a:rPr>
                        </m:ctrlPr>
                      </m:fPr>
                      <m:num>
                        <m:r>
                          <a:rPr lang="en-US" sz="3600" b="0" i="1" smtClean="0">
                            <a:latin typeface="Cambria Math" panose="02040503050406030204" pitchFamily="18" charset="0"/>
                          </a:rPr>
                          <m:t>19</m:t>
                        </m:r>
                      </m:num>
                      <m:den>
                        <m:r>
                          <a:rPr lang="en-US" sz="3600" b="0" i="1" smtClean="0">
                            <a:latin typeface="Cambria Math" panose="02040503050406030204" pitchFamily="18" charset="0"/>
                          </a:rPr>
                          <m:t>32</m:t>
                        </m:r>
                      </m:den>
                    </m:f>
                  </m:oMath>
                </a14:m>
                <a:endParaRPr lang="en-US" sz="3600" dirty="0">
                  <a:latin typeface="Cambria" panose="02040503050406030204" pitchFamily="18" charset="0"/>
                  <a:ea typeface="Cambria" panose="02040503050406030204" pitchFamily="18" charset="0"/>
                </a:endParaRPr>
              </a:p>
            </p:txBody>
          </p:sp>
        </mc:Choice>
        <mc:Fallback xmlns="">
          <p:sp>
            <p:nvSpPr>
              <p:cNvPr id="12" name="TextBox 11">
                <a:extLst>
                  <a:ext uri="{FF2B5EF4-FFF2-40B4-BE49-F238E27FC236}">
                    <a16:creationId xmlns:a16="http://schemas.microsoft.com/office/drawing/2014/main" id="{07A01E85-9333-425E-CCAC-023A9EF3BD2B}"/>
                  </a:ext>
                </a:extLst>
              </p:cNvPr>
              <p:cNvSpPr txBox="1">
                <a:spLocks noRot="1" noChangeAspect="1" noMove="1" noResize="1" noEditPoints="1" noAdjustHandles="1" noChangeArrowheads="1" noChangeShapeType="1" noTextEdit="1"/>
              </p:cNvSpPr>
              <p:nvPr/>
            </p:nvSpPr>
            <p:spPr>
              <a:xfrm>
                <a:off x="3615070" y="3466214"/>
                <a:ext cx="1913861" cy="878574"/>
              </a:xfrm>
              <a:prstGeom prst="rect">
                <a:avLst/>
              </a:prstGeom>
              <a:blipFill>
                <a:blip r:embed="rId3"/>
                <a:stretch>
                  <a:fillRect l="-9554"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xmlns="" id="{369B04CA-1E34-844F-6795-25A891EB07AD}"/>
                  </a:ext>
                </a:extLst>
              </p:cNvPr>
              <p:cNvSpPr txBox="1"/>
              <p:nvPr/>
            </p:nvSpPr>
            <p:spPr>
              <a:xfrm>
                <a:off x="6177516" y="3434316"/>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C. </a:t>
                </a:r>
                <a14:m>
                  <m:oMath xmlns:m="http://schemas.openxmlformats.org/officeDocument/2006/math">
                    <m:f>
                      <m:fPr>
                        <m:ctrlPr>
                          <a:rPr lang="en-US" sz="3600" i="1" smtClean="0">
                            <a:latin typeface="Cambria Math"/>
                          </a:rPr>
                        </m:ctrlPr>
                      </m:fPr>
                      <m:num>
                        <m:r>
                          <a:rPr lang="en-US" sz="3600" b="0" i="1" smtClean="0">
                            <a:latin typeface="Cambria Math" panose="02040503050406030204" pitchFamily="18" charset="0"/>
                          </a:rPr>
                          <m:t>13</m:t>
                        </m:r>
                      </m:num>
                      <m:den>
                        <m:r>
                          <a:rPr lang="en-US" sz="3600" b="0" i="1" smtClean="0">
                            <a:latin typeface="Cambria Math" panose="02040503050406030204" pitchFamily="18" charset="0"/>
                          </a:rPr>
                          <m:t>19</m:t>
                        </m:r>
                      </m:den>
                    </m:f>
                  </m:oMath>
                </a14:m>
                <a:endParaRPr lang="en-US" sz="3600" dirty="0">
                  <a:latin typeface="Cambria" panose="02040503050406030204" pitchFamily="18" charset="0"/>
                  <a:ea typeface="Cambria" panose="02040503050406030204" pitchFamily="18" charset="0"/>
                </a:endParaRPr>
              </a:p>
            </p:txBody>
          </p:sp>
        </mc:Choice>
        <mc:Fallback xmlns="">
          <p:sp>
            <p:nvSpPr>
              <p:cNvPr id="13" name="TextBox 12">
                <a:extLst>
                  <a:ext uri="{FF2B5EF4-FFF2-40B4-BE49-F238E27FC236}">
                    <a16:creationId xmlns:a16="http://schemas.microsoft.com/office/drawing/2014/main" id="{369B04CA-1E34-844F-6795-25A891EB07AD}"/>
                  </a:ext>
                </a:extLst>
              </p:cNvPr>
              <p:cNvSpPr txBox="1">
                <a:spLocks noRot="1" noChangeAspect="1" noMove="1" noResize="1" noEditPoints="1" noAdjustHandles="1" noChangeArrowheads="1" noChangeShapeType="1" noTextEdit="1"/>
              </p:cNvSpPr>
              <p:nvPr/>
            </p:nvSpPr>
            <p:spPr>
              <a:xfrm>
                <a:off x="6177516" y="3434316"/>
                <a:ext cx="1913861" cy="878574"/>
              </a:xfrm>
              <a:prstGeom prst="rect">
                <a:avLst/>
              </a:prstGeom>
              <a:blipFill>
                <a:blip r:embed="rId4"/>
                <a:stretch>
                  <a:fillRect l="-9554"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C0DA25FF-FE16-068F-DBFC-76F42D57DA2C}"/>
                  </a:ext>
                </a:extLst>
              </p:cNvPr>
              <p:cNvSpPr txBox="1"/>
              <p:nvPr/>
            </p:nvSpPr>
            <p:spPr>
              <a:xfrm>
                <a:off x="9048307" y="3402419"/>
                <a:ext cx="1913861" cy="878574"/>
              </a:xfrm>
              <a:prstGeom prst="rect">
                <a:avLst/>
              </a:prstGeom>
              <a:noFill/>
            </p:spPr>
            <p:txBody>
              <a:bodyPr wrap="square" rtlCol="0">
                <a:spAutoFit/>
              </a:bodyPr>
              <a:lstStyle/>
              <a:p>
                <a:r>
                  <a:rPr lang="en-US" sz="3600" dirty="0">
                    <a:latin typeface="Cambria" panose="02040503050406030204" pitchFamily="18" charset="0"/>
                    <a:ea typeface="Cambria" panose="02040503050406030204" pitchFamily="18" charset="0"/>
                  </a:rPr>
                  <a:t>D. </a:t>
                </a:r>
                <a14:m>
                  <m:oMath xmlns:m="http://schemas.openxmlformats.org/officeDocument/2006/math">
                    <m:f>
                      <m:fPr>
                        <m:ctrlPr>
                          <a:rPr lang="en-US" sz="3600" i="1" smtClean="0">
                            <a:latin typeface="Cambria Math"/>
                          </a:rPr>
                        </m:ctrlPr>
                      </m:fPr>
                      <m:num>
                        <m:r>
                          <a:rPr lang="en-US" sz="3600" b="0" i="1" smtClean="0">
                            <a:latin typeface="Cambria Math" panose="02040503050406030204" pitchFamily="18" charset="0"/>
                          </a:rPr>
                          <m:t>19</m:t>
                        </m:r>
                      </m:num>
                      <m:den>
                        <m:r>
                          <a:rPr lang="en-US" sz="3600" b="0" i="1" smtClean="0">
                            <a:latin typeface="Cambria Math" panose="02040503050406030204" pitchFamily="18" charset="0"/>
                          </a:rPr>
                          <m:t>13</m:t>
                        </m:r>
                      </m:den>
                    </m:f>
                  </m:oMath>
                </a14:m>
                <a:endParaRPr lang="en-US" sz="3600" dirty="0">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C0DA25FF-FE16-068F-DBFC-76F42D57DA2C}"/>
                  </a:ext>
                </a:extLst>
              </p:cNvPr>
              <p:cNvSpPr txBox="1">
                <a:spLocks noRot="1" noChangeAspect="1" noMove="1" noResize="1" noEditPoints="1" noAdjustHandles="1" noChangeArrowheads="1" noChangeShapeType="1" noTextEdit="1"/>
              </p:cNvSpPr>
              <p:nvPr/>
            </p:nvSpPr>
            <p:spPr>
              <a:xfrm>
                <a:off x="9048307" y="3402419"/>
                <a:ext cx="1913861" cy="878574"/>
              </a:xfrm>
              <a:prstGeom prst="rect">
                <a:avLst/>
              </a:prstGeom>
              <a:blipFill>
                <a:blip r:embed="rId5"/>
                <a:stretch>
                  <a:fillRect l="-9554" b="-11111"/>
                </a:stretch>
              </a:blipFill>
            </p:spPr>
            <p:txBody>
              <a:bodyPr/>
              <a:lstStyle/>
              <a:p>
                <a:r>
                  <a:rPr lang="en-US">
                    <a:noFill/>
                  </a:rPr>
                  <a:t> </a:t>
                </a:r>
              </a:p>
            </p:txBody>
          </p:sp>
        </mc:Fallback>
      </mc:AlternateContent>
      <p:sp>
        <p:nvSpPr>
          <p:cNvPr id="15" name="Oval 14">
            <a:extLst>
              <a:ext uri="{FF2B5EF4-FFF2-40B4-BE49-F238E27FC236}">
                <a16:creationId xmlns:a16="http://schemas.microsoft.com/office/drawing/2014/main" xmlns="" id="{12A876A3-9A8E-06B5-8410-72D31429A72C}"/>
              </a:ext>
            </a:extLst>
          </p:cNvPr>
          <p:cNvSpPr/>
          <p:nvPr/>
        </p:nvSpPr>
        <p:spPr>
          <a:xfrm>
            <a:off x="6049926" y="3540642"/>
            <a:ext cx="680483" cy="669851"/>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44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2DD2345-071C-430B-9FCB-6AA0B82504F3}"/>
              </a:ext>
            </a:extLst>
          </p:cNvPr>
          <p:cNvGrpSpPr/>
          <p:nvPr/>
        </p:nvGrpSpPr>
        <p:grpSpPr>
          <a:xfrm>
            <a:off x="347518" y="568362"/>
            <a:ext cx="11295133" cy="1727909"/>
            <a:chOff x="1183343" y="1447876"/>
            <a:chExt cx="11295133" cy="1727909"/>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058A3895-B88D-45C5-95B4-6980980C4A29}"/>
                    </a:ext>
                  </a:extLst>
                </p:cNvPr>
                <p:cNvSpPr txBox="1"/>
                <p:nvPr/>
              </p:nvSpPr>
              <p:spPr>
                <a:xfrm>
                  <a:off x="1811930" y="1447876"/>
                  <a:ext cx="10666546" cy="17279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Hưởng ứng phong trào quyên góp sách vào thư viện để xây dựng tủ sách dùng chung, lớp 5A và lớp 5B quyên góp được quyển sách. Biết rằng số quyền sách lớp 5A quyên góp bằng </a:t>
                  </a:r>
                  <a14:m>
                    <m:oMath xmlns:m="http://schemas.openxmlformats.org/officeDocument/2006/math">
                      <m:f>
                        <m:fPr>
                          <m:ctrlPr>
                            <a:rPr lang="en-US" sz="2400" i="1" smtClean="0">
                              <a:latin typeface="Cambria Math"/>
                            </a:rPr>
                          </m:ctrlPr>
                        </m:fPr>
                        <m:num>
                          <m:r>
                            <a:rPr lang="en-US" sz="2400" b="0" i="1" smtClean="0">
                              <a:latin typeface="Cambria Math" panose="02040503050406030204" pitchFamily="18" charset="0"/>
                            </a:rPr>
                            <m:t>5</m:t>
                          </m:r>
                        </m:num>
                        <m:den>
                          <m:r>
                            <a:rPr lang="en-US" sz="2400" b="0" i="1" smtClean="0">
                              <a:latin typeface="Cambria Math" panose="02040503050406030204" pitchFamily="18" charset="0"/>
                            </a:rPr>
                            <m:t>4</m:t>
                          </m:r>
                        </m:den>
                      </m:f>
                    </m:oMath>
                  </a14:m>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số quyển sách lớp 5B quyên góp. Hỏi mỗi lớp quyên góp bao nhiêu quyển sách vào thư viện?</a:t>
                  </a:r>
                </a:p>
              </p:txBody>
            </p:sp>
          </mc:Choice>
          <mc:Fallback xmlns="">
            <p:sp>
              <p:nvSpPr>
                <p:cNvPr id="3" name="TextBox 2">
                  <a:extLst>
                    <a:ext uri="{FF2B5EF4-FFF2-40B4-BE49-F238E27FC236}">
                      <a16:creationId xmlns:a16="http://schemas.microsoft.com/office/drawing/2014/main" id="{058A3895-B88D-45C5-95B4-6980980C4A29}"/>
                    </a:ext>
                  </a:extLst>
                </p:cNvPr>
                <p:cNvSpPr txBox="1">
                  <a:spLocks noRot="1" noChangeAspect="1" noMove="1" noResize="1" noEditPoints="1" noAdjustHandles="1" noChangeArrowheads="1" noChangeShapeType="1" noTextEdit="1"/>
                </p:cNvSpPr>
                <p:nvPr/>
              </p:nvSpPr>
              <p:spPr>
                <a:xfrm>
                  <a:off x="1811930" y="1447876"/>
                  <a:ext cx="10666546" cy="1727909"/>
                </a:xfrm>
                <a:prstGeom prst="rect">
                  <a:avLst/>
                </a:prstGeom>
                <a:blipFill>
                  <a:blip r:embed="rId2"/>
                  <a:stretch>
                    <a:fillRect l="-857" t="-2817" r="-914" b="-6690"/>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xmlns=""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2</a:t>
              </a:r>
            </a:p>
          </p:txBody>
        </p:sp>
      </p:grpSp>
      <p:sp>
        <p:nvSpPr>
          <p:cNvPr id="5" name="TextBox 4">
            <a:extLst>
              <a:ext uri="{FF2B5EF4-FFF2-40B4-BE49-F238E27FC236}">
                <a16:creationId xmlns:a16="http://schemas.microsoft.com/office/drawing/2014/main" xmlns="" id="{02C2E209-0F4D-4E10-B882-4A1D966CD013}"/>
              </a:ext>
            </a:extLst>
          </p:cNvPr>
          <p:cNvSpPr txBox="1"/>
          <p:nvPr/>
        </p:nvSpPr>
        <p:spPr>
          <a:xfrm>
            <a:off x="1265274" y="2785730"/>
            <a:ext cx="9941442" cy="2062103"/>
          </a:xfrm>
          <a:prstGeom prst="rect">
            <a:avLst/>
          </a:prstGeom>
          <a:noFill/>
        </p:spPr>
        <p:txBody>
          <a:bodyPr wrap="square" rtlCol="0">
            <a:spAutoFit/>
          </a:bodyPr>
          <a:lstStyle/>
          <a:p>
            <a:pPr algn="ctr"/>
            <a:r>
              <a:rPr lang="en-US" sz="3200" b="0" i="0" dirty="0" err="1">
                <a:solidFill>
                  <a:srgbClr val="FF0000"/>
                </a:solidFill>
                <a:effectLst/>
                <a:latin typeface="Cambria" panose="02040503050406030204" pitchFamily="18" charset="0"/>
                <a:ea typeface="Cambria" panose="02040503050406030204" pitchFamily="18" charset="0"/>
              </a:rPr>
              <a:t>Tổng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bằng</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nhau</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5 + 4 = 9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Một</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phần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126 : 9 = 14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5A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14 x 5 = 70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a:p>
            <a:pPr algn="ctr"/>
            <a:r>
              <a:rPr lang="en-US" sz="3200" b="0" i="0" dirty="0" err="1">
                <a:solidFill>
                  <a:srgbClr val="FF0000"/>
                </a:solidFill>
                <a:effectLst/>
                <a:latin typeface="Cambria" panose="02040503050406030204" pitchFamily="18" charset="0"/>
                <a:ea typeface="Cambria" panose="02040503050406030204" pitchFamily="18" charset="0"/>
              </a:rPr>
              <a:t>Lớp</a:t>
            </a:r>
            <a:r>
              <a:rPr lang="en-US" sz="3200" b="0" i="0" dirty="0">
                <a:solidFill>
                  <a:srgbClr val="FF0000"/>
                </a:solidFill>
                <a:effectLst/>
                <a:latin typeface="Cambria" panose="02040503050406030204" pitchFamily="18" charset="0"/>
                <a:ea typeface="Cambria" panose="02040503050406030204" pitchFamily="18" charset="0"/>
              </a:rPr>
              <a:t> 5B </a:t>
            </a:r>
            <a:r>
              <a:rPr lang="en-US" sz="3200" b="0" i="0" dirty="0" err="1">
                <a:solidFill>
                  <a:srgbClr val="FF0000"/>
                </a:solidFill>
                <a:effectLst/>
                <a:latin typeface="Cambria" panose="02040503050406030204" pitchFamily="18" charset="0"/>
                <a:ea typeface="Cambria" panose="02040503050406030204" pitchFamily="18" charset="0"/>
              </a:rPr>
              <a:t>có</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sách</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là</a:t>
            </a:r>
            <a:r>
              <a:rPr lang="en-US" sz="3200" b="0" i="0" dirty="0">
                <a:solidFill>
                  <a:srgbClr val="FF0000"/>
                </a:solidFill>
                <a:effectLst/>
                <a:latin typeface="Cambria" panose="02040503050406030204" pitchFamily="18" charset="0"/>
                <a:ea typeface="Cambria" panose="02040503050406030204" pitchFamily="18" charset="0"/>
              </a:rPr>
              <a:t>: 14 x 4 = 56 (</a:t>
            </a:r>
            <a:r>
              <a:rPr lang="en-US" sz="3200" b="0" i="0" dirty="0" err="1">
                <a:solidFill>
                  <a:srgbClr val="FF0000"/>
                </a:solidFill>
                <a:effectLst/>
                <a:latin typeface="Cambria" panose="02040503050406030204" pitchFamily="18" charset="0"/>
                <a:ea typeface="Cambria" panose="02040503050406030204" pitchFamily="18" charset="0"/>
              </a:rPr>
              <a:t>quyển</a:t>
            </a:r>
            <a:r>
              <a:rPr lang="en-US" sz="3200" b="0" i="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37651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2DD2345-071C-430B-9FCB-6AA0B82504F3}"/>
              </a:ext>
            </a:extLst>
          </p:cNvPr>
          <p:cNvGrpSpPr/>
          <p:nvPr/>
        </p:nvGrpSpPr>
        <p:grpSpPr>
          <a:xfrm>
            <a:off x="896867" y="483302"/>
            <a:ext cx="11295133" cy="769441"/>
            <a:chOff x="1183343" y="1352183"/>
            <a:chExt cx="11295133" cy="769441"/>
          </a:xfrm>
        </p:grpSpPr>
        <p:sp>
          <p:nvSpPr>
            <p:cNvPr id="3" name="TextBox 2">
              <a:extLst>
                <a:ext uri="{FF2B5EF4-FFF2-40B4-BE49-F238E27FC236}">
                  <a16:creationId xmlns:a16="http://schemas.microsoft.com/office/drawing/2014/main" xmlns="" id="{058A3895-B88D-45C5-95B4-6980980C4A29}"/>
                </a:ext>
              </a:extLst>
            </p:cNvPr>
            <p:cNvSpPr txBox="1"/>
            <p:nvPr/>
          </p:nvSpPr>
          <p:spPr>
            <a:xfrm>
              <a:off x="1811930" y="1352183"/>
              <a:ext cx="1066654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lang="en-US" sz="4400" b="1" dirty="0">
                  <a:solidFill>
                    <a:srgbClr val="00206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Oval 3">
              <a:extLst>
                <a:ext uri="{FF2B5EF4-FFF2-40B4-BE49-F238E27FC236}">
                  <a16:creationId xmlns:a16="http://schemas.microsoft.com/office/drawing/2014/main" xmlns=""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
                  <a:cs typeface="+mn-cs"/>
                </a:rPr>
                <a:t>3</a:t>
              </a:r>
            </a:p>
          </p:txBody>
        </p:sp>
      </p:grpSp>
      <p:sp>
        <p:nvSpPr>
          <p:cNvPr id="6" name="TextBox 5">
            <a:extLst>
              <a:ext uri="{FF2B5EF4-FFF2-40B4-BE49-F238E27FC236}">
                <a16:creationId xmlns:a16="http://schemas.microsoft.com/office/drawing/2014/main" xmlns="" id="{E584C526-75B9-EE8C-237D-CDB4776EEF65}"/>
              </a:ext>
            </a:extLst>
          </p:cNvPr>
          <p:cNvSpPr txBox="1"/>
          <p:nvPr/>
        </p:nvSpPr>
        <p:spPr>
          <a:xfrm>
            <a:off x="818707" y="1329070"/>
            <a:ext cx="1107912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Trên bản đồ tỉ lệ 1</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3 000 của một khu đô thị, thửa đất xây dựng trường tiểu học là hình chữ nhật có chiều dài 3 cm, chiều rộng 2 cm</a:t>
            </a:r>
            <a:endParaRPr lang="en-US" sz="2800" dirty="0">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xmlns="" id="{6F048AD6-3269-C539-8F5C-15661D030A0E}"/>
              </a:ext>
            </a:extLst>
          </p:cNvPr>
          <p:cNvPicPr>
            <a:picLocks noChangeAspect="1"/>
          </p:cNvPicPr>
          <p:nvPr/>
        </p:nvPicPr>
        <p:blipFill>
          <a:blip r:embed="rId2"/>
          <a:stretch>
            <a:fillRect/>
          </a:stretch>
        </p:blipFill>
        <p:spPr>
          <a:xfrm>
            <a:off x="2445489" y="2376819"/>
            <a:ext cx="7165568" cy="2618025"/>
          </a:xfrm>
          <a:prstGeom prst="rect">
            <a:avLst/>
          </a:prstGeom>
        </p:spPr>
      </p:pic>
      <p:sp>
        <p:nvSpPr>
          <p:cNvPr id="9" name="TextBox 8">
            <a:extLst>
              <a:ext uri="{FF2B5EF4-FFF2-40B4-BE49-F238E27FC236}">
                <a16:creationId xmlns:a16="http://schemas.microsoft.com/office/drawing/2014/main" xmlns="" id="{3A444CEA-EA4F-2132-8E26-8D9AEC9CA856}"/>
              </a:ext>
            </a:extLst>
          </p:cNvPr>
          <p:cNvSpPr txBox="1"/>
          <p:nvPr/>
        </p:nvSpPr>
        <p:spPr>
          <a:xfrm>
            <a:off x="637954" y="5082363"/>
            <a:ext cx="11079125"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a) Chiều dài thật của thửa đất xây dựng trường tiểu học là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t>
            </a:r>
          </a:p>
          <a:p>
            <a:pPr algn="just"/>
            <a:r>
              <a:rPr lang="vi-VN" sz="2800" dirty="0">
                <a:latin typeface="Cambria" panose="02040503050406030204" pitchFamily="18" charset="0"/>
                <a:ea typeface="Cambria" panose="02040503050406030204" pitchFamily="18" charset="0"/>
              </a:rPr>
              <a:t>b) Chiều rộng thật của thửa đất xây dựng trường tiếu học là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m.</a:t>
            </a:r>
            <a:endParaRPr lang="en-US" sz="2800"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xmlns="" id="{19C1EAEB-DDDC-3BEF-10F7-155B0571D9D0}"/>
              </a:ext>
            </a:extLst>
          </p:cNvPr>
          <p:cNvSpPr/>
          <p:nvPr/>
        </p:nvSpPr>
        <p:spPr>
          <a:xfrm>
            <a:off x="9537404" y="5167423"/>
            <a:ext cx="1020725"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1" name="Rectangle 10">
            <a:extLst>
              <a:ext uri="{FF2B5EF4-FFF2-40B4-BE49-F238E27FC236}">
                <a16:creationId xmlns:a16="http://schemas.microsoft.com/office/drawing/2014/main" xmlns="" id="{07B0A5CF-EF5F-9E2F-78F4-E6A95F23CDE4}"/>
              </a:ext>
            </a:extLst>
          </p:cNvPr>
          <p:cNvSpPr/>
          <p:nvPr/>
        </p:nvSpPr>
        <p:spPr>
          <a:xfrm>
            <a:off x="9739423" y="5688419"/>
            <a:ext cx="988827"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a:t>
            </a:r>
          </a:p>
        </p:txBody>
      </p:sp>
      <p:sp>
        <p:nvSpPr>
          <p:cNvPr id="12" name="Rectangle 11">
            <a:extLst>
              <a:ext uri="{FF2B5EF4-FFF2-40B4-BE49-F238E27FC236}">
                <a16:creationId xmlns:a16="http://schemas.microsoft.com/office/drawing/2014/main" xmlns="" id="{F850A45A-CD42-FD1D-CB63-EF09DB1453BA}"/>
              </a:ext>
            </a:extLst>
          </p:cNvPr>
          <p:cNvSpPr/>
          <p:nvPr/>
        </p:nvSpPr>
        <p:spPr>
          <a:xfrm>
            <a:off x="9558671" y="5181600"/>
            <a:ext cx="1024268"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9 000</a:t>
            </a:r>
          </a:p>
        </p:txBody>
      </p:sp>
      <p:sp>
        <p:nvSpPr>
          <p:cNvPr id="13" name="Rectangle 12">
            <a:extLst>
              <a:ext uri="{FF2B5EF4-FFF2-40B4-BE49-F238E27FC236}">
                <a16:creationId xmlns:a16="http://schemas.microsoft.com/office/drawing/2014/main" xmlns="" id="{6890DC7E-581D-5303-8BAF-7D181EA36F47}"/>
              </a:ext>
            </a:extLst>
          </p:cNvPr>
          <p:cNvSpPr/>
          <p:nvPr/>
        </p:nvSpPr>
        <p:spPr>
          <a:xfrm>
            <a:off x="9728792" y="5681330"/>
            <a:ext cx="1024268" cy="425303"/>
          </a:xfrm>
          <a:prstGeom prst="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6 000</a:t>
            </a:r>
          </a:p>
        </p:txBody>
      </p:sp>
    </p:spTree>
    <p:extLst>
      <p:ext uri="{BB962C8B-B14F-4D97-AF65-F5344CB8AC3E}">
        <p14:creationId xmlns:p14="http://schemas.microsoft.com/office/powerpoint/2010/main" val="121430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2DD2345-071C-430B-9FCB-6AA0B82504F3}"/>
              </a:ext>
            </a:extLst>
          </p:cNvPr>
          <p:cNvGrpSpPr/>
          <p:nvPr/>
        </p:nvGrpSpPr>
        <p:grpSpPr>
          <a:xfrm>
            <a:off x="347518" y="568362"/>
            <a:ext cx="11295133" cy="1386020"/>
            <a:chOff x="1183343" y="1447876"/>
            <a:chExt cx="11295133" cy="1386020"/>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058A3895-B88D-45C5-95B4-6980980C4A29}"/>
                    </a:ext>
                  </a:extLst>
                </p:cNvPr>
                <p:cNvSpPr txBox="1"/>
                <p:nvPr/>
              </p:nvSpPr>
              <p:spPr>
                <a:xfrm>
                  <a:off x="1811930" y="1447876"/>
                  <a:ext cx="10666546" cy="1386020"/>
                </a:xfrm>
                <a:prstGeom prst="rect">
                  <a:avLst/>
                </a:prstGeom>
                <a:noFill/>
              </p:spPr>
              <p:txBody>
                <a:bodyPr wrap="square" rtlCol="0">
                  <a:spAutoFit/>
                </a:bodyPr>
                <a:lstStyle/>
                <a:p>
                  <a:pPr lvl="0" algn="just"/>
                  <a:r>
                    <a:rPr lang="vi-VN" sz="2400" b="1" dirty="0">
                      <a:solidFill>
                        <a:srgbClr val="002060"/>
                      </a:solidFill>
                      <a:latin typeface="Cambria" panose="02040503050406030204" pitchFamily="18" charset="0"/>
                      <a:ea typeface="Cambria" panose="02040503050406030204" pitchFamily="18" charset="0"/>
                    </a:rPr>
                    <a:t>Mai và Việt gấp ngôi sao giấy tặng Nam nhân ngày sinh nhật. Việt gấp được ít hơn Mai 11 ngôi sao và số ngôi sao Việt gâp được bằng </a:t>
                  </a:r>
                  <a14:m>
                    <m:oMath xmlns:m="http://schemas.openxmlformats.org/officeDocument/2006/math">
                      <m:f>
                        <m:fPr>
                          <m:ctrlPr>
                            <a:rPr lang="en-US" sz="2400" i="1" smtClean="0">
                              <a:latin typeface="Cambria Math"/>
                            </a:rPr>
                          </m:ctrlPr>
                        </m:fPr>
                        <m:num>
                          <m:r>
                            <a:rPr lang="en-US" sz="2400" b="0" i="1" smtClean="0">
                              <a:latin typeface="Cambria Math" panose="02040503050406030204" pitchFamily="18" charset="0"/>
                            </a:rPr>
                            <m:t>4</m:t>
                          </m:r>
                        </m:num>
                        <m:den>
                          <m:r>
                            <a:rPr lang="en-US" sz="2400" b="0" i="1" smtClean="0">
                              <a:latin typeface="Cambria Math" panose="02040503050406030204" pitchFamily="18" charset="0"/>
                            </a:rPr>
                            <m:t>5</m:t>
                          </m:r>
                        </m:den>
                      </m:f>
                    </m:oMath>
                  </a14:m>
                  <a:r>
                    <a:rPr lang="vi-VN" sz="2400" b="1" dirty="0">
                      <a:solidFill>
                        <a:srgbClr val="002060"/>
                      </a:solidFill>
                      <a:latin typeface="Cambria" panose="02040503050406030204" pitchFamily="18" charset="0"/>
                      <a:ea typeface="Cambria" panose="02040503050406030204" pitchFamily="18" charset="0"/>
                    </a:rPr>
                    <a:t> số ngôi sao Mai gấp được. Hỏi cả hai bạn đã gấp được bao nhiêu ngôi sao?</a:t>
                  </a:r>
                  <a:endPar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mc:Choice>
          <mc:Fallback xmlns="">
            <p:sp>
              <p:nvSpPr>
                <p:cNvPr id="3" name="TextBox 2">
                  <a:extLst>
                    <a:ext uri="{FF2B5EF4-FFF2-40B4-BE49-F238E27FC236}">
                      <a16:creationId xmlns:a16="http://schemas.microsoft.com/office/drawing/2014/main" id="{058A3895-B88D-45C5-95B4-6980980C4A29}"/>
                    </a:ext>
                  </a:extLst>
                </p:cNvPr>
                <p:cNvSpPr txBox="1">
                  <a:spLocks noRot="1" noChangeAspect="1" noMove="1" noResize="1" noEditPoints="1" noAdjustHandles="1" noChangeArrowheads="1" noChangeShapeType="1" noTextEdit="1"/>
                </p:cNvSpPr>
                <p:nvPr/>
              </p:nvSpPr>
              <p:spPr>
                <a:xfrm>
                  <a:off x="1811930" y="1447876"/>
                  <a:ext cx="10666546" cy="1386020"/>
                </a:xfrm>
                <a:prstGeom prst="rect">
                  <a:avLst/>
                </a:prstGeom>
                <a:blipFill>
                  <a:blip r:embed="rId2"/>
                  <a:stretch>
                    <a:fillRect l="-857" t="-3509" r="-914" b="-6579"/>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xmlns="" id="{9F5DD5CC-B417-453A-844E-FD84C64BF738}"/>
                </a:ext>
              </a:extLst>
            </p:cNvPr>
            <p:cNvSpPr/>
            <p:nvPr/>
          </p:nvSpPr>
          <p:spPr>
            <a:xfrm>
              <a:off x="1183343" y="1464304"/>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a:cs typeface="+mn-cs"/>
                </a:rPr>
                <a:t>4</a:t>
              </a:r>
            </a:p>
          </p:txBody>
        </p:sp>
      </p:grpSp>
      <p:sp>
        <p:nvSpPr>
          <p:cNvPr id="5" name="TextBox 4">
            <a:extLst>
              <a:ext uri="{FF2B5EF4-FFF2-40B4-BE49-F238E27FC236}">
                <a16:creationId xmlns:a16="http://schemas.microsoft.com/office/drawing/2014/main" xmlns="" id="{02C2E209-0F4D-4E10-B882-4A1D966CD013}"/>
              </a:ext>
            </a:extLst>
          </p:cNvPr>
          <p:cNvSpPr txBox="1"/>
          <p:nvPr/>
        </p:nvSpPr>
        <p:spPr>
          <a:xfrm>
            <a:off x="1127050" y="2115879"/>
            <a:ext cx="9941442" cy="4031873"/>
          </a:xfrm>
          <a:prstGeom prst="rect">
            <a:avLst/>
          </a:prstGeom>
          <a:noFill/>
        </p:spPr>
        <p:txBody>
          <a:bodyPr wrap="square" rtlCol="0">
            <a:spAutoFit/>
          </a:bodyPr>
          <a:lstStyle/>
          <a:p>
            <a:pPr lvl="0" algn="ctr"/>
            <a:r>
              <a:rPr lang="vi-VN" sz="3200" dirty="0">
                <a:solidFill>
                  <a:srgbClr val="FF0000"/>
                </a:solidFill>
                <a:latin typeface="Cambria" panose="02040503050406030204" pitchFamily="18" charset="0"/>
                <a:ea typeface="Cambria" panose="02040503050406030204" pitchFamily="18" charset="0"/>
              </a:rPr>
              <a:t>Hiệu số phần bằng nhau là:</a:t>
            </a:r>
          </a:p>
          <a:p>
            <a:pPr lvl="0" algn="ctr"/>
            <a:r>
              <a:rPr lang="vi-VN" sz="3200" dirty="0">
                <a:solidFill>
                  <a:srgbClr val="FF0000"/>
                </a:solidFill>
                <a:latin typeface="Cambria" panose="02040503050406030204" pitchFamily="18" charset="0"/>
                <a:ea typeface="Cambria" panose="02040503050406030204" pitchFamily="18" charset="0"/>
              </a:rPr>
              <a:t>5 - 4 = 1 ( phần ) </a:t>
            </a:r>
          </a:p>
          <a:p>
            <a:pPr lvl="0" algn="ctr"/>
            <a:r>
              <a:rPr lang="vi-VN" sz="3200" dirty="0">
                <a:solidFill>
                  <a:srgbClr val="FF0000"/>
                </a:solidFill>
                <a:latin typeface="Cambria" panose="02040503050406030204" pitchFamily="18" charset="0"/>
                <a:ea typeface="Cambria" panose="02040503050406030204" pitchFamily="18" charset="0"/>
              </a:rPr>
              <a:t>Số ngôi sao mà Việt đã gấp được là:</a:t>
            </a:r>
          </a:p>
          <a:p>
            <a:pPr lvl="0" algn="ctr"/>
            <a:r>
              <a:rPr lang="vi-VN" sz="3200" dirty="0">
                <a:solidFill>
                  <a:srgbClr val="FF0000"/>
                </a:solidFill>
                <a:latin typeface="Cambria" panose="02040503050406030204" pitchFamily="18" charset="0"/>
                <a:ea typeface="Cambria" panose="02040503050406030204" pitchFamily="18" charset="0"/>
              </a:rPr>
              <a:t>11 : 1 × 4 = 44 ( ngôi sao ) </a:t>
            </a:r>
          </a:p>
          <a:p>
            <a:pPr lvl="0" algn="ctr"/>
            <a:r>
              <a:rPr lang="vi-VN" sz="3200" dirty="0">
                <a:solidFill>
                  <a:srgbClr val="FF0000"/>
                </a:solidFill>
                <a:latin typeface="Cambria" panose="02040503050406030204" pitchFamily="18" charset="0"/>
                <a:ea typeface="Cambria" panose="02040503050406030204" pitchFamily="18" charset="0"/>
              </a:rPr>
              <a:t>Số ngôi sao mà Mai đã gấp đuợc là:</a:t>
            </a:r>
          </a:p>
          <a:p>
            <a:pPr lvl="0" algn="ctr"/>
            <a:r>
              <a:rPr lang="vi-VN" sz="3200" dirty="0">
                <a:solidFill>
                  <a:srgbClr val="FF0000"/>
                </a:solidFill>
                <a:latin typeface="Cambria" panose="02040503050406030204" pitchFamily="18" charset="0"/>
                <a:ea typeface="Cambria" panose="02040503050406030204" pitchFamily="18" charset="0"/>
              </a:rPr>
              <a:t>44 + 11 = 55 ( ngôi sao ) </a:t>
            </a:r>
          </a:p>
          <a:p>
            <a:pPr lvl="0" algn="ctr"/>
            <a:r>
              <a:rPr lang="vi-VN" sz="3200" dirty="0">
                <a:solidFill>
                  <a:srgbClr val="FF0000"/>
                </a:solidFill>
                <a:latin typeface="Cambria" panose="02040503050406030204" pitchFamily="18" charset="0"/>
                <a:ea typeface="Cambria" panose="02040503050406030204" pitchFamily="18" charset="0"/>
              </a:rPr>
              <a:t>Đáp số: Việt : 44 ngôi sao</a:t>
            </a:r>
          </a:p>
          <a:p>
            <a:pPr lvl="0" algn="ctr"/>
            <a:r>
              <a:rPr lang="vi-VN" sz="3200" dirty="0">
                <a:solidFill>
                  <a:srgbClr val="FF0000"/>
                </a:solidFill>
                <a:latin typeface="Cambria" panose="02040503050406030204" pitchFamily="18" charset="0"/>
                <a:ea typeface="Cambria" panose="02040503050406030204" pitchFamily="18" charset="0"/>
              </a:rPr>
              <a:t>           Mai: 55 ngôi sao</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434699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nowy landscape with a tree and buildings in the background&#10;&#10;Description automatically generated">
            <a:extLst>
              <a:ext uri="{FF2B5EF4-FFF2-40B4-BE49-F238E27FC236}">
                <a16:creationId xmlns:a16="http://schemas.microsoft.com/office/drawing/2014/main" xmlns="" id="{80BEFCFC-5377-67CA-CA30-75AA1EE7F0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 y="0"/>
            <a:ext cx="12192000" cy="6858000"/>
          </a:xfrm>
          <a:prstGeom prst="rect">
            <a:avLst/>
          </a:prstGeom>
        </p:spPr>
      </p:pic>
      <p:pic>
        <p:nvPicPr>
          <p:cNvPr id="25" name="Picture 24" descr="A cartoon of a child wearing a red and white outfit&#10;&#10;Description automatically generated">
            <a:extLst>
              <a:ext uri="{FF2B5EF4-FFF2-40B4-BE49-F238E27FC236}">
                <a16:creationId xmlns:a16="http://schemas.microsoft.com/office/drawing/2014/main" xmlns="" id="{1235DC69-B096-82C4-D965-3292CCDEBA74}"/>
              </a:ext>
            </a:extLst>
          </p:cNvPr>
          <p:cNvPicPr>
            <a:picLocks noChangeAspect="1"/>
          </p:cNvPicPr>
          <p:nvPr/>
        </p:nvPicPr>
        <p:blipFill rotWithShape="1">
          <a:blip r:embed="rId3">
            <a:extLst>
              <a:ext uri="{28A0092B-C50C-407E-A947-70E740481C1C}">
                <a14:useLocalDpi xmlns:a14="http://schemas.microsoft.com/office/drawing/2010/main" val="0"/>
              </a:ext>
            </a:extLst>
          </a:blip>
          <a:srcRect t="13523"/>
          <a:stretch/>
        </p:blipFill>
        <p:spPr>
          <a:xfrm flipH="1">
            <a:off x="-123330" y="1762222"/>
            <a:ext cx="4043590" cy="5095778"/>
          </a:xfrm>
          <a:prstGeom prst="rect">
            <a:avLst/>
          </a:prstGeom>
        </p:spPr>
      </p:pic>
      <p:pic>
        <p:nvPicPr>
          <p:cNvPr id="5" name="Picture 4">
            <a:extLst>
              <a:ext uri="{FF2B5EF4-FFF2-40B4-BE49-F238E27FC236}">
                <a16:creationId xmlns:a16="http://schemas.microsoft.com/office/drawing/2014/main" xmlns="" id="{AD400372-4BBA-40BE-9914-AA5310399A1F}"/>
              </a:ext>
            </a:extLst>
          </p:cNvPr>
          <p:cNvPicPr>
            <a:picLocks noChangeAspect="1"/>
          </p:cNvPicPr>
          <p:nvPr/>
        </p:nvPicPr>
        <p:blipFill>
          <a:blip r:embed="rId4"/>
          <a:stretch>
            <a:fillRect/>
          </a:stretch>
        </p:blipFill>
        <p:spPr>
          <a:xfrm>
            <a:off x="3126303" y="1378275"/>
            <a:ext cx="7242676" cy="3596952"/>
          </a:xfrm>
          <a:prstGeom prst="rect">
            <a:avLst/>
          </a:prstGeom>
        </p:spPr>
      </p:pic>
    </p:spTree>
    <p:extLst>
      <p:ext uri="{BB962C8B-B14F-4D97-AF65-F5344CB8AC3E}">
        <p14:creationId xmlns:p14="http://schemas.microsoft.com/office/powerpoint/2010/main" val="104741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6331" y="801322"/>
            <a:ext cx="5617602" cy="5617602"/>
          </a:xfrm>
          <a:prstGeom prst="rect">
            <a:avLst/>
          </a:prstGeom>
        </p:spPr>
      </p:pic>
      <p:sp>
        <p:nvSpPr>
          <p:cNvPr id="8" name="TextBox 7"/>
          <p:cNvSpPr txBox="1"/>
          <p:nvPr/>
        </p:nvSpPr>
        <p:spPr>
          <a:xfrm>
            <a:off x="4286501" y="470930"/>
            <a:ext cx="478764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6633E"/>
                </a:solidFill>
                <a:effectLst/>
                <a:uLnTx/>
                <a:uFillTx/>
                <a:latin typeface="#9Slide07 SVNAdeline" panose="02000500000000000000" pitchFamily="2" charset="0"/>
                <a:cs typeface="+mn-cs"/>
              </a:rPr>
              <a:t>TRÒ CHƠI:</a:t>
            </a:r>
          </a:p>
        </p:txBody>
      </p:sp>
      <p:pic>
        <p:nvPicPr>
          <p:cNvPr id="2" name="Picture 1"/>
          <p:cNvPicPr>
            <a:picLocks noChangeAspect="1"/>
          </p:cNvPicPr>
          <p:nvPr/>
        </p:nvPicPr>
        <p:blipFill>
          <a:blip r:embed="rId4"/>
          <a:stretch>
            <a:fillRect/>
          </a:stretch>
        </p:blipFill>
        <p:spPr>
          <a:xfrm>
            <a:off x="3120735" y="978761"/>
            <a:ext cx="9608129" cy="6968332"/>
          </a:xfrm>
          <a:prstGeom prst="rect">
            <a:avLst/>
          </a:prstGeom>
        </p:spPr>
      </p:pic>
    </p:spTree>
    <p:extLst>
      <p:ext uri="{BB962C8B-B14F-4D97-AF65-F5344CB8AC3E}">
        <p14:creationId xmlns:p14="http://schemas.microsoft.com/office/powerpoint/2010/main" val="556180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8"/>
          <p:cNvGrpSpPr/>
          <p:nvPr/>
        </p:nvGrpSpPr>
        <p:grpSpPr>
          <a:xfrm>
            <a:off x="417094" y="442288"/>
            <a:ext cx="11179672" cy="6317917"/>
            <a:chOff x="406400" y="368300"/>
            <a:chExt cx="11404600" cy="6108700"/>
          </a:xfrm>
        </p:grpSpPr>
        <p:sp>
          <p:nvSpPr>
            <p:cNvPr id="21" name="圆角矩形 6"/>
            <p:cNvSpPr/>
            <p:nvPr userDrawn="1"/>
          </p:nvSpPr>
          <p:spPr>
            <a:xfrm>
              <a:off x="406400" y="368300"/>
              <a:ext cx="11404600" cy="610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sp>
          <p:nvSpPr>
            <p:cNvPr id="22" name="圆角矩形 7"/>
            <p:cNvSpPr/>
            <p:nvPr userDrawn="1"/>
          </p:nvSpPr>
          <p:spPr>
            <a:xfrm>
              <a:off x="546100" y="520700"/>
              <a:ext cx="11099800" cy="5829300"/>
            </a:xfrm>
            <a:prstGeom prst="roundRect">
              <a:avLst/>
            </a:prstGeom>
            <a:solidFill>
              <a:schemeClr val="bg1"/>
            </a:solidFill>
            <a:ln w="19050">
              <a:solidFill>
                <a:srgbClr val="E9725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a:ea typeface="思源黑体 CN"/>
                <a:cs typeface="+mn-cs"/>
              </a:endParaRPr>
            </a:p>
          </p:txBody>
        </p:sp>
      </p:grpSp>
      <p:sp>
        <p:nvSpPr>
          <p:cNvPr id="2" name="TextBox 1"/>
          <p:cNvSpPr txBox="1"/>
          <p:nvPr/>
        </p:nvSpPr>
        <p:spPr>
          <a:xfrm>
            <a:off x="871696" y="1375051"/>
            <a:ext cx="4601118"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đình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nở</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rồi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bây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giờ</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nhau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hoạch</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này</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nhận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đó</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phải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ẩn</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chứa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bông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hoa</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Chúng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bắt</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GB"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nvGrpSpPr>
          <p:cNvPr id="3" name="Group 2"/>
          <p:cNvGrpSpPr/>
          <p:nvPr/>
        </p:nvGrpSpPr>
        <p:grpSpPr>
          <a:xfrm>
            <a:off x="5611509" y="509989"/>
            <a:ext cx="5823413" cy="6250216"/>
            <a:chOff x="5611509" y="509989"/>
            <a:chExt cx="5823413" cy="6250216"/>
          </a:xfrm>
        </p:grpSpPr>
        <p:pic>
          <p:nvPicPr>
            <p:cNvPr id="23" name="Picture 2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1600" b="85126" l="65685" r="98200">
                          <a14:foregroundMark x1="67321" y1="33957" x2="67321" y2="33957"/>
                          <a14:foregroundMark x1="68085" y1="45370" x2="68085" y2="45370"/>
                          <a14:foregroundMark x1="68740" y1="40412" x2="68740" y2="40412"/>
                          <a14:foregroundMark x1="70431" y1="38260" x2="70431" y2="38260"/>
                          <a14:foregroundMark x1="68576" y1="37699" x2="68576" y2="37699"/>
                          <a14:foregroundMark x1="71849" y1="29560" x2="71849" y2="29560"/>
                          <a14:foregroundMark x1="71304" y1="32180" x2="71304" y2="32180"/>
                          <a14:foregroundMark x1="72831" y1="36576" x2="72831" y2="36576"/>
                          <a14:foregroundMark x1="74359" y1="41160" x2="74359" y2="41160"/>
                          <a14:foregroundMark x1="76596" y1="27035" x2="76596" y2="27035"/>
                          <a14:foregroundMark x1="77960" y1="31805" x2="77960" y2="31805"/>
                          <a14:foregroundMark x1="75832" y1="31057" x2="75832" y2="31057"/>
                          <a14:foregroundMark x1="76705" y1="35267" x2="76705" y2="35267"/>
                          <a14:foregroundMark x1="81178" y1="24602" x2="81178" y2="24602"/>
                          <a14:foregroundMark x1="85052" y1="20580" x2="85052" y2="20580"/>
                          <a14:foregroundMark x1="84397" y1="28625" x2="84397" y2="28625"/>
                          <a14:foregroundMark x1="86961" y1="28438" x2="86961" y2="28438"/>
                          <a14:foregroundMark x1="86961" y1="32367" x2="86961" y2="32367"/>
                          <a14:foregroundMark x1="83088" y1="33957" x2="83088" y2="33957"/>
                          <a14:foregroundMark x1="79869" y1="29186" x2="79869" y2="29186"/>
                          <a14:foregroundMark x1="80306" y1="31993" x2="80306" y2="31993"/>
                          <a14:foregroundMark x1="82106" y1="29373" x2="82106" y2="29373"/>
                          <a14:foregroundMark x1="92744" y1="31805" x2="92744" y2="31805"/>
                          <a14:foregroundMark x1="93235" y1="36389" x2="93235" y2="36389"/>
                          <a14:foregroundMark x1="94435" y1="39008" x2="94435" y2="39008"/>
                          <a14:foregroundMark x1="90944" y1="36950" x2="90944" y2="36950"/>
                          <a14:foregroundMark x1="91871" y1="47802" x2="91871" y2="47802"/>
                          <a14:foregroundMark x1="92635" y1="44528" x2="92635" y2="44528"/>
                          <a14:foregroundMark x1="91598" y1="42657" x2="91598" y2="42657"/>
                          <a14:foregroundMark x1="90016" y1="47240" x2="90016" y2="47240"/>
                          <a14:foregroundMark x1="89689" y1="50702" x2="89689" y2="50702"/>
                          <a14:foregroundMark x1="88925" y1="48737" x2="88925" y2="48737"/>
                          <a14:foregroundMark x1="87452" y1="55472" x2="87452" y2="55472"/>
                          <a14:foregroundMark x1="86743" y1="64920" x2="86743" y2="64920"/>
                          <a14:foregroundMark x1="87125" y1="39663" x2="87125" y2="39663"/>
                          <a14:foregroundMark x1="89034" y1="42283" x2="89034" y2="42283"/>
                          <a14:foregroundMark x1="86470" y1="43779" x2="86470" y2="43779"/>
                          <a14:foregroundMark x1="84779" y1="49298" x2="84779" y2="49298"/>
                          <a14:foregroundMark x1="81342" y1="46305" x2="81342" y2="46305"/>
                          <a14:foregroundMark x1="80524" y1="42095" x2="80524" y2="42095"/>
                          <a14:foregroundMark x1="79924" y1="38821" x2="79924" y2="38821"/>
                          <a14:foregroundMark x1="77960" y1="40973" x2="77960" y2="40973"/>
                          <a14:foregroundMark x1="79487" y1="38821" x2="79487" y2="38821"/>
                          <a14:foregroundMark x1="72231" y1="33676" x2="72231" y2="33676"/>
                          <a14:foregroundMark x1="76323" y1="48924" x2="76323" y2="48924"/>
                          <a14:foregroundMark x1="76541" y1="51637" x2="76541" y2="51637"/>
                          <a14:foregroundMark x1="73377" y1="49298" x2="73377" y2="49298"/>
                          <a14:foregroundMark x1="70049" y1="44808" x2="70049" y2="44808"/>
                          <a14:foregroundMark x1="71795" y1="58466" x2="71795" y2="58466"/>
                          <a14:foregroundMark x1="70376" y1="45744" x2="70376" y2="45744"/>
                          <a14:foregroundMark x1="75396" y1="63050" x2="75396" y2="63050"/>
                        </a14:backgroundRemoval>
                      </a14:imgEffect>
                    </a14:imgLayer>
                  </a14:imgProps>
                </a:ext>
                <a:ext uri="{28A0092B-C50C-407E-A947-70E740481C1C}">
                  <a14:useLocalDpi xmlns:a14="http://schemas.microsoft.com/office/drawing/2010/main" val="0"/>
                </a:ext>
              </a:extLst>
            </a:blip>
            <a:srcRect l="65625" t="8535" r="1750" b="14000"/>
            <a:stretch/>
          </p:blipFill>
          <p:spPr>
            <a:xfrm>
              <a:off x="5611509" y="509989"/>
              <a:ext cx="5823413" cy="6250216"/>
            </a:xfrm>
            <a:prstGeom prst="rect">
              <a:avLst/>
            </a:prstGeom>
          </p:spPr>
        </p:pic>
        <p:grpSp>
          <p:nvGrpSpPr>
            <p:cNvPr id="24" name="Group 23"/>
            <p:cNvGrpSpPr/>
            <p:nvPr/>
          </p:nvGrpSpPr>
          <p:grpSpPr>
            <a:xfrm>
              <a:off x="8677269" y="1481457"/>
              <a:ext cx="1759123" cy="1787497"/>
              <a:chOff x="8843429" y="1454959"/>
              <a:chExt cx="1759123" cy="1787497"/>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342" b="27367" l="9527" r="33010">
                            <a14:backgroundMark x1="11104" y1="20146" x2="18811" y2="25061"/>
                          </a14:backgroundRemoval>
                        </a14:imgEffect>
                      </a14:imgLayer>
                    </a14:imgProps>
                  </a:ext>
                  <a:ext uri="{28A0092B-C50C-407E-A947-70E740481C1C}">
                    <a14:useLocalDpi xmlns:a14="http://schemas.microsoft.com/office/drawing/2010/main" val="0"/>
                  </a:ext>
                </a:extLst>
              </a:blip>
              <a:srcRect l="9883" t="5088" r="68363" b="72807"/>
              <a:stretch/>
            </p:blipFill>
            <p:spPr>
              <a:xfrm>
                <a:off x="8843429" y="1454959"/>
                <a:ext cx="1759123" cy="1787497"/>
              </a:xfrm>
              <a:prstGeom prst="rect">
                <a:avLst/>
              </a:prstGeom>
            </p:spPr>
          </p:pic>
          <p:pic>
            <p:nvPicPr>
              <p:cNvPr id="2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5829" y="1648749"/>
                <a:ext cx="1516007" cy="1516007"/>
              </a:xfrm>
              <a:prstGeom prst="rect">
                <a:avLst/>
              </a:prstGeom>
            </p:spPr>
          </p:pic>
        </p:grpSp>
        <p:grpSp>
          <p:nvGrpSpPr>
            <p:cNvPr id="27" name="Group 26"/>
            <p:cNvGrpSpPr/>
            <p:nvPr/>
          </p:nvGrpSpPr>
          <p:grpSpPr>
            <a:xfrm>
              <a:off x="6615815" y="1358788"/>
              <a:ext cx="1613270" cy="1810010"/>
              <a:chOff x="3930534" y="2183642"/>
              <a:chExt cx="1613270" cy="1810010"/>
            </a:xfrm>
          </p:grpSpPr>
          <p:pic>
            <p:nvPicPr>
              <p:cNvPr id="28" name="Picture 27"/>
              <p:cNvPicPr>
                <a:picLocks noChangeAspect="1"/>
              </p:cNvPicPr>
              <p:nvPr/>
            </p:nvPicPr>
            <p:blipFill>
              <a:blip r:embed="rId8">
                <a:extLst>
                  <a:ext uri="{BEBA8EAE-BF5A-486C-A8C5-ECC9F3942E4B}">
                    <a14:imgProps xmlns:a14="http://schemas.microsoft.com/office/drawing/2010/main">
                      <a14:imgLayer r:embed="rId9">
                        <a14:imgEffect>
                          <a14:backgroundRemoval t="8696" b="92754" l="2439" r="89431"/>
                        </a14:imgEffect>
                      </a14:imgLayer>
                    </a14:imgProps>
                  </a:ext>
                </a:extLst>
              </a:blip>
              <a:stretch>
                <a:fillRect/>
              </a:stretch>
            </p:blipFill>
            <p:spPr>
              <a:xfrm>
                <a:off x="3930534" y="2183642"/>
                <a:ext cx="1613270" cy="1810010"/>
              </a:xfrm>
              <a:prstGeom prst="rect">
                <a:avLst/>
              </a:prstGeom>
            </p:spPr>
          </p:pic>
          <p:pic>
            <p:nvPicPr>
              <p:cNvPr id="29" name="Picture 28"/>
              <p:cNvPicPr>
                <a:picLocks noChangeAspect="1"/>
              </p:cNvPicPr>
              <p:nvPr/>
            </p:nvPicPr>
            <p:blipFill>
              <a:blip r:embed="rId10">
                <a:extLst>
                  <a:ext uri="{BEBA8EAE-BF5A-486C-A8C5-ECC9F3942E4B}">
                    <a14:imgProps xmlns:a14="http://schemas.microsoft.com/office/drawing/2010/main">
                      <a14:imgLayer r:embed="rId11">
                        <a14:imgEffect>
                          <a14:backgroundRemoval t="4178" b="97128" l="6157" r="96642"/>
                        </a14:imgEffect>
                      </a14:imgLayer>
                    </a14:imgProps>
                  </a:ext>
                </a:extLst>
              </a:blip>
              <a:stretch>
                <a:fillRect/>
              </a:stretch>
            </p:blipFill>
            <p:spPr>
              <a:xfrm>
                <a:off x="4036466" y="2557622"/>
                <a:ext cx="1217923" cy="1035616"/>
              </a:xfrm>
              <a:prstGeom prst="rect">
                <a:avLst/>
              </a:prstGeom>
            </p:spPr>
          </p:pic>
        </p:grpSp>
        <p:grpSp>
          <p:nvGrpSpPr>
            <p:cNvPr id="30" name="Group 29"/>
            <p:cNvGrpSpPr/>
            <p:nvPr/>
          </p:nvGrpSpPr>
          <p:grpSpPr>
            <a:xfrm>
              <a:off x="6207865" y="3326418"/>
              <a:ext cx="1808536" cy="1669414"/>
              <a:chOff x="6843713" y="2915478"/>
              <a:chExt cx="1808536" cy="1669414"/>
            </a:xfrm>
          </p:grpSpPr>
          <p:pic>
            <p:nvPicPr>
              <p:cNvPr id="31" name="Picture 30"/>
              <p:cNvPicPr>
                <a:picLocks noChangeAspect="1"/>
              </p:cNvPicPr>
              <p:nvPr/>
            </p:nvPicPr>
            <p:blipFill rotWithShape="1">
              <a:blip r:embed="rId12">
                <a:extLst>
                  <a:ext uri="{BEBA8EAE-BF5A-486C-A8C5-ECC9F3942E4B}">
                    <a14:imgProps xmlns:a14="http://schemas.microsoft.com/office/drawing/2010/main">
                      <a14:imgLayer r:embed="rId13">
                        <a14:imgEffect>
                          <a14:backgroundRemoval t="48350" b="65900" l="70100" r="88900">
                            <a14:foregroundMark x1="80350" y1="56600" x2="80350" y2="56600"/>
                          </a14:backgroundRemoval>
                        </a14:imgEffect>
                      </a14:imgLayer>
                    </a14:imgProps>
                  </a:ext>
                </a:extLst>
              </a:blip>
              <a:srcRect l="68964" t="47488" r="8865" b="32047"/>
              <a:stretch/>
            </p:blipFill>
            <p:spPr>
              <a:xfrm>
                <a:off x="6843713" y="2915478"/>
                <a:ext cx="1808536" cy="1669414"/>
              </a:xfrm>
              <a:prstGeom prst="rect">
                <a:avLst/>
              </a:prstGeom>
            </p:spPr>
          </p:pic>
          <p:pic>
            <p:nvPicPr>
              <p:cNvPr id="32" name="Picture 31"/>
              <p:cNvPicPr>
                <a:picLocks noChangeAspect="1"/>
              </p:cNvPicPr>
              <p:nvPr/>
            </p:nvPicPr>
            <p:blipFill>
              <a:blip r:embed="rId14">
                <a:extLst>
                  <a:ext uri="{BEBA8EAE-BF5A-486C-A8C5-ECC9F3942E4B}">
                    <a14:imgProps xmlns:a14="http://schemas.microsoft.com/office/drawing/2010/main">
                      <a14:imgLayer r:embed="rId15">
                        <a14:imgEffect>
                          <a14:backgroundRemoval t="3306" b="100000" l="6003" r="94340"/>
                        </a14:imgEffect>
                      </a14:imgLayer>
                    </a14:imgProps>
                  </a:ext>
                </a:extLst>
              </a:blip>
              <a:stretch>
                <a:fillRect/>
              </a:stretch>
            </p:blipFill>
            <p:spPr>
              <a:xfrm>
                <a:off x="7120286" y="3209424"/>
                <a:ext cx="1177464" cy="977517"/>
              </a:xfrm>
              <a:prstGeom prst="rect">
                <a:avLst/>
              </a:prstGeom>
            </p:spPr>
          </p:pic>
        </p:grpSp>
        <p:grpSp>
          <p:nvGrpSpPr>
            <p:cNvPr id="33" name="Group 32"/>
            <p:cNvGrpSpPr/>
            <p:nvPr/>
          </p:nvGrpSpPr>
          <p:grpSpPr>
            <a:xfrm>
              <a:off x="9055566" y="3212763"/>
              <a:ext cx="1730418" cy="1703378"/>
              <a:chOff x="9120715" y="2755416"/>
              <a:chExt cx="1730418" cy="1703378"/>
            </a:xfrm>
          </p:grpSpPr>
          <p:pic>
            <p:nvPicPr>
              <p:cNvPr id="34" name="Picture 33"/>
              <p:cNvPicPr>
                <a:picLocks noChangeAspect="1"/>
              </p:cNvPicPr>
              <p:nvPr/>
            </p:nvPicPr>
            <p:blipFill>
              <a:blip r:embed="rId16">
                <a:extLst>
                  <a:ext uri="{BEBA8EAE-BF5A-486C-A8C5-ECC9F3942E4B}">
                    <a14:imgProps xmlns:a14="http://schemas.microsoft.com/office/drawing/2010/main">
                      <a14:imgLayer r:embed="rId17">
                        <a14:imgEffect>
                          <a14:backgroundRemoval t="9524" b="98413" l="3125" r="93750"/>
                        </a14:imgEffect>
                      </a14:imgLayer>
                    </a14:imgProps>
                  </a:ext>
                </a:extLst>
              </a:blip>
              <a:stretch>
                <a:fillRect/>
              </a:stretch>
            </p:blipFill>
            <p:spPr>
              <a:xfrm>
                <a:off x="9120715" y="2755416"/>
                <a:ext cx="1730418" cy="1703378"/>
              </a:xfrm>
              <a:prstGeom prst="rect">
                <a:avLst/>
              </a:prstGeom>
            </p:spPr>
          </p:pic>
          <p:pic>
            <p:nvPicPr>
              <p:cNvPr id="35" name="Picture 34"/>
              <p:cNvPicPr>
                <a:picLocks noChangeAspect="1"/>
              </p:cNvPicPr>
              <p:nvPr/>
            </p:nvPicPr>
            <p:blipFill>
              <a:blip r:embed="rId18">
                <a:extLst>
                  <a:ext uri="{BEBA8EAE-BF5A-486C-A8C5-ECC9F3942E4B}">
                    <a14:imgProps xmlns:a14="http://schemas.microsoft.com/office/drawing/2010/main">
                      <a14:imgLayer r:embed="rId19">
                        <a14:imgEffect>
                          <a14:backgroundRemoval t="2685" b="100000" l="3943" r="94265">
                            <a14:foregroundMark x1="40502" y1="79698" x2="40502" y2="79698"/>
                            <a14:foregroundMark x1="46774" y1="71980" x2="47849" y2="71980"/>
                            <a14:foregroundMark x1="65054" y1="78859" x2="65054" y2="78859"/>
                          </a14:backgroundRemoval>
                        </a14:imgEffect>
                      </a14:imgLayer>
                    </a14:imgProps>
                  </a:ext>
                </a:extLst>
              </a:blip>
              <a:stretch>
                <a:fillRect/>
              </a:stretch>
            </p:blipFill>
            <p:spPr>
              <a:xfrm>
                <a:off x="9292511" y="2937934"/>
                <a:ext cx="1229246" cy="1312958"/>
              </a:xfrm>
              <a:prstGeom prst="rect">
                <a:avLst/>
              </a:prstGeom>
            </p:spPr>
          </p:pic>
        </p:grpSp>
      </p:grpSp>
    </p:spTree>
    <p:extLst>
      <p:ext uri="{BB962C8B-B14F-4D97-AF65-F5344CB8AC3E}">
        <p14:creationId xmlns:p14="http://schemas.microsoft.com/office/powerpoint/2010/main" val="3921869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6719816" y="4955560"/>
            <a:ext cx="2511188" cy="0"/>
          </a:xfrm>
          <a:prstGeom prst="line">
            <a:avLst/>
          </a:prstGeom>
          <a:ln>
            <a:solidFill>
              <a:srgbClr val="A64250"/>
            </a:solidFill>
          </a:ln>
        </p:spPr>
        <p:style>
          <a:lnRef idx="1">
            <a:schemeClr val="accent1"/>
          </a:lnRef>
          <a:fillRef idx="0">
            <a:schemeClr val="accent1"/>
          </a:fillRef>
          <a:effectRef idx="0">
            <a:schemeClr val="accent1"/>
          </a:effectRef>
          <a:fontRef idx="minor">
            <a:schemeClr val="tx1"/>
          </a:fontRef>
        </p:style>
      </p:cxnSp>
      <p:pic>
        <p:nvPicPr>
          <p:cNvPr id="11" name="Picture 10">
            <a:hlinkClick r:id="" action="ppaction://noaction"/>
          </p:cNvPr>
          <p:cNvPicPr>
            <a:picLocks noChangeAspect="1"/>
          </p:cNvPicPr>
          <p:nvPr/>
        </p:nvPicPr>
        <p:blipFill>
          <a:blip r:embed="rId6"/>
          <a:stretch>
            <a:fillRect/>
          </a:stretch>
        </p:blipFill>
        <p:spPr>
          <a:xfrm>
            <a:off x="5268909" y="-140472"/>
            <a:ext cx="1901902" cy="1760545"/>
          </a:xfrm>
          <a:prstGeom prst="rect">
            <a:avLst/>
          </a:prstGeom>
        </p:spPr>
      </p:pic>
      <p:grpSp>
        <p:nvGrpSpPr>
          <p:cNvPr id="12" name="Group 11">
            <a:extLst>
              <a:ext uri="{FF2B5EF4-FFF2-40B4-BE49-F238E27FC236}">
                <a16:creationId xmlns:a16="http://schemas.microsoft.com/office/drawing/2014/main" xmlns=""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xmlns=""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xmlns=""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xmlns=""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xmlns=""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xmlns=""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xmlns=""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xmlns=""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xmlns=""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xmlns=""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xmlns=""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xmlns=""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xmlns=""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xmlns=""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7,88</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xmlns=""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xmlns=""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xmlns=""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xmlns=""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xmlns=""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xmlns=""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xmlns=""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xmlns=""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xmlns=""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xmlns=""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xmlns=""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xmlns=""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xmlns=""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xmlns=""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xmlns=""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xmlns=""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xmlns=""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xmlns=""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xmlns=""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788</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xmlns=""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xmlns=""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xmlns=""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xmlns=""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xmlns=""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xmlns=""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xmlns=""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xmlns=""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xmlns=""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xmlns=""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xmlns=""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xmlns=""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xmlns=""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xmlns=""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xmlns=""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xmlns=""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xmlns=""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xmlns=""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xmlns=""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xmlns=""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xmlns=""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xmlns=""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xmlns=""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xmlns=""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xmlns=""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7 880</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xmlns="" id="{598F94FB-0DF1-8F15-172B-E40A0E96B477}"/>
              </a:ext>
            </a:extLst>
          </p:cNvPr>
          <p:cNvSpPr txBox="1"/>
          <p:nvPr/>
        </p:nvSpPr>
        <p:spPr>
          <a:xfrm>
            <a:off x="796049" y="1419925"/>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Tính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nhẩm</a:t>
            </a:r>
            <a:r>
              <a:rPr lang="en-US" sz="4400" b="1" dirty="0">
                <a:solidFill>
                  <a:srgbClr val="002060"/>
                </a:solidFill>
                <a:latin typeface="Cambria" panose="02040503050406030204" pitchFamily="18" charset="0"/>
                <a:ea typeface="Cambria" panose="02040503050406030204" pitchFamily="18" charset="0"/>
              </a:rPr>
              <a:t>: 78,8 : 0,1</a:t>
            </a:r>
            <a:endParaRPr lang="vi-VN" sz="44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xmlns=""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xmlns=""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xmlns=""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xmlns=""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xmlns=""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xmlns=""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xmlns=""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xmlns=""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xmlns=""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xmlns=""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xmlns=""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xmlns=""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xmlns=""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xmlns=""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xmlns=""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xmlns=""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xmlns=""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2762798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1000"/>
                                        <p:tgtEl>
                                          <p:spTgt spid="70"/>
                                        </p:tgtEl>
                                      </p:cBhvr>
                                    </p:animEffect>
                                    <p:anim calcmode="lin" valueType="num">
                                      <p:cBhvr>
                                        <p:cTn id="13" dur="1000" fill="hold"/>
                                        <p:tgtEl>
                                          <p:spTgt spid="70"/>
                                        </p:tgtEl>
                                        <p:attrNameLst>
                                          <p:attrName>ppt_x</p:attrName>
                                        </p:attrNameLst>
                                      </p:cBhvr>
                                      <p:tavLst>
                                        <p:tav tm="0">
                                          <p:val>
                                            <p:strVal val="#ppt_x"/>
                                          </p:val>
                                        </p:tav>
                                        <p:tav tm="100000">
                                          <p:val>
                                            <p:strVal val="#ppt_x"/>
                                          </p:val>
                                        </p:tav>
                                      </p:tavLst>
                                    </p:anim>
                                    <p:anim calcmode="lin" valueType="num">
                                      <p:cBhvr>
                                        <p:cTn id="14" dur="1000" fill="hold"/>
                                        <p:tgtEl>
                                          <p:spTgt spid="7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00" fill="hold"/>
                                        <p:tgtEl>
                                          <p:spTgt spid="26"/>
                                        </p:tgtEl>
                                        <p:attrNameLst>
                                          <p:attrName>ppt_w</p:attrName>
                                        </p:attrNameLst>
                                      </p:cBhvr>
                                      <p:tavLst>
                                        <p:tav tm="0">
                                          <p:val>
                                            <p:fltVal val="0"/>
                                          </p:val>
                                        </p:tav>
                                        <p:tav tm="100000">
                                          <p:val>
                                            <p:strVal val="#ppt_w"/>
                                          </p:val>
                                        </p:tav>
                                      </p:tavLst>
                                    </p:anim>
                                    <p:anim calcmode="lin" valueType="num">
                                      <p:cBhvr>
                                        <p:cTn id="19" dur="500" fill="hold"/>
                                        <p:tgtEl>
                                          <p:spTgt spid="26"/>
                                        </p:tgtEl>
                                        <p:attrNameLst>
                                          <p:attrName>ppt_h</p:attrName>
                                        </p:attrNameLst>
                                      </p:cBhvr>
                                      <p:tavLst>
                                        <p:tav tm="0">
                                          <p:val>
                                            <p:fltVal val="0"/>
                                          </p:val>
                                        </p:tav>
                                        <p:tav tm="100000">
                                          <p:val>
                                            <p:strVal val="#ppt_h"/>
                                          </p:val>
                                        </p:tav>
                                      </p:tavLst>
                                    </p:anim>
                                    <p:animEffect transition="in" filter="fade">
                                      <p:cBhvr>
                                        <p:cTn id="20" dur="500"/>
                                        <p:tgtEl>
                                          <p:spTgt spid="26"/>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par>
                                <p:cTn id="26" presetID="53" presetClass="entr" presetSubtype="16"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 calcmode="lin" valueType="num">
                                      <p:cBhvr>
                                        <p:cTn id="28" dur="500" fill="hold"/>
                                        <p:tgtEl>
                                          <p:spTgt spid="45"/>
                                        </p:tgtEl>
                                        <p:attrNameLst>
                                          <p:attrName>ppt_w</p:attrName>
                                        </p:attrNameLst>
                                      </p:cBhvr>
                                      <p:tavLst>
                                        <p:tav tm="0">
                                          <p:val>
                                            <p:fltVal val="0"/>
                                          </p:val>
                                        </p:tav>
                                        <p:tav tm="100000">
                                          <p:val>
                                            <p:strVal val="#ppt_w"/>
                                          </p:val>
                                        </p:tav>
                                      </p:tavLst>
                                    </p:anim>
                                    <p:anim calcmode="lin" valueType="num">
                                      <p:cBhvr>
                                        <p:cTn id="29" dur="500" fill="hold"/>
                                        <p:tgtEl>
                                          <p:spTgt spid="45"/>
                                        </p:tgtEl>
                                        <p:attrNameLst>
                                          <p:attrName>ppt_h</p:attrName>
                                        </p:attrNameLst>
                                      </p:cBhvr>
                                      <p:tavLst>
                                        <p:tav tm="0">
                                          <p:val>
                                            <p:fltVal val="0"/>
                                          </p:val>
                                        </p:tav>
                                        <p:tav tm="100000">
                                          <p:val>
                                            <p:strVal val="#ppt_h"/>
                                          </p:val>
                                        </p:tav>
                                      </p:tavLst>
                                    </p:anim>
                                    <p:animEffect transition="in" filter="fade">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1000"/>
                                        <p:tgtEl>
                                          <p:spTgt spid="71"/>
                                        </p:tgtEl>
                                      </p:cBhvr>
                                    </p:animEffect>
                                    <p:anim calcmode="lin" valueType="num">
                                      <p:cBhvr>
                                        <p:cTn id="37" dur="1000" fill="hold"/>
                                        <p:tgtEl>
                                          <p:spTgt spid="71"/>
                                        </p:tgtEl>
                                        <p:attrNameLst>
                                          <p:attrName>ppt_x</p:attrName>
                                        </p:attrNameLst>
                                      </p:cBhvr>
                                      <p:tavLst>
                                        <p:tav tm="0">
                                          <p:val>
                                            <p:strVal val="#ppt_x"/>
                                          </p:val>
                                        </p:tav>
                                        <p:tav tm="100000">
                                          <p:val>
                                            <p:strVal val="#ppt_x"/>
                                          </p:val>
                                        </p:tav>
                                      </p:tavLst>
                                    </p:anim>
                                    <p:anim calcmode="lin" valueType="num">
                                      <p:cBhvr>
                                        <p:cTn id="38" dur="900" decel="100000" fill="hold"/>
                                        <p:tgtEl>
                                          <p:spTgt spid="71"/>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12"/>
                    </p:tgtEl>
                  </p:cond>
                </p:stCondLst>
                <p:endSync evt="end" delay="0">
                  <p:rtn val="all"/>
                </p:endSync>
                <p:childTnLst>
                  <p:par>
                    <p:cTn id="41" fill="hold">
                      <p:stCondLst>
                        <p:cond delay="0"/>
                      </p:stCondLst>
                      <p:childTnLst>
                        <p:par>
                          <p:cTn id="42" fill="hold">
                            <p:stCondLst>
                              <p:cond delay="0"/>
                            </p:stCondLst>
                            <p:childTnLst>
                              <p:par>
                                <p:cTn id="43" presetID="37" presetClass="entr" presetSubtype="0" fill="hold" grpId="0" nodeType="clickEffect">
                                  <p:stCondLst>
                                    <p:cond delay="0"/>
                                  </p:stCondLst>
                                  <p:childTnLst>
                                    <p:set>
                                      <p:cBhvr>
                                        <p:cTn id="44" dur="1" fill="hold">
                                          <p:stCondLst>
                                            <p:cond delay="0"/>
                                          </p:stCondLst>
                                        </p:cTn>
                                        <p:tgtEl>
                                          <p:spTgt spid="87"/>
                                        </p:tgtEl>
                                        <p:attrNameLst>
                                          <p:attrName>style.visibility</p:attrName>
                                        </p:attrNameLst>
                                      </p:cBhvr>
                                      <p:to>
                                        <p:strVal val="visible"/>
                                      </p:to>
                                    </p:set>
                                    <p:animEffect transition="in" filter="fade">
                                      <p:cBhvr>
                                        <p:cTn id="45" dur="1000"/>
                                        <p:tgtEl>
                                          <p:spTgt spid="87"/>
                                        </p:tgtEl>
                                      </p:cBhvr>
                                    </p:animEffect>
                                    <p:anim calcmode="lin" valueType="num">
                                      <p:cBhvr>
                                        <p:cTn id="46" dur="1000" fill="hold"/>
                                        <p:tgtEl>
                                          <p:spTgt spid="87"/>
                                        </p:tgtEl>
                                        <p:attrNameLst>
                                          <p:attrName>ppt_x</p:attrName>
                                        </p:attrNameLst>
                                      </p:cBhvr>
                                      <p:tavLst>
                                        <p:tav tm="0">
                                          <p:val>
                                            <p:strVal val="#ppt_x"/>
                                          </p:val>
                                        </p:tav>
                                        <p:tav tm="100000">
                                          <p:val>
                                            <p:strVal val="#ppt_x"/>
                                          </p:val>
                                        </p:tav>
                                      </p:tavLst>
                                    </p:anim>
                                    <p:anim calcmode="lin" valueType="num">
                                      <p:cBhvr>
                                        <p:cTn id="47" dur="900" decel="100000" fill="hold"/>
                                        <p:tgtEl>
                                          <p:spTgt spid="87"/>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900" decel="100000" fill="hold"/>
                                        <p:tgtEl>
                                          <p:spTgt spid="86"/>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2"/>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E678A712-A920-F12A-1FD7-4F015E49E559}"/>
              </a:ext>
            </a:extLst>
          </p:cNvPr>
          <p:cNvGrpSpPr/>
          <p:nvPr/>
        </p:nvGrpSpPr>
        <p:grpSpPr>
          <a:xfrm>
            <a:off x="1953399" y="3755694"/>
            <a:ext cx="8045591" cy="1114049"/>
            <a:chOff x="2098496" y="3659454"/>
            <a:chExt cx="8546543" cy="1198789"/>
          </a:xfrm>
        </p:grpSpPr>
        <p:sp>
          <p:nvSpPr>
            <p:cNvPr id="25" name="Rectangle: Rounded Corners 204">
              <a:extLst>
                <a:ext uri="{FF2B5EF4-FFF2-40B4-BE49-F238E27FC236}">
                  <a16:creationId xmlns:a16="http://schemas.microsoft.com/office/drawing/2014/main" xmlns=""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6" name="Google Shape;282;p27">
              <a:extLst>
                <a:ext uri="{FF2B5EF4-FFF2-40B4-BE49-F238E27FC236}">
                  <a16:creationId xmlns:a16="http://schemas.microsoft.com/office/drawing/2014/main" xmlns="" id="{94BD5A3D-3A11-5F33-2C76-24C5AE85503F}"/>
                </a:ext>
              </a:extLst>
            </p:cNvPr>
            <p:cNvGrpSpPr/>
            <p:nvPr/>
          </p:nvGrpSpPr>
          <p:grpSpPr>
            <a:xfrm rot="-488383">
              <a:off x="2098496" y="3659454"/>
              <a:ext cx="1094690" cy="1171482"/>
              <a:chOff x="2769810" y="1396779"/>
              <a:chExt cx="508124" cy="605419"/>
            </a:xfrm>
          </p:grpSpPr>
          <p:sp>
            <p:nvSpPr>
              <p:cNvPr id="28" name="Google Shape;283;p27">
                <a:extLst>
                  <a:ext uri="{FF2B5EF4-FFF2-40B4-BE49-F238E27FC236}">
                    <a16:creationId xmlns:a16="http://schemas.microsoft.com/office/drawing/2014/main" xmlns=""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9" name="Google Shape;284;p27">
                <a:extLst>
                  <a:ext uri="{FF2B5EF4-FFF2-40B4-BE49-F238E27FC236}">
                    <a16:creationId xmlns:a16="http://schemas.microsoft.com/office/drawing/2014/main" xmlns=""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0" name="Google Shape;285;p27">
                <a:extLst>
                  <a:ext uri="{FF2B5EF4-FFF2-40B4-BE49-F238E27FC236}">
                    <a16:creationId xmlns:a16="http://schemas.microsoft.com/office/drawing/2014/main" xmlns=""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286;p27">
                <a:extLst>
                  <a:ext uri="{FF2B5EF4-FFF2-40B4-BE49-F238E27FC236}">
                    <a16:creationId xmlns:a16="http://schemas.microsoft.com/office/drawing/2014/main" xmlns=""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287;p27">
                <a:extLst>
                  <a:ext uri="{FF2B5EF4-FFF2-40B4-BE49-F238E27FC236}">
                    <a16:creationId xmlns:a16="http://schemas.microsoft.com/office/drawing/2014/main" xmlns=""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288;p27">
                <a:extLst>
                  <a:ext uri="{FF2B5EF4-FFF2-40B4-BE49-F238E27FC236}">
                    <a16:creationId xmlns:a16="http://schemas.microsoft.com/office/drawing/2014/main" xmlns=""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289;p27">
                <a:extLst>
                  <a:ext uri="{FF2B5EF4-FFF2-40B4-BE49-F238E27FC236}">
                    <a16:creationId xmlns:a16="http://schemas.microsoft.com/office/drawing/2014/main" xmlns=""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290;p27">
                <a:extLst>
                  <a:ext uri="{FF2B5EF4-FFF2-40B4-BE49-F238E27FC236}">
                    <a16:creationId xmlns:a16="http://schemas.microsoft.com/office/drawing/2014/main" xmlns=""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291;p27">
                <a:extLst>
                  <a:ext uri="{FF2B5EF4-FFF2-40B4-BE49-F238E27FC236}">
                    <a16:creationId xmlns:a16="http://schemas.microsoft.com/office/drawing/2014/main" xmlns=""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292;p27">
                <a:extLst>
                  <a:ext uri="{FF2B5EF4-FFF2-40B4-BE49-F238E27FC236}">
                    <a16:creationId xmlns:a16="http://schemas.microsoft.com/office/drawing/2014/main" xmlns=""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7" name="TextBox 26">
              <a:extLst>
                <a:ext uri="{FF2B5EF4-FFF2-40B4-BE49-F238E27FC236}">
                  <a16:creationId xmlns:a16="http://schemas.microsoft.com/office/drawing/2014/main" xmlns="" id="{24AC993B-554E-CC2D-0060-47F597751116}"/>
                </a:ext>
              </a:extLst>
            </p:cNvPr>
            <p:cNvSpPr txBox="1"/>
            <p:nvPr/>
          </p:nvSpPr>
          <p:spPr>
            <a:xfrm>
              <a:off x="3659201" y="4004375"/>
              <a:ext cx="5306047" cy="69619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70C0">
                      <a:lumMod val="50000"/>
                    </a:srgbClr>
                  </a:solidFill>
                  <a:latin typeface="Cambria" panose="02040503050406030204" pitchFamily="18" charset="0"/>
                  <a:ea typeface="Cambria" panose="02040503050406030204" pitchFamily="18" charset="0"/>
                </a:rPr>
                <a:t>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xmlns="" id="{1F27C772-953E-D932-D4B0-B43A2F14DBBA}"/>
              </a:ext>
            </a:extLst>
          </p:cNvPr>
          <p:cNvGrpSpPr/>
          <p:nvPr/>
        </p:nvGrpSpPr>
        <p:grpSpPr>
          <a:xfrm>
            <a:off x="1836015" y="2385013"/>
            <a:ext cx="8302911" cy="1230370"/>
            <a:chOff x="1861723" y="2134893"/>
            <a:chExt cx="8819884" cy="1270717"/>
          </a:xfrm>
        </p:grpSpPr>
        <p:sp>
          <p:nvSpPr>
            <p:cNvPr id="39" name="Rectangle: Rounded Corners 203">
              <a:extLst>
                <a:ext uri="{FF2B5EF4-FFF2-40B4-BE49-F238E27FC236}">
                  <a16:creationId xmlns:a16="http://schemas.microsoft.com/office/drawing/2014/main" xmlns=""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0" name="Google Shape;438;p31">
              <a:extLst>
                <a:ext uri="{FF2B5EF4-FFF2-40B4-BE49-F238E27FC236}">
                  <a16:creationId xmlns:a16="http://schemas.microsoft.com/office/drawing/2014/main" xmlns="" id="{503C3DB9-F09C-22B9-75F4-9F7C17600536}"/>
                </a:ext>
              </a:extLst>
            </p:cNvPr>
            <p:cNvGrpSpPr/>
            <p:nvPr/>
          </p:nvGrpSpPr>
          <p:grpSpPr>
            <a:xfrm>
              <a:off x="1861723" y="2134893"/>
              <a:ext cx="1371125" cy="1248645"/>
              <a:chOff x="1702688" y="1359262"/>
              <a:chExt cx="519674" cy="648887"/>
            </a:xfrm>
          </p:grpSpPr>
          <p:sp>
            <p:nvSpPr>
              <p:cNvPr id="42" name="Google Shape;439;p31">
                <a:extLst>
                  <a:ext uri="{FF2B5EF4-FFF2-40B4-BE49-F238E27FC236}">
                    <a16:creationId xmlns:a16="http://schemas.microsoft.com/office/drawing/2014/main" xmlns=""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40;p31">
                <a:extLst>
                  <a:ext uri="{FF2B5EF4-FFF2-40B4-BE49-F238E27FC236}">
                    <a16:creationId xmlns:a16="http://schemas.microsoft.com/office/drawing/2014/main" xmlns=""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41;p31">
                <a:extLst>
                  <a:ext uri="{FF2B5EF4-FFF2-40B4-BE49-F238E27FC236}">
                    <a16:creationId xmlns:a16="http://schemas.microsoft.com/office/drawing/2014/main" xmlns=""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5" name="Google Shape;442;p31">
                <a:extLst>
                  <a:ext uri="{FF2B5EF4-FFF2-40B4-BE49-F238E27FC236}">
                    <a16:creationId xmlns:a16="http://schemas.microsoft.com/office/drawing/2014/main" xmlns=""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6" name="Google Shape;443;p31">
                <a:extLst>
                  <a:ext uri="{FF2B5EF4-FFF2-40B4-BE49-F238E27FC236}">
                    <a16:creationId xmlns:a16="http://schemas.microsoft.com/office/drawing/2014/main" xmlns=""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7" name="Google Shape;444;p31">
                <a:extLst>
                  <a:ext uri="{FF2B5EF4-FFF2-40B4-BE49-F238E27FC236}">
                    <a16:creationId xmlns:a16="http://schemas.microsoft.com/office/drawing/2014/main" xmlns=""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8" name="Google Shape;445;p31">
                <a:extLst>
                  <a:ext uri="{FF2B5EF4-FFF2-40B4-BE49-F238E27FC236}">
                    <a16:creationId xmlns:a16="http://schemas.microsoft.com/office/drawing/2014/main" xmlns=""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9" name="Google Shape;446;p31">
                <a:extLst>
                  <a:ext uri="{FF2B5EF4-FFF2-40B4-BE49-F238E27FC236}">
                    <a16:creationId xmlns:a16="http://schemas.microsoft.com/office/drawing/2014/main" xmlns=""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447;p31">
                <a:extLst>
                  <a:ext uri="{FF2B5EF4-FFF2-40B4-BE49-F238E27FC236}">
                    <a16:creationId xmlns:a16="http://schemas.microsoft.com/office/drawing/2014/main" xmlns=""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448;p31">
                <a:extLst>
                  <a:ext uri="{FF2B5EF4-FFF2-40B4-BE49-F238E27FC236}">
                    <a16:creationId xmlns:a16="http://schemas.microsoft.com/office/drawing/2014/main" xmlns=""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449;p31">
                <a:extLst>
                  <a:ext uri="{FF2B5EF4-FFF2-40B4-BE49-F238E27FC236}">
                    <a16:creationId xmlns:a16="http://schemas.microsoft.com/office/drawing/2014/main" xmlns=""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450;p31">
                <a:extLst>
                  <a:ext uri="{FF2B5EF4-FFF2-40B4-BE49-F238E27FC236}">
                    <a16:creationId xmlns:a16="http://schemas.microsoft.com/office/drawing/2014/main" xmlns=""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451;p31">
                <a:extLst>
                  <a:ext uri="{FF2B5EF4-FFF2-40B4-BE49-F238E27FC236}">
                    <a16:creationId xmlns:a16="http://schemas.microsoft.com/office/drawing/2014/main" xmlns=""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452;p31">
                <a:extLst>
                  <a:ext uri="{FF2B5EF4-FFF2-40B4-BE49-F238E27FC236}">
                    <a16:creationId xmlns:a16="http://schemas.microsoft.com/office/drawing/2014/main" xmlns=""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453;p31">
                <a:extLst>
                  <a:ext uri="{FF2B5EF4-FFF2-40B4-BE49-F238E27FC236}">
                    <a16:creationId xmlns:a16="http://schemas.microsoft.com/office/drawing/2014/main" xmlns=""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1" name="TextBox 40">
              <a:extLst>
                <a:ext uri="{FF2B5EF4-FFF2-40B4-BE49-F238E27FC236}">
                  <a16:creationId xmlns:a16="http://schemas.microsoft.com/office/drawing/2014/main" xmlns="" id="{F80F56AF-4931-0BED-1F77-B3545920AC09}"/>
                </a:ext>
              </a:extLst>
            </p:cNvPr>
            <p:cNvSpPr txBox="1"/>
            <p:nvPr/>
          </p:nvSpPr>
          <p:spPr>
            <a:xfrm>
              <a:off x="2955529" y="2542086"/>
              <a:ext cx="7214055" cy="66820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7" name="Group 56">
            <a:extLst>
              <a:ext uri="{FF2B5EF4-FFF2-40B4-BE49-F238E27FC236}">
                <a16:creationId xmlns:a16="http://schemas.microsoft.com/office/drawing/2014/main" xmlns="" id="{06A29FF7-77FB-84D4-9327-1EBCED451235}"/>
              </a:ext>
            </a:extLst>
          </p:cNvPr>
          <p:cNvGrpSpPr/>
          <p:nvPr/>
        </p:nvGrpSpPr>
        <p:grpSpPr>
          <a:xfrm>
            <a:off x="1562756" y="4906751"/>
            <a:ext cx="8447773" cy="1327117"/>
            <a:chOff x="1612674" y="5184381"/>
            <a:chExt cx="8973766" cy="1409055"/>
          </a:xfrm>
        </p:grpSpPr>
        <p:sp>
          <p:nvSpPr>
            <p:cNvPr id="58" name="Rectangle: Rounded Corners 205">
              <a:extLst>
                <a:ext uri="{FF2B5EF4-FFF2-40B4-BE49-F238E27FC236}">
                  <a16:creationId xmlns:a16="http://schemas.microsoft.com/office/drawing/2014/main" xmlns=""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59" name="Google Shape;293;p27">
              <a:extLst>
                <a:ext uri="{FF2B5EF4-FFF2-40B4-BE49-F238E27FC236}">
                  <a16:creationId xmlns:a16="http://schemas.microsoft.com/office/drawing/2014/main" xmlns="" id="{9109C8CD-5797-A5D4-5995-6D0B9504B79B}"/>
                </a:ext>
              </a:extLst>
            </p:cNvPr>
            <p:cNvGrpSpPr/>
            <p:nvPr/>
          </p:nvGrpSpPr>
          <p:grpSpPr>
            <a:xfrm rot="21403310">
              <a:off x="1612674" y="5184381"/>
              <a:ext cx="1724419" cy="1409055"/>
              <a:chOff x="3676506" y="1404273"/>
              <a:chExt cx="792384" cy="610489"/>
            </a:xfrm>
          </p:grpSpPr>
          <p:sp>
            <p:nvSpPr>
              <p:cNvPr id="61" name="Google Shape;294;p27">
                <a:extLst>
                  <a:ext uri="{FF2B5EF4-FFF2-40B4-BE49-F238E27FC236}">
                    <a16:creationId xmlns:a16="http://schemas.microsoft.com/office/drawing/2014/main" xmlns=""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295;p27">
                <a:extLst>
                  <a:ext uri="{FF2B5EF4-FFF2-40B4-BE49-F238E27FC236}">
                    <a16:creationId xmlns:a16="http://schemas.microsoft.com/office/drawing/2014/main" xmlns=""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296;p27">
                <a:extLst>
                  <a:ext uri="{FF2B5EF4-FFF2-40B4-BE49-F238E27FC236}">
                    <a16:creationId xmlns:a16="http://schemas.microsoft.com/office/drawing/2014/main" xmlns=""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297;p27">
                <a:extLst>
                  <a:ext uri="{FF2B5EF4-FFF2-40B4-BE49-F238E27FC236}">
                    <a16:creationId xmlns:a16="http://schemas.microsoft.com/office/drawing/2014/main" xmlns=""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298;p27">
                <a:extLst>
                  <a:ext uri="{FF2B5EF4-FFF2-40B4-BE49-F238E27FC236}">
                    <a16:creationId xmlns:a16="http://schemas.microsoft.com/office/drawing/2014/main" xmlns=""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299;p27">
                <a:extLst>
                  <a:ext uri="{FF2B5EF4-FFF2-40B4-BE49-F238E27FC236}">
                    <a16:creationId xmlns:a16="http://schemas.microsoft.com/office/drawing/2014/main" xmlns=""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00;p27">
                <a:extLst>
                  <a:ext uri="{FF2B5EF4-FFF2-40B4-BE49-F238E27FC236}">
                    <a16:creationId xmlns:a16="http://schemas.microsoft.com/office/drawing/2014/main" xmlns=""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01;p27">
                <a:extLst>
                  <a:ext uri="{FF2B5EF4-FFF2-40B4-BE49-F238E27FC236}">
                    <a16:creationId xmlns:a16="http://schemas.microsoft.com/office/drawing/2014/main" xmlns=""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02;p27">
                <a:extLst>
                  <a:ext uri="{FF2B5EF4-FFF2-40B4-BE49-F238E27FC236}">
                    <a16:creationId xmlns:a16="http://schemas.microsoft.com/office/drawing/2014/main" xmlns=""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0" name="Google Shape;303;p27">
                <a:extLst>
                  <a:ext uri="{FF2B5EF4-FFF2-40B4-BE49-F238E27FC236}">
                    <a16:creationId xmlns:a16="http://schemas.microsoft.com/office/drawing/2014/main" xmlns=""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1" name="Google Shape;304;p27">
                <a:extLst>
                  <a:ext uri="{FF2B5EF4-FFF2-40B4-BE49-F238E27FC236}">
                    <a16:creationId xmlns:a16="http://schemas.microsoft.com/office/drawing/2014/main" xmlns=""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2" name="Google Shape;305;p27">
                <a:extLst>
                  <a:ext uri="{FF2B5EF4-FFF2-40B4-BE49-F238E27FC236}">
                    <a16:creationId xmlns:a16="http://schemas.microsoft.com/office/drawing/2014/main" xmlns=""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3" name="Google Shape;306;p27">
                <a:extLst>
                  <a:ext uri="{FF2B5EF4-FFF2-40B4-BE49-F238E27FC236}">
                    <a16:creationId xmlns:a16="http://schemas.microsoft.com/office/drawing/2014/main" xmlns=""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4" name="Google Shape;307;p27">
                <a:extLst>
                  <a:ext uri="{FF2B5EF4-FFF2-40B4-BE49-F238E27FC236}">
                    <a16:creationId xmlns:a16="http://schemas.microsoft.com/office/drawing/2014/main" xmlns=""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5" name="Google Shape;308;p27">
                <a:extLst>
                  <a:ext uri="{FF2B5EF4-FFF2-40B4-BE49-F238E27FC236}">
                    <a16:creationId xmlns:a16="http://schemas.microsoft.com/office/drawing/2014/main" xmlns=""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6" name="Google Shape;309;p27">
                <a:extLst>
                  <a:ext uri="{FF2B5EF4-FFF2-40B4-BE49-F238E27FC236}">
                    <a16:creationId xmlns:a16="http://schemas.microsoft.com/office/drawing/2014/main" xmlns=""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7" name="Google Shape;310;p27">
                <a:extLst>
                  <a:ext uri="{FF2B5EF4-FFF2-40B4-BE49-F238E27FC236}">
                    <a16:creationId xmlns:a16="http://schemas.microsoft.com/office/drawing/2014/main" xmlns=""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8" name="Google Shape;311;p27">
                <a:extLst>
                  <a:ext uri="{FF2B5EF4-FFF2-40B4-BE49-F238E27FC236}">
                    <a16:creationId xmlns:a16="http://schemas.microsoft.com/office/drawing/2014/main" xmlns=""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79" name="Google Shape;312;p27">
                <a:extLst>
                  <a:ext uri="{FF2B5EF4-FFF2-40B4-BE49-F238E27FC236}">
                    <a16:creationId xmlns:a16="http://schemas.microsoft.com/office/drawing/2014/main" xmlns=""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0" name="Google Shape;313;p27">
                <a:extLst>
                  <a:ext uri="{FF2B5EF4-FFF2-40B4-BE49-F238E27FC236}">
                    <a16:creationId xmlns:a16="http://schemas.microsoft.com/office/drawing/2014/main" xmlns=""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81" name="Google Shape;314;p27">
                <a:extLst>
                  <a:ext uri="{FF2B5EF4-FFF2-40B4-BE49-F238E27FC236}">
                    <a16:creationId xmlns:a16="http://schemas.microsoft.com/office/drawing/2014/main" xmlns=""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60" name="TextBox 59">
              <a:extLst>
                <a:ext uri="{FF2B5EF4-FFF2-40B4-BE49-F238E27FC236}">
                  <a16:creationId xmlns:a16="http://schemas.microsoft.com/office/drawing/2014/main" xmlns="" id="{361E7C29-2C7F-79BD-B8E9-EE91E0A1544C}"/>
                </a:ext>
              </a:extLst>
            </p:cNvPr>
            <p:cNvSpPr txBox="1"/>
            <p:nvPr/>
          </p:nvSpPr>
          <p:spPr>
            <a:xfrm>
              <a:off x="3227062" y="5721946"/>
              <a:ext cx="6371491" cy="686932"/>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0,587</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82" name="Google Shape;1408;p39">
            <a:extLst>
              <a:ext uri="{FF2B5EF4-FFF2-40B4-BE49-F238E27FC236}">
                <a16:creationId xmlns:a16="http://schemas.microsoft.com/office/drawing/2014/main" xmlns="" id="{AC3EB7E7-6058-FACE-2896-CBF8EFA4941E}"/>
              </a:ext>
            </a:extLst>
          </p:cNvPr>
          <p:cNvGrpSpPr/>
          <p:nvPr/>
        </p:nvGrpSpPr>
        <p:grpSpPr>
          <a:xfrm flipH="1">
            <a:off x="9373982" y="5278800"/>
            <a:ext cx="1506754" cy="1461213"/>
            <a:chOff x="2178000" y="1370575"/>
            <a:chExt cx="1417475" cy="1417450"/>
          </a:xfrm>
        </p:grpSpPr>
        <p:sp>
          <p:nvSpPr>
            <p:cNvPr id="83" name="Google Shape;1409;p39">
              <a:extLst>
                <a:ext uri="{FF2B5EF4-FFF2-40B4-BE49-F238E27FC236}">
                  <a16:creationId xmlns:a16="http://schemas.microsoft.com/office/drawing/2014/main" xmlns=""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10;p39">
              <a:extLst>
                <a:ext uri="{FF2B5EF4-FFF2-40B4-BE49-F238E27FC236}">
                  <a16:creationId xmlns:a16="http://schemas.microsoft.com/office/drawing/2014/main" xmlns=""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11;p39">
              <a:extLst>
                <a:ext uri="{FF2B5EF4-FFF2-40B4-BE49-F238E27FC236}">
                  <a16:creationId xmlns:a16="http://schemas.microsoft.com/office/drawing/2014/main" xmlns=""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412;p39">
              <a:extLst>
                <a:ext uri="{FF2B5EF4-FFF2-40B4-BE49-F238E27FC236}">
                  <a16:creationId xmlns:a16="http://schemas.microsoft.com/office/drawing/2014/main" xmlns=""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413;p39">
              <a:extLst>
                <a:ext uri="{FF2B5EF4-FFF2-40B4-BE49-F238E27FC236}">
                  <a16:creationId xmlns:a16="http://schemas.microsoft.com/office/drawing/2014/main" xmlns=""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414;p39">
              <a:extLst>
                <a:ext uri="{FF2B5EF4-FFF2-40B4-BE49-F238E27FC236}">
                  <a16:creationId xmlns:a16="http://schemas.microsoft.com/office/drawing/2014/main" xmlns=""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415;p39">
              <a:extLst>
                <a:ext uri="{FF2B5EF4-FFF2-40B4-BE49-F238E27FC236}">
                  <a16:creationId xmlns:a16="http://schemas.microsoft.com/office/drawing/2014/main" xmlns=""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416;p39">
              <a:extLst>
                <a:ext uri="{FF2B5EF4-FFF2-40B4-BE49-F238E27FC236}">
                  <a16:creationId xmlns:a16="http://schemas.microsoft.com/office/drawing/2014/main" xmlns=""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417;p39">
              <a:extLst>
                <a:ext uri="{FF2B5EF4-FFF2-40B4-BE49-F238E27FC236}">
                  <a16:creationId xmlns:a16="http://schemas.microsoft.com/office/drawing/2014/main" xmlns=""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418;p39">
              <a:extLst>
                <a:ext uri="{FF2B5EF4-FFF2-40B4-BE49-F238E27FC236}">
                  <a16:creationId xmlns:a16="http://schemas.microsoft.com/office/drawing/2014/main" xmlns=""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419;p39">
              <a:extLst>
                <a:ext uri="{FF2B5EF4-FFF2-40B4-BE49-F238E27FC236}">
                  <a16:creationId xmlns:a16="http://schemas.microsoft.com/office/drawing/2014/main" xmlns=""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420;p39">
              <a:extLst>
                <a:ext uri="{FF2B5EF4-FFF2-40B4-BE49-F238E27FC236}">
                  <a16:creationId xmlns:a16="http://schemas.microsoft.com/office/drawing/2014/main" xmlns=""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421;p39">
              <a:extLst>
                <a:ext uri="{FF2B5EF4-FFF2-40B4-BE49-F238E27FC236}">
                  <a16:creationId xmlns:a16="http://schemas.microsoft.com/office/drawing/2014/main" xmlns=""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422;p39">
              <a:extLst>
                <a:ext uri="{FF2B5EF4-FFF2-40B4-BE49-F238E27FC236}">
                  <a16:creationId xmlns:a16="http://schemas.microsoft.com/office/drawing/2014/main" xmlns=""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7" name="Google Shape;118;p4">
            <a:extLst>
              <a:ext uri="{FF2B5EF4-FFF2-40B4-BE49-F238E27FC236}">
                <a16:creationId xmlns:a16="http://schemas.microsoft.com/office/drawing/2014/main" xmlns="" id="{66F04F1B-FAFF-4B67-6691-8383BEE2A393}"/>
              </a:ext>
            </a:extLst>
          </p:cNvPr>
          <p:cNvSpPr/>
          <p:nvPr/>
        </p:nvSpPr>
        <p:spPr>
          <a:xfrm rot="19980337">
            <a:off x="9467224" y="2638782"/>
            <a:ext cx="1212359" cy="1189293"/>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98" name="Google Shape;118;p4">
            <a:extLst>
              <a:ext uri="{FF2B5EF4-FFF2-40B4-BE49-F238E27FC236}">
                <a16:creationId xmlns:a16="http://schemas.microsoft.com/office/drawing/2014/main" xmlns="" id="{488F3532-9D55-1B46-E972-02247F9E28B9}"/>
              </a:ext>
            </a:extLst>
          </p:cNvPr>
          <p:cNvSpPr/>
          <p:nvPr/>
        </p:nvSpPr>
        <p:spPr>
          <a:xfrm rot="19980337">
            <a:off x="8063549" y="3815261"/>
            <a:ext cx="1227385" cy="141015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pic>
        <p:nvPicPr>
          <p:cNvPr id="2" name="Picture 1">
            <a:hlinkClick r:id="" action="ppaction://noaction"/>
          </p:cNvPr>
          <p:cNvPicPr>
            <a:picLocks noChangeAspect="1"/>
          </p:cNvPicPr>
          <p:nvPr/>
        </p:nvPicPr>
        <p:blipFill>
          <a:blip r:embed="rId6"/>
          <a:stretch>
            <a:fillRect/>
          </a:stretch>
        </p:blipFill>
        <p:spPr>
          <a:xfrm>
            <a:off x="5219501" y="-270971"/>
            <a:ext cx="1635947" cy="1834407"/>
          </a:xfrm>
          <a:prstGeom prst="rect">
            <a:avLst/>
          </a:prstGeom>
        </p:spPr>
      </p:pic>
      <p:sp>
        <p:nvSpPr>
          <p:cNvPr id="99" name="TextBox 98">
            <a:extLst>
              <a:ext uri="{FF2B5EF4-FFF2-40B4-BE49-F238E27FC236}">
                <a16:creationId xmlns:a16="http://schemas.microsoft.com/office/drawing/2014/main" xmlns="" id="{598F94FB-0DF1-8F15-172B-E40A0E96B477}"/>
              </a:ext>
            </a:extLst>
          </p:cNvPr>
          <p:cNvSpPr txBox="1"/>
          <p:nvPr/>
        </p:nvSpPr>
        <p:spPr>
          <a:xfrm>
            <a:off x="796049" y="1419925"/>
            <a:ext cx="10248187" cy="851297"/>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400" b="1" dirty="0" err="1">
                <a:solidFill>
                  <a:srgbClr val="002060"/>
                </a:solidFill>
                <a:latin typeface="Cambria" panose="02040503050406030204" pitchFamily="18" charset="0"/>
                <a:ea typeface="Cambria" panose="02040503050406030204" pitchFamily="18" charset="0"/>
              </a:rPr>
              <a:t>Tính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nhẩm</a:t>
            </a:r>
            <a:r>
              <a:rPr lang="en-US" sz="4400" b="1" dirty="0">
                <a:solidFill>
                  <a:srgbClr val="002060"/>
                </a:solidFill>
                <a:latin typeface="Cambria" panose="02040503050406030204" pitchFamily="18" charset="0"/>
                <a:ea typeface="Cambria" panose="02040503050406030204" pitchFamily="18" charset="0"/>
              </a:rPr>
              <a:t>: 587 x 0,001 = ?</a:t>
            </a:r>
            <a:endParaRPr lang="vi-VN" sz="4400" b="1" dirty="0">
              <a:solidFill>
                <a:srgbClr val="00206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410270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16"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par>
                                <p:cTn id="15" presetID="53" presetClass="entr" presetSubtype="16" fill="hold" nodeType="withEffect">
                                  <p:stCondLst>
                                    <p:cond delay="0"/>
                                  </p:stCondLst>
                                  <p:childTnLst>
                                    <p:set>
                                      <p:cBhvr>
                                        <p:cTn id="16" dur="1" fill="hold">
                                          <p:stCondLst>
                                            <p:cond delay="0"/>
                                          </p:stCondLst>
                                        </p:cTn>
                                        <p:tgtEl>
                                          <p:spTgt spid="57"/>
                                        </p:tgtEl>
                                        <p:attrNameLst>
                                          <p:attrName>style.visibility</p:attrName>
                                        </p:attrNameLst>
                                      </p:cBhvr>
                                      <p:to>
                                        <p:strVal val="visible"/>
                                      </p:to>
                                    </p:set>
                                    <p:anim calcmode="lin" valueType="num">
                                      <p:cBhvr>
                                        <p:cTn id="17" dur="500" fill="hold"/>
                                        <p:tgtEl>
                                          <p:spTgt spid="57"/>
                                        </p:tgtEl>
                                        <p:attrNameLst>
                                          <p:attrName>ppt_w</p:attrName>
                                        </p:attrNameLst>
                                      </p:cBhvr>
                                      <p:tavLst>
                                        <p:tav tm="0">
                                          <p:val>
                                            <p:fltVal val="0"/>
                                          </p:val>
                                        </p:tav>
                                        <p:tav tm="100000">
                                          <p:val>
                                            <p:strVal val="#ppt_w"/>
                                          </p:val>
                                        </p:tav>
                                      </p:tavLst>
                                    </p:anim>
                                    <p:anim calcmode="lin" valueType="num">
                                      <p:cBhvr>
                                        <p:cTn id="18" dur="500" fill="hold"/>
                                        <p:tgtEl>
                                          <p:spTgt spid="57"/>
                                        </p:tgtEl>
                                        <p:attrNameLst>
                                          <p:attrName>ppt_h</p:attrName>
                                        </p:attrNameLst>
                                      </p:cBhvr>
                                      <p:tavLst>
                                        <p:tav tm="0">
                                          <p:val>
                                            <p:fltVal val="0"/>
                                          </p:val>
                                        </p:tav>
                                        <p:tav tm="100000">
                                          <p:val>
                                            <p:strVal val="#ppt_h"/>
                                          </p:val>
                                        </p:tav>
                                      </p:tavLst>
                                    </p:anim>
                                    <p:animEffect transition="in" filter="fade">
                                      <p:cBhvr>
                                        <p:cTn id="19" dur="500"/>
                                        <p:tgtEl>
                                          <p:spTgt spid="57"/>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1000"/>
                                        <p:tgtEl>
                                          <p:spTgt spid="99"/>
                                        </p:tgtEl>
                                      </p:cBhvr>
                                    </p:animEffect>
                                    <p:anim calcmode="lin" valueType="num">
                                      <p:cBhvr>
                                        <p:cTn id="23" dur="1000" fill="hold"/>
                                        <p:tgtEl>
                                          <p:spTgt spid="99"/>
                                        </p:tgtEl>
                                        <p:attrNameLst>
                                          <p:attrName>ppt_x</p:attrName>
                                        </p:attrNameLst>
                                      </p:cBhvr>
                                      <p:tavLst>
                                        <p:tav tm="0">
                                          <p:val>
                                            <p:strVal val="#ppt_x"/>
                                          </p:val>
                                        </p:tav>
                                        <p:tav tm="100000">
                                          <p:val>
                                            <p:strVal val="#ppt_x"/>
                                          </p:val>
                                        </p:tav>
                                      </p:tavLst>
                                    </p:anim>
                                    <p:anim calcmode="lin" valueType="num">
                                      <p:cBhvr>
                                        <p:cTn id="2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7"/>
                    </p:tgtEl>
                  </p:cond>
                </p:stCondLst>
                <p:endSync evt="end" delay="0">
                  <p:rtn val="all"/>
                </p:endSync>
                <p:childTnLst>
                  <p:par>
                    <p:cTn id="26" fill="hold">
                      <p:stCondLst>
                        <p:cond delay="0"/>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82"/>
                                        </p:tgtEl>
                                        <p:attrNameLst>
                                          <p:attrName>style.visibility</p:attrName>
                                        </p:attrNameLst>
                                      </p:cBhvr>
                                      <p:to>
                                        <p:strVal val="visible"/>
                                      </p:to>
                                    </p:set>
                                    <p:animEffect transition="in" filter="fade">
                                      <p:cBhvr>
                                        <p:cTn id="30" dur="1000"/>
                                        <p:tgtEl>
                                          <p:spTgt spid="82"/>
                                        </p:tgtEl>
                                      </p:cBhvr>
                                    </p:animEffect>
                                    <p:anim calcmode="lin" valueType="num">
                                      <p:cBhvr>
                                        <p:cTn id="31" dur="1000" fill="hold"/>
                                        <p:tgtEl>
                                          <p:spTgt spid="82"/>
                                        </p:tgtEl>
                                        <p:attrNameLst>
                                          <p:attrName>ppt_x</p:attrName>
                                        </p:attrNameLst>
                                      </p:cBhvr>
                                      <p:tavLst>
                                        <p:tav tm="0">
                                          <p:val>
                                            <p:strVal val="#ppt_x"/>
                                          </p:val>
                                        </p:tav>
                                        <p:tav tm="100000">
                                          <p:val>
                                            <p:strVal val="#ppt_x"/>
                                          </p:val>
                                        </p:tav>
                                      </p:tavLst>
                                    </p:anim>
                                    <p:anim calcmode="lin" valueType="num">
                                      <p:cBhvr>
                                        <p:cTn id="32" dur="900" decel="100000" fill="hold"/>
                                        <p:tgtEl>
                                          <p:spTgt spid="82"/>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57"/>
                  </p:tgtEl>
                </p:cond>
              </p:nextCondLst>
            </p:seq>
            <p:seq concurrent="1" nextAc="seek">
              <p:cTn id="34" restart="whenNotActive" fill="hold" evtFilter="cancelBubble" nodeType="interactiveSeq">
                <p:stCondLst>
                  <p:cond evt="onClick" delay="0">
                    <p:tgtEl>
                      <p:spTgt spid="38"/>
                    </p:tgtEl>
                  </p:cond>
                </p:stCondLst>
                <p:endSync evt="end" delay="0">
                  <p:rtn val="all"/>
                </p:endSync>
                <p:childTnLst>
                  <p:par>
                    <p:cTn id="35" fill="hold">
                      <p:stCondLst>
                        <p:cond delay="0"/>
                      </p:stCondLst>
                      <p:childTnLst>
                        <p:par>
                          <p:cTn id="36" fill="hold">
                            <p:stCondLst>
                              <p:cond delay="0"/>
                            </p:stCondLst>
                            <p:childTnLst>
                              <p:par>
                                <p:cTn id="37" presetID="37" presetClass="entr" presetSubtype="0" fill="hold" grpId="0" nodeType="clickEffect">
                                  <p:stCondLst>
                                    <p:cond delay="0"/>
                                  </p:stCondLst>
                                  <p:childTnLst>
                                    <p:set>
                                      <p:cBhvr>
                                        <p:cTn id="38" dur="1" fill="hold">
                                          <p:stCondLst>
                                            <p:cond delay="0"/>
                                          </p:stCondLst>
                                        </p:cTn>
                                        <p:tgtEl>
                                          <p:spTgt spid="97"/>
                                        </p:tgtEl>
                                        <p:attrNameLst>
                                          <p:attrName>style.visibility</p:attrName>
                                        </p:attrNameLst>
                                      </p:cBhvr>
                                      <p:to>
                                        <p:strVal val="visible"/>
                                      </p:to>
                                    </p:set>
                                    <p:animEffect transition="in" filter="fade">
                                      <p:cBhvr>
                                        <p:cTn id="39" dur="1000"/>
                                        <p:tgtEl>
                                          <p:spTgt spid="97"/>
                                        </p:tgtEl>
                                      </p:cBhvr>
                                    </p:animEffect>
                                    <p:anim calcmode="lin" valueType="num">
                                      <p:cBhvr>
                                        <p:cTn id="40" dur="1000" fill="hold"/>
                                        <p:tgtEl>
                                          <p:spTgt spid="97"/>
                                        </p:tgtEl>
                                        <p:attrNameLst>
                                          <p:attrName>ppt_x</p:attrName>
                                        </p:attrNameLst>
                                      </p:cBhvr>
                                      <p:tavLst>
                                        <p:tav tm="0">
                                          <p:val>
                                            <p:strVal val="#ppt_x"/>
                                          </p:val>
                                        </p:tav>
                                        <p:tav tm="100000">
                                          <p:val>
                                            <p:strVal val="#ppt_x"/>
                                          </p:val>
                                        </p:tav>
                                      </p:tavLst>
                                    </p:anim>
                                    <p:anim calcmode="lin" valueType="num">
                                      <p:cBhvr>
                                        <p:cTn id="41" dur="900" decel="100000" fill="hold"/>
                                        <p:tgtEl>
                                          <p:spTgt spid="9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9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38"/>
                  </p:tgtEl>
                </p:cond>
              </p:nextCondLst>
            </p:seq>
            <p:seq concurrent="1" nextAc="seek">
              <p:cTn id="43" restart="whenNotActive" fill="hold" evtFilter="cancelBubble" nodeType="interactiveSeq">
                <p:stCondLst>
                  <p:cond evt="onClick" delay="0">
                    <p:tgtEl>
                      <p:spTgt spid="24"/>
                    </p:tgtEl>
                  </p:cond>
                </p:stCondLst>
                <p:endSync evt="end" delay="0">
                  <p:rtn val="all"/>
                </p:endSync>
                <p:childTnLst>
                  <p:par>
                    <p:cTn id="44" fill="hold">
                      <p:stCondLst>
                        <p:cond delay="0"/>
                      </p:stCondLst>
                      <p:childTnLst>
                        <p:par>
                          <p:cTn id="45" fill="hold">
                            <p:stCondLst>
                              <p:cond delay="0"/>
                            </p:stCondLst>
                            <p:childTnLst>
                              <p:par>
                                <p:cTn id="46" presetID="37" presetClass="entr" presetSubtype="0" fill="hold" grpId="0" nodeType="clickEffect">
                                  <p:stCondLst>
                                    <p:cond delay="0"/>
                                  </p:stCondLst>
                                  <p:childTnLst>
                                    <p:set>
                                      <p:cBhvr>
                                        <p:cTn id="47" dur="1" fill="hold">
                                          <p:stCondLst>
                                            <p:cond delay="0"/>
                                          </p:stCondLst>
                                        </p:cTn>
                                        <p:tgtEl>
                                          <p:spTgt spid="98"/>
                                        </p:tgtEl>
                                        <p:attrNameLst>
                                          <p:attrName>style.visibility</p:attrName>
                                        </p:attrNameLst>
                                      </p:cBhvr>
                                      <p:to>
                                        <p:strVal val="visible"/>
                                      </p:to>
                                    </p:set>
                                    <p:animEffect transition="in" filter="fade">
                                      <p:cBhvr>
                                        <p:cTn id="48" dur="1000"/>
                                        <p:tgtEl>
                                          <p:spTgt spid="98"/>
                                        </p:tgtEl>
                                      </p:cBhvr>
                                    </p:animEffect>
                                    <p:anim calcmode="lin" valueType="num">
                                      <p:cBhvr>
                                        <p:cTn id="49" dur="1000" fill="hold"/>
                                        <p:tgtEl>
                                          <p:spTgt spid="98"/>
                                        </p:tgtEl>
                                        <p:attrNameLst>
                                          <p:attrName>ppt_x</p:attrName>
                                        </p:attrNameLst>
                                      </p:cBhvr>
                                      <p:tavLst>
                                        <p:tav tm="0">
                                          <p:val>
                                            <p:strVal val="#ppt_x"/>
                                          </p:val>
                                        </p:tav>
                                        <p:tav tm="100000">
                                          <p:val>
                                            <p:strVal val="#ppt_x"/>
                                          </p:val>
                                        </p:tav>
                                      </p:tavLst>
                                    </p:anim>
                                    <p:anim calcmode="lin" valueType="num">
                                      <p:cBhvr>
                                        <p:cTn id="50" dur="900" decel="100000" fill="hold"/>
                                        <p:tgtEl>
                                          <p:spTgt spid="98"/>
                                        </p:tgtEl>
                                        <p:attrNameLst>
                                          <p:attrName>ppt_y</p:attrName>
                                        </p:attrNameLst>
                                      </p:cBhvr>
                                      <p:tavLst>
                                        <p:tav tm="0">
                                          <p:val>
                                            <p:strVal val="#ppt_y+1"/>
                                          </p:val>
                                        </p:tav>
                                        <p:tav tm="100000">
                                          <p:val>
                                            <p:strVal val="#ppt_y-.03"/>
                                          </p:val>
                                        </p:tav>
                                      </p:tavLst>
                                    </p:anim>
                                    <p:anim calcmode="lin" valueType="num">
                                      <p:cBhvr>
                                        <p:cTn id="51"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6"/>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24"/>
                  </p:tgtEl>
                </p:cond>
              </p:nextCondLst>
            </p:seq>
          </p:childTnLst>
        </p:cTn>
      </p:par>
    </p:tnLst>
    <p:bldLst>
      <p:bldP spid="97" grpId="0" animBg="1"/>
      <p:bldP spid="98" grpId="0" animBg="1"/>
      <p:bldP spid="9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 action="ppaction://noaction"/>
          </p:cNvPr>
          <p:cNvPicPr>
            <a:picLocks noChangeAspect="1"/>
          </p:cNvPicPr>
          <p:nvPr/>
        </p:nvPicPr>
        <p:blipFill>
          <a:blip r:embed="rId6"/>
          <a:stretch>
            <a:fillRect/>
          </a:stretch>
        </p:blipFill>
        <p:spPr>
          <a:xfrm>
            <a:off x="5078410" y="-140525"/>
            <a:ext cx="1857674" cy="1883333"/>
          </a:xfrm>
          <a:prstGeom prst="rect">
            <a:avLst/>
          </a:prstGeom>
        </p:spPr>
      </p:pic>
      <p:grpSp>
        <p:nvGrpSpPr>
          <p:cNvPr id="12" name="Group 11">
            <a:extLst>
              <a:ext uri="{FF2B5EF4-FFF2-40B4-BE49-F238E27FC236}">
                <a16:creationId xmlns:a16="http://schemas.microsoft.com/office/drawing/2014/main" xmlns="" id="{E678A712-A920-F12A-1FD7-4F015E49E559}"/>
              </a:ext>
            </a:extLst>
          </p:cNvPr>
          <p:cNvGrpSpPr/>
          <p:nvPr/>
        </p:nvGrpSpPr>
        <p:grpSpPr>
          <a:xfrm>
            <a:off x="1953399" y="3763515"/>
            <a:ext cx="8045591" cy="1106228"/>
            <a:chOff x="2098496" y="3659454"/>
            <a:chExt cx="8546543" cy="1198789"/>
          </a:xfrm>
        </p:grpSpPr>
        <p:sp>
          <p:nvSpPr>
            <p:cNvPr id="13" name="Rectangle: Rounded Corners 204">
              <a:extLst>
                <a:ext uri="{FF2B5EF4-FFF2-40B4-BE49-F238E27FC236}">
                  <a16:creationId xmlns:a16="http://schemas.microsoft.com/office/drawing/2014/main" xmlns=""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14" name="Google Shape;282;p27">
              <a:extLst>
                <a:ext uri="{FF2B5EF4-FFF2-40B4-BE49-F238E27FC236}">
                  <a16:creationId xmlns:a16="http://schemas.microsoft.com/office/drawing/2014/main" xmlns="" id="{94BD5A3D-3A11-5F33-2C76-24C5AE85503F}"/>
                </a:ext>
              </a:extLst>
            </p:cNvPr>
            <p:cNvGrpSpPr/>
            <p:nvPr/>
          </p:nvGrpSpPr>
          <p:grpSpPr>
            <a:xfrm rot="-488383">
              <a:off x="2098496" y="3659454"/>
              <a:ext cx="1094690" cy="1171482"/>
              <a:chOff x="2769810" y="1396779"/>
              <a:chExt cx="508124" cy="605419"/>
            </a:xfrm>
          </p:grpSpPr>
          <p:sp>
            <p:nvSpPr>
              <p:cNvPr id="16" name="Google Shape;283;p27">
                <a:extLst>
                  <a:ext uri="{FF2B5EF4-FFF2-40B4-BE49-F238E27FC236}">
                    <a16:creationId xmlns:a16="http://schemas.microsoft.com/office/drawing/2014/main" xmlns=""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7" name="Google Shape;284;p27">
                <a:extLst>
                  <a:ext uri="{FF2B5EF4-FFF2-40B4-BE49-F238E27FC236}">
                    <a16:creationId xmlns:a16="http://schemas.microsoft.com/office/drawing/2014/main" xmlns=""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8" name="Google Shape;285;p27">
                <a:extLst>
                  <a:ext uri="{FF2B5EF4-FFF2-40B4-BE49-F238E27FC236}">
                    <a16:creationId xmlns:a16="http://schemas.microsoft.com/office/drawing/2014/main" xmlns=""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19" name="Google Shape;286;p27">
                <a:extLst>
                  <a:ext uri="{FF2B5EF4-FFF2-40B4-BE49-F238E27FC236}">
                    <a16:creationId xmlns:a16="http://schemas.microsoft.com/office/drawing/2014/main" xmlns="" id="{CED07893-5A17-D638-247E-236164C445D6}"/>
                  </a:ext>
                </a:extLst>
              </p:cNvPr>
              <p:cNvSpPr/>
              <p:nvPr/>
            </p:nvSpPr>
            <p:spPr>
              <a:xfrm>
                <a:off x="2860581" y="1494559"/>
                <a:ext cx="323129"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0" name="Google Shape;287;p27">
                <a:extLst>
                  <a:ext uri="{FF2B5EF4-FFF2-40B4-BE49-F238E27FC236}">
                    <a16:creationId xmlns:a16="http://schemas.microsoft.com/office/drawing/2014/main" xmlns=""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1" name="Google Shape;288;p27">
                <a:extLst>
                  <a:ext uri="{FF2B5EF4-FFF2-40B4-BE49-F238E27FC236}">
                    <a16:creationId xmlns:a16="http://schemas.microsoft.com/office/drawing/2014/main" xmlns=""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2" name="Google Shape;289;p27">
                <a:extLst>
                  <a:ext uri="{FF2B5EF4-FFF2-40B4-BE49-F238E27FC236}">
                    <a16:creationId xmlns:a16="http://schemas.microsoft.com/office/drawing/2014/main" xmlns=""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3" name="Google Shape;290;p27">
                <a:extLst>
                  <a:ext uri="{FF2B5EF4-FFF2-40B4-BE49-F238E27FC236}">
                    <a16:creationId xmlns:a16="http://schemas.microsoft.com/office/drawing/2014/main" xmlns=""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4" name="Google Shape;291;p27">
                <a:extLst>
                  <a:ext uri="{FF2B5EF4-FFF2-40B4-BE49-F238E27FC236}">
                    <a16:creationId xmlns:a16="http://schemas.microsoft.com/office/drawing/2014/main" xmlns=""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25" name="Google Shape;292;p27">
                <a:extLst>
                  <a:ext uri="{FF2B5EF4-FFF2-40B4-BE49-F238E27FC236}">
                    <a16:creationId xmlns:a16="http://schemas.microsoft.com/office/drawing/2014/main" xmlns=""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15" name="TextBox 14">
              <a:extLst>
                <a:ext uri="{FF2B5EF4-FFF2-40B4-BE49-F238E27FC236}">
                  <a16:creationId xmlns:a16="http://schemas.microsoft.com/office/drawing/2014/main" xmlns="" id="{24AC993B-554E-CC2D-0060-47F597751116}"/>
                </a:ext>
              </a:extLst>
            </p:cNvPr>
            <p:cNvSpPr txBox="1"/>
            <p:nvPr/>
          </p:nvSpPr>
          <p:spPr>
            <a:xfrm>
              <a:off x="3932488" y="4009454"/>
              <a:ext cx="5306047" cy="70112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6" name="Group 25">
            <a:extLst>
              <a:ext uri="{FF2B5EF4-FFF2-40B4-BE49-F238E27FC236}">
                <a16:creationId xmlns:a16="http://schemas.microsoft.com/office/drawing/2014/main" xmlns="" id="{1F27C772-953E-D932-D4B0-B43A2F14DBBA}"/>
              </a:ext>
            </a:extLst>
          </p:cNvPr>
          <p:cNvGrpSpPr/>
          <p:nvPr/>
        </p:nvGrpSpPr>
        <p:grpSpPr>
          <a:xfrm>
            <a:off x="1836015" y="2393651"/>
            <a:ext cx="8302911" cy="1221732"/>
            <a:chOff x="1861723" y="2134893"/>
            <a:chExt cx="8819884" cy="1270717"/>
          </a:xfrm>
        </p:grpSpPr>
        <p:sp>
          <p:nvSpPr>
            <p:cNvPr id="27" name="Rectangle: Rounded Corners 203">
              <a:extLst>
                <a:ext uri="{FF2B5EF4-FFF2-40B4-BE49-F238E27FC236}">
                  <a16:creationId xmlns:a16="http://schemas.microsoft.com/office/drawing/2014/main" xmlns="" id="{9A41D3E4-6944-A4B9-7BE4-E0C1E2FE9939}"/>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28" name="Google Shape;438;p31">
              <a:extLst>
                <a:ext uri="{FF2B5EF4-FFF2-40B4-BE49-F238E27FC236}">
                  <a16:creationId xmlns:a16="http://schemas.microsoft.com/office/drawing/2014/main" xmlns="" id="{503C3DB9-F09C-22B9-75F4-9F7C17600536}"/>
                </a:ext>
              </a:extLst>
            </p:cNvPr>
            <p:cNvGrpSpPr/>
            <p:nvPr/>
          </p:nvGrpSpPr>
          <p:grpSpPr>
            <a:xfrm>
              <a:off x="1861723" y="2134893"/>
              <a:ext cx="1371125" cy="1248645"/>
              <a:chOff x="1702688" y="1359262"/>
              <a:chExt cx="519674" cy="648887"/>
            </a:xfrm>
          </p:grpSpPr>
          <p:sp>
            <p:nvSpPr>
              <p:cNvPr id="30" name="Google Shape;439;p31">
                <a:extLst>
                  <a:ext uri="{FF2B5EF4-FFF2-40B4-BE49-F238E27FC236}">
                    <a16:creationId xmlns:a16="http://schemas.microsoft.com/office/drawing/2014/main" xmlns=""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1" name="Google Shape;440;p31">
                <a:extLst>
                  <a:ext uri="{FF2B5EF4-FFF2-40B4-BE49-F238E27FC236}">
                    <a16:creationId xmlns:a16="http://schemas.microsoft.com/office/drawing/2014/main" xmlns=""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2" name="Google Shape;441;p31">
                <a:extLst>
                  <a:ext uri="{FF2B5EF4-FFF2-40B4-BE49-F238E27FC236}">
                    <a16:creationId xmlns:a16="http://schemas.microsoft.com/office/drawing/2014/main" xmlns=""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3" name="Google Shape;442;p31">
                <a:extLst>
                  <a:ext uri="{FF2B5EF4-FFF2-40B4-BE49-F238E27FC236}">
                    <a16:creationId xmlns:a16="http://schemas.microsoft.com/office/drawing/2014/main" xmlns=""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4" name="Google Shape;443;p31">
                <a:extLst>
                  <a:ext uri="{FF2B5EF4-FFF2-40B4-BE49-F238E27FC236}">
                    <a16:creationId xmlns:a16="http://schemas.microsoft.com/office/drawing/2014/main" xmlns=""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5" name="Google Shape;444;p31">
                <a:extLst>
                  <a:ext uri="{FF2B5EF4-FFF2-40B4-BE49-F238E27FC236}">
                    <a16:creationId xmlns:a16="http://schemas.microsoft.com/office/drawing/2014/main" xmlns=""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6" name="Google Shape;445;p31">
                <a:extLst>
                  <a:ext uri="{FF2B5EF4-FFF2-40B4-BE49-F238E27FC236}">
                    <a16:creationId xmlns:a16="http://schemas.microsoft.com/office/drawing/2014/main" xmlns=""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7" name="Google Shape;446;p31">
                <a:extLst>
                  <a:ext uri="{FF2B5EF4-FFF2-40B4-BE49-F238E27FC236}">
                    <a16:creationId xmlns:a16="http://schemas.microsoft.com/office/drawing/2014/main" xmlns=""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8" name="Google Shape;447;p31">
                <a:extLst>
                  <a:ext uri="{FF2B5EF4-FFF2-40B4-BE49-F238E27FC236}">
                    <a16:creationId xmlns:a16="http://schemas.microsoft.com/office/drawing/2014/main" xmlns=""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39" name="Google Shape;448;p31">
                <a:extLst>
                  <a:ext uri="{FF2B5EF4-FFF2-40B4-BE49-F238E27FC236}">
                    <a16:creationId xmlns:a16="http://schemas.microsoft.com/office/drawing/2014/main" xmlns=""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0" name="Google Shape;449;p31">
                <a:extLst>
                  <a:ext uri="{FF2B5EF4-FFF2-40B4-BE49-F238E27FC236}">
                    <a16:creationId xmlns:a16="http://schemas.microsoft.com/office/drawing/2014/main" xmlns=""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1" name="Google Shape;450;p31">
                <a:extLst>
                  <a:ext uri="{FF2B5EF4-FFF2-40B4-BE49-F238E27FC236}">
                    <a16:creationId xmlns:a16="http://schemas.microsoft.com/office/drawing/2014/main" xmlns=""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2" name="Google Shape;451;p31">
                <a:extLst>
                  <a:ext uri="{FF2B5EF4-FFF2-40B4-BE49-F238E27FC236}">
                    <a16:creationId xmlns:a16="http://schemas.microsoft.com/office/drawing/2014/main" xmlns=""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3" name="Google Shape;452;p31">
                <a:extLst>
                  <a:ext uri="{FF2B5EF4-FFF2-40B4-BE49-F238E27FC236}">
                    <a16:creationId xmlns:a16="http://schemas.microsoft.com/office/drawing/2014/main" xmlns="" id="{DE1E5802-97F3-F4D7-A100-61B18AD9A1F4}"/>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44" name="Google Shape;453;p31">
                <a:extLst>
                  <a:ext uri="{FF2B5EF4-FFF2-40B4-BE49-F238E27FC236}">
                    <a16:creationId xmlns:a16="http://schemas.microsoft.com/office/drawing/2014/main" xmlns="" id="{53E8A02F-AD11-63C3-55AC-CDBE275D9A9A}"/>
                  </a:ext>
                </a:extLst>
              </p:cNvPr>
              <p:cNvSpPr/>
              <p:nvPr/>
            </p:nvSpPr>
            <p:spPr>
              <a:xfrm>
                <a:off x="1756252" y="1485389"/>
                <a:ext cx="366841"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29" name="TextBox 28">
              <a:extLst>
                <a:ext uri="{FF2B5EF4-FFF2-40B4-BE49-F238E27FC236}">
                  <a16:creationId xmlns:a16="http://schemas.microsoft.com/office/drawing/2014/main" xmlns="" id="{F80F56AF-4931-0BED-1F77-B3545920AC09}"/>
                </a:ext>
              </a:extLst>
            </p:cNvPr>
            <p:cNvSpPr txBox="1"/>
            <p:nvPr/>
          </p:nvSpPr>
          <p:spPr>
            <a:xfrm>
              <a:off x="3049945" y="2543336"/>
              <a:ext cx="7214055" cy="67292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3 876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45" name="Group 44">
            <a:extLst>
              <a:ext uri="{FF2B5EF4-FFF2-40B4-BE49-F238E27FC236}">
                <a16:creationId xmlns:a16="http://schemas.microsoft.com/office/drawing/2014/main" xmlns="" id="{06A29FF7-77FB-84D4-9327-1EBCED451235}"/>
              </a:ext>
            </a:extLst>
          </p:cNvPr>
          <p:cNvGrpSpPr/>
          <p:nvPr/>
        </p:nvGrpSpPr>
        <p:grpSpPr>
          <a:xfrm>
            <a:off x="1562756" y="4916068"/>
            <a:ext cx="8447773" cy="1317800"/>
            <a:chOff x="1612674" y="5184381"/>
            <a:chExt cx="8973766" cy="1409055"/>
          </a:xfrm>
        </p:grpSpPr>
        <p:sp>
          <p:nvSpPr>
            <p:cNvPr id="46" name="Rectangle: Rounded Corners 205">
              <a:extLst>
                <a:ext uri="{FF2B5EF4-FFF2-40B4-BE49-F238E27FC236}">
                  <a16:creationId xmlns:a16="http://schemas.microsoft.com/office/drawing/2014/main" xmlns=""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solidFill>
                <a:srgbClr val="ED7F5D"/>
              </a:solidFill>
              <a:extLst>
                <a:ext uri="{C807C97D-BFC1-408E-A445-0C87EB9F89A2}">
                  <ask:lineSketchStyleProps xmlns:ask="http://schemas.microsoft.com/office/drawing/2018/sketchyshapes" xmln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lumMod val="50000"/>
                  </a:srgbClr>
                </a:solidFill>
                <a:effectLst/>
                <a:uLnTx/>
                <a:uFillTx/>
                <a:latin typeface="思源黑体 CN"/>
                <a:cs typeface="+mn-cs"/>
              </a:endParaRPr>
            </a:p>
          </p:txBody>
        </p:sp>
        <p:grpSp>
          <p:nvGrpSpPr>
            <p:cNvPr id="47" name="Google Shape;293;p27">
              <a:extLst>
                <a:ext uri="{FF2B5EF4-FFF2-40B4-BE49-F238E27FC236}">
                  <a16:creationId xmlns:a16="http://schemas.microsoft.com/office/drawing/2014/main" xmlns="" id="{9109C8CD-5797-A5D4-5995-6D0B9504B79B}"/>
                </a:ext>
              </a:extLst>
            </p:cNvPr>
            <p:cNvGrpSpPr/>
            <p:nvPr/>
          </p:nvGrpSpPr>
          <p:grpSpPr>
            <a:xfrm rot="21403310">
              <a:off x="1612674" y="5184381"/>
              <a:ext cx="1724419" cy="1409055"/>
              <a:chOff x="3676506" y="1404273"/>
              <a:chExt cx="792384" cy="610489"/>
            </a:xfrm>
          </p:grpSpPr>
          <p:sp>
            <p:nvSpPr>
              <p:cNvPr id="49" name="Google Shape;294;p27">
                <a:extLst>
                  <a:ext uri="{FF2B5EF4-FFF2-40B4-BE49-F238E27FC236}">
                    <a16:creationId xmlns:a16="http://schemas.microsoft.com/office/drawing/2014/main" xmlns=""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0" name="Google Shape;295;p27">
                <a:extLst>
                  <a:ext uri="{FF2B5EF4-FFF2-40B4-BE49-F238E27FC236}">
                    <a16:creationId xmlns:a16="http://schemas.microsoft.com/office/drawing/2014/main" xmlns=""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1" name="Google Shape;296;p27">
                <a:extLst>
                  <a:ext uri="{FF2B5EF4-FFF2-40B4-BE49-F238E27FC236}">
                    <a16:creationId xmlns:a16="http://schemas.microsoft.com/office/drawing/2014/main" xmlns=""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2" name="Google Shape;297;p27">
                <a:extLst>
                  <a:ext uri="{FF2B5EF4-FFF2-40B4-BE49-F238E27FC236}">
                    <a16:creationId xmlns:a16="http://schemas.microsoft.com/office/drawing/2014/main" xmlns=""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3" name="Google Shape;298;p27">
                <a:extLst>
                  <a:ext uri="{FF2B5EF4-FFF2-40B4-BE49-F238E27FC236}">
                    <a16:creationId xmlns:a16="http://schemas.microsoft.com/office/drawing/2014/main" xmlns="" id="{96DB1D9A-2776-E916-722C-B2B5C4724E93}"/>
                  </a:ext>
                </a:extLst>
              </p:cNvPr>
              <p:cNvSpPr/>
              <p:nvPr/>
            </p:nvSpPr>
            <p:spPr>
              <a:xfrm>
                <a:off x="3915358" y="1453863"/>
                <a:ext cx="428037"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4" name="Google Shape;299;p27">
                <a:extLst>
                  <a:ext uri="{FF2B5EF4-FFF2-40B4-BE49-F238E27FC236}">
                    <a16:creationId xmlns:a16="http://schemas.microsoft.com/office/drawing/2014/main" xmlns=""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5" name="Google Shape;300;p27">
                <a:extLst>
                  <a:ext uri="{FF2B5EF4-FFF2-40B4-BE49-F238E27FC236}">
                    <a16:creationId xmlns:a16="http://schemas.microsoft.com/office/drawing/2014/main" xmlns=""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6" name="Google Shape;301;p27">
                <a:extLst>
                  <a:ext uri="{FF2B5EF4-FFF2-40B4-BE49-F238E27FC236}">
                    <a16:creationId xmlns:a16="http://schemas.microsoft.com/office/drawing/2014/main" xmlns=""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7" name="Google Shape;302;p27">
                <a:extLst>
                  <a:ext uri="{FF2B5EF4-FFF2-40B4-BE49-F238E27FC236}">
                    <a16:creationId xmlns:a16="http://schemas.microsoft.com/office/drawing/2014/main" xmlns=""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8" name="Google Shape;303;p27">
                <a:extLst>
                  <a:ext uri="{FF2B5EF4-FFF2-40B4-BE49-F238E27FC236}">
                    <a16:creationId xmlns:a16="http://schemas.microsoft.com/office/drawing/2014/main" xmlns=""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59" name="Google Shape;304;p27">
                <a:extLst>
                  <a:ext uri="{FF2B5EF4-FFF2-40B4-BE49-F238E27FC236}">
                    <a16:creationId xmlns:a16="http://schemas.microsoft.com/office/drawing/2014/main" xmlns=""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0" name="Google Shape;305;p27">
                <a:extLst>
                  <a:ext uri="{FF2B5EF4-FFF2-40B4-BE49-F238E27FC236}">
                    <a16:creationId xmlns:a16="http://schemas.microsoft.com/office/drawing/2014/main" xmlns=""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1" name="Google Shape;306;p27">
                <a:extLst>
                  <a:ext uri="{FF2B5EF4-FFF2-40B4-BE49-F238E27FC236}">
                    <a16:creationId xmlns:a16="http://schemas.microsoft.com/office/drawing/2014/main" xmlns=""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2" name="Google Shape;307;p27">
                <a:extLst>
                  <a:ext uri="{FF2B5EF4-FFF2-40B4-BE49-F238E27FC236}">
                    <a16:creationId xmlns:a16="http://schemas.microsoft.com/office/drawing/2014/main" xmlns=""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3" name="Google Shape;308;p27">
                <a:extLst>
                  <a:ext uri="{FF2B5EF4-FFF2-40B4-BE49-F238E27FC236}">
                    <a16:creationId xmlns:a16="http://schemas.microsoft.com/office/drawing/2014/main" xmlns=""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4" name="Google Shape;309;p27">
                <a:extLst>
                  <a:ext uri="{FF2B5EF4-FFF2-40B4-BE49-F238E27FC236}">
                    <a16:creationId xmlns:a16="http://schemas.microsoft.com/office/drawing/2014/main" xmlns=""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5" name="Google Shape;310;p27">
                <a:extLst>
                  <a:ext uri="{FF2B5EF4-FFF2-40B4-BE49-F238E27FC236}">
                    <a16:creationId xmlns:a16="http://schemas.microsoft.com/office/drawing/2014/main" xmlns=""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6" name="Google Shape;311;p27">
                <a:extLst>
                  <a:ext uri="{FF2B5EF4-FFF2-40B4-BE49-F238E27FC236}">
                    <a16:creationId xmlns:a16="http://schemas.microsoft.com/office/drawing/2014/main" xmlns=""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7" name="Google Shape;312;p27">
                <a:extLst>
                  <a:ext uri="{FF2B5EF4-FFF2-40B4-BE49-F238E27FC236}">
                    <a16:creationId xmlns:a16="http://schemas.microsoft.com/office/drawing/2014/main" xmlns=""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8" name="Google Shape;313;p27">
                <a:extLst>
                  <a:ext uri="{FF2B5EF4-FFF2-40B4-BE49-F238E27FC236}">
                    <a16:creationId xmlns:a16="http://schemas.microsoft.com/office/drawing/2014/main" xmlns=""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sp>
            <p:nvSpPr>
              <p:cNvPr id="69" name="Google Shape;314;p27">
                <a:extLst>
                  <a:ext uri="{FF2B5EF4-FFF2-40B4-BE49-F238E27FC236}">
                    <a16:creationId xmlns:a16="http://schemas.microsoft.com/office/drawing/2014/main" xmlns=""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70C0">
                      <a:lumMod val="50000"/>
                    </a:srgbClr>
                  </a:solidFill>
                  <a:effectLst/>
                  <a:uLnTx/>
                  <a:uFillTx/>
                  <a:latin typeface="Arial"/>
                  <a:cs typeface="Arial"/>
                  <a:sym typeface="Arial"/>
                </a:endParaRPr>
              </a:p>
            </p:txBody>
          </p:sp>
        </p:grpSp>
        <p:sp>
          <p:nvSpPr>
            <p:cNvPr id="48" name="TextBox 47">
              <a:extLst>
                <a:ext uri="{FF2B5EF4-FFF2-40B4-BE49-F238E27FC236}">
                  <a16:creationId xmlns:a16="http://schemas.microsoft.com/office/drawing/2014/main" xmlns="" id="{361E7C29-2C7F-79BD-B8E9-EE91E0A1544C}"/>
                </a:ext>
              </a:extLst>
            </p:cNvPr>
            <p:cNvSpPr txBox="1"/>
            <p:nvPr/>
          </p:nvSpPr>
          <p:spPr>
            <a:xfrm>
              <a:off x="3228083" y="5693317"/>
              <a:ext cx="6371491" cy="69178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rPr>
                <a:t>38,76</a:t>
              </a:r>
              <a:endParaRPr kumimoji="0" lang="vi-VN" sz="3200" b="1" i="0" u="none" strike="noStrike" kern="1200" cap="none" spc="0" normalizeH="0" baseline="0" noProof="0" dirty="0">
                <a:ln>
                  <a:noFill/>
                </a:ln>
                <a:solidFill>
                  <a:srgbClr val="0070C0">
                    <a:lumMod val="50000"/>
                  </a:srgbClr>
                </a:solidFill>
                <a:effectLst/>
                <a:uLnTx/>
                <a:uFillTx/>
                <a:latin typeface="Cambria" panose="02040503050406030204" pitchFamily="18" charset="0"/>
                <a:ea typeface="Cambria" panose="02040503050406030204" pitchFamily="18" charset="0"/>
                <a:cs typeface="+mn-cs"/>
              </a:endParaRPr>
            </a:p>
          </p:txBody>
        </p:sp>
      </p:grpSp>
      <p:sp>
        <p:nvSpPr>
          <p:cNvPr id="70" name="TextBox 69">
            <a:extLst>
              <a:ext uri="{FF2B5EF4-FFF2-40B4-BE49-F238E27FC236}">
                <a16:creationId xmlns:a16="http://schemas.microsoft.com/office/drawing/2014/main" xmlns="" id="{598F94FB-0DF1-8F15-172B-E40A0E96B477}"/>
              </a:ext>
            </a:extLst>
          </p:cNvPr>
          <p:cNvSpPr txBox="1"/>
          <p:nvPr/>
        </p:nvSpPr>
        <p:spPr>
          <a:xfrm>
            <a:off x="796049" y="1419925"/>
            <a:ext cx="10248187" cy="783193"/>
          </a:xfrm>
          <a:prstGeom prst="roundRect">
            <a:avLst/>
          </a:prstGeom>
          <a:solidFill>
            <a:srgbClr val="DB6166">
              <a:alpha val="46000"/>
            </a:srgbClr>
          </a:solid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defRPr/>
            </a:pPr>
            <a:r>
              <a:rPr lang="en-US" sz="4000" b="1" dirty="0" err="1">
                <a:solidFill>
                  <a:srgbClr val="002060"/>
                </a:solidFill>
                <a:latin typeface="Cambria" panose="02040503050406030204" pitchFamily="18" charset="0"/>
                <a:ea typeface="Cambria" panose="02040503050406030204" pitchFamily="18" charset="0"/>
              </a:rPr>
              <a:t>Tính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nhẩm</a:t>
            </a:r>
            <a:r>
              <a:rPr lang="en-US" sz="4000" b="1" dirty="0">
                <a:solidFill>
                  <a:srgbClr val="002060"/>
                </a:solidFill>
                <a:latin typeface="Cambria" panose="02040503050406030204" pitchFamily="18" charset="0"/>
                <a:ea typeface="Cambria" panose="02040503050406030204" pitchFamily="18" charset="0"/>
              </a:rPr>
              <a:t>: 3,876 x 1 000</a:t>
            </a:r>
            <a:endParaRPr lang="vi-VN" sz="4000" b="1" dirty="0">
              <a:solidFill>
                <a:srgbClr val="002060"/>
              </a:solidFill>
              <a:latin typeface="Cambria" panose="02040503050406030204" pitchFamily="18" charset="0"/>
              <a:ea typeface="Cambria" panose="02040503050406030204" pitchFamily="18" charset="0"/>
            </a:endParaRPr>
          </a:p>
        </p:txBody>
      </p:sp>
      <p:grpSp>
        <p:nvGrpSpPr>
          <p:cNvPr id="71" name="Google Shape;1408;p39">
            <a:extLst>
              <a:ext uri="{FF2B5EF4-FFF2-40B4-BE49-F238E27FC236}">
                <a16:creationId xmlns:a16="http://schemas.microsoft.com/office/drawing/2014/main" xmlns="" id="{AC3EB7E7-6058-FACE-2896-CBF8EFA4941E}"/>
              </a:ext>
            </a:extLst>
          </p:cNvPr>
          <p:cNvGrpSpPr/>
          <p:nvPr/>
        </p:nvGrpSpPr>
        <p:grpSpPr>
          <a:xfrm flipH="1">
            <a:off x="9473325" y="2439958"/>
            <a:ext cx="1250013" cy="1239253"/>
            <a:chOff x="2178000" y="1370575"/>
            <a:chExt cx="1417475" cy="1417450"/>
          </a:xfrm>
        </p:grpSpPr>
        <p:sp>
          <p:nvSpPr>
            <p:cNvPr id="72" name="Google Shape;1409;p39">
              <a:extLst>
                <a:ext uri="{FF2B5EF4-FFF2-40B4-BE49-F238E27FC236}">
                  <a16:creationId xmlns:a16="http://schemas.microsoft.com/office/drawing/2014/main" xmlns=""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1410;p39">
              <a:extLst>
                <a:ext uri="{FF2B5EF4-FFF2-40B4-BE49-F238E27FC236}">
                  <a16:creationId xmlns:a16="http://schemas.microsoft.com/office/drawing/2014/main" xmlns=""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1411;p39">
              <a:extLst>
                <a:ext uri="{FF2B5EF4-FFF2-40B4-BE49-F238E27FC236}">
                  <a16:creationId xmlns:a16="http://schemas.microsoft.com/office/drawing/2014/main" xmlns=""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1412;p39">
              <a:extLst>
                <a:ext uri="{FF2B5EF4-FFF2-40B4-BE49-F238E27FC236}">
                  <a16:creationId xmlns:a16="http://schemas.microsoft.com/office/drawing/2014/main" xmlns=""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1413;p39">
              <a:extLst>
                <a:ext uri="{FF2B5EF4-FFF2-40B4-BE49-F238E27FC236}">
                  <a16:creationId xmlns:a16="http://schemas.microsoft.com/office/drawing/2014/main" xmlns=""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1414;p39">
              <a:extLst>
                <a:ext uri="{FF2B5EF4-FFF2-40B4-BE49-F238E27FC236}">
                  <a16:creationId xmlns:a16="http://schemas.microsoft.com/office/drawing/2014/main" xmlns=""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1415;p39">
              <a:extLst>
                <a:ext uri="{FF2B5EF4-FFF2-40B4-BE49-F238E27FC236}">
                  <a16:creationId xmlns:a16="http://schemas.microsoft.com/office/drawing/2014/main" xmlns=""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1416;p39">
              <a:extLst>
                <a:ext uri="{FF2B5EF4-FFF2-40B4-BE49-F238E27FC236}">
                  <a16:creationId xmlns:a16="http://schemas.microsoft.com/office/drawing/2014/main" xmlns=""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1417;p39">
              <a:extLst>
                <a:ext uri="{FF2B5EF4-FFF2-40B4-BE49-F238E27FC236}">
                  <a16:creationId xmlns:a16="http://schemas.microsoft.com/office/drawing/2014/main" xmlns=""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1418;p39">
              <a:extLst>
                <a:ext uri="{FF2B5EF4-FFF2-40B4-BE49-F238E27FC236}">
                  <a16:creationId xmlns:a16="http://schemas.microsoft.com/office/drawing/2014/main" xmlns=""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1419;p39">
              <a:extLst>
                <a:ext uri="{FF2B5EF4-FFF2-40B4-BE49-F238E27FC236}">
                  <a16:creationId xmlns:a16="http://schemas.microsoft.com/office/drawing/2014/main" xmlns=""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1420;p39">
              <a:extLst>
                <a:ext uri="{FF2B5EF4-FFF2-40B4-BE49-F238E27FC236}">
                  <a16:creationId xmlns:a16="http://schemas.microsoft.com/office/drawing/2014/main" xmlns=""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421;p39">
              <a:extLst>
                <a:ext uri="{FF2B5EF4-FFF2-40B4-BE49-F238E27FC236}">
                  <a16:creationId xmlns:a16="http://schemas.microsoft.com/office/drawing/2014/main" xmlns=""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422;p39">
              <a:extLst>
                <a:ext uri="{FF2B5EF4-FFF2-40B4-BE49-F238E27FC236}">
                  <a16:creationId xmlns:a16="http://schemas.microsoft.com/office/drawing/2014/main" xmlns=""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6" name="Google Shape;118;p4">
            <a:extLst>
              <a:ext uri="{FF2B5EF4-FFF2-40B4-BE49-F238E27FC236}">
                <a16:creationId xmlns:a16="http://schemas.microsoft.com/office/drawing/2014/main" xmlns="" id="{66F04F1B-FAFF-4B67-6691-8383BEE2A393}"/>
              </a:ext>
            </a:extLst>
          </p:cNvPr>
          <p:cNvSpPr/>
          <p:nvPr/>
        </p:nvSpPr>
        <p:spPr>
          <a:xfrm rot="19980337">
            <a:off x="9288852" y="5344895"/>
            <a:ext cx="1005781" cy="1008638"/>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
        <p:nvSpPr>
          <p:cNvPr id="87" name="Google Shape;118;p4">
            <a:extLst>
              <a:ext uri="{FF2B5EF4-FFF2-40B4-BE49-F238E27FC236}">
                <a16:creationId xmlns:a16="http://schemas.microsoft.com/office/drawing/2014/main" xmlns="" id="{488F3532-9D55-1B46-E972-02247F9E28B9}"/>
              </a:ext>
            </a:extLst>
          </p:cNvPr>
          <p:cNvSpPr/>
          <p:nvPr/>
        </p:nvSpPr>
        <p:spPr>
          <a:xfrm rot="19980337">
            <a:off x="8040230" y="3815748"/>
            <a:ext cx="1018247" cy="1195952"/>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思源黑体 CN"/>
              <a:cs typeface="+mn-cs"/>
            </a:endParaRPr>
          </a:p>
        </p:txBody>
      </p:sp>
    </p:spTree>
    <p:custDataLst>
      <p:tags r:id="rId1"/>
    </p:custDataLst>
    <p:extLst>
      <p:ext uri="{BB962C8B-B14F-4D97-AF65-F5344CB8AC3E}">
        <p14:creationId xmlns:p14="http://schemas.microsoft.com/office/powerpoint/2010/main" val="421053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animEffect transition="in" filter="fade">
                                      <p:cBhvr>
                                        <p:cTn id="15" dur="500"/>
                                        <p:tgtEl>
                                          <p:spTgt spid="26"/>
                                        </p:tgtEl>
                                      </p:cBhvr>
                                    </p:animEffect>
                                  </p:childTnLst>
                                </p:cTn>
                              </p:par>
                              <p:par>
                                <p:cTn id="16" presetID="53" presetClass="entr" presetSubtype="16"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fade">
                                      <p:cBhvr>
                                        <p:cTn id="31" dur="1000"/>
                                        <p:tgtEl>
                                          <p:spTgt spid="71"/>
                                        </p:tgtEl>
                                      </p:cBhvr>
                                    </p:animEffect>
                                    <p:anim calcmode="lin" valueType="num">
                                      <p:cBhvr>
                                        <p:cTn id="32" dur="1000" fill="hold"/>
                                        <p:tgtEl>
                                          <p:spTgt spid="71"/>
                                        </p:tgtEl>
                                        <p:attrNameLst>
                                          <p:attrName>ppt_x</p:attrName>
                                        </p:attrNameLst>
                                      </p:cBhvr>
                                      <p:tavLst>
                                        <p:tav tm="0">
                                          <p:val>
                                            <p:strVal val="#ppt_x"/>
                                          </p:val>
                                        </p:tav>
                                        <p:tav tm="100000">
                                          <p:val>
                                            <p:strVal val="#ppt_x"/>
                                          </p:val>
                                        </p:tav>
                                      </p:tavLst>
                                    </p:anim>
                                    <p:anim calcmode="lin" valueType="num">
                                      <p:cBhvr>
                                        <p:cTn id="33" dur="900" decel="100000" fill="hold"/>
                                        <p:tgtEl>
                                          <p:spTgt spid="7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6"/>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fade">
                                      <p:cBhvr>
                                        <p:cTn id="40" dur="1000"/>
                                        <p:tgtEl>
                                          <p:spTgt spid="87"/>
                                        </p:tgtEl>
                                      </p:cBhvr>
                                    </p:animEffect>
                                    <p:anim calcmode="lin" valueType="num">
                                      <p:cBhvr>
                                        <p:cTn id="41" dur="1000" fill="hold"/>
                                        <p:tgtEl>
                                          <p:spTgt spid="87"/>
                                        </p:tgtEl>
                                        <p:attrNameLst>
                                          <p:attrName>ppt_x</p:attrName>
                                        </p:attrNameLst>
                                      </p:cBhvr>
                                      <p:tavLst>
                                        <p:tav tm="0">
                                          <p:val>
                                            <p:strVal val="#ppt_x"/>
                                          </p:val>
                                        </p:tav>
                                        <p:tav tm="100000">
                                          <p:val>
                                            <p:strVal val="#ppt_x"/>
                                          </p:val>
                                        </p:tav>
                                      </p:tavLst>
                                    </p:anim>
                                    <p:anim calcmode="lin" valueType="num">
                                      <p:cBhvr>
                                        <p:cTn id="42" dur="900" decel="100000" fill="hold"/>
                                        <p:tgtEl>
                                          <p:spTgt spid="87"/>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8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44" restart="whenNotActive" fill="hold" evtFilter="cancelBubble" nodeType="interactiveSeq">
                <p:stCondLst>
                  <p:cond evt="onClick" delay="0">
                    <p:tgtEl>
                      <p:spTgt spid="45"/>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86"/>
                                        </p:tgtEl>
                                        <p:attrNameLst>
                                          <p:attrName>style.visibility</p:attrName>
                                        </p:attrNameLst>
                                      </p:cBhvr>
                                      <p:to>
                                        <p:strVal val="visible"/>
                                      </p:to>
                                    </p:set>
                                    <p:animEffect transition="in" filter="fade">
                                      <p:cBhvr>
                                        <p:cTn id="49" dur="1000"/>
                                        <p:tgtEl>
                                          <p:spTgt spid="86"/>
                                        </p:tgtEl>
                                      </p:cBhvr>
                                    </p:animEffect>
                                    <p:anim calcmode="lin" valueType="num">
                                      <p:cBhvr>
                                        <p:cTn id="50" dur="1000" fill="hold"/>
                                        <p:tgtEl>
                                          <p:spTgt spid="86"/>
                                        </p:tgtEl>
                                        <p:attrNameLst>
                                          <p:attrName>ppt_x</p:attrName>
                                        </p:attrNameLst>
                                      </p:cBhvr>
                                      <p:tavLst>
                                        <p:tav tm="0">
                                          <p:val>
                                            <p:strVal val="#ppt_x"/>
                                          </p:val>
                                        </p:tav>
                                        <p:tav tm="100000">
                                          <p:val>
                                            <p:strVal val="#ppt_x"/>
                                          </p:val>
                                        </p:tav>
                                      </p:tavLst>
                                    </p:anim>
                                    <p:anim calcmode="lin" valueType="num">
                                      <p:cBhvr>
                                        <p:cTn id="51" dur="900" decel="100000" fill="hold"/>
                                        <p:tgtEl>
                                          <p:spTgt spid="86"/>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86"/>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45"/>
                  </p:tgtEl>
                </p:cond>
              </p:nextCondLst>
            </p:seq>
          </p:childTnLst>
        </p:cTn>
      </p:par>
    </p:tnLst>
    <p:bldLst>
      <p:bldP spid="70" grpId="0" animBg="1"/>
      <p:bldP spid="86" grpId="0" animBg="1"/>
      <p:bldP spid="8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3879" b="95091" l="1500" r="97682">
                        <a14:foregroundMark x1="11636" y1="18970" x2="24773" y2="20545"/>
                        <a14:foregroundMark x1="72000" y1="15091" x2="88591" y2="14727"/>
                      </a14:backgroundRemoval>
                    </a14:imgEffect>
                  </a14:imgLayer>
                </a14:imgProps>
              </a:ext>
              <a:ext uri="{28A0092B-C50C-407E-A947-70E740481C1C}">
                <a14:useLocalDpi xmlns:a14="http://schemas.microsoft.com/office/drawing/2010/main" val="0"/>
              </a:ext>
            </a:extLst>
          </a:blip>
          <a:stretch>
            <a:fillRect/>
          </a:stretch>
        </p:blipFill>
        <p:spPr>
          <a:xfrm>
            <a:off x="672617" y="-577516"/>
            <a:ext cx="10333182" cy="7748337"/>
          </a:xfrm>
          <a:prstGeom prst="rect">
            <a:avLst/>
          </a:prstGeom>
        </p:spPr>
      </p:pic>
    </p:spTree>
    <p:extLst>
      <p:ext uri="{BB962C8B-B14F-4D97-AF65-F5344CB8AC3E}">
        <p14:creationId xmlns:p14="http://schemas.microsoft.com/office/powerpoint/2010/main" val="3589271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room with a desk and a lamp&#10;&#10;Description automatically generated">
            <a:extLst>
              <a:ext uri="{FF2B5EF4-FFF2-40B4-BE49-F238E27FC236}">
                <a16:creationId xmlns:a16="http://schemas.microsoft.com/office/drawing/2014/main" xmlns="" id="{FA119BCA-1FBA-D518-9625-434189AE1369}"/>
              </a:ext>
            </a:extLst>
          </p:cNvPr>
          <p:cNvPicPr>
            <a:picLocks noChangeAspect="1"/>
          </p:cNvPicPr>
          <p:nvPr/>
        </p:nvPicPr>
        <p:blipFill rotWithShape="1">
          <a:blip r:embed="rId2">
            <a:extLst>
              <a:ext uri="{28A0092B-C50C-407E-A947-70E740481C1C}">
                <a14:useLocalDpi xmlns:a14="http://schemas.microsoft.com/office/drawing/2010/main" val="0"/>
              </a:ext>
            </a:extLst>
          </a:blip>
          <a:srcRect l="578" r="578"/>
          <a:stretch/>
        </p:blipFill>
        <p:spPr>
          <a:xfrm>
            <a:off x="4" y="0"/>
            <a:ext cx="12191996" cy="6857998"/>
          </a:xfrm>
          <a:prstGeom prst="rect">
            <a:avLst/>
          </a:prstGeom>
        </p:spPr>
      </p:pic>
      <p:sp>
        <p:nvSpPr>
          <p:cNvPr id="3" name="Rectangle: Rounded Corners 2">
            <a:extLst>
              <a:ext uri="{FF2B5EF4-FFF2-40B4-BE49-F238E27FC236}">
                <a16:creationId xmlns:a16="http://schemas.microsoft.com/office/drawing/2014/main" xmlns="" id="{E83923C4-28FC-9558-0DD1-E6585527E867}"/>
              </a:ext>
            </a:extLst>
          </p:cNvPr>
          <p:cNvSpPr/>
          <p:nvPr/>
        </p:nvSpPr>
        <p:spPr>
          <a:xfrm>
            <a:off x="3477763" y="314970"/>
            <a:ext cx="8465318" cy="5019030"/>
          </a:xfrm>
          <a:custGeom>
            <a:avLst/>
            <a:gdLst>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019030" fill="none" extrusionOk="0">
                <a:moveTo>
                  <a:pt x="0" y="836522"/>
                </a:moveTo>
                <a:cubicBezTo>
                  <a:pt x="-40358" y="367996"/>
                  <a:pt x="453666" y="64724"/>
                  <a:pt x="836522" y="0"/>
                </a:cubicBezTo>
                <a:cubicBezTo>
                  <a:pt x="1932869" y="478939"/>
                  <a:pt x="5186441" y="208824"/>
                  <a:pt x="7628796" y="0"/>
                </a:cubicBezTo>
                <a:cubicBezTo>
                  <a:pt x="8143999" y="81954"/>
                  <a:pt x="8502888" y="420544"/>
                  <a:pt x="8465318" y="836522"/>
                </a:cubicBezTo>
                <a:cubicBezTo>
                  <a:pt x="8327411" y="1668099"/>
                  <a:pt x="8561708" y="3540774"/>
                  <a:pt x="8465318" y="4182508"/>
                </a:cubicBezTo>
                <a:cubicBezTo>
                  <a:pt x="8374978" y="4659340"/>
                  <a:pt x="8003943" y="4959104"/>
                  <a:pt x="7628796" y="5019030"/>
                </a:cubicBezTo>
                <a:cubicBezTo>
                  <a:pt x="4929821" y="5162249"/>
                  <a:pt x="1628937" y="5048418"/>
                  <a:pt x="836522" y="5019030"/>
                </a:cubicBezTo>
                <a:cubicBezTo>
                  <a:pt x="380421" y="4939268"/>
                  <a:pt x="-91285" y="4697807"/>
                  <a:pt x="0" y="4182508"/>
                </a:cubicBezTo>
                <a:cubicBezTo>
                  <a:pt x="-35260" y="3310394"/>
                  <a:pt x="96637" y="2041820"/>
                  <a:pt x="0" y="836522"/>
                </a:cubicBezTo>
                <a:close/>
              </a:path>
              <a:path w="8465318" h="5019030" stroke="0" extrusionOk="0">
                <a:moveTo>
                  <a:pt x="0" y="836522"/>
                </a:moveTo>
                <a:cubicBezTo>
                  <a:pt x="-13738" y="439667"/>
                  <a:pt x="368311" y="-7507"/>
                  <a:pt x="836522" y="0"/>
                </a:cubicBezTo>
                <a:cubicBezTo>
                  <a:pt x="2990473" y="306695"/>
                  <a:pt x="4525090" y="-82262"/>
                  <a:pt x="7628796" y="0"/>
                </a:cubicBezTo>
                <a:cubicBezTo>
                  <a:pt x="8096332" y="75872"/>
                  <a:pt x="8435661" y="470547"/>
                  <a:pt x="8465318" y="836522"/>
                </a:cubicBezTo>
                <a:cubicBezTo>
                  <a:pt x="8494306" y="2043926"/>
                  <a:pt x="8566907" y="2612134"/>
                  <a:pt x="8465318" y="4182508"/>
                </a:cubicBezTo>
                <a:cubicBezTo>
                  <a:pt x="8530426" y="4659976"/>
                  <a:pt x="8084620" y="5057478"/>
                  <a:pt x="7628796" y="5019030"/>
                </a:cubicBezTo>
                <a:cubicBezTo>
                  <a:pt x="4629242" y="5298054"/>
                  <a:pt x="1959184" y="4892508"/>
                  <a:pt x="836522" y="5019030"/>
                </a:cubicBezTo>
                <a:cubicBezTo>
                  <a:pt x="442570" y="4965597"/>
                  <a:pt x="-47272" y="4687860"/>
                  <a:pt x="0" y="4182508"/>
                </a:cubicBezTo>
                <a:cubicBezTo>
                  <a:pt x="35175" y="3689333"/>
                  <a:pt x="-5101" y="1332423"/>
                  <a:pt x="0" y="836522"/>
                </a:cubicBezTo>
                <a:close/>
              </a:path>
              <a:path w="8465318" h="5019030" fill="none" stroke="0" extrusionOk="0">
                <a:moveTo>
                  <a:pt x="0" y="836522"/>
                </a:moveTo>
                <a:cubicBezTo>
                  <a:pt x="-103293" y="324965"/>
                  <a:pt x="330190" y="55267"/>
                  <a:pt x="836522" y="0"/>
                </a:cubicBezTo>
                <a:cubicBezTo>
                  <a:pt x="1958017" y="185462"/>
                  <a:pt x="4798416" y="55405"/>
                  <a:pt x="7628796" y="0"/>
                </a:cubicBezTo>
                <a:cubicBezTo>
                  <a:pt x="8106029" y="80372"/>
                  <a:pt x="8475948" y="479550"/>
                  <a:pt x="8465318" y="836522"/>
                </a:cubicBezTo>
                <a:cubicBezTo>
                  <a:pt x="8231043" y="1633202"/>
                  <a:pt x="8603899" y="3615397"/>
                  <a:pt x="8465318" y="4182508"/>
                </a:cubicBezTo>
                <a:cubicBezTo>
                  <a:pt x="8429890" y="4653309"/>
                  <a:pt x="8076270" y="4984796"/>
                  <a:pt x="7628796" y="5019030"/>
                </a:cubicBezTo>
                <a:cubicBezTo>
                  <a:pt x="5058708" y="5168125"/>
                  <a:pt x="1686667" y="5189418"/>
                  <a:pt x="836522" y="5019030"/>
                </a:cubicBezTo>
                <a:cubicBezTo>
                  <a:pt x="371485" y="4868139"/>
                  <a:pt x="-91073" y="4737545"/>
                  <a:pt x="0" y="4182508"/>
                </a:cubicBezTo>
                <a:cubicBezTo>
                  <a:pt x="210124" y="3213180"/>
                  <a:pt x="94005" y="1983663"/>
                  <a:pt x="0" y="836522"/>
                </a:cubicBezTo>
                <a:close/>
              </a:path>
            </a:pathLst>
          </a:custGeom>
          <a:solidFill>
            <a:schemeClr val="bg1">
              <a:alpha val="85000"/>
            </a:schemeClr>
          </a:solidFill>
          <a:ln w="28575">
            <a:solidFill>
              <a:srgbClr val="002060"/>
            </a:solidFill>
            <a:extLst>
              <a:ext uri="{C807C97D-BFC1-408E-A445-0C87EB9F89A2}">
                <ask:lineSketchStyleProps xmlns:ask="http://schemas.microsoft.com/office/drawing/2018/sketchyshapes" xmlns="" sd="1219033472">
                  <a:custGeom>
                    <a:avLst/>
                    <a:gdLst>
                      <a:gd name="connsiteX0" fmla="*/ 0 w 8465318"/>
                      <a:gd name="connsiteY0" fmla="*/ 836522 h 5019030"/>
                      <a:gd name="connsiteX1" fmla="*/ 836522 w 8465318"/>
                      <a:gd name="connsiteY1" fmla="*/ 0 h 5019030"/>
                      <a:gd name="connsiteX2" fmla="*/ 7628796 w 8465318"/>
                      <a:gd name="connsiteY2" fmla="*/ 0 h 5019030"/>
                      <a:gd name="connsiteX3" fmla="*/ 8465318 w 8465318"/>
                      <a:gd name="connsiteY3" fmla="*/ 836522 h 5019030"/>
                      <a:gd name="connsiteX4" fmla="*/ 8465318 w 8465318"/>
                      <a:gd name="connsiteY4" fmla="*/ 4182508 h 5019030"/>
                      <a:gd name="connsiteX5" fmla="*/ 7628796 w 8465318"/>
                      <a:gd name="connsiteY5" fmla="*/ 5019030 h 5019030"/>
                      <a:gd name="connsiteX6" fmla="*/ 836522 w 8465318"/>
                      <a:gd name="connsiteY6" fmla="*/ 5019030 h 5019030"/>
                      <a:gd name="connsiteX7" fmla="*/ 0 w 8465318"/>
                      <a:gd name="connsiteY7" fmla="*/ 4182508 h 5019030"/>
                      <a:gd name="connsiteX8" fmla="*/ 0 w 8465318"/>
                      <a:gd name="connsiteY8" fmla="*/ 836522 h 50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5019030" fill="none" extrusionOk="0">
                        <a:moveTo>
                          <a:pt x="0" y="836522"/>
                        </a:moveTo>
                        <a:cubicBezTo>
                          <a:pt x="-31104" y="369493"/>
                          <a:pt x="406899" y="26477"/>
                          <a:pt x="836522" y="0"/>
                        </a:cubicBezTo>
                        <a:cubicBezTo>
                          <a:pt x="1699103" y="130954"/>
                          <a:pt x="5170486" y="43574"/>
                          <a:pt x="7628796" y="0"/>
                        </a:cubicBezTo>
                        <a:cubicBezTo>
                          <a:pt x="8128638" y="58293"/>
                          <a:pt x="8489574" y="404236"/>
                          <a:pt x="8465318" y="836522"/>
                        </a:cubicBezTo>
                        <a:cubicBezTo>
                          <a:pt x="8314879" y="1679071"/>
                          <a:pt x="8551197" y="3590216"/>
                          <a:pt x="8465318" y="4182508"/>
                        </a:cubicBezTo>
                        <a:cubicBezTo>
                          <a:pt x="8419332" y="4652057"/>
                          <a:pt x="8067459" y="5002929"/>
                          <a:pt x="7628796" y="5019030"/>
                        </a:cubicBezTo>
                        <a:cubicBezTo>
                          <a:pt x="5098556" y="5174227"/>
                          <a:pt x="1694493" y="5182050"/>
                          <a:pt x="836522" y="5019030"/>
                        </a:cubicBezTo>
                        <a:cubicBezTo>
                          <a:pt x="379810" y="4947529"/>
                          <a:pt x="-41605" y="4668799"/>
                          <a:pt x="0" y="4182508"/>
                        </a:cubicBezTo>
                        <a:cubicBezTo>
                          <a:pt x="64656" y="3131741"/>
                          <a:pt x="-17807" y="1956779"/>
                          <a:pt x="0" y="836522"/>
                        </a:cubicBezTo>
                        <a:close/>
                      </a:path>
                      <a:path w="8465318" h="5019030" stroke="0" extrusionOk="0">
                        <a:moveTo>
                          <a:pt x="0" y="836522"/>
                        </a:moveTo>
                        <a:cubicBezTo>
                          <a:pt x="-10719" y="367912"/>
                          <a:pt x="323151" y="19281"/>
                          <a:pt x="836522" y="0"/>
                        </a:cubicBezTo>
                        <a:cubicBezTo>
                          <a:pt x="3099958" y="132882"/>
                          <a:pt x="4575515" y="-84951"/>
                          <a:pt x="7628796" y="0"/>
                        </a:cubicBezTo>
                        <a:cubicBezTo>
                          <a:pt x="8068841" y="21439"/>
                          <a:pt x="8449241" y="463386"/>
                          <a:pt x="8465318" y="836522"/>
                        </a:cubicBezTo>
                        <a:cubicBezTo>
                          <a:pt x="8485505" y="2094253"/>
                          <a:pt x="8617798" y="2615014"/>
                          <a:pt x="8465318" y="4182508"/>
                        </a:cubicBezTo>
                        <a:cubicBezTo>
                          <a:pt x="8519991" y="4650992"/>
                          <a:pt x="8111390" y="4976644"/>
                          <a:pt x="7628796" y="5019030"/>
                        </a:cubicBezTo>
                        <a:cubicBezTo>
                          <a:pt x="4724578" y="5106669"/>
                          <a:pt x="1999764" y="4946351"/>
                          <a:pt x="836522" y="5019030"/>
                        </a:cubicBezTo>
                        <a:cubicBezTo>
                          <a:pt x="366419" y="4941737"/>
                          <a:pt x="-46263" y="4708799"/>
                          <a:pt x="0" y="4182508"/>
                        </a:cubicBezTo>
                        <a:cubicBezTo>
                          <a:pt x="-38581" y="3642867"/>
                          <a:pt x="63341" y="1317404"/>
                          <a:pt x="0" y="83652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Hộp Văn bản 22">
            <a:extLst>
              <a:ext uri="{FF2B5EF4-FFF2-40B4-BE49-F238E27FC236}">
                <a16:creationId xmlns:a16="http://schemas.microsoft.com/office/drawing/2014/main" xmlns="" id="{A9D03521-E570-A200-6F7C-B61432A27C3A}"/>
              </a:ext>
            </a:extLst>
          </p:cNvPr>
          <p:cNvSpPr txBox="1"/>
          <p:nvPr/>
        </p:nvSpPr>
        <p:spPr>
          <a:xfrm>
            <a:off x="3477763" y="355482"/>
            <a:ext cx="8978584" cy="88126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900" b="1" i="0" u="none" strike="noStrike" kern="1200" cap="none" spc="0" normalizeH="0" baseline="0" noProof="0" dirty="0" err="1">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Thứ</a:t>
            </a:r>
            <a:r>
              <a:rPr kumimoji="0" lang="en-US" altLang="zh-CN" sz="3900" b="1" i="0" u="none" strike="noStrike" kern="1200" cap="none" spc="0" normalizeH="0" baseline="0" noProof="0" dirty="0">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  ...  Ngày ...  Tháng ...  </a:t>
            </a:r>
            <a:r>
              <a:rPr kumimoji="0" lang="en-US" altLang="zh-CN" sz="3900" b="1" i="0" u="none" strike="noStrike" kern="1200" cap="none" spc="0" normalizeH="0" baseline="0" noProof="0" dirty="0" err="1">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năm</a:t>
            </a:r>
            <a:r>
              <a:rPr kumimoji="0" lang="en-US" altLang="zh-CN" sz="3900" b="1" i="0" u="none" strike="noStrike" kern="1200" cap="none" spc="0" normalizeH="0" baseline="0" noProof="0" dirty="0">
                <a:ln w="25400">
                  <a:solidFill>
                    <a:sysClr val="windowText" lastClr="000000"/>
                  </a:solidFill>
                </a:ln>
                <a:solidFill>
                  <a:prstClr val="white"/>
                </a:solidFill>
                <a:effectLst/>
                <a:uLnTx/>
                <a:uFillTx/>
                <a:latin typeface="Cambria" panose="02040503050406030204" pitchFamily="18" charset="0"/>
                <a:ea typeface="Cambria" panose="02040503050406030204" pitchFamily="18" charset="0"/>
              </a:rPr>
              <a:t> ...…</a:t>
            </a:r>
          </a:p>
        </p:txBody>
      </p:sp>
      <p:pic>
        <p:nvPicPr>
          <p:cNvPr id="16" name="Picture 15" descr="A cartoon of a child wearing a red and white outfit&#10;&#10;Description automatically generated">
            <a:extLst>
              <a:ext uri="{FF2B5EF4-FFF2-40B4-BE49-F238E27FC236}">
                <a16:creationId xmlns:a16="http://schemas.microsoft.com/office/drawing/2014/main" xmlns="" id="{DE7F278D-DE8A-99B7-48C6-4D11354785B3}"/>
              </a:ext>
            </a:extLst>
          </p:cNvPr>
          <p:cNvPicPr>
            <a:picLocks noChangeAspect="1"/>
          </p:cNvPicPr>
          <p:nvPr/>
        </p:nvPicPr>
        <p:blipFill rotWithShape="1">
          <a:blip r:embed="rId3">
            <a:extLst>
              <a:ext uri="{28A0092B-C50C-407E-A947-70E740481C1C}">
                <a14:useLocalDpi xmlns:a14="http://schemas.microsoft.com/office/drawing/2010/main" val="0"/>
              </a:ext>
            </a:extLst>
          </a:blip>
          <a:srcRect t="13523"/>
          <a:stretch/>
        </p:blipFill>
        <p:spPr>
          <a:xfrm flipH="1">
            <a:off x="-45075" y="1571779"/>
            <a:ext cx="4043590" cy="5095778"/>
          </a:xfrm>
          <a:prstGeom prst="rect">
            <a:avLst/>
          </a:prstGeom>
        </p:spPr>
      </p:pic>
      <p:pic>
        <p:nvPicPr>
          <p:cNvPr id="2" name="Picture 1">
            <a:extLst>
              <a:ext uri="{FF2B5EF4-FFF2-40B4-BE49-F238E27FC236}">
                <a16:creationId xmlns:a16="http://schemas.microsoft.com/office/drawing/2014/main" xmlns="" id="{2B8439A4-5443-BFE0-A6C1-FCE134EE4204}"/>
              </a:ext>
            </a:extLst>
          </p:cNvPr>
          <p:cNvPicPr>
            <a:picLocks noChangeAspect="1"/>
          </p:cNvPicPr>
          <p:nvPr/>
        </p:nvPicPr>
        <p:blipFill>
          <a:blip r:embed="rId4"/>
          <a:stretch>
            <a:fillRect/>
          </a:stretch>
        </p:blipFill>
        <p:spPr>
          <a:xfrm>
            <a:off x="5647773" y="1275030"/>
            <a:ext cx="3944454" cy="1158340"/>
          </a:xfrm>
          <a:prstGeom prst="rect">
            <a:avLst/>
          </a:prstGeom>
        </p:spPr>
      </p:pic>
      <p:pic>
        <p:nvPicPr>
          <p:cNvPr id="5" name="Picture 4">
            <a:extLst>
              <a:ext uri="{FF2B5EF4-FFF2-40B4-BE49-F238E27FC236}">
                <a16:creationId xmlns:a16="http://schemas.microsoft.com/office/drawing/2014/main" xmlns="" id="{DDBF413C-864C-12FF-85C3-7B2DF3A774E5}"/>
              </a:ext>
            </a:extLst>
          </p:cNvPr>
          <p:cNvPicPr>
            <a:picLocks noChangeAspect="1"/>
          </p:cNvPicPr>
          <p:nvPr/>
        </p:nvPicPr>
        <p:blipFill>
          <a:blip r:embed="rId5"/>
          <a:stretch>
            <a:fillRect/>
          </a:stretch>
        </p:blipFill>
        <p:spPr>
          <a:xfrm>
            <a:off x="3936691" y="2825404"/>
            <a:ext cx="7657240" cy="2121592"/>
          </a:xfrm>
          <a:prstGeom prst="rect">
            <a:avLst/>
          </a:prstGeom>
        </p:spPr>
      </p:pic>
    </p:spTree>
    <p:extLst>
      <p:ext uri="{BB962C8B-B14F-4D97-AF65-F5344CB8AC3E}">
        <p14:creationId xmlns:p14="http://schemas.microsoft.com/office/powerpoint/2010/main" val="19569528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29170D9-BF6E-2CB5-5B6B-6C013D3AC231}"/>
              </a:ext>
            </a:extLst>
          </p:cNvPr>
          <p:cNvPicPr>
            <a:picLocks noChangeAspect="1"/>
          </p:cNvPicPr>
          <p:nvPr/>
        </p:nvPicPr>
        <p:blipFill>
          <a:blip r:embed="rId2"/>
          <a:stretch>
            <a:fillRect/>
          </a:stretch>
        </p:blipFill>
        <p:spPr>
          <a:xfrm>
            <a:off x="0" y="3347"/>
            <a:ext cx="12192000" cy="6854653"/>
          </a:xfrm>
          <a:prstGeom prst="rect">
            <a:avLst/>
          </a:prstGeom>
        </p:spPr>
      </p:pic>
      <p:pic>
        <p:nvPicPr>
          <p:cNvPr id="5" name="Picture 4" descr="A blue and orange text&#10;&#10;Description automatically generated">
            <a:extLst>
              <a:ext uri="{FF2B5EF4-FFF2-40B4-BE49-F238E27FC236}">
                <a16:creationId xmlns:a16="http://schemas.microsoft.com/office/drawing/2014/main" xmlns="" id="{7DBDF8C7-9F8D-6CE2-DE7D-22507407F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028" y="1849999"/>
            <a:ext cx="10985944" cy="3158002"/>
          </a:xfrm>
          <a:prstGeom prst="rect">
            <a:avLst/>
          </a:prstGeom>
        </p:spPr>
      </p:pic>
    </p:spTree>
    <p:extLst>
      <p:ext uri="{BB962C8B-B14F-4D97-AF65-F5344CB8AC3E}">
        <p14:creationId xmlns:p14="http://schemas.microsoft.com/office/powerpoint/2010/main" val="87254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Temp">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4.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599</Words>
  <Application>Microsoft Office PowerPoint</Application>
  <PresentationFormat>Custom</PresentationFormat>
  <Paragraphs>58</Paragraphs>
  <Slides>14</Slides>
  <Notes>5</Notes>
  <HiddenSlides>0</HiddenSlides>
  <MMClips>0</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Office Theme</vt:lpstr>
      <vt:lpstr>自定义设计方案</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Minhthangpc.VN</cp:lastModifiedBy>
  <cp:revision>53</cp:revision>
  <dcterms:created xsi:type="dcterms:W3CDTF">2021-07-24T01:07:49Z</dcterms:created>
  <dcterms:modified xsi:type="dcterms:W3CDTF">2025-04-08T06:23:00Z</dcterms:modified>
</cp:coreProperties>
</file>