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6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4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6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8" r:id="rId2"/>
    <p:sldMasterId id="2147483740" r:id="rId3"/>
    <p:sldMasterId id="2147483752" r:id="rId4"/>
    <p:sldMasterId id="2147483767" r:id="rId5"/>
  </p:sldMasterIdLst>
  <p:notesMasterIdLst>
    <p:notesMasterId r:id="rId19"/>
  </p:notesMasterIdLst>
  <p:sldIdLst>
    <p:sldId id="337" r:id="rId6"/>
    <p:sldId id="343" r:id="rId7"/>
    <p:sldId id="341" r:id="rId8"/>
    <p:sldId id="339" r:id="rId9"/>
    <p:sldId id="272" r:id="rId10"/>
    <p:sldId id="344" r:id="rId11"/>
    <p:sldId id="345" r:id="rId12"/>
    <p:sldId id="346" r:id="rId13"/>
    <p:sldId id="347" r:id="rId14"/>
    <p:sldId id="348" r:id="rId15"/>
    <p:sldId id="342" r:id="rId16"/>
    <p:sldId id="34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00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14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990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875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1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3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667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25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8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34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351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62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884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41200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78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2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1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50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51BE3EB0-81FF-7EA2-2C13-4A230FE9D2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187189" y="425003"/>
            <a:ext cx="1687132" cy="1390918"/>
          </a:xfrm>
          <a:prstGeom prst="roundRect">
            <a:avLst/>
          </a:prstGeom>
          <a:solidFill>
            <a:srgbClr val="E3C4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400" b="1" dirty="0" err="1">
                <a:latin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mừng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dirty="0" err="1">
                <a:latin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1400" b="1" baseline="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baseline="0" err="1">
                <a:latin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1400" b="1" baseline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baseline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HẠNH PHÚC</a:t>
            </a:r>
            <a:endParaRPr lang="en-US" sz="2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71EDB2E-8A6C-1F5D-7AC0-F59E2AD398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9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xmlns="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2025/4/8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80.xml"/><Relationship Id="rId7" Type="http://schemas.openxmlformats.org/officeDocument/2006/relationships/image" Target="../media/image23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23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65.xml"/><Relationship Id="rId7" Type="http://schemas.openxmlformats.org/officeDocument/2006/relationships/image" Target="../media/image2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68.xml"/><Relationship Id="rId7" Type="http://schemas.openxmlformats.org/officeDocument/2006/relationships/image" Target="../media/image23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71.xml"/><Relationship Id="rId7" Type="http://schemas.openxmlformats.org/officeDocument/2006/relationships/image" Target="../media/image2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4.xml"/><Relationship Id="rId7" Type="http://schemas.openxmlformats.org/officeDocument/2006/relationships/image" Target="../media/image2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77.xml"/><Relationship Id="rId7" Type="http://schemas.openxmlformats.org/officeDocument/2006/relationships/image" Target="../media/image23.png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xmlns="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778FD2-F662-A89D-7C6B-17DCAF0C2A7C}"/>
              </a:ext>
            </a:extLst>
          </p:cNvPr>
          <p:cNvSpPr txBox="1"/>
          <p:nvPr/>
        </p:nvSpPr>
        <p:spPr>
          <a:xfrm>
            <a:off x="2656310" y="1816337"/>
            <a:ext cx="7194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KHỞI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</a:rPr>
              <a:t> ĐỘNG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Hole Hearte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14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22D662-A618-49BC-B1F4-8A7332C21837}"/>
              </a:ext>
            </a:extLst>
          </p:cNvPr>
          <p:cNvGrpSpPr/>
          <p:nvPr/>
        </p:nvGrpSpPr>
        <p:grpSpPr>
          <a:xfrm>
            <a:off x="932085" y="355557"/>
            <a:ext cx="10242733" cy="1384995"/>
            <a:chOff x="1296327" y="1514202"/>
            <a:chExt cx="10008816" cy="138499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52D543-F182-4591-B73F-973C236DB63D}"/>
                </a:ext>
              </a:extLst>
            </p:cNvPr>
            <p:cNvSpPr txBox="1"/>
            <p:nvPr/>
          </p:nvSpPr>
          <p:spPr>
            <a:xfrm>
              <a:off x="1866915" y="1514202"/>
              <a:ext cx="94382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7 600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6 000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trung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mỗi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vở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Nam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tiền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BD7F61-B2F9-A37C-59D8-7B05A703F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870" y="1998331"/>
            <a:ext cx="5119134" cy="34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69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AC0A58-EB4C-89D8-844B-555832CAE0C3}"/>
              </a:ext>
            </a:extLst>
          </p:cNvPr>
          <p:cNvSpPr txBox="1"/>
          <p:nvPr/>
        </p:nvSpPr>
        <p:spPr>
          <a:xfrm>
            <a:off x="1605516" y="1360967"/>
            <a:ext cx="90057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7 600 × 3 = 22 800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6 000 × 5 = 30 000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(22 800 + 30 000) : (3 + 5) = 6 600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6 600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623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èo con lười học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xmlns="" id="{CBA5B2A9-63F7-0C00-E082-2D9272D34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xmlns="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xmlns="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7C72C3F-86FC-D3DD-9F7C-F2FAF3C5A2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01" y="4706137"/>
            <a:ext cx="1474436" cy="1474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B592D1-CA63-2714-1A48-48E8391245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5763" y="2659164"/>
            <a:ext cx="7858425" cy="2517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94957BB-4466-FA5A-2CD4-E04B4DD4C2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65769" y="4711036"/>
            <a:ext cx="170702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graduation gowns&#10;&#10;Description automatically generated">
            <a:extLst>
              <a:ext uri="{FF2B5EF4-FFF2-40B4-BE49-F238E27FC236}">
                <a16:creationId xmlns:a16="http://schemas.microsoft.com/office/drawing/2014/main" xmlns="" id="{2391A542-EB31-0E54-14E7-C56A2A7AB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94703" cy="7563678"/>
          </a:xfrm>
          <a:prstGeom prst="rect">
            <a:avLst/>
          </a:prstGeom>
        </p:spPr>
      </p:pic>
      <p:pic>
        <p:nvPicPr>
          <p:cNvPr id="5" name="Picture 4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89D9081C-AC69-B8D1-AF94-439039C56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98" y="2044805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39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BC247BD9-835D-DEC4-1C72-E502CF9747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0028806"/>
              </p:ext>
            </p:extLst>
          </p:nvPr>
        </p:nvGraphicFramePr>
        <p:xfrm>
          <a:off x="583018" y="1594083"/>
          <a:ext cx="10910777" cy="1158240"/>
        </p:xfrm>
        <a:graphic>
          <a:graphicData uri="http://schemas.openxmlformats.org/drawingml/2006/table">
            <a:tbl>
              <a:tblPr/>
              <a:tblGrid>
                <a:gridCol w="692889">
                  <a:extLst>
                    <a:ext uri="{9D8B030D-6E8A-4147-A177-3AD203B41FA5}">
                      <a16:colId xmlns:a16="http://schemas.microsoft.com/office/drawing/2014/main" xmlns="" val="4091506164"/>
                    </a:ext>
                  </a:extLst>
                </a:gridCol>
                <a:gridCol w="2658140">
                  <a:extLst>
                    <a:ext uri="{9D8B030D-6E8A-4147-A177-3AD203B41FA5}">
                      <a16:colId xmlns:a16="http://schemas.microsoft.com/office/drawing/2014/main" xmlns="" val="4059041385"/>
                    </a:ext>
                  </a:extLst>
                </a:gridCol>
                <a:gridCol w="3317358">
                  <a:extLst>
                    <a:ext uri="{9D8B030D-6E8A-4147-A177-3AD203B41FA5}">
                      <a16:colId xmlns:a16="http://schemas.microsoft.com/office/drawing/2014/main" xmlns="" val="2616102463"/>
                    </a:ext>
                  </a:extLst>
                </a:gridCol>
                <a:gridCol w="4242390">
                  <a:extLst>
                    <a:ext uri="{9D8B030D-6E8A-4147-A177-3AD203B41FA5}">
                      <a16:colId xmlns:a16="http://schemas.microsoft.com/office/drawing/2014/main" xmlns="" val="1660262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2 508 × 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   617 × 4,5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   32,6 × 0,58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0582246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45 276 : 98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   544,7 : 65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b="1" u="none" strike="noStrike" dirty="0">
                          <a:solidFill>
                            <a:srgbClr val="31313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   98,28 : 3,6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3154018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xmlns="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xmlns="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xmlns="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xmlns="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xmlns="" val="1660262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pt-BR" sz="2800" b="1" i="1" smtClean="0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𝟏𝟓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𝟖</m:t>
                                    </m:r>
                                  </m:den>
                                </m:f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 </m:t>
                                </m:r>
                                <m:f>
                                  <m:fPr>
                                    <m:ctrlPr>
                                      <a:rPr lang="pt-BR" sz="2800" b="1" i="1">
                                        <a:latin typeface="Cambria Math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𝟔</m:t>
                                    </m:r>
                                  </m:num>
                                  <m:den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𝟓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𝟑𝟑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𝟏𝟒</m:t>
                                  </m:r>
                                </m:den>
                              </m:f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 : </m:t>
                              </m:r>
                              <m:f>
                                <m:fPr>
                                  <m:ctrlPr>
                                    <a:rPr lang="pt-BR" sz="3600" b="1" i="1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𝟕</m:t>
                                  </m:r>
                                </m:den>
                              </m:f>
                            </m:oMath>
                          </a14:m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   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3600" b="1" i="1" smtClean="0">
                                      <a:latin typeface="Cambria Math"/>
                                      <a:ea typeface="Cambria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𝟏𝟔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𝟗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600" b="1" u="none" strike="noStrike" dirty="0">
                              <a:solidFill>
                                <a:srgbClr val="313131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: 4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30582246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616FA748-1825-AAB3-7B44-8BFEFB29E9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4186875"/>
                  </p:ext>
                </p:extLst>
              </p:nvPr>
            </p:nvGraphicFramePr>
            <p:xfrm>
              <a:off x="583018" y="2827460"/>
              <a:ext cx="10910777" cy="901954"/>
            </p:xfrm>
            <a:graphic>
              <a:graphicData uri="http://schemas.openxmlformats.org/drawingml/2006/table">
                <a:tbl>
                  <a:tblPr/>
                  <a:tblGrid>
                    <a:gridCol w="692889">
                      <a:extLst>
                        <a:ext uri="{9D8B030D-6E8A-4147-A177-3AD203B41FA5}">
                          <a16:colId xmlns:a16="http://schemas.microsoft.com/office/drawing/2014/main" val="4091506164"/>
                        </a:ext>
                      </a:extLst>
                    </a:gridCol>
                    <a:gridCol w="2658140">
                      <a:extLst>
                        <a:ext uri="{9D8B030D-6E8A-4147-A177-3AD203B41FA5}">
                          <a16:colId xmlns:a16="http://schemas.microsoft.com/office/drawing/2014/main" val="4059041385"/>
                        </a:ext>
                      </a:extLst>
                    </a:gridCol>
                    <a:gridCol w="3317358">
                      <a:extLst>
                        <a:ext uri="{9D8B030D-6E8A-4147-A177-3AD203B41FA5}">
                          <a16:colId xmlns:a16="http://schemas.microsoft.com/office/drawing/2014/main" val="2616102463"/>
                        </a:ext>
                      </a:extLst>
                    </a:gridCol>
                    <a:gridCol w="4242390">
                      <a:extLst>
                        <a:ext uri="{9D8B030D-6E8A-4147-A177-3AD203B41FA5}">
                          <a16:colId xmlns:a16="http://schemas.microsoft.com/office/drawing/2014/main" val="166026229"/>
                        </a:ext>
                      </a:extLst>
                    </a:gridCol>
                  </a:tblGrid>
                  <a:tr h="901954">
                    <a:tc>
                      <a:txBody>
                        <a:bodyPr/>
                        <a:lstStyle/>
                        <a:p>
                          <a:pPr algn="just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26147" r="-284633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00917" r="-127706" b="-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8"/>
                          <a:stretch>
                            <a:fillRect l="-157328" b="-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582246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AA0199-99A6-2DE0-E9D6-F2D3F043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33" y="610375"/>
            <a:ext cx="10523486" cy="28664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5256C1-A634-A6FD-CC9B-52F72F7AA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646" y="3744212"/>
            <a:ext cx="10042666" cy="2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177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99B79E94-10B7-944B-C15A-A3A1EB0C8B7C}"/>
                  </a:ext>
                </a:extLst>
              </p:cNvPr>
              <p:cNvSpPr txBox="1"/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pt-BR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32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dirty="0">
                        <a:solidFill>
                          <a:srgbClr val="FF0000"/>
                        </a:solidFill>
                      </a:rPr>
                      <m:t>x</m:t>
                    </m:r>
                    <m:r>
                      <a:rPr lang="en-US" sz="3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𝟗𝟎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𝟒𝟎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sz="3200" b="1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B79E94-10B7-944B-C15A-A3A1EB0C8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671" y="806402"/>
                <a:ext cx="8102008" cy="811119"/>
              </a:xfrm>
              <a:prstGeom prst="rect">
                <a:avLst/>
              </a:prstGeom>
              <a:blipFill>
                <a:blip r:embed="rId8"/>
                <a:stretch>
                  <a:fillRect b="-9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E16E6F2-D6B0-DF5B-94F1-F6479DC83309}"/>
                  </a:ext>
                </a:extLst>
              </p:cNvPr>
              <p:cNvSpPr txBox="1"/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E16E6F2-D6B0-DF5B-94F1-F6479DC83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12" y="1773965"/>
                <a:ext cx="6321054" cy="101489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DE0373B-FD54-E019-4B63-9F2D0A7FF96A}"/>
                  </a:ext>
                </a:extLst>
              </p:cNvPr>
              <p:cNvSpPr txBox="1"/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: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</a:rPr>
                        <m:t>x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32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E0373B-FD54-E019-4B63-9F2D0A7FF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82" y="3092402"/>
                <a:ext cx="6321054" cy="101752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943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9328333" cy="570588"/>
            <a:chOff x="1296327" y="1647588"/>
            <a:chExt cx="9328333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8757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dấu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“?”.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F5EC3A-EC8F-478C-29D1-19DC5665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950" y="1613711"/>
            <a:ext cx="9808698" cy="40640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B75916E-FF57-ED5C-844B-341B7AF298AD}"/>
              </a:ext>
            </a:extLst>
          </p:cNvPr>
          <p:cNvSpPr/>
          <p:nvPr/>
        </p:nvSpPr>
        <p:spPr>
          <a:xfrm>
            <a:off x="3147237" y="3391786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2799B19-B79E-8965-6434-3600D579E923}"/>
              </a:ext>
            </a:extLst>
          </p:cNvPr>
          <p:cNvSpPr/>
          <p:nvPr/>
        </p:nvSpPr>
        <p:spPr>
          <a:xfrm>
            <a:off x="2232837" y="388088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FF934D92-01E7-7C84-8353-2C407724B8C5}"/>
              </a:ext>
            </a:extLst>
          </p:cNvPr>
          <p:cNvSpPr/>
          <p:nvPr/>
        </p:nvSpPr>
        <p:spPr>
          <a:xfrm>
            <a:off x="2668771" y="439124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3AC305B-0F0B-4768-3114-15079CF52D0D}"/>
              </a:ext>
            </a:extLst>
          </p:cNvPr>
          <p:cNvSpPr/>
          <p:nvPr/>
        </p:nvSpPr>
        <p:spPr>
          <a:xfrm>
            <a:off x="2775096" y="490161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90EF90C-9CC3-F42F-53CC-48F911FB2CB7}"/>
              </a:ext>
            </a:extLst>
          </p:cNvPr>
          <p:cNvSpPr/>
          <p:nvPr/>
        </p:nvSpPr>
        <p:spPr>
          <a:xfrm>
            <a:off x="8048845" y="340242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489E770-E2BE-A518-0877-B80038258F3B}"/>
              </a:ext>
            </a:extLst>
          </p:cNvPr>
          <p:cNvSpPr/>
          <p:nvPr/>
        </p:nvSpPr>
        <p:spPr>
          <a:xfrm>
            <a:off x="7549115" y="3902150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82E127E5-DA1D-BBDF-2802-96398817FB77}"/>
              </a:ext>
            </a:extLst>
          </p:cNvPr>
          <p:cNvSpPr/>
          <p:nvPr/>
        </p:nvSpPr>
        <p:spPr>
          <a:xfrm>
            <a:off x="8250864" y="3891517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15C4E3D-F5CB-5922-DBF5-F8FD44DA1DB6}"/>
              </a:ext>
            </a:extLst>
          </p:cNvPr>
          <p:cNvSpPr/>
          <p:nvPr/>
        </p:nvSpPr>
        <p:spPr>
          <a:xfrm>
            <a:off x="8165803" y="4359349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165A364-9799-F0CC-1190-36A9AB3EDF41}"/>
              </a:ext>
            </a:extLst>
          </p:cNvPr>
          <p:cNvSpPr/>
          <p:nvPr/>
        </p:nvSpPr>
        <p:spPr>
          <a:xfrm>
            <a:off x="9675626" y="4837814"/>
            <a:ext cx="393405" cy="38277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8243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522D662-A618-49BC-B1F4-8A7332C21837}"/>
              </a:ext>
            </a:extLst>
          </p:cNvPr>
          <p:cNvGrpSpPr/>
          <p:nvPr/>
        </p:nvGrpSpPr>
        <p:grpSpPr>
          <a:xfrm>
            <a:off x="953351" y="605901"/>
            <a:ext cx="8509626" cy="570588"/>
            <a:chOff x="1296327" y="1647588"/>
            <a:chExt cx="8509626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79390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4470D5-145A-6929-E42C-D8D22AF5951B}"/>
              </a:ext>
            </a:extLst>
          </p:cNvPr>
          <p:cNvSpPr txBox="1"/>
          <p:nvPr/>
        </p:nvSpPr>
        <p:spPr>
          <a:xfrm>
            <a:off x="1028700" y="1633501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a) (125 × 0,67) ×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9D48736E-C95C-84C4-9C76-5BD4B47A66A4}"/>
                  </a:ext>
                </a:extLst>
              </p:cNvPr>
              <p:cNvSpPr txBox="1"/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m:rPr>
                        <m:nor/>
                      </m:rPr>
                      <a:rPr lang="en-US"/>
                      <m:t>×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D48736E-C95C-84C4-9C76-5BD4B47A6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5" y="1463380"/>
                <a:ext cx="6097772" cy="966098"/>
              </a:xfrm>
              <a:prstGeom prst="rect">
                <a:avLst/>
              </a:prstGeom>
              <a:blipFill>
                <a:blip r:embed="rId8"/>
                <a:stretch>
                  <a:fillRect l="-349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02A537-B795-3197-235A-1C2E86C5812F}"/>
              </a:ext>
            </a:extLst>
          </p:cNvPr>
          <p:cNvSpPr txBox="1"/>
          <p:nvPr/>
        </p:nvSpPr>
        <p:spPr>
          <a:xfrm>
            <a:off x="1148316" y="2626242"/>
            <a:ext cx="44763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(125 × 8)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1 000 × 0,67</a:t>
            </a:r>
          </a:p>
          <a:p>
            <a:pPr algn="just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670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E6035582-52A4-537E-0F38-6FAC078A4809}"/>
                  </a:ext>
                </a:extLst>
              </p:cNvPr>
              <p:cNvSpPr txBox="1"/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1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035582-52A4-537E-0F38-6FAC078A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3451" y="2562447"/>
                <a:ext cx="4476307" cy="3005631"/>
              </a:xfrm>
              <a:prstGeom prst="rect">
                <a:avLst/>
              </a:prstGeom>
              <a:blipFill>
                <a:blip r:embed="rId9"/>
                <a:stretch>
                  <a:fillRect l="-4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206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340</Words>
  <Application>Microsoft Office PowerPoint</Application>
  <PresentationFormat>Custom</PresentationFormat>
  <Paragraphs>57</Paragraphs>
  <Slides>13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1_Office 主题​​</vt:lpstr>
      <vt:lpstr>1_Office Theme</vt:lpstr>
      <vt:lpstr>Custom Design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Minhthangpc.VN</cp:lastModifiedBy>
  <cp:revision>48</cp:revision>
  <dcterms:created xsi:type="dcterms:W3CDTF">2021-11-16T14:11:33Z</dcterms:created>
  <dcterms:modified xsi:type="dcterms:W3CDTF">2025-04-08T06:21:37Z</dcterms:modified>
</cp:coreProperties>
</file>