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58" r:id="rId3"/>
    <p:sldMasterId id="2147483766" r:id="rId4"/>
  </p:sldMasterIdLst>
  <p:notesMasterIdLst>
    <p:notesMasterId r:id="rId12"/>
  </p:notesMasterIdLst>
  <p:handoutMasterIdLst>
    <p:handoutMasterId r:id="rId13"/>
  </p:handoutMasterIdLst>
  <p:sldIdLst>
    <p:sldId id="2903" r:id="rId5"/>
    <p:sldId id="2889" r:id="rId6"/>
    <p:sldId id="2892" r:id="rId7"/>
    <p:sldId id="2907" r:id="rId8"/>
    <p:sldId id="2908" r:id="rId9"/>
    <p:sldId id="2910" r:id="rId10"/>
    <p:sldId id="291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3D4A6-23B4-ECB5-B30F-D3628B19C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55191-8917-F55C-48F8-13A258A163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A162B-2D5B-4BB7-8EF4-1140B52572B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00E69-DE47-DC18-69F9-33B5B3F23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7F11B-7CFD-ACAE-F61F-3A9AE86B2F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616DF-C596-47BD-96B4-54B4E67F3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64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1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2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microsoft.com/office/2007/relationships/hdphoto" Target="../media/hdphoto1.wdp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glow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289" r="699" b="15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un cloud" descr="F:\1-原创素材\1_mm1102\PPT\PPT_014\materaials\home_bg_s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-3747974" y="-1014748"/>
            <a:ext cx="19687956" cy="18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arth" descr="F:\1-原创素材\1_mm1102\PPT\PPT_014\materaials\home_b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3090" y="-1004241"/>
            <a:ext cx="19678180" cy="189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rain" descr="F:\1-原创素材\1_mm1102\PPT\PPT_014\materaials\home_bg_train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14202" y="2477745"/>
            <a:ext cx="11963604" cy="119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600000">
                                      <p:cBhvr>
                                        <p:cTn id="11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10" y="7845491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92" y="548681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092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4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810F-21D4-4438-90CA-CE287D691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C2EDA-5174-4B8F-AE73-151F8693D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937EF-CC23-420F-A164-3BED9AA4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A3752FC-7C4B-4CFA-8B6B-68400DB317F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D5D1-D84A-4836-A5E9-C44250FF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2A07-52EC-4D52-88B6-3A4E5D12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DDFB823-CAD0-4B1D-8529-4340BA5E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4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4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488668"/>
            <a:ext cx="1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UTM Arruba KT" panose="02040603050506020204" pitchFamily="18" charset="0"/>
              </a:rPr>
              <a:t>Măng</a:t>
            </a:r>
            <a:r>
              <a:rPr lang="en-US" baseline="0" dirty="0">
                <a:solidFill>
                  <a:schemeClr val="accent2">
                    <a:lumMod val="40000"/>
                    <a:lumOff val="60000"/>
                  </a:schemeClr>
                </a:solidFill>
                <a:latin typeface="UTM Arruba KT" panose="02040603050506020204" pitchFamily="18" charset="0"/>
              </a:rPr>
              <a:t> non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UTM Arruba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54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3" name="矩形 2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7" name="文本框 6"/>
            <p:cNvSpPr txBox="1"/>
            <p:nvPr userDrawn="1"/>
          </p:nvSpPr>
          <p:spPr>
            <a:xfrm>
              <a:off x="5929" y="1011"/>
              <a:ext cx="2505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复习方法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517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910" y="1023"/>
              <a:ext cx="2480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复习安排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970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897" y="1023"/>
              <a:ext cx="2542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各科秘诀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88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4" name="图片 3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5929" y="1011"/>
              <a:ext cx="2505" cy="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BA01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注重细节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5251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4234" y="-847"/>
            <a:ext cx="12200467" cy="6859693"/>
            <a:chOff x="-5" y="-1"/>
            <a:chExt cx="14410" cy="8102"/>
          </a:xfrm>
        </p:grpSpPr>
        <p:pic>
          <p:nvPicPr>
            <p:cNvPr id="3" name="图片 2" descr="图片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5" y="-1"/>
              <a:ext cx="14410" cy="8102"/>
            </a:xfrm>
            <a:prstGeom prst="rect">
              <a:avLst/>
            </a:prstGeom>
          </p:spPr>
        </p:pic>
        <p:sp>
          <p:nvSpPr>
            <p:cNvPr id="6" name="矩形 5"/>
            <p:cNvSpPr/>
            <p:nvPr userDrawn="1"/>
          </p:nvSpPr>
          <p:spPr>
            <a:xfrm>
              <a:off x="507" y="533"/>
              <a:ext cx="13350" cy="70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08E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35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EE7115-065B-2D18-195A-43FC199362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1C5A2C-09A9-1A5D-9074-5A89FA95B176}"/>
              </a:ext>
            </a:extLst>
          </p:cNvPr>
          <p:cNvSpPr/>
          <p:nvPr userDrawn="1"/>
        </p:nvSpPr>
        <p:spPr>
          <a:xfrm>
            <a:off x="516835" y="546652"/>
            <a:ext cx="11161643" cy="5973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3" descr="图片1">
            <a:extLst>
              <a:ext uri="{FF2B5EF4-FFF2-40B4-BE49-F238E27FC236}">
                <a16:creationId xmlns:a16="http://schemas.microsoft.com/office/drawing/2014/main" id="{A9368068-E712-8EBC-3D98-EED5115CA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7"/>
            <a:ext cx="12200467" cy="68596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6EBFD7-58DC-E29C-DAE6-0516911F1202}"/>
              </a:ext>
            </a:extLst>
          </p:cNvPr>
          <p:cNvSpPr/>
          <p:nvPr userDrawn="1"/>
        </p:nvSpPr>
        <p:spPr>
          <a:xfrm>
            <a:off x="258417" y="228601"/>
            <a:ext cx="11678479" cy="64107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6EBFB578-8D60-488A-AA3B-0DAD88EF28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2026/4/20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45802204-49C4-475D-AEF4-B3350A4DFC7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7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6DC1E8-E442-A145-7DD1-58E14E1FC1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373" y="-73573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DC236D0-AFD0-FF91-F319-09022908B7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E73706-2AAE-EFB7-CED8-71EDCE1BA7ED}"/>
              </a:ext>
            </a:extLst>
          </p:cNvPr>
          <p:cNvSpPr/>
          <p:nvPr userDrawn="1"/>
        </p:nvSpPr>
        <p:spPr>
          <a:xfrm>
            <a:off x="516835" y="546652"/>
            <a:ext cx="11161643" cy="5973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图片 3" descr="图片1">
            <a:extLst>
              <a:ext uri="{FF2B5EF4-FFF2-40B4-BE49-F238E27FC236}">
                <a16:creationId xmlns:a16="http://schemas.microsoft.com/office/drawing/2014/main" id="{B7504FB7-3D96-4A0B-BBD3-4C1F7D17DB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234" y="-847"/>
            <a:ext cx="12200467" cy="685969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E213DC-1990-4660-BC51-8894C4AE147D}"/>
              </a:ext>
            </a:extLst>
          </p:cNvPr>
          <p:cNvSpPr/>
          <p:nvPr userDrawn="1"/>
        </p:nvSpPr>
        <p:spPr>
          <a:xfrm>
            <a:off x="530087" y="437321"/>
            <a:ext cx="11161643" cy="62020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82C1FA1-943F-4E9C-7BFB-7F1276A75C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373" y="-73573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33401-1546-4B1D-92BE-18AB0F64B9B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68922" y="-35367418"/>
            <a:ext cx="2914996" cy="495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678" y="-353674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84157" y="38902182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230" y="38902181"/>
            <a:ext cx="2914996" cy="4957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2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8" y="31562422"/>
            <a:ext cx="4836708" cy="6348893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DD0F5-D495-A6D8-9D6B-23A88AA24FE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373" y="-73573"/>
            <a:ext cx="1498083" cy="1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fld id="{0CEB1B6A-AEF1-4ACD-BD61-958570690F5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2026/4/20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字魂143号-正酷超级黑" panose="00000500000000000000" charset="-122"/>
              </a:defRPr>
            </a:lvl1pPr>
          </a:lstStyle>
          <a:p>
            <a:pPr defTabSz="1219170"/>
            <a:fld id="{BB6CB991-6BD3-42F2-8A94-1903E942543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B6FA2D4-BA44-65CA-8F51-0574856DA38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A13346-B5C7-F872-912B-98D55644F592}"/>
              </a:ext>
            </a:extLst>
          </p:cNvPr>
          <p:cNvSpPr txBox="1">
            <a:spLocks/>
          </p:cNvSpPr>
          <p:nvPr userDrawn="1"/>
        </p:nvSpPr>
        <p:spPr>
          <a:xfrm>
            <a:off x="1083594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SVN-Bear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20000"/>
                    <a:lumOff val="80000"/>
                  </a:srgbClr>
                </a:solidFill>
                <a:effectLst/>
                <a:uLnTx/>
                <a:uFillTx/>
                <a:latin typeface="SVN-Bear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565C29-DC77-B946-6A59-9E1B8536DBA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651BF-03A3-EE8F-F4CB-3C26EB5D8DE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D0EAB9-62E2-AAB4-5329-BCB3C7ACDD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3FF52-6B91-962C-AB0A-9C89FCAD5A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9F52A7-D3B5-5522-ED87-3A58251B66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D95378-ED6D-9B17-2A8B-72150303089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字魂143号-正酷超级黑" panose="00000500000000000000" charset="-122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43号-正酷超级黑" panose="00000500000000000000" charset="-122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pngtree-scenic-cartoon-background-on-the-outskirts-of-the-road-leafgrasslandforestblue-skycartoonbackgroundsmall-image_63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068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esktop\390-3902411_rabbit-vector-rabbit-clipart-cute-clipart-bunny-imag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6909" l="3171" r="95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45" y="3762672"/>
            <a:ext cx="468289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and orange text&#10;&#10;Description automatically generated">
            <a:extLst>
              <a:ext uri="{FF2B5EF4-FFF2-40B4-BE49-F238E27FC236}">
                <a16:creationId xmlns:a16="http://schemas.microsoft.com/office/drawing/2014/main" id="{038D1B67-01CF-872C-CC7A-32367B79E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" y="1849999"/>
            <a:ext cx="10985944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802E-6 L 0.23246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838389" y="365780"/>
            <a:ext cx="10515224" cy="1324636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490878" y="461042"/>
            <a:ext cx="646806" cy="5596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</a:t>
            </a:r>
            <a:endParaRPr lang="vi-VN" sz="4800" b="1" dirty="0"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1217427" y="371915"/>
            <a:ext cx="562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Tính rồi thử lại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016B4-4E55-F8BA-DA50-F59B34F34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" y="1554381"/>
            <a:ext cx="11142699" cy="1757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09808-534F-ADB1-7F3B-0773B8277F83}"/>
              </a:ext>
            </a:extLst>
          </p:cNvPr>
          <p:cNvSpPr txBox="1"/>
          <p:nvPr/>
        </p:nvSpPr>
        <p:spPr>
          <a:xfrm>
            <a:off x="1190847" y="3540642"/>
            <a:ext cx="1055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8 549 + 9 627                                       b) 35,71 – 29,4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D5C95-09D3-5EF6-DA87-DB7AFFF190EC}"/>
                  </a:ext>
                </a:extLst>
              </p:cNvPr>
              <p:cNvSpPr txBox="1"/>
              <p:nvPr/>
            </p:nvSpPr>
            <p:spPr>
              <a:xfrm>
                <a:off x="1499190" y="4465675"/>
                <a:ext cx="9824484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ED5C95-09D3-5EF6-DA87-DB7AFFF1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0" y="4465675"/>
                <a:ext cx="9824484" cy="1070358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86C756A-000B-E420-2342-CE6BE0F59C7E}"/>
              </a:ext>
            </a:extLst>
          </p:cNvPr>
          <p:cNvSpPr txBox="1"/>
          <p:nvPr/>
        </p:nvSpPr>
        <p:spPr>
          <a:xfrm>
            <a:off x="1161606" y="724417"/>
            <a:ext cx="3612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8 549 + 9 627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EA2C99-223A-5768-B631-30B0E12AA2FA}"/>
              </a:ext>
            </a:extLst>
          </p:cNvPr>
          <p:cNvSpPr txBox="1"/>
          <p:nvPr/>
        </p:nvSpPr>
        <p:spPr>
          <a:xfrm>
            <a:off x="1860697" y="1371600"/>
            <a:ext cx="258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8 549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9 627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5116F-FAE6-6B95-898B-9C5836D94B09}"/>
              </a:ext>
            </a:extLst>
          </p:cNvPr>
          <p:cNvSpPr txBox="1"/>
          <p:nvPr/>
        </p:nvSpPr>
        <p:spPr>
          <a:xfrm>
            <a:off x="1520456" y="1584251"/>
            <a:ext cx="44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534CA-AFA4-579D-EFA4-D7AC65580BAC}"/>
              </a:ext>
            </a:extLst>
          </p:cNvPr>
          <p:cNvCxnSpPr>
            <a:cxnSpLocks/>
          </p:cNvCxnSpPr>
          <p:nvPr/>
        </p:nvCxnSpPr>
        <p:spPr>
          <a:xfrm>
            <a:off x="1562986" y="2615609"/>
            <a:ext cx="17543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FF21EA-33E1-CABC-404F-9F1C68F9BE40}"/>
              </a:ext>
            </a:extLst>
          </p:cNvPr>
          <p:cNvSpPr txBox="1"/>
          <p:nvPr/>
        </p:nvSpPr>
        <p:spPr>
          <a:xfrm>
            <a:off x="1520456" y="2658139"/>
            <a:ext cx="288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18 176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6C267-2526-B28A-77DC-79CC54DC9790}"/>
              </a:ext>
            </a:extLst>
          </p:cNvPr>
          <p:cNvSpPr txBox="1"/>
          <p:nvPr/>
        </p:nvSpPr>
        <p:spPr>
          <a:xfrm>
            <a:off x="4383272" y="2138547"/>
            <a:ext cx="1847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Thử lại: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41924E-89E5-A2D3-6C41-5A74A3520368}"/>
              </a:ext>
            </a:extLst>
          </p:cNvPr>
          <p:cNvSpPr txBox="1"/>
          <p:nvPr/>
        </p:nvSpPr>
        <p:spPr>
          <a:xfrm>
            <a:off x="7368362" y="1307804"/>
            <a:ext cx="258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18 176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9 627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665C4A-D04E-D4E2-8498-A844E7061249}"/>
              </a:ext>
            </a:extLst>
          </p:cNvPr>
          <p:cNvSpPr txBox="1"/>
          <p:nvPr/>
        </p:nvSpPr>
        <p:spPr>
          <a:xfrm>
            <a:off x="7028121" y="1520455"/>
            <a:ext cx="44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8E98E3-F059-0652-4F72-083C2CCFD341}"/>
              </a:ext>
            </a:extLst>
          </p:cNvPr>
          <p:cNvCxnSpPr>
            <a:cxnSpLocks/>
          </p:cNvCxnSpPr>
          <p:nvPr/>
        </p:nvCxnSpPr>
        <p:spPr>
          <a:xfrm>
            <a:off x="7336465" y="2562445"/>
            <a:ext cx="17543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49349A6-7060-AB51-5C09-BF37B8967814}"/>
              </a:ext>
            </a:extLst>
          </p:cNvPr>
          <p:cNvSpPr txBox="1"/>
          <p:nvPr/>
        </p:nvSpPr>
        <p:spPr>
          <a:xfrm>
            <a:off x="7623544" y="2615608"/>
            <a:ext cx="288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8 549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732645-599E-AA8E-FC69-E92D54CECBED}"/>
              </a:ext>
            </a:extLst>
          </p:cNvPr>
          <p:cNvSpPr txBox="1"/>
          <p:nvPr/>
        </p:nvSpPr>
        <p:spPr>
          <a:xfrm>
            <a:off x="1087178" y="3425087"/>
            <a:ext cx="3612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35,71 – 29,4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210AF0-41E5-2866-5A23-1B07602A6C11}"/>
              </a:ext>
            </a:extLst>
          </p:cNvPr>
          <p:cNvSpPr txBox="1"/>
          <p:nvPr/>
        </p:nvSpPr>
        <p:spPr>
          <a:xfrm>
            <a:off x="1796902" y="4104167"/>
            <a:ext cx="258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35,71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29,4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FEFB07-CEBC-3889-6BAB-ADE3E3C715CA}"/>
              </a:ext>
            </a:extLst>
          </p:cNvPr>
          <p:cNvSpPr txBox="1"/>
          <p:nvPr/>
        </p:nvSpPr>
        <p:spPr>
          <a:xfrm>
            <a:off x="1456661" y="4316818"/>
            <a:ext cx="44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3661C7-8131-E368-62EB-1E5B1A6CF995}"/>
              </a:ext>
            </a:extLst>
          </p:cNvPr>
          <p:cNvCxnSpPr>
            <a:cxnSpLocks/>
          </p:cNvCxnSpPr>
          <p:nvPr/>
        </p:nvCxnSpPr>
        <p:spPr>
          <a:xfrm>
            <a:off x="1499191" y="5348176"/>
            <a:ext cx="17543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80FCBF3-6421-0A19-1C29-F2F8F59115C8}"/>
              </a:ext>
            </a:extLst>
          </p:cNvPr>
          <p:cNvSpPr txBox="1"/>
          <p:nvPr/>
        </p:nvSpPr>
        <p:spPr>
          <a:xfrm>
            <a:off x="1456661" y="5390706"/>
            <a:ext cx="288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6,31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402143-CC17-4A4A-3245-FCB0927EEB5A}"/>
              </a:ext>
            </a:extLst>
          </p:cNvPr>
          <p:cNvSpPr txBox="1"/>
          <p:nvPr/>
        </p:nvSpPr>
        <p:spPr>
          <a:xfrm>
            <a:off x="4319477" y="4871114"/>
            <a:ext cx="1847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Thử lại: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D16935-3334-4048-9201-074BEB951E92}"/>
              </a:ext>
            </a:extLst>
          </p:cNvPr>
          <p:cNvSpPr txBox="1"/>
          <p:nvPr/>
        </p:nvSpPr>
        <p:spPr>
          <a:xfrm>
            <a:off x="7304567" y="4040371"/>
            <a:ext cx="258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6,31</a:t>
            </a: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29,4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8F6B37-83D2-2893-9857-16340FD60B96}"/>
              </a:ext>
            </a:extLst>
          </p:cNvPr>
          <p:cNvSpPr txBox="1"/>
          <p:nvPr/>
        </p:nvSpPr>
        <p:spPr>
          <a:xfrm>
            <a:off x="6964326" y="4253022"/>
            <a:ext cx="446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2A375D4-92AC-5B04-6EE8-CA8905A77E75}"/>
              </a:ext>
            </a:extLst>
          </p:cNvPr>
          <p:cNvCxnSpPr>
            <a:cxnSpLocks/>
          </p:cNvCxnSpPr>
          <p:nvPr/>
        </p:nvCxnSpPr>
        <p:spPr>
          <a:xfrm>
            <a:off x="7272670" y="5295012"/>
            <a:ext cx="175437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3CD976D-2912-C503-E519-E0077BCDBABC}"/>
              </a:ext>
            </a:extLst>
          </p:cNvPr>
          <p:cNvSpPr txBox="1"/>
          <p:nvPr/>
        </p:nvSpPr>
        <p:spPr>
          <a:xfrm>
            <a:off x="7262037" y="5337542"/>
            <a:ext cx="288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35,71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6" grpId="0"/>
      <p:bldP spid="27" grpId="0"/>
      <p:bldP spid="29" grpId="0"/>
      <p:bldP spid="31" grpId="0"/>
      <p:bldP spid="32" grpId="0"/>
      <p:bldP spid="34" grpId="0"/>
      <p:bldP spid="35" grpId="0"/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E1C1AE-98AB-138A-A0E5-D7D01217A7B4}"/>
                  </a:ext>
                </a:extLst>
              </p:cNvPr>
              <p:cNvSpPr txBox="1"/>
              <p:nvPr/>
            </p:nvSpPr>
            <p:spPr>
              <a:xfrm>
                <a:off x="4178595" y="563525"/>
                <a:ext cx="312597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44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E1C1AE-98AB-138A-A0E5-D7D01217A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595" y="563525"/>
                <a:ext cx="3125973" cy="1070358"/>
              </a:xfrm>
              <a:prstGeom prst="rect">
                <a:avLst/>
              </a:prstGeom>
              <a:blipFill>
                <a:blip r:embed="rId2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1E32E5-ECD6-737D-A660-15564371E4F6}"/>
                  </a:ext>
                </a:extLst>
              </p:cNvPr>
              <p:cNvSpPr txBox="1"/>
              <p:nvPr/>
            </p:nvSpPr>
            <p:spPr>
              <a:xfrm>
                <a:off x="5943599" y="552891"/>
                <a:ext cx="312597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1E32E5-ECD6-737D-A660-15564371E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599" y="552891"/>
                <a:ext cx="3125973" cy="1070358"/>
              </a:xfrm>
              <a:prstGeom prst="rect">
                <a:avLst/>
              </a:prstGeom>
              <a:blipFill>
                <a:blip r:embed="rId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BC4612-F8C6-097D-B06B-EE7EDB21688B}"/>
              </a:ext>
            </a:extLst>
          </p:cNvPr>
          <p:cNvSpPr txBox="1"/>
          <p:nvPr/>
        </p:nvSpPr>
        <p:spPr>
          <a:xfrm>
            <a:off x="3872909" y="2138546"/>
            <a:ext cx="1847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Thử lại: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E0AC4-21D0-61F2-5197-878829417EC2}"/>
                  </a:ext>
                </a:extLst>
              </p:cNvPr>
              <p:cNvSpPr txBox="1"/>
              <p:nvPr/>
            </p:nvSpPr>
            <p:spPr>
              <a:xfrm>
                <a:off x="5475766" y="1913859"/>
                <a:ext cx="3125973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pt-BR" sz="4400" b="1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AE0AC4-21D0-61F2-5197-878829417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66" y="1913859"/>
                <a:ext cx="3125973" cy="1109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2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838389" y="365780"/>
            <a:ext cx="10515224" cy="1324636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490878" y="461042"/>
            <a:ext cx="646806" cy="5596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1217427" y="371915"/>
            <a:ext cx="562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Tính giá trị của biểu thức.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608D6-D623-AD6C-DA95-C1C420E0E202}"/>
              </a:ext>
            </a:extLst>
          </p:cNvPr>
          <p:cNvSpPr txBox="1"/>
          <p:nvPr/>
        </p:nvSpPr>
        <p:spPr>
          <a:xfrm>
            <a:off x="648586" y="1573619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a) 175 – (59,3 + 35,7) – 24,5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DA9667-7414-93F6-E85A-5CB9174794C2}"/>
                  </a:ext>
                </a:extLst>
              </p:cNvPr>
              <p:cNvSpPr txBox="1"/>
              <p:nvPr/>
            </p:nvSpPr>
            <p:spPr>
              <a:xfrm>
                <a:off x="6815470" y="1477926"/>
                <a:ext cx="5943600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pt-BR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3200" b="1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DA9667-7414-93F6-E85A-5CB917479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70" y="1477926"/>
                <a:ext cx="5943600" cy="834844"/>
              </a:xfrm>
              <a:prstGeom prst="rect">
                <a:avLst/>
              </a:prstGeom>
              <a:blipFill>
                <a:blip r:embed="rId3"/>
                <a:stretch>
                  <a:fillRect l="-2564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0641180-CB30-B523-86E1-F31CA818EB8B}"/>
              </a:ext>
            </a:extLst>
          </p:cNvPr>
          <p:cNvSpPr txBox="1"/>
          <p:nvPr/>
        </p:nvSpPr>
        <p:spPr>
          <a:xfrm>
            <a:off x="712381" y="2402958"/>
            <a:ext cx="5358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175 – 95 – 24,5</a:t>
            </a:r>
          </a:p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80 – 24,5</a:t>
            </a:r>
          </a:p>
          <a:p>
            <a:pPr algn="just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55,5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A01752-A9F2-FBBB-020C-713234112FA2}"/>
                  </a:ext>
                </a:extLst>
              </p:cNvPr>
              <p:cNvSpPr txBox="1"/>
              <p:nvPr/>
            </p:nvSpPr>
            <p:spPr>
              <a:xfrm>
                <a:off x="6730409" y="2477386"/>
                <a:ext cx="5358810" cy="24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3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A01752-A9F2-FBBB-020C-71323411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09" y="2477386"/>
                <a:ext cx="5358810" cy="2493568"/>
              </a:xfrm>
              <a:prstGeom prst="rect">
                <a:avLst/>
              </a:prstGeom>
              <a:blipFill>
                <a:blip r:embed="rId4"/>
                <a:stretch>
                  <a:fillRect l="-3413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D9252F-24C1-EDC4-4F7F-345B504D207A}"/>
              </a:ext>
            </a:extLst>
          </p:cNvPr>
          <p:cNvSpPr txBox="1"/>
          <p:nvPr/>
        </p:nvSpPr>
        <p:spPr>
          <a:xfrm>
            <a:off x="956930" y="871870"/>
            <a:ext cx="9994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(13 600 000 + 4 200 000) : 2 = 8 900 000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kệ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17 100 000 – 13 600 000 = 3 500 000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loa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8 900 000 – 4 200 000 = 4 700 000 (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50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838389" y="365780"/>
            <a:ext cx="10515224" cy="1324636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490878" y="461042"/>
            <a:ext cx="646806" cy="55968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4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905EAC-A8C0-9113-F2C8-69169CA125C9}"/>
                  </a:ext>
                </a:extLst>
              </p:cNvPr>
              <p:cNvSpPr txBox="1"/>
              <p:nvPr/>
            </p:nvSpPr>
            <p:spPr>
              <a:xfrm>
                <a:off x="1201478" y="318977"/>
                <a:ext cx="10441173" cy="1982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Buổi sáng, mẹ bóc một cái bánh chưng. Mai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 bánh chưng, bố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 bánh chưng. Hỏi còn lại bao nhiêu phần bánh chưng chưa ăn?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905EAC-A8C0-9113-F2C8-69169CA1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318977"/>
                <a:ext cx="10441173" cy="1982338"/>
              </a:xfrm>
              <a:prstGeom prst="rect">
                <a:avLst/>
              </a:prstGeom>
              <a:blipFill>
                <a:blip r:embed="rId3"/>
                <a:stretch>
                  <a:fillRect l="-1459" r="-1518" b="-8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E103D0-BF88-EF0A-0283-2E0412A01628}"/>
                  </a:ext>
                </a:extLst>
              </p:cNvPr>
              <p:cNvSpPr txBox="1"/>
              <p:nvPr/>
            </p:nvSpPr>
            <p:spPr>
              <a:xfrm>
                <a:off x="1201478" y="2317898"/>
                <a:ext cx="10441173" cy="368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phần bánh chưng hai bố con Mai đã ăn là: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vi-VN" sz="3200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en-US" sz="3200" b="0" dirty="0">
                  <a:solidFill>
                    <a:srgbClr val="FF0000"/>
                  </a:solidFill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 lại số phần bánh chưng chưa ăn là: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bánh)</a:t>
                </a:r>
              </a:p>
              <a:p>
                <a:pPr algn="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bánh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E103D0-BF88-EF0A-0283-2E0412A01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2317898"/>
                <a:ext cx="10441173" cy="3683188"/>
              </a:xfrm>
              <a:prstGeom prst="rect">
                <a:avLst/>
              </a:prstGeom>
              <a:blipFill>
                <a:blip r:embed="rId4"/>
                <a:stretch>
                  <a:fillRect t="-2152" r="-1518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7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2D00"/>
      </a:accent1>
      <a:accent2>
        <a:srgbClr val="FB8605"/>
      </a:accent2>
      <a:accent3>
        <a:srgbClr val="EA2D00"/>
      </a:accent3>
      <a:accent4>
        <a:srgbClr val="FB8605"/>
      </a:accent4>
      <a:accent5>
        <a:srgbClr val="EA2D00"/>
      </a:accent5>
      <a:accent6>
        <a:srgbClr val="FB8605"/>
      </a:accent6>
      <a:hlink>
        <a:srgbClr val="EA2D00"/>
      </a:hlink>
      <a:folHlink>
        <a:srgbClr val="FB8605"/>
      </a:folHlink>
    </a:clrScheme>
    <a:fontScheme name="自定义 1">
      <a:majorFont>
        <a:latin typeface="Calibri Light"/>
        <a:ea typeface="字魂143号-正酷超级黑"/>
        <a:cs typeface=""/>
      </a:majorFont>
      <a:minorFont>
        <a:latin typeface="Calibri"/>
        <a:ea typeface="字魂143号-正酷超级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210</Words>
  <Application>Microsoft Office PowerPoint</Application>
  <PresentationFormat>Widescreen</PresentationFormat>
  <Paragraphs>55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Cambria Math</vt:lpstr>
      <vt:lpstr>等线</vt:lpstr>
      <vt:lpstr>黑体</vt:lpstr>
      <vt:lpstr>SVN-Bear</vt:lpstr>
      <vt:lpstr>SVN-Newton</vt:lpstr>
      <vt:lpstr>Times New Roman</vt:lpstr>
      <vt:lpstr>UTM Arruba KT</vt:lpstr>
      <vt:lpstr>字魂100号-方方先锋体</vt:lpstr>
      <vt:lpstr>字魂143号-正酷超级黑</vt:lpstr>
      <vt:lpstr>自定义设计方案</vt:lpstr>
      <vt:lpstr>第一PPT，www.1ppt.com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Techsi.vn</cp:lastModifiedBy>
  <cp:revision>42</cp:revision>
  <dcterms:created xsi:type="dcterms:W3CDTF">2021-07-09T06:30:31Z</dcterms:created>
  <dcterms:modified xsi:type="dcterms:W3CDTF">2026-04-20T02:23:17Z</dcterms:modified>
</cp:coreProperties>
</file>