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9"/>
  </p:notesMasterIdLst>
  <p:handoutMasterIdLst>
    <p:handoutMasterId r:id="rId20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2007577301" r:id="rId17"/>
    <p:sldId id="3286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 varScale="1">
        <p:scale>
          <a:sx n="83" d="100"/>
          <a:sy n="83" d="100"/>
        </p:scale>
        <p:origin x="-99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xmlns="" id="{7A51D327-3C85-FB84-A0AA-C21F03B09E27}"/>
              </a:ext>
            </a:extLst>
          </p:cNvPr>
          <p:cNvSpPr txBox="1"/>
          <p:nvPr/>
        </p:nvSpPr>
        <p:spPr>
          <a:xfrm>
            <a:off x="2346722" y="1200268"/>
            <a:ext cx="445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Thứ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ngày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xmlns="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xmlns="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xmlns="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xmlns="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xmlns="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xmlns="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xmlns="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xmlns="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4ECCC528-27F3-8632-077A-0EDFA3F90B4C}"/>
              </a:ext>
            </a:extLst>
          </p:cNvPr>
          <p:cNvSpPr/>
          <p:nvPr/>
        </p:nvSpPr>
        <p:spPr>
          <a:xfrm>
            <a:off x="1503862" y="1780903"/>
            <a:ext cx="6709410" cy="309230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48F1E6E3-17A8-E98C-16CC-355153A5A845}"/>
              </a:ext>
            </a:extLst>
          </p:cNvPr>
          <p:cNvGrpSpPr/>
          <p:nvPr/>
        </p:nvGrpSpPr>
        <p:grpSpPr>
          <a:xfrm>
            <a:off x="2432090" y="390675"/>
            <a:ext cx="4400550" cy="957850"/>
            <a:chOff x="846773" y="365935"/>
            <a:chExt cx="5867400" cy="1277133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xmlns="" id="{84375800-9882-026B-4FEB-8F8094409AC7}"/>
                </a:ext>
              </a:extLst>
            </p:cNvPr>
            <p:cNvSpPr/>
            <p:nvPr/>
          </p:nvSpPr>
          <p:spPr>
            <a:xfrm>
              <a:off x="1767839" y="365935"/>
              <a:ext cx="4236721" cy="1277133"/>
            </a:xfrm>
            <a:custGeom>
              <a:avLst/>
              <a:gdLst>
                <a:gd name="connsiteX0" fmla="*/ 0 w 4236721"/>
                <a:gd name="connsiteY0" fmla="*/ 262553 h 1277133"/>
                <a:gd name="connsiteX1" fmla="*/ 599310 w 4236721"/>
                <a:gd name="connsiteY1" fmla="*/ 19877 h 1277133"/>
                <a:gd name="connsiteX2" fmla="*/ 3637410 w 4236721"/>
                <a:gd name="connsiteY2" fmla="*/ 0 h 1277133"/>
                <a:gd name="connsiteX3" fmla="*/ 4236721 w 4236721"/>
                <a:gd name="connsiteY3" fmla="*/ 262553 h 1277133"/>
                <a:gd name="connsiteX4" fmla="*/ 4236721 w 4236721"/>
                <a:gd name="connsiteY4" fmla="*/ 652149 h 1277133"/>
                <a:gd name="connsiteX5" fmla="*/ 4236721 w 4236721"/>
                <a:gd name="connsiteY5" fmla="*/ 1074212 h 1277133"/>
                <a:gd name="connsiteX6" fmla="*/ 3859260 w 4236721"/>
                <a:gd name="connsiteY6" fmla="*/ 1277133 h 1277133"/>
                <a:gd name="connsiteX7" fmla="*/ 3197718 w 4236721"/>
                <a:gd name="connsiteY7" fmla="*/ 1277133 h 1277133"/>
                <a:gd name="connsiteX8" fmla="*/ 2536176 w 4236721"/>
                <a:gd name="connsiteY8" fmla="*/ 1277133 h 1277133"/>
                <a:gd name="connsiteX9" fmla="*/ 1909452 w 4236721"/>
                <a:gd name="connsiteY9" fmla="*/ 1277133 h 1277133"/>
                <a:gd name="connsiteX10" fmla="*/ 1178274 w 4236721"/>
                <a:gd name="connsiteY10" fmla="*/ 1277133 h 1277133"/>
                <a:gd name="connsiteX11" fmla="*/ 377460 w 4236721"/>
                <a:gd name="connsiteY11" fmla="*/ 1277133 h 1277133"/>
                <a:gd name="connsiteX12" fmla="*/ 0 w 4236721"/>
                <a:gd name="connsiteY12" fmla="*/ 1074212 h 1277133"/>
                <a:gd name="connsiteX13" fmla="*/ 0 w 4236721"/>
                <a:gd name="connsiteY13" fmla="*/ 652149 h 1277133"/>
                <a:gd name="connsiteX14" fmla="*/ 0 w 4236721"/>
                <a:gd name="connsiteY14" fmla="*/ 262553 h 12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36721" h="1277133" fill="none" extrusionOk="0">
                  <a:moveTo>
                    <a:pt x="0" y="262553"/>
                  </a:moveTo>
                  <a:cubicBezTo>
                    <a:pt x="-17248" y="121794"/>
                    <a:pt x="373070" y="10181"/>
                    <a:pt x="599310" y="19877"/>
                  </a:cubicBezTo>
                  <a:cubicBezTo>
                    <a:pt x="1570181" y="20916"/>
                    <a:pt x="2512138" y="138066"/>
                    <a:pt x="3637410" y="0"/>
                  </a:cubicBezTo>
                  <a:cubicBezTo>
                    <a:pt x="3842972" y="-4326"/>
                    <a:pt x="4218569" y="156563"/>
                    <a:pt x="4236721" y="262553"/>
                  </a:cubicBezTo>
                  <a:cubicBezTo>
                    <a:pt x="4247808" y="356760"/>
                    <a:pt x="4221823" y="504019"/>
                    <a:pt x="4236721" y="652149"/>
                  </a:cubicBezTo>
                  <a:cubicBezTo>
                    <a:pt x="4251619" y="800279"/>
                    <a:pt x="4230298" y="941452"/>
                    <a:pt x="4236721" y="1074212"/>
                  </a:cubicBezTo>
                  <a:cubicBezTo>
                    <a:pt x="4249197" y="1169804"/>
                    <a:pt x="4093845" y="1294879"/>
                    <a:pt x="3859260" y="1277133"/>
                  </a:cubicBezTo>
                  <a:cubicBezTo>
                    <a:pt x="3708337" y="1307089"/>
                    <a:pt x="3502688" y="1264313"/>
                    <a:pt x="3197718" y="1277133"/>
                  </a:cubicBezTo>
                  <a:cubicBezTo>
                    <a:pt x="2892748" y="1289953"/>
                    <a:pt x="2800894" y="1271106"/>
                    <a:pt x="2536176" y="1277133"/>
                  </a:cubicBezTo>
                  <a:cubicBezTo>
                    <a:pt x="2271458" y="1283160"/>
                    <a:pt x="2191698" y="1254528"/>
                    <a:pt x="1909452" y="1277133"/>
                  </a:cubicBezTo>
                  <a:cubicBezTo>
                    <a:pt x="1627206" y="1299738"/>
                    <a:pt x="1416060" y="1268963"/>
                    <a:pt x="1178274" y="1277133"/>
                  </a:cubicBezTo>
                  <a:cubicBezTo>
                    <a:pt x="940488" y="1285303"/>
                    <a:pt x="768188" y="1310168"/>
                    <a:pt x="377460" y="1277133"/>
                  </a:cubicBezTo>
                  <a:cubicBezTo>
                    <a:pt x="168087" y="1286470"/>
                    <a:pt x="-9545" y="1167501"/>
                    <a:pt x="0" y="1074212"/>
                  </a:cubicBezTo>
                  <a:cubicBezTo>
                    <a:pt x="11192" y="912744"/>
                    <a:pt x="2165" y="849605"/>
                    <a:pt x="0" y="652149"/>
                  </a:cubicBezTo>
                  <a:cubicBezTo>
                    <a:pt x="-2165" y="454693"/>
                    <a:pt x="7806" y="383622"/>
                    <a:pt x="0" y="262553"/>
                  </a:cubicBezTo>
                  <a:close/>
                </a:path>
                <a:path w="4236721" h="1277133" stroke="0" extrusionOk="0">
                  <a:moveTo>
                    <a:pt x="0" y="262553"/>
                  </a:moveTo>
                  <a:cubicBezTo>
                    <a:pt x="20940" y="170961"/>
                    <a:pt x="350769" y="647"/>
                    <a:pt x="599310" y="19877"/>
                  </a:cubicBezTo>
                  <a:cubicBezTo>
                    <a:pt x="1618509" y="79047"/>
                    <a:pt x="2599348" y="-112053"/>
                    <a:pt x="3637410" y="0"/>
                  </a:cubicBezTo>
                  <a:cubicBezTo>
                    <a:pt x="3831280" y="-6946"/>
                    <a:pt x="4251688" y="173262"/>
                    <a:pt x="4236721" y="262553"/>
                  </a:cubicBezTo>
                  <a:cubicBezTo>
                    <a:pt x="4236382" y="345536"/>
                    <a:pt x="4244989" y="540631"/>
                    <a:pt x="4236721" y="668383"/>
                  </a:cubicBezTo>
                  <a:cubicBezTo>
                    <a:pt x="4228454" y="796135"/>
                    <a:pt x="4227946" y="951315"/>
                    <a:pt x="4236721" y="1074212"/>
                  </a:cubicBezTo>
                  <a:cubicBezTo>
                    <a:pt x="4195559" y="1208285"/>
                    <a:pt x="4089776" y="1318754"/>
                    <a:pt x="3859260" y="1277133"/>
                  </a:cubicBezTo>
                  <a:cubicBezTo>
                    <a:pt x="3497533" y="1267000"/>
                    <a:pt x="3260266" y="1268264"/>
                    <a:pt x="3093264" y="1277133"/>
                  </a:cubicBezTo>
                  <a:cubicBezTo>
                    <a:pt x="2926262" y="1286002"/>
                    <a:pt x="2709814" y="1277941"/>
                    <a:pt x="2466540" y="1277133"/>
                  </a:cubicBezTo>
                  <a:cubicBezTo>
                    <a:pt x="2223266" y="1276325"/>
                    <a:pt x="1896021" y="1288028"/>
                    <a:pt x="1735362" y="1277133"/>
                  </a:cubicBezTo>
                  <a:cubicBezTo>
                    <a:pt x="1574703" y="1266238"/>
                    <a:pt x="1243484" y="1266941"/>
                    <a:pt x="1004184" y="1277133"/>
                  </a:cubicBezTo>
                  <a:cubicBezTo>
                    <a:pt x="764884" y="1287325"/>
                    <a:pt x="648205" y="1277819"/>
                    <a:pt x="377460" y="1277133"/>
                  </a:cubicBezTo>
                  <a:cubicBezTo>
                    <a:pt x="161530" y="1270542"/>
                    <a:pt x="471" y="1200732"/>
                    <a:pt x="0" y="1074212"/>
                  </a:cubicBezTo>
                  <a:cubicBezTo>
                    <a:pt x="-11006" y="901055"/>
                    <a:pt x="-17588" y="790328"/>
                    <a:pt x="0" y="652149"/>
                  </a:cubicBezTo>
                  <a:cubicBezTo>
                    <a:pt x="17588" y="513970"/>
                    <a:pt x="15866" y="411693"/>
                    <a:pt x="0" y="262553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9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4"/>
              <a:ext cx="58674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Dặn</a:t>
              </a:r>
              <a:r>
                <a:rPr lang="en-US" sz="495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dò</a:t>
              </a:r>
              <a:endParaRPr lang="en-US" sz="495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5C01CF03-01EF-FB78-2698-B5A2DC899DF3}"/>
              </a:ext>
            </a:extLst>
          </p:cNvPr>
          <p:cNvGrpSpPr/>
          <p:nvPr/>
        </p:nvGrpSpPr>
        <p:grpSpPr>
          <a:xfrm>
            <a:off x="2301461" y="2092026"/>
            <a:ext cx="6201153" cy="860704"/>
            <a:chOff x="2312404" y="2944335"/>
            <a:chExt cx="8268204" cy="1147605"/>
          </a:xfrm>
        </p:grpSpPr>
        <p:sp>
          <p:nvSpPr>
            <p:cNvPr id="9" name="TextBox 1">
              <a:extLst>
                <a:ext uri="{FF2B5EF4-FFF2-40B4-BE49-F238E27FC236}">
                  <a16:creationId xmlns:a16="http://schemas.microsoft.com/office/drawing/2014/main" xmlns="" id="{AAFEBAA0-69C6-8ADD-FD81-5F5146D01A6E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4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A28A1FFA-7E72-2686-5236-729E15D3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E0D38BDE-B2A3-0D99-C411-8EE23014F4EC}"/>
              </a:ext>
            </a:extLst>
          </p:cNvPr>
          <p:cNvGrpSpPr/>
          <p:nvPr/>
        </p:nvGrpSpPr>
        <p:grpSpPr>
          <a:xfrm>
            <a:off x="2301461" y="2952729"/>
            <a:ext cx="6201153" cy="860704"/>
            <a:chOff x="2312404" y="2944335"/>
            <a:chExt cx="8268204" cy="1147605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xmlns="" id="{EADE3F38-BA39-BFE7-7924-99E7EA902738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8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E3F9A34F-CE00-B0AC-9A94-853C14B9A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BAA1518B-BC93-CEAB-28EF-361F9C168D7D}"/>
              </a:ext>
            </a:extLst>
          </p:cNvPr>
          <p:cNvGrpSpPr/>
          <p:nvPr/>
        </p:nvGrpSpPr>
        <p:grpSpPr>
          <a:xfrm>
            <a:off x="2301461" y="3813433"/>
            <a:ext cx="6201153" cy="860704"/>
            <a:chOff x="2312404" y="2944335"/>
            <a:chExt cx="8268204" cy="1147605"/>
          </a:xfrm>
        </p:grpSpPr>
        <p:sp>
          <p:nvSpPr>
            <p:cNvPr id="20" name="TextBox 1">
              <a:extLst>
                <a:ext uri="{FF2B5EF4-FFF2-40B4-BE49-F238E27FC236}">
                  <a16:creationId xmlns:a16="http://schemas.microsoft.com/office/drawing/2014/main" xmlns="" id="{84B0B4F4-301C-011E-8AFA-BBF001B23EDB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1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C2CFCA55-C34C-5DA4-0465-B0267B43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17387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xmlns="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xmlns="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xmlns="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xmlns="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xmlns="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xmlns="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648</TotalTime>
  <Words>540</Words>
  <Application>Microsoft Office PowerPoint</Application>
  <PresentationFormat>On-screen Show (16:9)</PresentationFormat>
  <Paragraphs>95</Paragraphs>
  <Slides>16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Minhthangpc.VN</cp:lastModifiedBy>
  <cp:revision>12</cp:revision>
  <dcterms:created xsi:type="dcterms:W3CDTF">2015-08-22T03:26:29Z</dcterms:created>
  <dcterms:modified xsi:type="dcterms:W3CDTF">2025-04-08T06:20:24Z</dcterms:modified>
</cp:coreProperties>
</file>