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8"/>
  </p:notesMasterIdLst>
  <p:sldIdLst>
    <p:sldId id="257" r:id="rId4"/>
    <p:sldId id="3252" r:id="rId5"/>
    <p:sldId id="3255" r:id="rId6"/>
    <p:sldId id="3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69" d="100"/>
          <a:sy n="69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8012913" y="419073"/>
            <a:ext cx="4060994" cy="22233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7782D7-CBC9-4FFF-6784-94C87B6638F6}"/>
              </a:ext>
            </a:extLst>
          </p:cNvPr>
          <p:cNvGrpSpPr/>
          <p:nvPr/>
        </p:nvGrpSpPr>
        <p:grpSpPr>
          <a:xfrm>
            <a:off x="-174653" y="-165430"/>
            <a:ext cx="10381909" cy="6938251"/>
            <a:chOff x="-174653" y="-165430"/>
            <a:chExt cx="8254127" cy="6938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1" name="Picture 10" descr="A group of kids in fron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F59A8480-C79D-997B-7F7A-B35D6F07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653" y="-165430"/>
              <a:ext cx="8254127" cy="6938251"/>
            </a:xfrm>
            <a:prstGeom prst="rect">
              <a:avLst/>
            </a:prstGeom>
          </p:spPr>
        </p:pic>
      </p:grpSp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0" y="131943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3FA7CA2-E5DC-A178-F7B4-25DD416B6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0441">
            <a:off x="8562130" y="2109467"/>
            <a:ext cx="2956299" cy="262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F5B19D-9B04-68DC-D392-841E08A5F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235" y="798221"/>
            <a:ext cx="3476059" cy="84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C79F7-ADCA-48E6-E43A-F90761F17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116" y="2025826"/>
            <a:ext cx="498696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5187-2121-E877-DBCE-19849F02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6" y="2749092"/>
            <a:ext cx="659644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2DC88-E7CC-23FF-84FE-59441386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3" y="719046"/>
            <a:ext cx="11235070" cy="3553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4405E-0370-D969-B2C2-5B93D9DEF7A9}"/>
              </a:ext>
            </a:extLst>
          </p:cNvPr>
          <p:cNvSpPr txBox="1"/>
          <p:nvPr/>
        </p:nvSpPr>
        <p:spPr>
          <a:xfrm>
            <a:off x="882502" y="4561367"/>
            <a:ext cx="1052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đọc tư liệu về di tích lịch sử đã chọn để giới thiệu.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58949" y="1212111"/>
            <a:ext cx="1083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Văn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3828D-796B-3745-100E-31F182F77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2" y="2058729"/>
            <a:ext cx="8677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115341" y="168687"/>
            <a:ext cx="5954232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Trao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đổi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24003-1751-3BFB-3344-14B62E9C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0" y="1691352"/>
            <a:ext cx="4947891" cy="396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3B1AE-4F2F-091E-F90A-3E1ACB7F9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188" y="1887168"/>
            <a:ext cx="5173417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723</TotalTime>
  <Words>44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Cambria</vt:lpstr>
      <vt:lpstr>等线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Techsi.vn</cp:lastModifiedBy>
  <cp:revision>42</cp:revision>
  <dcterms:created xsi:type="dcterms:W3CDTF">2022-07-05T12:27:13Z</dcterms:created>
  <dcterms:modified xsi:type="dcterms:W3CDTF">2026-04-20T02:21:38Z</dcterms:modified>
  <cp:category>9Slide.vn</cp:category>
</cp:coreProperties>
</file>