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8"/>
  </p:notesMasterIdLst>
  <p:sldIdLst>
    <p:sldId id="257" r:id="rId5"/>
    <p:sldId id="428" r:id="rId6"/>
    <p:sldId id="324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771"/>
    <a:srgbClr val="B4D985"/>
    <a:srgbClr val="CBEAF5"/>
    <a:srgbClr val="FEDFA8"/>
    <a:srgbClr val="B7E3F9"/>
    <a:srgbClr val="A8DBF2"/>
    <a:srgbClr val="FDD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66635-997A-400D-831E-3DFF9F98D0A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8F804-A2FD-41AD-B967-2C7471086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167D-E455-49DF-BECC-4C410360F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866FA-32EF-45C5-9322-F1EF84234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C862C-98A9-4E37-B601-D890AB5A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76F23-011A-4F3E-926B-4DE6694D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B653-9B84-4491-8782-4B657D46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4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616E-59AD-4C72-B28A-1909C25A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ECA06-8065-4A3B-A993-9B7DD780D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5E4AB-0D37-47BD-BD88-B4FDB6D5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F4339-013A-4811-B9AC-FD10E7B0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121C0-6442-4080-9FB6-47A812D8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7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7EE21B-C6E0-47BE-B87E-A248E5F3E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5A6A6-F18C-459A-AC87-38CB8F7E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4CD83-5888-4407-AF21-2504F432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0BCF1-4DAC-4837-BA5A-6466C1AC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1FD9F-B6FD-428F-93C7-53CA70D4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56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B5275-8069-4E6F-AF36-3BF37BE09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04A40-852D-434B-979F-26E2C1718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5ACA0-9F66-4728-9C10-359603EB21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584BB-0C43-4297-95AB-3FA5317A3561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015F2-1140-475A-8E41-AF4FBE48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A779E-1F25-4E53-BBB2-DFF283DD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92EA6-3A65-4858-8DE4-2EAC8254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21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61A8-B67A-4D9C-A0FF-F8EE114D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F4F16-DA9C-4EA6-B65B-A05E03EEC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47B18-1380-46CA-B61E-3C821B11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584BB-0C43-4297-95AB-3FA5317A3561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66FA1-EA15-49A7-BC8E-D259B3AE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40DF0-B5B8-48A2-9E3E-B16A207E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92EA6-3A65-4858-8DE4-2EAC8254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2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792C-4483-4B1F-88C9-0EFBC566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0C100-E3BE-4AF9-9C68-BD6D94868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36317-31AA-4EA4-BE07-2F2327FE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584BB-0C43-4297-95AB-3FA5317A3561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2D6EB-73FC-45B7-A48B-46B4FDDB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FE9D1-A2BA-4FE8-9A2B-1F2B75E74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92EA6-3A65-4858-8DE4-2EAC8254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81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6962-EE52-4C01-B694-3C4D695B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F6A77-CD30-4DF7-9EB2-BDAEECAFB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78BB1-AD0B-4128-8577-7FF20E44B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5510C-E32A-4270-8EF5-54BCC4A04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584BB-0C43-4297-95AB-3FA5317A3561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3EBEB-3197-4935-B76B-605DDBFF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07997-249B-4B11-8967-7F68042A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92EA6-3A65-4858-8DE4-2EAC8254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90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098F3-25C6-4962-A54B-AB7689E41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8761C-B0A3-4299-9646-EF5BEFDCC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3F132-D725-4355-A058-B3116CE04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1E9BE-34C1-42BC-8E51-7DBA1FD23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B7409-B6E3-48E2-AD31-2EF4236E1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7CCD2D-D632-4B12-8A04-122249EF4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584BB-0C43-4297-95AB-3FA5317A3561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C477E-D4F0-44F1-B938-12BE6E80D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9A9AC0-18BF-4C75-A807-BD696C57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92EA6-3A65-4858-8DE4-2EAC8254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14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B3E0-00B3-4483-A71A-0DE746DE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024519-24AB-4BAA-8861-CFC7FAFA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584BB-0C43-4297-95AB-3FA5317A3561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ACABE-142F-4971-8528-A17E360F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E5F89-AA0D-43E2-BFD9-A1654947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92EA6-3A65-4858-8DE4-2EAC8254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87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6906E7-D56B-46C3-A260-60EA8848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584BB-0C43-4297-95AB-3FA5317A3561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1E5FD5-AC97-4523-BEAC-0D0524C96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8AE29-BC48-478E-8E77-984F12E1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92EA6-3A65-4858-8DE4-2EAC8254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64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874B-4D1E-4643-8C9A-B4E1D1442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C73D-3A1C-4BA0-BCFD-90C567DC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ECF9A-34CA-456B-AF47-1F78995EC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A69D6-11D7-4E99-B79E-B03B29866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584BB-0C43-4297-95AB-3FA5317A3561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DB4DE-FBCC-4BD9-8EDC-007FF80F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2A5CC-CE9E-493A-9A42-6AFFA610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92EA6-3A65-4858-8DE4-2EAC8254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0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7F3D-8CD7-4A24-919D-95E9A907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6E858-7EF2-4E4E-8EAB-2EAE3963A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BF480-8AE1-4C49-84C7-57AFA863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3B017-5A7D-4BA5-9C1D-241F74382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41E37-CA8C-421B-A743-60DF714D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98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2B57C-DCB7-414A-A460-FC832583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343D05-C646-4BA3-B21E-3D82489AD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66204-76F3-4D25-9CD6-CE05FA628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2560A-3A15-4CE6-8D41-3C39E2E9A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584BB-0C43-4297-95AB-3FA5317A3561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9C185-CD25-4D65-B6FE-BFD33BC1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992FF-6BF0-4309-8CA3-3605E3E0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92EA6-3A65-4858-8DE4-2EAC8254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49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DDE41-5D4B-4E99-BB86-E1F4D6798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9794B-0EB8-4BE3-97DC-2CCF8D6AD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2042A-C24B-4674-967E-312BE69C9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584BB-0C43-4297-95AB-3FA5317A3561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571B7-BFEF-4DEC-A0CE-2DDC6FF9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FC068-B8D7-47B9-9612-BCA82B66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92EA6-3A65-4858-8DE4-2EAC8254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49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E0434B-CD81-4679-8D01-415A5E4FC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5EDD8-F751-4371-9751-D44475B18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E0524-AB16-4DB8-910A-E3E4CE918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584BB-0C43-4297-95AB-3FA5317A3561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56C8E-1CFA-439A-B90F-001EFBFA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8A503-49E9-445D-B0EA-F19BADB2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92EA6-3A65-4858-8DE4-2EAC8254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3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B4A1B-C229-409C-91F1-FA64C9E0A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1BBDD-64DD-491A-A2A0-FB6EB29BF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53323-2683-4970-9754-8E8550C3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3D135-C17B-4BD3-9F6A-9AFD76937E4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D4AAF-190F-414E-B4AC-327586F8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80EC-4BC1-423A-9D6E-748B0CBD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CA528-3F45-42C4-96D5-1F17ED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38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9681A-59B1-4BCD-89A8-2C805C288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FF324-163B-4D19-A08A-85AC43AF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9CEAF-5504-47DD-8FE7-AE3FD1DD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3D135-C17B-4BD3-9F6A-9AFD76937E4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D1CB3-C841-4F09-B74B-C07F77A79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73E35-F3CD-4F53-9C89-0E7C5149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CA528-3F45-42C4-96D5-1F17ED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76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8E3E3-093C-4631-BFEF-ACCE7B6C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10CBD-C800-405D-A236-B86FE36CB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F1A28-0A1C-4DD6-BB5A-AF5C99FB1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3D135-C17B-4BD3-9F6A-9AFD76937E4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DA5B7-AF20-40A5-B955-E9CF752B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6726B-7B99-49E1-966E-91284A5F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CA528-3F45-42C4-96D5-1F17ED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15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49A0-057B-4EDF-9129-52173E7B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7118B-7B1C-4486-B765-7C06DF2B2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2BB7F-EB5A-4B69-8944-41A5DC290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A98D5-F0A8-49D6-B987-0327C6B0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3D135-C17B-4BD3-9F6A-9AFD76937E4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F8B78-A895-4578-85B0-5B9A1977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04F85-06C1-43E4-817B-D169549D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CA528-3F45-42C4-96D5-1F17ED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07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3550D-E9F2-4E04-A6EE-6E321FF5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56C4C-8F6A-4E05-A424-255FBA61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F7E50-00D7-402D-8D43-6E6C9F3B0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743A87-76D0-4D6F-91E0-1CAB4567E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5FF2F6-7714-4D95-81A8-1E12F2555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B1F77C-7AF4-4D51-BD47-C85C0A43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3D135-C17B-4BD3-9F6A-9AFD76937E4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3D38F6-2975-4C02-BBC4-EBC98C1B6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C01EB6-4547-4272-8BF0-3EE3642C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CA528-3F45-42C4-96D5-1F17ED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37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6BCD-2D7F-4BDD-BCD5-82203811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CD1D7-D6FE-4A16-B29F-11FF9733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3D135-C17B-4BD3-9F6A-9AFD76937E4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2052E-E670-43B2-9E58-1492007A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8C641-00E6-4609-93D7-0D9A7057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CA528-3F45-42C4-96D5-1F17ED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22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60C6F-DDE9-4F96-9250-7A207D3A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3D135-C17B-4BD3-9F6A-9AFD76937E4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8DA42E-1835-40E0-81D1-66161299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76548-CCB5-4484-AF90-C9BB1571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CA528-3F45-42C4-96D5-1F17ED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3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32D1-E95C-4181-BCCA-FABD468D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328DE-B701-42D8-A3B5-9E0FFA201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E7205-FBE3-4903-B1B1-4026160E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E7094-CDBC-487D-B97E-4133C785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703B3-3222-4AE0-994E-92019282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45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B9908-719B-4DA9-B02C-03BFE258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15D1B-8229-47FF-A02D-2AC6E4A2E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BE338-B1E0-4065-846F-970859B90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A6446-79FA-444B-B14B-5FA0BB175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3D135-C17B-4BD3-9F6A-9AFD76937E4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4ADC1-C8F3-499D-A51E-E6AA08CAA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A8D4C-D9E9-4DED-AA5B-DA9BD6CE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CA528-3F45-42C4-96D5-1F17ED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27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628E1-FFB7-4B30-99AA-CC338DDE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7122E7-8CE0-4555-8568-23FC45410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40865-3EF8-4FAB-ACFC-83F26A84B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4084E-3D78-4B8B-9797-75D9B4A8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3D135-C17B-4BD3-9F6A-9AFD76937E4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2B406-D4C0-4599-82BC-2026F6BB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FB7A2-9C04-48B6-9758-493FBFAE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CA528-3F45-42C4-96D5-1F17ED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03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B21D3-F833-4749-BE44-C140FF8A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BFB3F1-A395-45EC-A140-18CEB78BD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35112-1F13-4C39-8CC8-778A5BC4C9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3D135-C17B-4BD3-9F6A-9AFD76937E4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6C006-C900-484B-8889-CA11C316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4162B-000F-4B50-BF37-62BB2B13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CA528-3F45-42C4-96D5-1F17ED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19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678AD-9044-4DBA-A86D-062CF3AEA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F5DCA-B771-418F-9C84-84B3E5FED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7090A-5F15-47D4-924A-C7D4E67D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3D135-C17B-4BD3-9F6A-9AFD76937E4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6D177-08DA-4CE5-808F-AE196FB0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93613-BCC2-4A72-B544-25FEEA45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CA528-3F45-42C4-96D5-1F17ED0D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43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FC14-1882-4B4B-833E-8336300F8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9DD54-1974-4C2D-9099-EAAE9B3B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D2024-A81C-4495-A7BE-C0057F62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9D23F-BBD7-42A6-9456-02F5E10D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1E03B-7845-4B4B-9A60-0D465501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1DC6-FA69-4F55-B74C-581BA78E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705F8-38A2-4913-AD55-0FB92A262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5E7C3-B234-4930-9D67-5118C5BB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CFBDA-F6E7-4AA6-ABC2-1659FDB4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3198-AC7F-468C-A7DC-23E63E8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0905-BC59-4676-869D-7B17102D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E52DF-2C34-4468-BC9B-553DFFF55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EB3CD-A648-465E-909F-E6835C17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833B-43DA-4EC6-AF3A-554568B4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0FFF7-287D-4382-88A4-E75B819C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64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643B-3A61-4240-AA4A-AAB39315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4C770-9AE9-497C-A8A6-0A5B1F8A4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0D379-9C2B-484C-9AC3-4088B8C26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6D7F7-8894-4407-86EC-7FBB15ED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6D7DF-2555-4444-B11E-B7055B8E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233EB-E15A-4FFB-8E0F-1D8CEE61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74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82A8-1560-42BC-B2FD-9F536E4C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50940-E49D-4FE7-889E-6322A0391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13234-C5FD-4310-A349-89984EB48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8686C-A277-4551-A3FE-680285B57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3E9CC-09FB-46EE-AB8A-BB1CDA7C1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BDCA8A-52FB-49EC-B08C-504A3A98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41A59-B1A5-4B44-8D75-205D60B4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2C5B18-AA38-4548-9FF9-AB6025A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45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BF96E-9C0F-453B-AF47-B7301303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81A85-F82F-430D-8C72-62CF6222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EEF7B-357D-4A99-BA5D-885D4E424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8A933-53EB-4AD2-B4C3-8291E523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9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9D3-7DC6-4D3F-A488-5C566AFC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B4F3-7519-42DD-BF88-55A917CFA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B48F9-185C-4873-AD3A-400A9BEE5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13588-63C1-4FE3-8F96-5BBE9277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E4C67-3519-4481-AEA0-4B0C6308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91A1E-748E-4A31-AC97-4C79E658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658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E78BB-B517-40BB-AB49-95BD1B229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6543F-8A3A-481F-932C-AC22821A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D8B88-3003-4DCE-B407-71A9969C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81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086F-321C-4455-8EF7-ACED630D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84294-9AE8-45B3-86FC-84D6ADFF6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ADC74-A6B1-4E37-8A5F-D3E61C8D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B0C37-B959-460E-9A85-36BE625EB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AFA80-3F6F-40A5-90C8-894B5572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8526B-DBE0-449D-9553-A617576C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96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7A61-C682-4E99-A310-6377F695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53ECB2-52D7-4631-994D-79520B8EF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49E19-ED59-476E-B8E8-FE99D65B4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A1D4A-6920-4555-9255-3E5DF1DB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E8624-6B51-4239-8E6E-8A1CFF4C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2BCC0-06ED-4CCA-ABF7-7A48E37F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4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11E6-C0D8-4C9E-AFA3-CA0722BA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88E0-4367-48B5-B408-63B0A75D4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870F9-88D7-4321-93EC-4150DF34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FE8E8-5940-4548-B385-484A6AEA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5FB06-4FD2-4FB5-82FA-4EDA5738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858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32DECE-659C-4339-9846-2E5B3E25D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2852E-6A27-4C2A-9811-B0EA740E7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FE82C-806C-4933-9909-B8716ACC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7B776-7F68-4DBD-83CA-A402042C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83955-C534-4FD5-A26A-270BBADF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57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9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4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7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58749-A515-4D03-AAD1-DAF93A35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8DA4A-A884-47D8-B5E5-D413F511E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23B24-BFFB-452B-BC9B-D041D0AE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370A2-D3EE-498B-A4E1-22A9CF331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F5FD6-6C16-4CC7-9045-96BAC9041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36C29-2121-42E8-9DEB-7D52A7ED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BD17A-A9D3-436B-B612-67F9A1E4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3F2E1-4D92-4235-B937-A49850DC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507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5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6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9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6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3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4978-2DED-4840-BAC0-83481CE9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641D3B-5391-4510-BC19-8BBC0BC6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43B21-236B-4433-A373-DFBDA5B3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92E79-00D2-4A16-91D6-8FE7DFA5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298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1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3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5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8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DBADB-B828-4C95-8C21-35F729E8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EA08D-1FD9-483B-A9D1-7BE77ADE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1B050-06B0-45C7-81EC-C83820B9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01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7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9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7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1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1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0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208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2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D36C7-8406-4BF8-80D4-43C7F12D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6FC66-1A71-4B2E-8AE0-EA0B25AF2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0A66A-8542-4FAB-A579-5289718FD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BB005-061E-4A76-9CE5-41A0194B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7E655-F049-4457-8977-53742E99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76B95-045F-4120-A31A-ACE333B0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531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82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EABF-0BF0-41D7-88DD-D133BB8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01574-3820-47A6-9902-44702780B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ABF8E-B1A6-4D57-99B2-74FD42AFF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1D13B-DF10-49DC-BD4B-4D37B506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D2106-D099-4EAE-B792-35FFB443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87CBB-A30F-4FAA-971D-8635BC73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7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7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xotic Jungle Landscape With Waterfall And Pond Scene Wildlife Paradise  Vector, Scene, Wildlife, Paradise PNG and Vector with Transparent  Background for Free Download">
            <a:extLst>
              <a:ext uri="{FF2B5EF4-FFF2-40B4-BE49-F238E27FC236}">
                <a16:creationId xmlns:a16="http://schemas.microsoft.com/office/drawing/2014/main" id="{D5FF4617-70CE-4618-8610-0B5E5798D1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25680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4C0343-8E95-A019-9932-837CD48A201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665" y="0"/>
            <a:ext cx="1397726" cy="13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4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44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96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58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1" r:id="rId45"/>
    <p:sldLayoutId id="2147483742" r:id="rId46"/>
    <p:sldLayoutId id="2147483743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6ECC53-8FAB-4C58-6276-0218616970FF}"/>
              </a:ext>
            </a:extLst>
          </p:cNvPr>
          <p:cNvSpPr/>
          <p:nvPr/>
        </p:nvSpPr>
        <p:spPr>
          <a:xfrm>
            <a:off x="1139427" y="1012988"/>
            <a:ext cx="9974050" cy="47459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2E29FA-6CF5-99D8-774F-83F846F7B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707" y="2594279"/>
            <a:ext cx="9717866" cy="3023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113966-C564-0DCA-7C59-1084C3C6E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806" y="1099038"/>
            <a:ext cx="4946087" cy="19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78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8468C42-A115-BF3A-A346-DAEAF1D03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53323"/>
          </a:xfrm>
          <a:prstGeom prst="rect">
            <a:avLst/>
          </a:prstGeom>
        </p:spPr>
      </p:pic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4C025EC6-57F5-2114-9C18-9F109F8E6314}"/>
              </a:ext>
            </a:extLst>
          </p:cNvPr>
          <p:cNvSpPr/>
          <p:nvPr/>
        </p:nvSpPr>
        <p:spPr>
          <a:xfrm>
            <a:off x="932700" y="226719"/>
            <a:ext cx="9463630" cy="1452993"/>
          </a:xfrm>
          <a:prstGeom prst="roundRect">
            <a:avLst/>
          </a:prstGeom>
          <a:solidFill>
            <a:srgbClr val="CBFFA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 bài: Viết bài văn tả một cảnh đẹp thiên nhiên nơi em ở.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62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1ED6FF4-8A15-1CAC-37AF-074956BF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-18968"/>
            <a:ext cx="12192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8DAA9-1AEE-3C45-4503-9AFBFF2648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2866292"/>
            <a:ext cx="12192000" cy="399170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162D37A-C3AD-7A6B-8296-9F8E9C6E6D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403" y="5880100"/>
            <a:ext cx="577827" cy="57782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6A3641D-3493-506C-38EB-832164E8B5B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01" y="6295292"/>
            <a:ext cx="371652" cy="3716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F4429B8-582A-2DDA-216A-34267CB9F84D}"/>
              </a:ext>
            </a:extLst>
          </p:cNvPr>
          <p:cNvGrpSpPr/>
          <p:nvPr/>
        </p:nvGrpSpPr>
        <p:grpSpPr>
          <a:xfrm>
            <a:off x="1550820" y="-346723"/>
            <a:ext cx="9859302" cy="4888906"/>
            <a:chOff x="1670089" y="-128062"/>
            <a:chExt cx="7803052" cy="5839112"/>
          </a:xfrm>
        </p:grpSpPr>
        <p:pic>
          <p:nvPicPr>
            <p:cNvPr id="12" name="Picture 11" descr="A group of balloons&#10;&#10;Description automatically generated with low confidence">
              <a:extLst>
                <a:ext uri="{FF2B5EF4-FFF2-40B4-BE49-F238E27FC236}">
                  <a16:creationId xmlns:a16="http://schemas.microsoft.com/office/drawing/2014/main" id="{FE4D9ADF-5173-7DC8-7AC0-6CF515430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89" y="-128062"/>
              <a:ext cx="7803052" cy="583911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1176138-077C-E91D-9EA1-9A1C2CD057D6}"/>
                </a:ext>
              </a:extLst>
            </p:cNvPr>
            <p:cNvSpPr txBox="1"/>
            <p:nvPr/>
          </p:nvSpPr>
          <p:spPr>
            <a:xfrm>
              <a:off x="3439742" y="2368453"/>
              <a:ext cx="4464144" cy="19850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i="0" u="none" strike="noStrike" kern="1200" normalizeH="0" baseline="0" noProof="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kumimoji="0" lang="en-US" sz="5400" i="0" u="none" strike="noStrike" kern="1200" normalizeH="0" baseline="0" noProof="0" dirty="0" err="1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kumimoji="0" lang="en-US" sz="5400" i="0" u="none" strike="noStrike" kern="1200" normalizeH="0" baseline="0" noProof="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soát</a:t>
              </a:r>
              <a:r>
                <a:rPr kumimoji="0" lang="en-US" sz="5400" i="0" u="none" strike="noStrike" kern="1200" normalizeH="0" baseline="0" noProof="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en-US" sz="5400" i="0" u="none" strike="noStrike" kern="1200" normalizeH="0" baseline="0" noProof="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chỉnh</a:t>
              </a:r>
              <a:r>
                <a:rPr kumimoji="0" lang="en-US" sz="5400" i="0" u="none" strike="noStrike" kern="1200" normalizeH="0" baseline="0" noProof="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sửa</a:t>
              </a:r>
              <a:r>
                <a:rPr kumimoji="0" lang="en-US" sz="5400" i="0" u="none" strike="noStrike" kern="1200" normalizeH="0" baseline="0" noProof="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US" sz="5400" i="0" u="none" strike="noStrike" kern="1200" normalizeH="0" baseline="0" noProof="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kumimoji="0" lang="en-US" sz="5400" i="0" u="none" strike="noStrike" kern="1200" normalizeH="0" baseline="0" noProof="0" dirty="0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E5E7C35-751F-A3B2-CEC9-D3941826BF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535">
            <a:off x="7820575" y="118284"/>
            <a:ext cx="4060994" cy="2223394"/>
          </a:xfrm>
          <a:prstGeom prst="rect">
            <a:avLst/>
          </a:prstGeom>
        </p:spPr>
      </p:pic>
      <p:pic>
        <p:nvPicPr>
          <p:cNvPr id="42" name="Picture 2" descr="Pin on Teacher resources">
            <a:extLst>
              <a:ext uri="{FF2B5EF4-FFF2-40B4-BE49-F238E27FC236}">
                <a16:creationId xmlns:a16="http://schemas.microsoft.com/office/drawing/2014/main" id="{17D3D109-E367-3A32-AACD-ACC6C8B1D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610" y="85829"/>
            <a:ext cx="1885012" cy="19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EBA97E-4C27-581C-3B39-79FFC00722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845519"/>
            <a:ext cx="3908261" cy="41614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251447-CAEC-797D-634F-0E512D26B4C8}"/>
              </a:ext>
            </a:extLst>
          </p:cNvPr>
          <p:cNvSpPr txBox="1"/>
          <p:nvPr/>
        </p:nvSpPr>
        <p:spPr>
          <a:xfrm>
            <a:off x="3483172" y="4630477"/>
            <a:ext cx="3891663" cy="175432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FF0066"/>
                </a:solidFill>
              </a:rPr>
              <a:t>Đổi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bài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cho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bạn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để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đọc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soát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và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góp</a:t>
            </a:r>
            <a:r>
              <a:rPr lang="en-US" sz="3600" b="1" dirty="0">
                <a:solidFill>
                  <a:srgbClr val="FF0066"/>
                </a:solidFill>
              </a:rPr>
              <a:t> ý </a:t>
            </a:r>
            <a:r>
              <a:rPr lang="en-US" sz="3600" b="1" dirty="0" err="1">
                <a:solidFill>
                  <a:srgbClr val="FF0066"/>
                </a:solidFill>
              </a:rPr>
              <a:t>cho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nhau</a:t>
            </a:r>
            <a:r>
              <a:rPr lang="en-US" sz="3600" b="1" dirty="0">
                <a:solidFill>
                  <a:srgbClr val="FF0066"/>
                </a:solidFill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0F7215-E779-CB7B-3833-20E27CC6B484}"/>
              </a:ext>
            </a:extLst>
          </p:cNvPr>
          <p:cNvSpPr txBox="1"/>
          <p:nvPr/>
        </p:nvSpPr>
        <p:spPr>
          <a:xfrm>
            <a:off x="7985599" y="4759686"/>
            <a:ext cx="3533854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FF0066"/>
                </a:solidFill>
              </a:rPr>
              <a:t>Chỉnh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sửa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bài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viết</a:t>
            </a:r>
            <a:r>
              <a:rPr lang="en-US" sz="3600" b="1" dirty="0">
                <a:solidFill>
                  <a:srgbClr val="FF0066"/>
                </a:solidFill>
              </a:rPr>
              <a:t> (</a:t>
            </a:r>
            <a:r>
              <a:rPr lang="en-US" sz="3600" b="1" dirty="0" err="1">
                <a:solidFill>
                  <a:srgbClr val="FF0066"/>
                </a:solidFill>
              </a:rPr>
              <a:t>nếu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cần</a:t>
            </a:r>
            <a:r>
              <a:rPr lang="en-US" sz="3600" b="1" dirty="0">
                <a:solidFill>
                  <a:srgbClr val="FF0066"/>
                </a:solidFill>
              </a:rPr>
              <a:t>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86302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405</TotalTime>
  <Words>47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Cambria</vt:lpstr>
      <vt:lpstr>等线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 Thao - 0972115126</dc:creator>
  <dc:description>9Slide.vn</dc:description>
  <cp:lastModifiedBy>Techsi.vn</cp:lastModifiedBy>
  <cp:revision>77</cp:revision>
  <dcterms:created xsi:type="dcterms:W3CDTF">2023-10-16T01:31:35Z</dcterms:created>
  <dcterms:modified xsi:type="dcterms:W3CDTF">2026-04-20T02:21:18Z</dcterms:modified>
  <cp:category>9Slide.vn</cp:category>
</cp:coreProperties>
</file>