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56" r:id="rId3"/>
    <p:sldId id="261" r:id="rId4"/>
    <p:sldId id="259" r:id="rId5"/>
    <p:sldId id="280" r:id="rId6"/>
    <p:sldId id="285" r:id="rId7"/>
    <p:sldId id="271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598"/>
    <a:srgbClr val="F0B2E4"/>
    <a:srgbClr val="DF5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EDB37-A133-4D8A-8588-6441D0A7BDC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07A8-F523-4D3D-A447-C6D8C160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07A8-F523-4D3D-A447-C6D8C1603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3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30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7730" y="309092"/>
            <a:ext cx="17618298" cy="97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891440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B61C277-1607-FE47-7E81-56B51B57C6CD}"/>
              </a:ext>
            </a:extLst>
          </p:cNvPr>
          <p:cNvGrpSpPr/>
          <p:nvPr userDrawn="1"/>
        </p:nvGrpSpPr>
        <p:grpSpPr>
          <a:xfrm>
            <a:off x="-277378" y="-467943"/>
            <a:ext cx="18565379" cy="10754943"/>
            <a:chOff x="-184919" y="-311962"/>
            <a:chExt cx="12376919" cy="71699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6863C7-F879-78B5-D334-7E2B18E3A42D}"/>
                </a:ext>
              </a:extLst>
            </p:cNvPr>
            <p:cNvGrpSpPr/>
            <p:nvPr/>
          </p:nvGrpSpPr>
          <p:grpSpPr>
            <a:xfrm>
              <a:off x="0" y="-311962"/>
              <a:ext cx="12192000" cy="7169962"/>
              <a:chOff x="0" y="-311962"/>
              <a:chExt cx="12192000" cy="7169962"/>
            </a:xfrm>
          </p:grpSpPr>
          <p:pic>
            <p:nvPicPr>
              <p:cNvPr id="6" name="图片 17" descr="图片包含 游戏机, 食物&#10;&#10;描述已自动生成">
                <a:extLst>
                  <a:ext uri="{FF2B5EF4-FFF2-40B4-BE49-F238E27FC236}">
                    <a16:creationId xmlns:a16="http://schemas.microsoft.com/office/drawing/2014/main" id="{4B23ACD5-5BCC-F21B-3DA3-32AB1A8BE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9DA6E63-059C-27C6-01EB-53A7603214A1}"/>
                  </a:ext>
                </a:extLst>
              </p:cNvPr>
              <p:cNvSpPr/>
              <p:nvPr/>
            </p:nvSpPr>
            <p:spPr>
              <a:xfrm>
                <a:off x="595086" y="551542"/>
                <a:ext cx="11190514" cy="586377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08FC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8" name="图片 52" descr="徽标&#10;&#10;描述已自动生成">
                <a:extLst>
                  <a:ext uri="{FF2B5EF4-FFF2-40B4-BE49-F238E27FC236}">
                    <a16:creationId xmlns:a16="http://schemas.microsoft.com/office/drawing/2014/main" id="{E15A0024-27F4-5B4A-2DF1-428333DF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11962"/>
                <a:ext cx="2007668" cy="200766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497477-A99B-BDFF-EFCF-FDDA5211F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756" b="99911" l="9750" r="32950">
                          <a14:foregroundMark x1="12850" y1="96533" x2="18400" y2="95467"/>
                          <a14:foregroundMark x1="18650" y1="90667" x2="29250" y2="98222"/>
                          <a14:foregroundMark x1="31850" y1="95111" x2="31850" y2="97600"/>
                          <a14:foregroundMark x1="32850" y1="94311" x2="32950" y2="97333"/>
                          <a14:foregroundMark x1="30250" y1="98489" x2="30700" y2="99378"/>
                          <a14:foregroundMark x1="27850" y1="92622" x2="25350" y2="98844"/>
                          <a14:foregroundMark x1="25350" y1="98844" x2="25250" y2="98933"/>
                          <a14:foregroundMark x1="22450" y1="98844" x2="24450" y2="99822"/>
                          <a14:foregroundMark x1="10600" y1="90489" x2="11600" y2="98844"/>
                          <a14:foregroundMark x1="9750" y1="90489" x2="9750" y2="95200"/>
                          <a14:foregroundMark x1="11450" y1="99911" x2="13550" y2="99822"/>
                        </a14:backgroundRemoval>
                      </a14:imgEffect>
                    </a14:imgLayer>
                  </a14:imgProps>
                </a:ext>
              </a:extLst>
            </a:blip>
            <a:srcRect l="8703" t="58836" r="66535"/>
            <a:stretch/>
          </p:blipFill>
          <p:spPr>
            <a:xfrm>
              <a:off x="-184919" y="2605157"/>
              <a:ext cx="4548026" cy="4252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9573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DE93710-588F-B903-CFF3-EBBB807C65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457153" cy="2457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AD81659-9FF7-9FC5-AA7B-F8ACE995A83B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8" name="图片 7" descr="图片包含 游戏机, 食物&#10;&#10;描述已自动生成">
              <a:extLst>
                <a:ext uri="{FF2B5EF4-FFF2-40B4-BE49-F238E27FC236}">
                  <a16:creationId xmlns:a16="http://schemas.microsoft.com/office/drawing/2014/main" id="{85F2B219-726F-05FF-D459-95812F73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 descr="图片包含 游戏机, 食物, 房间&#10;&#10;描述已自动生成">
              <a:extLst>
                <a:ext uri="{FF2B5EF4-FFF2-40B4-BE49-F238E27FC236}">
                  <a16:creationId xmlns:a16="http://schemas.microsoft.com/office/drawing/2014/main" id="{D5EA4AD2-344B-F4B8-8330-B2CD73385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25"/>
              <a:ext cx="12192000" cy="6856549"/>
            </a:xfrm>
            <a:custGeom>
              <a:avLst/>
              <a:gdLst>
                <a:gd name="connsiteX0" fmla="*/ 9506858 w 12192000"/>
                <a:gd name="connsiteY0" fmla="*/ 264160 h 6856549"/>
                <a:gd name="connsiteX1" fmla="*/ 7924801 w 12192000"/>
                <a:gd name="connsiteY1" fmla="*/ 1846217 h 6856549"/>
                <a:gd name="connsiteX2" fmla="*/ 9506858 w 12192000"/>
                <a:gd name="connsiteY2" fmla="*/ 3428274 h 6856549"/>
                <a:gd name="connsiteX3" fmla="*/ 11088915 w 12192000"/>
                <a:gd name="connsiteY3" fmla="*/ 1846217 h 6856549"/>
                <a:gd name="connsiteX4" fmla="*/ 9506858 w 12192000"/>
                <a:gd name="connsiteY4" fmla="*/ 264160 h 6856549"/>
                <a:gd name="connsiteX5" fmla="*/ 0 w 12192000"/>
                <a:gd name="connsiteY5" fmla="*/ 0 h 6856549"/>
                <a:gd name="connsiteX6" fmla="*/ 12192000 w 12192000"/>
                <a:gd name="connsiteY6" fmla="*/ 0 h 6856549"/>
                <a:gd name="connsiteX7" fmla="*/ 12192000 w 12192000"/>
                <a:gd name="connsiteY7" fmla="*/ 6856549 h 6856549"/>
                <a:gd name="connsiteX8" fmla="*/ 0 w 12192000"/>
                <a:gd name="connsiteY8" fmla="*/ 6856549 h 68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6856549">
                  <a:moveTo>
                    <a:pt x="9506858" y="264160"/>
                  </a:moveTo>
                  <a:cubicBezTo>
                    <a:pt x="8633112" y="264160"/>
                    <a:pt x="7924801" y="972471"/>
                    <a:pt x="7924801" y="1846217"/>
                  </a:cubicBezTo>
                  <a:cubicBezTo>
                    <a:pt x="7924801" y="2719963"/>
                    <a:pt x="8633112" y="3428274"/>
                    <a:pt x="9506858" y="3428274"/>
                  </a:cubicBezTo>
                  <a:cubicBezTo>
                    <a:pt x="10380604" y="3428274"/>
                    <a:pt x="11088915" y="2719963"/>
                    <a:pt x="11088915" y="1846217"/>
                  </a:cubicBezTo>
                  <a:cubicBezTo>
                    <a:pt x="11088915" y="972471"/>
                    <a:pt x="10380604" y="264160"/>
                    <a:pt x="9506858" y="264160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6549"/>
                  </a:lnTo>
                  <a:lnTo>
                    <a:pt x="0" y="6856549"/>
                  </a:lnTo>
                  <a:close/>
                </a:path>
              </a:pathLst>
            </a:custGeom>
          </p:spPr>
        </p:pic>
        <p:pic>
          <p:nvPicPr>
            <p:cNvPr id="10" name="图片 9" descr="房间的摆设布局&#10;&#10;低可信度描述已自动生成">
              <a:extLst>
                <a:ext uri="{FF2B5EF4-FFF2-40B4-BE49-F238E27FC236}">
                  <a16:creationId xmlns:a16="http://schemas.microsoft.com/office/drawing/2014/main" id="{401D4304-61ED-95E1-4A1F-C46114CB5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0453" r="4592" b="9598"/>
            <a:stretch/>
          </p:blipFill>
          <p:spPr>
            <a:xfrm>
              <a:off x="0" y="0"/>
              <a:ext cx="12177486" cy="6783978"/>
            </a:xfrm>
            <a:custGeom>
              <a:avLst/>
              <a:gdLst>
                <a:gd name="connsiteX0" fmla="*/ 0 w 12177486"/>
                <a:gd name="connsiteY0" fmla="*/ 0 h 6783978"/>
                <a:gd name="connsiteX1" fmla="*/ 12177486 w 12177486"/>
                <a:gd name="connsiteY1" fmla="*/ 0 h 6783978"/>
                <a:gd name="connsiteX2" fmla="*/ 12177486 w 12177486"/>
                <a:gd name="connsiteY2" fmla="*/ 6783978 h 6783978"/>
                <a:gd name="connsiteX3" fmla="*/ 0 w 12177486"/>
                <a:gd name="connsiteY3" fmla="*/ 6783978 h 678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7486" h="6783978">
                  <a:moveTo>
                    <a:pt x="0" y="0"/>
                  </a:moveTo>
                  <a:lnTo>
                    <a:pt x="12177486" y="0"/>
                  </a:lnTo>
                  <a:lnTo>
                    <a:pt x="12177486" y="6783978"/>
                  </a:lnTo>
                  <a:lnTo>
                    <a:pt x="0" y="678397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488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783" y="432228"/>
            <a:ext cx="7798035" cy="7528648"/>
          </a:xfrm>
          <a:custGeom>
            <a:avLst/>
            <a:gdLst/>
            <a:ahLst/>
            <a:cxnLst/>
            <a:rect l="l" t="t" r="r" b="b"/>
            <a:pathLst>
              <a:path w="7798035" h="7528648">
                <a:moveTo>
                  <a:pt x="0" y="0"/>
                </a:moveTo>
                <a:lnTo>
                  <a:pt x="7798034" y="0"/>
                </a:lnTo>
                <a:lnTo>
                  <a:pt x="7798034" y="7528648"/>
                </a:lnTo>
                <a:lnTo>
                  <a:pt x="0" y="75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38329" y="4196552"/>
            <a:ext cx="5153729" cy="5153729"/>
          </a:xfrm>
          <a:custGeom>
            <a:avLst/>
            <a:gdLst/>
            <a:ahLst/>
            <a:cxnLst/>
            <a:rect l="l" t="t" r="r" b="b"/>
            <a:pathLst>
              <a:path w="5153729" h="5153729">
                <a:moveTo>
                  <a:pt x="0" y="0"/>
                </a:moveTo>
                <a:lnTo>
                  <a:pt x="5153729" y="0"/>
                </a:lnTo>
                <a:lnTo>
                  <a:pt x="5153729" y="5153729"/>
                </a:lnTo>
                <a:lnTo>
                  <a:pt x="0" y="5153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863200" y="-517144"/>
            <a:ext cx="8561600" cy="11321289"/>
            <a:chOff x="0" y="0"/>
            <a:chExt cx="2254907" cy="29817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54907" cy="2981739"/>
            </a:xfrm>
            <a:custGeom>
              <a:avLst/>
              <a:gdLst/>
              <a:ahLst/>
              <a:cxnLst/>
              <a:rect l="l" t="t" r="r" b="b"/>
              <a:pathLst>
                <a:path w="2254907" h="2981739">
                  <a:moveTo>
                    <a:pt x="0" y="0"/>
                  </a:moveTo>
                  <a:lnTo>
                    <a:pt x="2254907" y="0"/>
                  </a:lnTo>
                  <a:lnTo>
                    <a:pt x="2254907" y="2981739"/>
                  </a:lnTo>
                  <a:lnTo>
                    <a:pt x="0" y="2981739"/>
                  </a:lnTo>
                  <a:close/>
                </a:path>
              </a:pathLst>
            </a:custGeom>
            <a:solidFill>
              <a:srgbClr val="FCE5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254907" cy="300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77302" y="1028700"/>
            <a:ext cx="3323857" cy="3448879"/>
          </a:xfrm>
          <a:custGeom>
            <a:avLst/>
            <a:gdLst/>
            <a:ahLst/>
            <a:cxnLst/>
            <a:rect l="l" t="t" r="r" b="b"/>
            <a:pathLst>
              <a:path w="3323857" h="3448879">
                <a:moveTo>
                  <a:pt x="0" y="0"/>
                </a:moveTo>
                <a:lnTo>
                  <a:pt x="3323857" y="0"/>
                </a:lnTo>
                <a:lnTo>
                  <a:pt x="3323857" y="3448879"/>
                </a:lnTo>
                <a:lnTo>
                  <a:pt x="0" y="3448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3933047" y="7368146"/>
            <a:ext cx="5703985" cy="1982135"/>
          </a:xfrm>
          <a:custGeom>
            <a:avLst/>
            <a:gdLst/>
            <a:ahLst/>
            <a:cxnLst/>
            <a:rect l="l" t="t" r="r" b="b"/>
            <a:pathLst>
              <a:path w="5703985" h="1982135">
                <a:moveTo>
                  <a:pt x="5703986" y="0"/>
                </a:moveTo>
                <a:lnTo>
                  <a:pt x="0" y="0"/>
                </a:lnTo>
                <a:lnTo>
                  <a:pt x="0" y="1982135"/>
                </a:lnTo>
                <a:lnTo>
                  <a:pt x="5703986" y="1982135"/>
                </a:lnTo>
                <a:lnTo>
                  <a:pt x="57039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9F6CA-33B1-41BE-074F-6796169B4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0"/>
            <a:ext cx="7084166" cy="2030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47B4FA-C708-BEEC-EEBE-37B4953E3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2476500"/>
            <a:ext cx="9784928" cy="546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469E5-458D-CB1E-9500-E11CFBFDF1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200" y="7810500"/>
            <a:ext cx="3755461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818" y="-155664"/>
            <a:ext cx="9374818" cy="10623067"/>
            <a:chOff x="0" y="0"/>
            <a:chExt cx="7172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7293" cy="812800"/>
            </a:xfrm>
            <a:custGeom>
              <a:avLst/>
              <a:gdLst/>
              <a:ahLst/>
              <a:cxnLst/>
              <a:rect l="l" t="t" r="r" b="b"/>
              <a:pathLst>
                <a:path w="717293" h="812800">
                  <a:moveTo>
                    <a:pt x="0" y="0"/>
                  </a:moveTo>
                  <a:lnTo>
                    <a:pt x="717293" y="0"/>
                  </a:lnTo>
                  <a:lnTo>
                    <a:pt x="7172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DB3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7172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15200" y="2400300"/>
            <a:ext cx="10718251" cy="7249435"/>
          </a:xfrm>
          <a:custGeom>
            <a:avLst/>
            <a:gdLst/>
            <a:ahLst/>
            <a:cxnLst/>
            <a:rect l="l" t="t" r="r" b="b"/>
            <a:pathLst>
              <a:path w="10718251" h="7249435">
                <a:moveTo>
                  <a:pt x="0" y="0"/>
                </a:moveTo>
                <a:lnTo>
                  <a:pt x="10718251" y="0"/>
                </a:lnTo>
                <a:lnTo>
                  <a:pt x="10718251" y="7249435"/>
                </a:lnTo>
                <a:lnTo>
                  <a:pt x="0" y="7249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E5301-0981-8705-1E5C-27BA33E5DF3E}"/>
              </a:ext>
            </a:extLst>
          </p:cNvPr>
          <p:cNvSpPr txBox="1"/>
          <p:nvPr/>
        </p:nvSpPr>
        <p:spPr>
          <a:xfrm>
            <a:off x="228600" y="26289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Hoạt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động</a:t>
            </a:r>
            <a:r>
              <a:rPr lang="en-US" sz="9600" b="1" dirty="0">
                <a:solidFill>
                  <a:schemeClr val="bg1"/>
                </a:solidFill>
              </a:rPr>
              <a:t> 1: </a:t>
            </a:r>
            <a:r>
              <a:rPr lang="en-US" sz="9600" b="1" dirty="0" err="1">
                <a:solidFill>
                  <a:schemeClr val="bg1"/>
                </a:solidFill>
              </a:rPr>
              <a:t>Tìm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hiểu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sản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phẩm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mẫu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53462FF-2A25-731E-D489-A455B32A20A2}"/>
              </a:ext>
            </a:extLst>
          </p:cNvPr>
          <p:cNvGrpSpPr/>
          <p:nvPr/>
        </p:nvGrpSpPr>
        <p:grpSpPr>
          <a:xfrm>
            <a:off x="1205986" y="532280"/>
            <a:ext cx="16320013" cy="2401420"/>
            <a:chOff x="-355207" y="-162001"/>
            <a:chExt cx="3373308" cy="974801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F18A1F3E-B5CF-B519-7E83-F1DEE250C29E}"/>
                </a:ext>
              </a:extLst>
            </p:cNvPr>
            <p:cNvSpPr/>
            <p:nvPr/>
          </p:nvSpPr>
          <p:spPr>
            <a:xfrm>
              <a:off x="-355207" y="-162001"/>
              <a:ext cx="3335372" cy="665485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 sát Hình 3 và cho biết mô hình điện mặt trời gồm có những bộ phận chính nào.</a:t>
              </a:r>
              <a:endParaRPr kumimoji="0" lang="en-S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1898E6B0-5506-A8CB-F9B2-CB95D8479E83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E58CCC-B4D3-226F-7F19-EA6737751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76500"/>
            <a:ext cx="11585460" cy="70104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04E2C76-7DD6-FE26-F87F-9E3D75D1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23900"/>
            <a:ext cx="12490804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555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EB2920-AB30-611C-2D0C-8ED52C8C1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47700"/>
            <a:ext cx="12192000" cy="88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207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5">
            <a:extLst>
              <a:ext uri="{FF2B5EF4-FFF2-40B4-BE49-F238E27FC236}">
                <a16:creationId xmlns:a16="http://schemas.microsoft.com/office/drawing/2014/main" id="{97BC6B50-6AC4-BA0D-820D-9A529EE2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8800" y="4381500"/>
            <a:ext cx="14554200" cy="64475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B30653-6232-73A1-F544-6413FD2CD639}"/>
              </a:ext>
            </a:extLst>
          </p:cNvPr>
          <p:cNvSpPr/>
          <p:nvPr/>
        </p:nvSpPr>
        <p:spPr>
          <a:xfrm>
            <a:off x="1676400" y="2019300"/>
            <a:ext cx="160020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ắt đầu lắp ráp mô hình theo hướng dẫn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</Words>
  <Application>Microsoft Office PowerPoint</Application>
  <PresentationFormat>Custom</PresentationFormat>
  <Paragraphs>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Tahoma</vt:lpstr>
      <vt:lpstr>思源黑体 CN Medium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Techsi.vn</cp:lastModifiedBy>
  <cp:revision>33</cp:revision>
  <dcterms:created xsi:type="dcterms:W3CDTF">2006-08-16T00:00:00Z</dcterms:created>
  <dcterms:modified xsi:type="dcterms:W3CDTF">2026-04-20T02:09:04Z</dcterms:modified>
  <dc:identifier>DAGAeg8Ngk8</dc:identifier>
</cp:coreProperties>
</file>