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4" r:id="rId5"/>
    <p:sldId id="299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0789-8DE7-F830-D909-C32BE8CC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6223F-C53B-46F3-AC72-CE6BAA1B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C53C-A2C4-762F-F2D6-7B7CCF37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7864-365F-3E9C-B90D-D0F4930B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8BA6-E958-FAC0-0279-28AF221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5461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D66F-E114-1CDB-E76B-723697B7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68306-427A-C2A9-694D-5D4963AF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8BF6-CB85-E1DB-1F69-5CFD8A95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CC5B5-1C39-19BB-A8B4-50834C62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D08E6-9DE2-03D9-8BCF-2C615DAD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292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E4F6F-F7A5-F5AA-A689-DA955DAE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ABE16-197E-F2B7-DBC6-17BFEBAF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D043-0723-214D-C1A7-7F6D601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F854-C7B7-38E0-D9FD-131229A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6058-016A-B402-56DD-37868D6F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6833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98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2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0F1A-4245-7655-BCC8-29F7A446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FFC6-EE8D-1CE2-E784-617324E7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1DB7-1E1A-DE9E-F499-609A9C2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4597-0C23-4ED9-765D-2B43004F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8516-E799-47DA-6D62-42FB4B0F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870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82CF-EB5B-179E-17AB-CE1BD87A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7E9D-C168-E081-2E08-659A7F9E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E07E-E4B1-E6E1-F616-4269006D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CADA-8E1A-CE46-CD24-FDEBE838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4FA3-EBEB-7574-32CE-319222D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9080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143-CBBC-67E9-E1B4-FB28E9C6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3134-1F5C-AEAC-0DFC-5CDE1222B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5FC34-E8EB-DD39-D03F-B4EBC709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06150-446B-6275-4BFC-6A408F8B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39851-E47C-44FE-5AC8-D423E4EC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796C5-0C61-699B-C9FB-91C7C0B2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8959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574B-E11C-411E-BE68-280FBD99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FD5B8-46B1-9B5F-B4ED-F5619E86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17DC-1E35-E78D-822B-9E1560C3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732FE-ACC9-EDB3-DAD6-50A7164C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D8B0B-DBC3-4033-0593-E5432167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1442-5390-1102-23EE-7FA536A3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B9657-6A6F-BB7C-B7BD-96AB6D7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D5614-B7A0-A03D-33C4-2CA579B9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3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BF8-0C1E-8959-7110-47711A2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D37CA-7A67-508B-CD17-BDC93608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A7041-D77B-2F4A-BA81-EF3E5C30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6B46D-C3C5-7CB3-F42C-F5A6083D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56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40E2B-A3F6-BE72-D56D-E65F96C2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EB99D-E23E-8A82-D704-A49BDB03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D139C-86EB-20C0-5165-C8D8F144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2033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21B-3EF7-D7D5-E097-0EF38094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E139-E055-28D0-18C9-A2D1AC85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3EC3-630E-867D-0388-08547A0D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D70D-6C5E-66DB-CCE9-7781F6FC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4813-095D-82B9-CC8F-35C6DA1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2DEC1-7E87-8DB3-C651-AB8440D7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309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DAAB-1EC2-C671-CF43-9BE4410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C797D-2219-4640-D7AD-B0405934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2B4-3A3C-8EB7-7901-FB415350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61889-E942-6A58-3842-D07E0927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9BBFA-C78E-616E-201B-99CA2EAC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9B91A-70BF-B160-81F5-16FAF94A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966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BB6081D-DF11-5879-F888-8209610B1A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904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81103B-41AC-720D-FD6E-3554EE89E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8FCC9-582D-67F5-E054-8FD7F707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29" y="145501"/>
            <a:ext cx="2182557" cy="1207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D63F7-2D10-13D0-7B9E-A27D1EAE8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62" y="1107116"/>
            <a:ext cx="4328535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DE73C-231C-3440-F21B-A1BB3E83F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20" y="2461925"/>
            <a:ext cx="8571719" cy="2231329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44C834-289E-9647-4D0C-A517CEDEE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904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5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3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/>
              <p:nvPr/>
            </p:nvSpPr>
            <p:spPr>
              <a:xfrm>
                <a:off x="1682496" y="390848"/>
                <a:ext cx="10287000" cy="1606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96" y="390848"/>
                <a:ext cx="10287000" cy="1606209"/>
              </a:xfrm>
              <a:prstGeom prst="rect">
                <a:avLst/>
              </a:prstGeom>
              <a:blipFill>
                <a:blip r:embed="rId3"/>
                <a:stretch>
                  <a:fillRect l="-2073" t="-6818" b="-6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07F4C8-B422-7431-3D4D-BA0EFFB2869B}"/>
                  </a:ext>
                </a:extLst>
              </p:cNvPr>
              <p:cNvSpPr txBox="1"/>
              <p:nvPr/>
            </p:nvSpPr>
            <p:spPr>
              <a:xfrm>
                <a:off x="457200" y="2343150"/>
                <a:ext cx="4949190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07F4C8-B422-7431-3D4D-BA0EFFB2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3150"/>
                <a:ext cx="4949190" cy="1305037"/>
              </a:xfrm>
              <a:prstGeom prst="rect">
                <a:avLst/>
              </a:prstGeom>
              <a:blipFill>
                <a:blip r:embed="rId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B6DD33-1E2B-0041-F1B8-6BDF311BFDF0}"/>
                  </a:ext>
                </a:extLst>
              </p:cNvPr>
              <p:cNvSpPr txBox="1"/>
              <p:nvPr/>
            </p:nvSpPr>
            <p:spPr>
              <a:xfrm>
                <a:off x="5760720" y="2308860"/>
                <a:ext cx="4949190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199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B6DD33-1E2B-0041-F1B8-6BDF311B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308860"/>
                <a:ext cx="4949190" cy="1305037"/>
              </a:xfrm>
              <a:prstGeom prst="rect">
                <a:avLst/>
              </a:prstGeom>
              <a:blipFill>
                <a:blip r:embed="rId5"/>
                <a:stretch>
                  <a:fillRect b="-15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73035-EAA2-D029-D2A5-AD1B81C37815}"/>
              </a:ext>
            </a:extLst>
          </p:cNvPr>
          <p:cNvSpPr txBox="1"/>
          <p:nvPr/>
        </p:nvSpPr>
        <p:spPr>
          <a:xfrm>
            <a:off x="880110" y="1714500"/>
            <a:ext cx="10218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Hỏi bạn nào hoàn thành giải khối ru-bích đầu tiên, bạn nào hoàn thành giải khối ru-bích cuối cùng?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CE12-A8F9-36AF-7B8B-A7A2309D0A65}"/>
                  </a:ext>
                </a:extLst>
              </p:cNvPr>
              <p:cNvSpPr txBox="1"/>
              <p:nvPr/>
            </p:nvSpPr>
            <p:spPr>
              <a:xfrm>
                <a:off x="1556766" y="710888"/>
                <a:ext cx="10216134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ờ,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Nam: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endParaRPr lang="vi-VN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CE12-A8F9-36AF-7B8B-A7A2309D0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66" y="710888"/>
                <a:ext cx="10216134" cy="803682"/>
              </a:xfrm>
              <a:prstGeom prst="rect">
                <a:avLst/>
              </a:prstGeom>
              <a:blipFill>
                <a:blip r:embed="rId3"/>
                <a:stretch>
                  <a:fillRect l="-1492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B9E10-5254-5701-C49D-BAB3ADB6D799}"/>
                  </a:ext>
                </a:extLst>
              </p:cNvPr>
              <p:cNvSpPr txBox="1"/>
              <p:nvPr/>
            </p:nvSpPr>
            <p:spPr>
              <a:xfrm>
                <a:off x="880110" y="2914650"/>
                <a:ext cx="10218420" cy="31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B9E10-5254-5701-C49D-BAB3ADB6D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2914650"/>
                <a:ext cx="10218420" cy="3177601"/>
              </a:xfrm>
              <a:prstGeom prst="rect">
                <a:avLst/>
              </a:prstGeom>
              <a:blipFill>
                <a:blip r:embed="rId4"/>
                <a:stretch>
                  <a:fillRect l="-1491" r="-2326" b="-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5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73035-EAA2-D029-D2A5-AD1B81C37815}"/>
              </a:ext>
            </a:extLst>
          </p:cNvPr>
          <p:cNvSpPr txBox="1"/>
          <p:nvPr/>
        </p:nvSpPr>
        <p:spPr>
          <a:xfrm>
            <a:off x="880110" y="1714500"/>
            <a:ext cx="1021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hoàn thành giải khối ru-bích trước những bạn nào?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CE12-A8F9-36AF-7B8B-A7A2309D0A65}"/>
                  </a:ext>
                </a:extLst>
              </p:cNvPr>
              <p:cNvSpPr txBox="1"/>
              <p:nvPr/>
            </p:nvSpPr>
            <p:spPr>
              <a:xfrm>
                <a:off x="1556766" y="710888"/>
                <a:ext cx="10216134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Mai: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gi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ờ,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Vi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ệ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Nam: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Rô-bốt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CE12-A8F9-36AF-7B8B-A7A2309D0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66" y="710888"/>
                <a:ext cx="10216134" cy="803682"/>
              </a:xfrm>
              <a:prstGeom prst="rect">
                <a:avLst/>
              </a:prstGeom>
              <a:blipFill>
                <a:blip r:embed="rId3"/>
                <a:stretch>
                  <a:fillRect l="-1492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7EB9E10-5254-5701-C49D-BAB3ADB6D799}"/>
              </a:ext>
            </a:extLst>
          </p:cNvPr>
          <p:cNvSpPr txBox="1"/>
          <p:nvPr/>
        </p:nvSpPr>
        <p:spPr>
          <a:xfrm>
            <a:off x="811530" y="2663190"/>
            <a:ext cx="10218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hoàn thành giải khối ru - bích trước bạn Nam và Việt.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8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5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527048" y="614934"/>
            <a:ext cx="1028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Chọn câu trả lời đúng.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ED2C7-8692-2F2D-8770-455CF661E650}"/>
                  </a:ext>
                </a:extLst>
              </p:cNvPr>
              <p:cNvSpPr txBox="1"/>
              <p:nvPr/>
            </p:nvSpPr>
            <p:spPr>
              <a:xfrm>
                <a:off x="395478" y="1552194"/>
                <a:ext cx="10287000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Phân số thập phân</a:t>
                </a:r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𝟑𝟏𝟕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thành</a:t>
                </a:r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hỗn</a:t>
                </a:r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vi-VN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ED2C7-8692-2F2D-8770-455CF661E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8" y="1552194"/>
                <a:ext cx="10287000" cy="981487"/>
              </a:xfrm>
              <a:prstGeom prst="rect">
                <a:avLst/>
              </a:prstGeom>
              <a:blipFill>
                <a:blip r:embed="rId3"/>
                <a:stretch>
                  <a:fillRect l="-213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87C2A-3F9A-D8CD-D3AD-07ECE6A68993}"/>
                  </a:ext>
                </a:extLst>
              </p:cNvPr>
              <p:cNvSpPr txBox="1"/>
              <p:nvPr/>
            </p:nvSpPr>
            <p:spPr>
              <a:xfrm>
                <a:off x="452628" y="2443734"/>
                <a:ext cx="2480577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𝟐𝟏𝟕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vi-VN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87C2A-3F9A-D8CD-D3AD-07ECE6A68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" y="2443734"/>
                <a:ext cx="2480577" cy="981487"/>
              </a:xfrm>
              <a:prstGeom prst="rect">
                <a:avLst/>
              </a:prstGeom>
              <a:blipFill>
                <a:blip r:embed="rId4"/>
                <a:stretch>
                  <a:fillRect l="-86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A92591-8C6E-959D-B6F5-7EF94D9FD7B0}"/>
                  </a:ext>
                </a:extLst>
              </p:cNvPr>
              <p:cNvSpPr txBox="1"/>
              <p:nvPr/>
            </p:nvSpPr>
            <p:spPr>
              <a:xfrm>
                <a:off x="7696576" y="2372482"/>
                <a:ext cx="2480577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vi-VN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A92591-8C6E-959D-B6F5-7EF94D9FD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576" y="2372482"/>
                <a:ext cx="2480577" cy="981487"/>
              </a:xfrm>
              <a:prstGeom prst="rect">
                <a:avLst/>
              </a:prstGeom>
              <a:blipFill>
                <a:blip r:embed="rId5"/>
                <a:stretch>
                  <a:fillRect l="-886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CCE330-3428-86D2-3478-BF6A724C87F0}"/>
                  </a:ext>
                </a:extLst>
              </p:cNvPr>
              <p:cNvSpPr txBox="1"/>
              <p:nvPr/>
            </p:nvSpPr>
            <p:spPr>
              <a:xfrm>
                <a:off x="417002" y="3702519"/>
                <a:ext cx="2480577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vi-VN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CCE330-3428-86D2-3478-BF6A724C8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02" y="3702519"/>
                <a:ext cx="2480577" cy="981487"/>
              </a:xfrm>
              <a:prstGeom prst="rect">
                <a:avLst/>
              </a:prstGeom>
              <a:blipFill>
                <a:blip r:embed="rId6"/>
                <a:stretch>
                  <a:fillRect l="-86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5266E4-274D-B8C0-3CB4-A8FECDF2F33D}"/>
                  </a:ext>
                </a:extLst>
              </p:cNvPr>
              <p:cNvSpPr txBox="1"/>
              <p:nvPr/>
            </p:nvSpPr>
            <p:spPr>
              <a:xfrm>
                <a:off x="7660950" y="3583765"/>
                <a:ext cx="2480577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𝟑𝟏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vi-VN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5266E4-274D-B8C0-3CB4-A8FECDF2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950" y="3583765"/>
                <a:ext cx="2480577" cy="978538"/>
              </a:xfrm>
              <a:prstGeom prst="rect">
                <a:avLst/>
              </a:prstGeom>
              <a:blipFill>
                <a:blip r:embed="rId7"/>
                <a:stretch>
                  <a:fillRect l="-8845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E192DCA-E9ED-F422-3A1D-CA163BEB3A41}"/>
              </a:ext>
            </a:extLst>
          </p:cNvPr>
          <p:cNvSpPr/>
          <p:nvPr/>
        </p:nvSpPr>
        <p:spPr>
          <a:xfrm>
            <a:off x="388620" y="3851910"/>
            <a:ext cx="605790" cy="7200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  <p:bldP spid="5" grpId="0"/>
      <p:bldP spid="6" grpId="0"/>
      <p:bldP spid="7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91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#9Slide03 AmpleSoft Bold</vt:lpstr>
      <vt:lpstr>Aptos</vt:lpstr>
      <vt:lpstr>Aptos Display</vt:lpstr>
      <vt:lpstr>Arial</vt:lpstr>
      <vt:lpstr>Calibri</vt:lpstr>
      <vt:lpstr>Cambria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18</cp:revision>
  <dcterms:created xsi:type="dcterms:W3CDTF">2024-08-15T03:29:19Z</dcterms:created>
  <dcterms:modified xsi:type="dcterms:W3CDTF">2026-04-20T02:17:17Z</dcterms:modified>
</cp:coreProperties>
</file>