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sldIdLst>
    <p:sldId id="296" r:id="rId2"/>
    <p:sldId id="410" r:id="rId3"/>
    <p:sldId id="294" r:id="rId4"/>
    <p:sldId id="392" r:id="rId5"/>
    <p:sldId id="297" r:id="rId6"/>
    <p:sldId id="302" r:id="rId7"/>
    <p:sldId id="304" r:id="rId8"/>
    <p:sldId id="399" r:id="rId9"/>
    <p:sldId id="411" r:id="rId10"/>
    <p:sldId id="412" r:id="rId11"/>
    <p:sldId id="413" r:id="rId12"/>
    <p:sldId id="414"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2738" autoAdjust="0"/>
  </p:normalViewPr>
  <p:slideViewPr>
    <p:cSldViewPr snapToGrid="0">
      <p:cViewPr varScale="1">
        <p:scale>
          <a:sx n="109" d="100"/>
          <a:sy n="109" d="100"/>
        </p:scale>
        <p:origin x="12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4/4/2025</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9C32CCB7-12E5-D60F-A350-B189137827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12" name="Picture 11" descr="A cartoon of a person wearing a chef hat&#10;&#10;Description automatically generated">
            <a:extLst>
              <a:ext uri="{FF2B5EF4-FFF2-40B4-BE49-F238E27FC236}">
                <a16:creationId xmlns:a16="http://schemas.microsoft.com/office/drawing/2014/main" id="{A3413C48-8140-D3B5-0550-D299A8C9A9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232219" y="1963713"/>
            <a:ext cx="6419735" cy="5280064"/>
          </a:xfrm>
          <a:prstGeom prst="rect">
            <a:avLst/>
          </a:prstGeom>
        </p:spPr>
      </p:pic>
      <p:pic>
        <p:nvPicPr>
          <p:cNvPr id="5" name="Picture 4">
            <a:extLst>
              <a:ext uri="{FF2B5EF4-FFF2-40B4-BE49-F238E27FC236}">
                <a16:creationId xmlns:a16="http://schemas.microsoft.com/office/drawing/2014/main" id="{031ED771-C743-F1E2-2C37-31377DC221FA}"/>
              </a:ext>
            </a:extLst>
          </p:cNvPr>
          <p:cNvPicPr>
            <a:picLocks noChangeAspect="1"/>
          </p:cNvPicPr>
          <p:nvPr/>
        </p:nvPicPr>
        <p:blipFill>
          <a:blip r:embed="rId5"/>
          <a:stretch>
            <a:fillRect/>
          </a:stretch>
        </p:blipFill>
        <p:spPr>
          <a:xfrm>
            <a:off x="2360242" y="1024847"/>
            <a:ext cx="11223709" cy="187773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AB1F4D9B-61C1-58D1-A738-85F724953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259198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091473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pic>
        <p:nvPicPr>
          <p:cNvPr id="2" name="Picture 1" descr="A cartoon of a person wearing a chef hat&#10;&#10;Description automatically generated">
            <a:extLst>
              <a:ext uri="{FF2B5EF4-FFF2-40B4-BE49-F238E27FC236}">
                <a16:creationId xmlns:a16="http://schemas.microsoft.com/office/drawing/2014/main" id="{9969CDFB-260B-E0A3-099C-AE1A84F5F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1151344" y="556642"/>
            <a:ext cx="7917903" cy="6639203"/>
          </a:xfrm>
          <a:prstGeom prst="rect">
            <a:avLst/>
          </a:prstGeom>
        </p:spPr>
      </p:pic>
      <p:pic>
        <p:nvPicPr>
          <p:cNvPr id="5" name="Picture 4">
            <a:extLst>
              <a:ext uri="{FF2B5EF4-FFF2-40B4-BE49-F238E27FC236}">
                <a16:creationId xmlns:a16="http://schemas.microsoft.com/office/drawing/2014/main" id="{251F15E9-934D-98A0-128F-91C581F8EBFF}"/>
              </a:ext>
            </a:extLst>
          </p:cNvPr>
          <p:cNvPicPr>
            <a:picLocks noChangeAspect="1"/>
          </p:cNvPicPr>
          <p:nvPr/>
        </p:nvPicPr>
        <p:blipFill>
          <a:blip r:embed="rId5"/>
          <a:stretch>
            <a:fillRect/>
          </a:stretch>
        </p:blipFill>
        <p:spPr>
          <a:xfrm>
            <a:off x="4634538" y="1041357"/>
            <a:ext cx="7242676" cy="5669771"/>
          </a:xfrm>
          <a:prstGeom prst="rect">
            <a:avLst/>
          </a:prstGeom>
        </p:spPr>
      </p:pic>
    </p:spTree>
    <p:extLst>
      <p:ext uri="{BB962C8B-B14F-4D97-AF65-F5344CB8AC3E}">
        <p14:creationId xmlns:p14="http://schemas.microsoft.com/office/powerpoint/2010/main" val="2419455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rò chơi tương tác online giúp học sinh Tiểu học Trưng Vương hào hứng ôn  tập kiến thức">
            <a:extLst>
              <a:ext uri="{FF2B5EF4-FFF2-40B4-BE49-F238E27FC236}">
                <a16:creationId xmlns:a16="http://schemas.microsoft.com/office/drawing/2014/main" id="{38B6AB02-E5EB-6F1B-F149-2FC03A710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4" r="-2"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808643"/>
          </a:xfrm>
          <a:custGeom>
            <a:avLst/>
            <a:gdLst>
              <a:gd name="connsiteX0" fmla="*/ 0 w 7253417"/>
              <a:gd name="connsiteY0" fmla="*/ 634787 h 3808643"/>
              <a:gd name="connsiteX1" fmla="*/ 634787 w 7253417"/>
              <a:gd name="connsiteY1" fmla="*/ 0 h 3808643"/>
              <a:gd name="connsiteX2" fmla="*/ 6618630 w 7253417"/>
              <a:gd name="connsiteY2" fmla="*/ 0 h 3808643"/>
              <a:gd name="connsiteX3" fmla="*/ 7253417 w 7253417"/>
              <a:gd name="connsiteY3" fmla="*/ 634787 h 3808643"/>
              <a:gd name="connsiteX4" fmla="*/ 7253417 w 7253417"/>
              <a:gd name="connsiteY4" fmla="*/ 3173856 h 3808643"/>
              <a:gd name="connsiteX5" fmla="*/ 6618630 w 7253417"/>
              <a:gd name="connsiteY5" fmla="*/ 3808643 h 3808643"/>
              <a:gd name="connsiteX6" fmla="*/ 634787 w 7253417"/>
              <a:gd name="connsiteY6" fmla="*/ 3808643 h 3808643"/>
              <a:gd name="connsiteX7" fmla="*/ 0 w 7253417"/>
              <a:gd name="connsiteY7" fmla="*/ 3173856 h 3808643"/>
              <a:gd name="connsiteX8" fmla="*/ 0 w 7253417"/>
              <a:gd name="connsiteY8" fmla="*/ 634787 h 380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808643" fill="none" extrusionOk="0">
                <a:moveTo>
                  <a:pt x="0" y="634787"/>
                </a:moveTo>
                <a:cubicBezTo>
                  <a:pt x="-33012" y="286257"/>
                  <a:pt x="279917" y="24343"/>
                  <a:pt x="634787" y="0"/>
                </a:cubicBezTo>
                <a:cubicBezTo>
                  <a:pt x="3392356" y="77600"/>
                  <a:pt x="4007155" y="-27269"/>
                  <a:pt x="6618630" y="0"/>
                </a:cubicBezTo>
                <a:cubicBezTo>
                  <a:pt x="6972531" y="-4376"/>
                  <a:pt x="7270024" y="289093"/>
                  <a:pt x="7253417" y="634787"/>
                </a:cubicBezTo>
                <a:cubicBezTo>
                  <a:pt x="7362417" y="959336"/>
                  <a:pt x="7175208" y="2703694"/>
                  <a:pt x="7253417" y="3173856"/>
                </a:cubicBezTo>
                <a:cubicBezTo>
                  <a:pt x="7237178" y="3518087"/>
                  <a:pt x="6937025" y="3822839"/>
                  <a:pt x="6618630" y="3808643"/>
                </a:cubicBezTo>
                <a:cubicBezTo>
                  <a:pt x="4771176" y="3857820"/>
                  <a:pt x="2452330" y="3685941"/>
                  <a:pt x="634787" y="3808643"/>
                </a:cubicBezTo>
                <a:cubicBezTo>
                  <a:pt x="279704" y="3843199"/>
                  <a:pt x="-49846" y="3567357"/>
                  <a:pt x="0" y="3173856"/>
                </a:cubicBezTo>
                <a:cubicBezTo>
                  <a:pt x="47022" y="2842435"/>
                  <a:pt x="104569" y="1308846"/>
                  <a:pt x="0" y="634787"/>
                </a:cubicBezTo>
                <a:close/>
              </a:path>
              <a:path w="7253417" h="3808643" stroke="0" extrusionOk="0">
                <a:moveTo>
                  <a:pt x="0" y="634787"/>
                </a:moveTo>
                <a:cubicBezTo>
                  <a:pt x="52517" y="278201"/>
                  <a:pt x="336428" y="-3485"/>
                  <a:pt x="634787" y="0"/>
                </a:cubicBezTo>
                <a:cubicBezTo>
                  <a:pt x="1359187" y="-129276"/>
                  <a:pt x="4406842" y="-77778"/>
                  <a:pt x="6618630" y="0"/>
                </a:cubicBezTo>
                <a:cubicBezTo>
                  <a:pt x="6961346" y="-25081"/>
                  <a:pt x="7245985" y="327060"/>
                  <a:pt x="7253417" y="634787"/>
                </a:cubicBezTo>
                <a:cubicBezTo>
                  <a:pt x="7335016" y="1312872"/>
                  <a:pt x="7407717" y="2665435"/>
                  <a:pt x="7253417" y="3173856"/>
                </a:cubicBezTo>
                <a:cubicBezTo>
                  <a:pt x="7260657" y="3539708"/>
                  <a:pt x="6910403" y="3828630"/>
                  <a:pt x="6618630" y="3808643"/>
                </a:cubicBezTo>
                <a:cubicBezTo>
                  <a:pt x="5165552" y="3852863"/>
                  <a:pt x="2266041" y="3779261"/>
                  <a:pt x="634787" y="3808643"/>
                </a:cubicBezTo>
                <a:cubicBezTo>
                  <a:pt x="273952" y="3769252"/>
                  <a:pt x="-16688" y="3520582"/>
                  <a:pt x="0" y="3173856"/>
                </a:cubicBezTo>
                <a:cubicBezTo>
                  <a:pt x="-159954" y="2433498"/>
                  <a:pt x="22140" y="1291414"/>
                  <a:pt x="0" y="634787"/>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561368" y="1912935"/>
            <a:ext cx="6113720" cy="2308324"/>
          </a:xfrm>
          <a:prstGeom prst="rect">
            <a:avLst/>
          </a:prstGeom>
          <a:noFill/>
        </p:spPr>
        <p:txBody>
          <a:bodyPr wrap="square" rtlCol="0">
            <a:spAutoFit/>
          </a:bodyPr>
          <a:lstStyle/>
          <a:p>
            <a:pPr lvl="0" algn="ctr">
              <a:defRPr/>
            </a:pPr>
            <a:r>
              <a:rPr lang="vi-VN" sz="4800" b="1" dirty="0">
                <a:solidFill>
                  <a:srgbClr val="C00000"/>
                </a:solidFill>
                <a:latin typeface="Cambria" panose="02040503050406030204" pitchFamily="18" charset="0"/>
                <a:ea typeface="Cambria" panose="02040503050406030204" pitchFamily="18" charset="0"/>
              </a:rPr>
              <a:t>Hãy nêu tỉ số lần thắng và số lần  chơi của mình?</a:t>
            </a:r>
            <a:endParaRPr kumimoji="0" lang="en-US" sz="4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37528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staurant with tables and chairs&#10;&#10;Description automatically generated">
            <a:extLst>
              <a:ext uri="{FF2B5EF4-FFF2-40B4-BE49-F238E27FC236}">
                <a16:creationId xmlns:a16="http://schemas.microsoft.com/office/drawing/2014/main" id="{C683455C-FA2E-830B-741C-12BA7442929D}"/>
              </a:ext>
            </a:extLst>
          </p:cNvPr>
          <p:cNvPicPr>
            <a:picLocks noChangeAspect="1"/>
          </p:cNvPicPr>
          <p:nvPr/>
        </p:nvPicPr>
        <p:blipFill rotWithShape="1">
          <a:blip r:embed="rId2">
            <a:extLst>
              <a:ext uri="{28A0092B-C50C-407E-A947-70E740481C1C}">
                <a14:useLocalDpi xmlns:a14="http://schemas.microsoft.com/office/drawing/2010/main" val="0"/>
              </a:ext>
            </a:extLst>
          </a:blip>
          <a:srcRect l="-773" t="4422" r="773" b="7630"/>
          <a:stretch/>
        </p:blipFill>
        <p:spPr>
          <a:xfrm>
            <a:off x="-116016" y="0"/>
            <a:ext cx="12308016" cy="6863184"/>
          </a:xfrm>
          <a:prstGeom prst="rect">
            <a:avLst/>
          </a:prstGeom>
        </p:spPr>
      </p:pic>
      <p:sp>
        <p:nvSpPr>
          <p:cNvPr id="18" name="Rectangle: Rounded Corners 2">
            <a:extLst>
              <a:ext uri="{FF2B5EF4-FFF2-40B4-BE49-F238E27FC236}">
                <a16:creationId xmlns:a16="http://schemas.microsoft.com/office/drawing/2014/main" id="{1959C560-B3BD-0794-C3C9-BD9B2D5299C1}"/>
              </a:ext>
            </a:extLst>
          </p:cNvPr>
          <p:cNvSpPr/>
          <p:nvPr/>
        </p:nvSpPr>
        <p:spPr>
          <a:xfrm>
            <a:off x="351888" y="988077"/>
            <a:ext cx="8465318" cy="4055501"/>
          </a:xfrm>
          <a:custGeom>
            <a:avLst/>
            <a:gdLst>
              <a:gd name="connsiteX0" fmla="*/ 0 w 8465318"/>
              <a:gd name="connsiteY0" fmla="*/ 675930 h 4055501"/>
              <a:gd name="connsiteX1" fmla="*/ 675930 w 8465318"/>
              <a:gd name="connsiteY1" fmla="*/ 0 h 4055501"/>
              <a:gd name="connsiteX2" fmla="*/ 7789388 w 8465318"/>
              <a:gd name="connsiteY2" fmla="*/ 0 h 4055501"/>
              <a:gd name="connsiteX3" fmla="*/ 8465318 w 8465318"/>
              <a:gd name="connsiteY3" fmla="*/ 675930 h 4055501"/>
              <a:gd name="connsiteX4" fmla="*/ 8465318 w 8465318"/>
              <a:gd name="connsiteY4" fmla="*/ 3379571 h 4055501"/>
              <a:gd name="connsiteX5" fmla="*/ 7789388 w 8465318"/>
              <a:gd name="connsiteY5" fmla="*/ 4055501 h 4055501"/>
              <a:gd name="connsiteX6" fmla="*/ 675930 w 8465318"/>
              <a:gd name="connsiteY6" fmla="*/ 4055501 h 4055501"/>
              <a:gd name="connsiteX7" fmla="*/ 0 w 8465318"/>
              <a:gd name="connsiteY7" fmla="*/ 3379571 h 4055501"/>
              <a:gd name="connsiteX8" fmla="*/ 0 w 8465318"/>
              <a:gd name="connsiteY8" fmla="*/ 675930 h 40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5501" fill="none" extrusionOk="0">
                <a:moveTo>
                  <a:pt x="0" y="675930"/>
                </a:moveTo>
                <a:cubicBezTo>
                  <a:pt x="-57083" y="293391"/>
                  <a:pt x="313996" y="9300"/>
                  <a:pt x="675930" y="0"/>
                </a:cubicBezTo>
                <a:cubicBezTo>
                  <a:pt x="2630227" y="130954"/>
                  <a:pt x="5554067" y="43574"/>
                  <a:pt x="7789388" y="0"/>
                </a:cubicBezTo>
                <a:cubicBezTo>
                  <a:pt x="8197695" y="53914"/>
                  <a:pt x="8497004" y="341437"/>
                  <a:pt x="8465318" y="675930"/>
                </a:cubicBezTo>
                <a:cubicBezTo>
                  <a:pt x="8314879" y="1673026"/>
                  <a:pt x="8551197" y="2252566"/>
                  <a:pt x="8465318" y="3379571"/>
                </a:cubicBezTo>
                <a:cubicBezTo>
                  <a:pt x="8459019" y="3753911"/>
                  <a:pt x="8106137" y="4016478"/>
                  <a:pt x="7789388" y="4055501"/>
                </a:cubicBezTo>
                <a:cubicBezTo>
                  <a:pt x="6768111" y="4210698"/>
                  <a:pt x="3817368" y="4218521"/>
                  <a:pt x="675930" y="4055501"/>
                </a:cubicBezTo>
                <a:cubicBezTo>
                  <a:pt x="305315" y="4019101"/>
                  <a:pt x="-33106" y="3772208"/>
                  <a:pt x="0" y="3379571"/>
                </a:cubicBezTo>
                <a:cubicBezTo>
                  <a:pt x="64656" y="2117721"/>
                  <a:pt x="-17807" y="1255383"/>
                  <a:pt x="0" y="675930"/>
                </a:cubicBezTo>
                <a:close/>
              </a:path>
              <a:path w="8465318" h="4055501" stroke="0" extrusionOk="0">
                <a:moveTo>
                  <a:pt x="0" y="675930"/>
                </a:moveTo>
                <a:cubicBezTo>
                  <a:pt x="-25005" y="287200"/>
                  <a:pt x="247495" y="20691"/>
                  <a:pt x="675930" y="0"/>
                </a:cubicBezTo>
                <a:cubicBezTo>
                  <a:pt x="2135787" y="132882"/>
                  <a:pt x="6884361" y="-84951"/>
                  <a:pt x="7789388" y="0"/>
                </a:cubicBezTo>
                <a:cubicBezTo>
                  <a:pt x="8109494" y="51952"/>
                  <a:pt x="8460266" y="330547"/>
                  <a:pt x="8465318" y="675930"/>
                </a:cubicBezTo>
                <a:cubicBezTo>
                  <a:pt x="8485505" y="1535325"/>
                  <a:pt x="8617798" y="2034888"/>
                  <a:pt x="8465318" y="3379571"/>
                </a:cubicBezTo>
                <a:cubicBezTo>
                  <a:pt x="8526190" y="3760098"/>
                  <a:pt x="8187528" y="4004393"/>
                  <a:pt x="7789388" y="4055501"/>
                </a:cubicBezTo>
                <a:cubicBezTo>
                  <a:pt x="5065345" y="4143140"/>
                  <a:pt x="4080428" y="3982822"/>
                  <a:pt x="675930" y="4055501"/>
                </a:cubicBezTo>
                <a:cubicBezTo>
                  <a:pt x="296254" y="3994756"/>
                  <a:pt x="-21277" y="3782446"/>
                  <a:pt x="0" y="3379571"/>
                </a:cubicBezTo>
                <a:cubicBezTo>
                  <a:pt x="-38581" y="2780075"/>
                  <a:pt x="63341" y="1096246"/>
                  <a:pt x="0" y="675930"/>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cartoon of a child wearing a chef's hat&#10;&#10;Description automatically generated">
            <a:extLst>
              <a:ext uri="{FF2B5EF4-FFF2-40B4-BE49-F238E27FC236}">
                <a16:creationId xmlns:a16="http://schemas.microsoft.com/office/drawing/2014/main" id="{D11C6D31-7514-181E-B731-7660638370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330" b="92883" l="9994" r="89942">
                        <a14:foregroundMark x1="50970" y1="8370" x2="52005" y2="12252"/>
                        <a14:foregroundMark x1="52878" y1="92883" x2="53396" y2="88395"/>
                        <a14:backgroundMark x1="17594" y1="32026" x2="25679" y2="73959"/>
                        <a14:backgroundMark x1="85220" y1="34614" x2="74903" y2="80226"/>
                        <a14:backgroundMark x1="35155" y1="56975" x2="33603" y2="56773"/>
                      </a14:backgroundRemoval>
                    </a14:imgEffect>
                  </a14:imgLayer>
                </a14:imgProps>
              </a:ext>
              <a:ext uri="{28A0092B-C50C-407E-A947-70E740481C1C}">
                <a14:useLocalDpi xmlns:a14="http://schemas.microsoft.com/office/drawing/2010/main" val="0"/>
              </a:ext>
            </a:extLst>
          </a:blip>
          <a:stretch>
            <a:fillRect/>
          </a:stretch>
        </p:blipFill>
        <p:spPr>
          <a:xfrm>
            <a:off x="6257809" y="987455"/>
            <a:ext cx="7865398" cy="6292017"/>
          </a:xfrm>
          <a:prstGeom prst="rect">
            <a:avLst/>
          </a:prstGeom>
        </p:spPr>
      </p:pic>
      <p:pic>
        <p:nvPicPr>
          <p:cNvPr id="2" name="Picture 1">
            <a:extLst>
              <a:ext uri="{FF2B5EF4-FFF2-40B4-BE49-F238E27FC236}">
                <a16:creationId xmlns:a16="http://schemas.microsoft.com/office/drawing/2014/main" id="{1761421F-9C37-1117-06FB-8942B63FAD77}"/>
              </a:ext>
            </a:extLst>
          </p:cNvPr>
          <p:cNvPicPr>
            <a:picLocks noChangeAspect="1"/>
          </p:cNvPicPr>
          <p:nvPr/>
        </p:nvPicPr>
        <p:blipFill>
          <a:blip r:embed="rId5"/>
          <a:stretch>
            <a:fillRect/>
          </a:stretch>
        </p:blipFill>
        <p:spPr>
          <a:xfrm>
            <a:off x="786809" y="1394193"/>
            <a:ext cx="7624655" cy="2859246"/>
          </a:xfrm>
          <a:prstGeom prst="rect">
            <a:avLst/>
          </a:prstGeom>
        </p:spPr>
      </p:pic>
      <p:pic>
        <p:nvPicPr>
          <p:cNvPr id="4" name="Picture 3">
            <a:extLst>
              <a:ext uri="{FF2B5EF4-FFF2-40B4-BE49-F238E27FC236}">
                <a16:creationId xmlns:a16="http://schemas.microsoft.com/office/drawing/2014/main" id="{388CC01C-5C25-DCA3-6AEB-7344745C2ADD}"/>
              </a:ext>
            </a:extLst>
          </p:cNvPr>
          <p:cNvPicPr>
            <a:picLocks noChangeAspect="1"/>
          </p:cNvPicPr>
          <p:nvPr/>
        </p:nvPicPr>
        <p:blipFill>
          <a:blip r:embed="rId6"/>
          <a:stretch>
            <a:fillRect/>
          </a:stretch>
        </p:blipFill>
        <p:spPr>
          <a:xfrm>
            <a:off x="768116" y="3905575"/>
            <a:ext cx="7699915" cy="1109568"/>
          </a:xfrm>
          <a:prstGeom prst="rect">
            <a:avLst/>
          </a:prstGeom>
        </p:spPr>
      </p:pic>
    </p:spTree>
    <p:extLst>
      <p:ext uri="{BB962C8B-B14F-4D97-AF65-F5344CB8AC3E}">
        <p14:creationId xmlns:p14="http://schemas.microsoft.com/office/powerpoint/2010/main" val="350610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0"/>
                                        </p:tgtEl>
                                        <p:attrNameLst>
                                          <p:attrName>r</p:attrName>
                                        </p:attrNameLst>
                                      </p:cBhvr>
                                    </p:animRot>
                                    <p:animRot by="-240000">
                                      <p:cBhvr>
                                        <p:cTn id="12" dur="200" fill="hold">
                                          <p:stCondLst>
                                            <p:cond delay="200"/>
                                          </p:stCondLst>
                                        </p:cTn>
                                        <p:tgtEl>
                                          <p:spTgt spid="30"/>
                                        </p:tgtEl>
                                        <p:attrNameLst>
                                          <p:attrName>r</p:attrName>
                                        </p:attrNameLst>
                                      </p:cBhvr>
                                    </p:animRot>
                                    <p:animRot by="240000">
                                      <p:cBhvr>
                                        <p:cTn id="13" dur="200" fill="hold">
                                          <p:stCondLst>
                                            <p:cond delay="400"/>
                                          </p:stCondLst>
                                        </p:cTn>
                                        <p:tgtEl>
                                          <p:spTgt spid="30"/>
                                        </p:tgtEl>
                                        <p:attrNameLst>
                                          <p:attrName>r</p:attrName>
                                        </p:attrNameLst>
                                      </p:cBhvr>
                                    </p:animRot>
                                    <p:animRot by="-240000">
                                      <p:cBhvr>
                                        <p:cTn id="14" dur="200" fill="hold">
                                          <p:stCondLst>
                                            <p:cond delay="600"/>
                                          </p:stCondLst>
                                        </p:cTn>
                                        <p:tgtEl>
                                          <p:spTgt spid="30"/>
                                        </p:tgtEl>
                                        <p:attrNameLst>
                                          <p:attrName>r</p:attrName>
                                        </p:attrNameLst>
                                      </p:cBhvr>
                                    </p:animRot>
                                    <p:animRot by="120000">
                                      <p:cBhvr>
                                        <p:cTn id="15" dur="200" fill="hold">
                                          <p:stCondLst>
                                            <p:cond delay="800"/>
                                          </p:stCondLst>
                                        </p:cTn>
                                        <p:tgtEl>
                                          <p:spTgt spid="30"/>
                                        </p:tgtEl>
                                        <p:attrNameLst>
                                          <p:attrName>r</p:attrName>
                                        </p:attrNameLst>
                                      </p:cBhvr>
                                    </p:animRo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5" name="Picture 4" descr="A cartoon of a person wearing a chef hat&#10;&#10;Description automatically generated">
            <a:extLst>
              <a:ext uri="{FF2B5EF4-FFF2-40B4-BE49-F238E27FC236}">
                <a16:creationId xmlns:a16="http://schemas.microsoft.com/office/drawing/2014/main" id="{D49A5B80-B9C1-8989-5B1E-D63A2820B9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796002" y="2140190"/>
            <a:ext cx="6028842" cy="4958565"/>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7F4435DD-77E5-09FA-08CC-C3A0B9BD2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36" y="1913133"/>
            <a:ext cx="7974419" cy="2780144"/>
          </a:xfrm>
          <a:prstGeom prst="rect">
            <a:avLst/>
          </a:prstGeom>
        </p:spPr>
      </p:pic>
    </p:spTree>
    <p:extLst>
      <p:ext uri="{BB962C8B-B14F-4D97-AF65-F5344CB8AC3E}">
        <p14:creationId xmlns:p14="http://schemas.microsoft.com/office/powerpoint/2010/main" val="24665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189</TotalTime>
  <Words>439</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SingPC</cp:lastModifiedBy>
  <cp:revision>15</cp:revision>
  <dcterms:created xsi:type="dcterms:W3CDTF">2021-09-29T04:31:00Z</dcterms:created>
  <dcterms:modified xsi:type="dcterms:W3CDTF">2025-04-04T01:40:24Z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