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64" r:id="rId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A3B"/>
    <a:srgbClr val="FAD5E5"/>
    <a:srgbClr val="C7EAFC"/>
    <a:srgbClr val="FDE8CC"/>
    <a:srgbClr val="FBDCE2"/>
    <a:srgbClr val="D9D4E9"/>
    <a:srgbClr val="D9EAD3"/>
    <a:srgbClr val="FDDECD"/>
    <a:srgbClr val="CCFFFF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53" autoAdjust="0"/>
    <p:restoredTop sz="91824" autoAdjust="0"/>
  </p:normalViewPr>
  <p:slideViewPr>
    <p:cSldViewPr>
      <p:cViewPr varScale="1">
        <p:scale>
          <a:sx n="48" d="100"/>
          <a:sy n="48" d="100"/>
        </p:scale>
        <p:origin x="828" y="3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3828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05372-964F-4F67-8386-CD0B968BBB73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6E9CD-1C4B-4694-B4F4-0D90F1596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3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C6E9CD-1C4B-4694-B4F4-0D90F1596DD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0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97E641D-A7C2-F316-FB6B-9DFCA9310A4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247" y="190501"/>
            <a:ext cx="2286000" cy="228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4" name="Group 33"/>
          <p:cNvGrpSpPr/>
          <p:nvPr/>
        </p:nvGrpSpPr>
        <p:grpSpPr>
          <a:xfrm>
            <a:off x="3327265" y="1562100"/>
            <a:ext cx="11785871" cy="6781800"/>
            <a:chOff x="3327265" y="2102957"/>
            <a:chExt cx="11785871" cy="5486750"/>
          </a:xfrm>
        </p:grpSpPr>
        <p:grpSp>
          <p:nvGrpSpPr>
            <p:cNvPr id="5" name="Group 5"/>
            <p:cNvGrpSpPr/>
            <p:nvPr/>
          </p:nvGrpSpPr>
          <p:grpSpPr>
            <a:xfrm>
              <a:off x="3479665" y="2255357"/>
              <a:ext cx="11633471" cy="5334350"/>
              <a:chOff x="0" y="0"/>
              <a:chExt cx="3063959" cy="140493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3063959" cy="1404932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404932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370992"/>
                    </a:lnTo>
                    <a:cubicBezTo>
                      <a:pt x="3063959" y="1389736"/>
                      <a:pt x="3048764" y="1404932"/>
                      <a:pt x="3030020" y="1404932"/>
                    </a:cubicBezTo>
                    <a:lnTo>
                      <a:pt x="33940" y="1404932"/>
                    </a:lnTo>
                    <a:cubicBezTo>
                      <a:pt x="15195" y="1404932"/>
                      <a:pt x="0" y="1389736"/>
                      <a:pt x="0" y="1370992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3327265" y="2102957"/>
              <a:ext cx="11633471" cy="5334350"/>
              <a:chOff x="0" y="0"/>
              <a:chExt cx="3063959" cy="140493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063959" cy="1404932"/>
              </a:xfrm>
              <a:custGeom>
                <a:avLst/>
                <a:gdLst/>
                <a:ahLst/>
                <a:cxnLst/>
                <a:rect l="l" t="t" r="r" b="b"/>
                <a:pathLst>
                  <a:path w="3063959" h="1404932">
                    <a:moveTo>
                      <a:pt x="33940" y="0"/>
                    </a:moveTo>
                    <a:lnTo>
                      <a:pt x="3030020" y="0"/>
                    </a:lnTo>
                    <a:cubicBezTo>
                      <a:pt x="3048764" y="0"/>
                      <a:pt x="3063959" y="15195"/>
                      <a:pt x="3063959" y="33940"/>
                    </a:cubicBezTo>
                    <a:lnTo>
                      <a:pt x="3063959" y="1370992"/>
                    </a:lnTo>
                    <a:cubicBezTo>
                      <a:pt x="3063959" y="1389736"/>
                      <a:pt x="3048764" y="1404932"/>
                      <a:pt x="3030020" y="1404932"/>
                    </a:cubicBezTo>
                    <a:lnTo>
                      <a:pt x="33940" y="1404932"/>
                    </a:lnTo>
                    <a:cubicBezTo>
                      <a:pt x="15195" y="1404932"/>
                      <a:pt x="0" y="1389736"/>
                      <a:pt x="0" y="1370992"/>
                    </a:cubicBezTo>
                    <a:lnTo>
                      <a:pt x="0" y="33940"/>
                    </a:lnTo>
                    <a:cubicBezTo>
                      <a:pt x="0" y="15195"/>
                      <a:pt x="15195" y="0"/>
                      <a:pt x="33940" y="0"/>
                    </a:cubicBezTo>
                    <a:close/>
                  </a:path>
                </a:pathLst>
              </a:custGeom>
              <a:solidFill>
                <a:srgbClr val="FDFCF4"/>
              </a:solidFill>
              <a:ln w="66675">
                <a:solidFill>
                  <a:srgbClr val="FAE6DB"/>
                </a:solidFill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AD345BF-95AA-F8D5-BA4D-2904F156DF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1714500"/>
            <a:ext cx="11034716" cy="54929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4D3012-35FA-04DD-A75C-842C54571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6286500"/>
            <a:ext cx="3267739" cy="16033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1301444" y="2399709"/>
            <a:ext cx="11347756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vi-VN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 có vai trò vô cùng quan trọng đối với sự sống của loài động vật và con người: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vi-VN" sz="48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Cung cấp thức ăn, nơi ở, cho nhiều loài động vật, thực vật.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vi-VN" sz="48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Bảo vệ đất, hạn chế xói mòn.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vi-VN" sz="48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48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nước, cung cấp cho sinh vật.</a:t>
            </a:r>
          </a:p>
          <a:p>
            <a:pPr lvl="0" algn="just">
              <a:spcAft>
                <a:spcPts val="600"/>
              </a:spcAft>
              <a:defRPr/>
            </a:pPr>
            <a:r>
              <a:rPr lang="vi-VN" sz="48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Cung cấp tài nguyên khác cho con người gỗ, dược liệu, thức ăn ….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818</TotalTime>
  <Words>76</Words>
  <Application>Microsoft Office PowerPoint</Application>
  <PresentationFormat>Custom</PresentationFormat>
  <Paragraphs>6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Cambria</vt:lpstr>
      <vt:lpstr>Office Theme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Techsi.vn</cp:lastModifiedBy>
  <cp:revision>267</cp:revision>
  <dcterms:created xsi:type="dcterms:W3CDTF">2006-08-16T00:00:00Z</dcterms:created>
  <dcterms:modified xsi:type="dcterms:W3CDTF">2026-04-20T02:15:16Z</dcterms:modified>
  <cp:category>9Slide.vn</cp:category>
  <dc:identifier>DAFsW2zh7hA</dc:identifier>
</cp:coreProperties>
</file>