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9"/>
  </p:notesMasterIdLst>
  <p:sldIdLst>
    <p:sldId id="357" r:id="rId2"/>
    <p:sldId id="374" r:id="rId3"/>
    <p:sldId id="448" r:id="rId4"/>
    <p:sldId id="377" r:id="rId5"/>
    <p:sldId id="449" r:id="rId6"/>
    <p:sldId id="450" r:id="rId7"/>
    <p:sldId id="453" r:id="rId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594FF"/>
    <a:srgbClr val="FAD2D4"/>
    <a:srgbClr val="F7B7BA"/>
    <a:srgbClr val="EADCF4"/>
    <a:srgbClr val="DFC9EF"/>
    <a:srgbClr val="F1777C"/>
    <a:srgbClr val="E6E6E6"/>
    <a:srgbClr val="FFEDB3"/>
    <a:srgbClr val="C5F0FF"/>
    <a:srgbClr val="9DC3E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992" autoAdjust="0"/>
    <p:restoredTop sz="81725" autoAdjust="0"/>
  </p:normalViewPr>
  <p:slideViewPr>
    <p:cSldViewPr snapToGrid="0">
      <p:cViewPr varScale="1">
        <p:scale>
          <a:sx n="60" d="100"/>
          <a:sy n="60" d="100"/>
        </p:scale>
        <p:origin x="1014" y="6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9E2F477-9A84-488D-BF0D-43D232C1935D}" type="datetimeFigureOut">
              <a:rPr lang="en-US" smtClean="0"/>
              <a:t>4/20/2026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5A5C273-540C-45E7-99D4-C1D11C869608}" type="slidenum">
              <a:rPr lang="en-US" smtClean="0"/>
              <a:t>‹#›</a:t>
            </a:fld>
            <a:endParaRPr lang="en-US"/>
          </a:p>
        </p:txBody>
      </p:sp>
    </p:spTree>
    <p:extLst>
      <p:ext uri="{BB962C8B-B14F-4D97-AF65-F5344CB8AC3E}">
        <p14:creationId xmlns:p14="http://schemas.microsoft.com/office/powerpoint/2010/main" val="207053002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5A5C273-540C-45E7-99D4-C1D11C869608}" type="slidenum">
              <a:rPr lang="en-US" smtClean="0"/>
              <a:t>7</a:t>
            </a:fld>
            <a:endParaRPr lang="en-US"/>
          </a:p>
        </p:txBody>
      </p:sp>
    </p:spTree>
    <p:extLst>
      <p:ext uri="{BB962C8B-B14F-4D97-AF65-F5344CB8AC3E}">
        <p14:creationId xmlns:p14="http://schemas.microsoft.com/office/powerpoint/2010/main" val="273150037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AC809D-69BD-4B1F-86DA-CC299C03C79A}"/>
              </a:ext>
            </a:extLst>
          </p:cNvPr>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1A592E86-AE00-D515-0B60-668C30A990B5}"/>
              </a:ext>
            </a:extLst>
          </p:cNvPr>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4F6382BC-2C7C-D4DB-651A-B9B3DF8A98AD}"/>
              </a:ext>
            </a:extLst>
          </p:cNvPr>
          <p:cNvSpPr>
            <a:spLocks noGrp="1"/>
          </p:cNvSpPr>
          <p:nvPr>
            <p:ph type="dt" sz="half" idx="10"/>
          </p:nvPr>
        </p:nvSpPr>
        <p:spPr>
          <a:xfrm>
            <a:off x="838200" y="6356350"/>
            <a:ext cx="2743200" cy="365125"/>
          </a:xfrm>
          <a:prstGeom prst="rect">
            <a:avLst/>
          </a:prstGeom>
        </p:spPr>
        <p:txBody>
          <a:bodyPr/>
          <a:lstStyle/>
          <a:p>
            <a:fld id="{0CFB8CB6-23FD-43DB-B893-40EEDEB006E7}" type="datetimeFigureOut">
              <a:rPr lang="en-US" smtClean="0"/>
              <a:t>4/20/2026</a:t>
            </a:fld>
            <a:endParaRPr lang="en-US"/>
          </a:p>
        </p:txBody>
      </p:sp>
      <p:sp>
        <p:nvSpPr>
          <p:cNvPr id="5" name="Footer Placeholder 4">
            <a:extLst>
              <a:ext uri="{FF2B5EF4-FFF2-40B4-BE49-F238E27FC236}">
                <a16:creationId xmlns:a16="http://schemas.microsoft.com/office/drawing/2014/main" id="{8711BE02-E709-07F3-8041-CAA394E3D538}"/>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A1D180AB-A972-2A3C-ABA7-4E2EE4B7F20C}"/>
              </a:ext>
            </a:extLst>
          </p:cNvPr>
          <p:cNvSpPr>
            <a:spLocks noGrp="1"/>
          </p:cNvSpPr>
          <p:nvPr>
            <p:ph type="sldNum" sz="quarter" idx="12"/>
          </p:nvPr>
        </p:nvSpPr>
        <p:spPr>
          <a:xfrm>
            <a:off x="8610600" y="6356350"/>
            <a:ext cx="2743200" cy="365125"/>
          </a:xfrm>
          <a:prstGeom prst="rect">
            <a:avLst/>
          </a:prstGeom>
        </p:spPr>
        <p:txBody>
          <a:bodyPr/>
          <a:lstStyle/>
          <a:p>
            <a:fld id="{8983C643-7456-4CDF-AD89-F5BBA0059401}" type="slidenum">
              <a:rPr lang="en-US" smtClean="0"/>
              <a:t>‹#›</a:t>
            </a:fld>
            <a:endParaRPr lang="en-US"/>
          </a:p>
        </p:txBody>
      </p:sp>
    </p:spTree>
    <p:extLst>
      <p:ext uri="{BB962C8B-B14F-4D97-AF65-F5344CB8AC3E}">
        <p14:creationId xmlns:p14="http://schemas.microsoft.com/office/powerpoint/2010/main" val="264021829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29542A-5FF0-A6AD-2418-91F27E41BDC7}"/>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ED04053C-F3DA-EB3B-F2F4-55CA23EEE4C1}"/>
              </a:ext>
            </a:extLst>
          </p:cNvPr>
          <p:cNvSpPr>
            <a:spLocks noGrp="1"/>
          </p:cNvSpPr>
          <p:nvPr>
            <p:ph type="body" orient="vert" idx="1"/>
          </p:nvPr>
        </p:nvSpPr>
        <p:spPr>
          <a:xfrm>
            <a:off x="838200" y="1825625"/>
            <a:ext cx="10515600" cy="43513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07348C8-68C0-FAC9-3BCB-C9F7A4CE3640}"/>
              </a:ext>
            </a:extLst>
          </p:cNvPr>
          <p:cNvSpPr>
            <a:spLocks noGrp="1"/>
          </p:cNvSpPr>
          <p:nvPr>
            <p:ph type="dt" sz="half" idx="10"/>
          </p:nvPr>
        </p:nvSpPr>
        <p:spPr>
          <a:xfrm>
            <a:off x="838200" y="6356350"/>
            <a:ext cx="2743200" cy="365125"/>
          </a:xfrm>
          <a:prstGeom prst="rect">
            <a:avLst/>
          </a:prstGeom>
        </p:spPr>
        <p:txBody>
          <a:bodyPr/>
          <a:lstStyle/>
          <a:p>
            <a:fld id="{0CFB8CB6-23FD-43DB-B893-40EEDEB006E7}" type="datetimeFigureOut">
              <a:rPr lang="en-US" smtClean="0"/>
              <a:t>4/20/2026</a:t>
            </a:fld>
            <a:endParaRPr lang="en-US"/>
          </a:p>
        </p:txBody>
      </p:sp>
      <p:sp>
        <p:nvSpPr>
          <p:cNvPr id="5" name="Footer Placeholder 4">
            <a:extLst>
              <a:ext uri="{FF2B5EF4-FFF2-40B4-BE49-F238E27FC236}">
                <a16:creationId xmlns:a16="http://schemas.microsoft.com/office/drawing/2014/main" id="{CEA1CE56-B3D7-B300-D660-93793CF588A4}"/>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843324B8-FD76-7BC4-A631-1ADE38D9B308}"/>
              </a:ext>
            </a:extLst>
          </p:cNvPr>
          <p:cNvSpPr>
            <a:spLocks noGrp="1"/>
          </p:cNvSpPr>
          <p:nvPr>
            <p:ph type="sldNum" sz="quarter" idx="12"/>
          </p:nvPr>
        </p:nvSpPr>
        <p:spPr>
          <a:xfrm>
            <a:off x="8610600" y="6356350"/>
            <a:ext cx="2743200" cy="365125"/>
          </a:xfrm>
          <a:prstGeom prst="rect">
            <a:avLst/>
          </a:prstGeom>
        </p:spPr>
        <p:txBody>
          <a:bodyPr/>
          <a:lstStyle/>
          <a:p>
            <a:fld id="{8983C643-7456-4CDF-AD89-F5BBA0059401}" type="slidenum">
              <a:rPr lang="en-US" smtClean="0"/>
              <a:t>‹#›</a:t>
            </a:fld>
            <a:endParaRPr lang="en-US"/>
          </a:p>
        </p:txBody>
      </p:sp>
    </p:spTree>
    <p:extLst>
      <p:ext uri="{BB962C8B-B14F-4D97-AF65-F5344CB8AC3E}">
        <p14:creationId xmlns:p14="http://schemas.microsoft.com/office/powerpoint/2010/main" val="83311380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882259E5-EB74-7940-09C7-6E4FB1F927EA}"/>
              </a:ext>
            </a:extLst>
          </p:cNvPr>
          <p:cNvSpPr>
            <a:spLocks noGrp="1"/>
          </p:cNvSpPr>
          <p:nvPr>
            <p:ph type="title" orient="vert"/>
          </p:nvPr>
        </p:nvSpPr>
        <p:spPr>
          <a:xfrm>
            <a:off x="8724900" y="365125"/>
            <a:ext cx="2628900" cy="5811838"/>
          </a:xfrm>
          <a:prstGeom prst="rect">
            <a:avLst/>
          </a:prstGeo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DD53CABF-B5EF-1961-3319-ECDFCB5F5C6D}"/>
              </a:ext>
            </a:extLst>
          </p:cNvPr>
          <p:cNvSpPr>
            <a:spLocks noGrp="1"/>
          </p:cNvSpPr>
          <p:nvPr>
            <p:ph type="body" orient="vert" idx="1"/>
          </p:nvPr>
        </p:nvSpPr>
        <p:spPr>
          <a:xfrm>
            <a:off x="838200" y="365125"/>
            <a:ext cx="7734300" cy="58118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4162E71-8B02-58FD-7162-75D4128043B9}"/>
              </a:ext>
            </a:extLst>
          </p:cNvPr>
          <p:cNvSpPr>
            <a:spLocks noGrp="1"/>
          </p:cNvSpPr>
          <p:nvPr>
            <p:ph type="dt" sz="half" idx="10"/>
          </p:nvPr>
        </p:nvSpPr>
        <p:spPr>
          <a:xfrm>
            <a:off x="838200" y="6356350"/>
            <a:ext cx="2743200" cy="365125"/>
          </a:xfrm>
          <a:prstGeom prst="rect">
            <a:avLst/>
          </a:prstGeom>
        </p:spPr>
        <p:txBody>
          <a:bodyPr/>
          <a:lstStyle/>
          <a:p>
            <a:fld id="{0CFB8CB6-23FD-43DB-B893-40EEDEB006E7}" type="datetimeFigureOut">
              <a:rPr lang="en-US" smtClean="0"/>
              <a:t>4/20/2026</a:t>
            </a:fld>
            <a:endParaRPr lang="en-US"/>
          </a:p>
        </p:txBody>
      </p:sp>
      <p:sp>
        <p:nvSpPr>
          <p:cNvPr id="5" name="Footer Placeholder 4">
            <a:extLst>
              <a:ext uri="{FF2B5EF4-FFF2-40B4-BE49-F238E27FC236}">
                <a16:creationId xmlns:a16="http://schemas.microsoft.com/office/drawing/2014/main" id="{7EC0481A-A301-9755-2E1F-B8928D5339C0}"/>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B46F1F57-0F5D-995D-A57C-E14F85FEBDFB}"/>
              </a:ext>
            </a:extLst>
          </p:cNvPr>
          <p:cNvSpPr>
            <a:spLocks noGrp="1"/>
          </p:cNvSpPr>
          <p:nvPr>
            <p:ph type="sldNum" sz="quarter" idx="12"/>
          </p:nvPr>
        </p:nvSpPr>
        <p:spPr>
          <a:xfrm>
            <a:off x="8610600" y="6356350"/>
            <a:ext cx="2743200" cy="365125"/>
          </a:xfrm>
          <a:prstGeom prst="rect">
            <a:avLst/>
          </a:prstGeom>
        </p:spPr>
        <p:txBody>
          <a:bodyPr/>
          <a:lstStyle/>
          <a:p>
            <a:fld id="{8983C643-7456-4CDF-AD89-F5BBA0059401}" type="slidenum">
              <a:rPr lang="en-US" smtClean="0"/>
              <a:t>‹#›</a:t>
            </a:fld>
            <a:endParaRPr lang="en-US"/>
          </a:p>
        </p:txBody>
      </p:sp>
    </p:spTree>
    <p:extLst>
      <p:ext uri="{BB962C8B-B14F-4D97-AF65-F5344CB8AC3E}">
        <p14:creationId xmlns:p14="http://schemas.microsoft.com/office/powerpoint/2010/main" val="264184816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9FBA0B-93F7-555C-18CC-4FA0C7C3AF74}"/>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id="{6A97CB46-4378-6225-678F-75F75DEB8C31}"/>
              </a:ext>
            </a:extLst>
          </p:cNvPr>
          <p:cNvSpPr>
            <a:spLocks noGrp="1"/>
          </p:cNvSpPr>
          <p:nvPr>
            <p:ph idx="1"/>
          </p:nvPr>
        </p:nvSpPr>
        <p:spPr>
          <a:xfrm>
            <a:off x="838200" y="1825625"/>
            <a:ext cx="10515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F6D173B-A868-2C2F-0CE0-71EE697F2B85}"/>
              </a:ext>
            </a:extLst>
          </p:cNvPr>
          <p:cNvSpPr>
            <a:spLocks noGrp="1"/>
          </p:cNvSpPr>
          <p:nvPr>
            <p:ph type="dt" sz="half" idx="10"/>
          </p:nvPr>
        </p:nvSpPr>
        <p:spPr>
          <a:xfrm>
            <a:off x="838200" y="6356350"/>
            <a:ext cx="2743200" cy="365125"/>
          </a:xfrm>
          <a:prstGeom prst="rect">
            <a:avLst/>
          </a:prstGeom>
        </p:spPr>
        <p:txBody>
          <a:bodyPr/>
          <a:lstStyle/>
          <a:p>
            <a:fld id="{0CFB8CB6-23FD-43DB-B893-40EEDEB006E7}" type="datetimeFigureOut">
              <a:rPr lang="en-US" smtClean="0"/>
              <a:t>4/20/2026</a:t>
            </a:fld>
            <a:endParaRPr lang="en-US"/>
          </a:p>
        </p:txBody>
      </p:sp>
      <p:sp>
        <p:nvSpPr>
          <p:cNvPr id="5" name="Footer Placeholder 4">
            <a:extLst>
              <a:ext uri="{FF2B5EF4-FFF2-40B4-BE49-F238E27FC236}">
                <a16:creationId xmlns:a16="http://schemas.microsoft.com/office/drawing/2014/main" id="{76875B71-53EE-0D1E-D3A4-CD24F9B41D03}"/>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6DD9149D-B992-9A84-A854-3C0478497021}"/>
              </a:ext>
            </a:extLst>
          </p:cNvPr>
          <p:cNvSpPr>
            <a:spLocks noGrp="1"/>
          </p:cNvSpPr>
          <p:nvPr>
            <p:ph type="sldNum" sz="quarter" idx="12"/>
          </p:nvPr>
        </p:nvSpPr>
        <p:spPr>
          <a:xfrm>
            <a:off x="8610600" y="6356350"/>
            <a:ext cx="2743200" cy="365125"/>
          </a:xfrm>
          <a:prstGeom prst="rect">
            <a:avLst/>
          </a:prstGeom>
        </p:spPr>
        <p:txBody>
          <a:bodyPr/>
          <a:lstStyle/>
          <a:p>
            <a:fld id="{8983C643-7456-4CDF-AD89-F5BBA0059401}" type="slidenum">
              <a:rPr lang="en-US" smtClean="0"/>
              <a:t>‹#›</a:t>
            </a:fld>
            <a:endParaRPr lang="en-US"/>
          </a:p>
        </p:txBody>
      </p:sp>
    </p:spTree>
    <p:extLst>
      <p:ext uri="{BB962C8B-B14F-4D97-AF65-F5344CB8AC3E}">
        <p14:creationId xmlns:p14="http://schemas.microsoft.com/office/powerpoint/2010/main" val="248722653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44C225-8E86-EA92-CE62-9CD40F88453D}"/>
              </a:ext>
            </a:extLst>
          </p:cNvPr>
          <p:cNvSpPr>
            <a:spLocks noGrp="1"/>
          </p:cNvSpPr>
          <p:nvPr>
            <p:ph type="title"/>
          </p:nvPr>
        </p:nvSpPr>
        <p:spPr>
          <a:xfrm>
            <a:off x="831850" y="1709738"/>
            <a:ext cx="10515600" cy="2852737"/>
          </a:xfrm>
          <a:prstGeom prst="rect">
            <a:avLst/>
          </a:prstGeo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D30A11A7-EA53-431C-3E29-05B5D3D380D8}"/>
              </a:ext>
            </a:extLst>
          </p:cNvPr>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43F22628-0375-E1DD-A5E2-E1DA51D3784A}"/>
              </a:ext>
            </a:extLst>
          </p:cNvPr>
          <p:cNvSpPr>
            <a:spLocks noGrp="1"/>
          </p:cNvSpPr>
          <p:nvPr>
            <p:ph type="dt" sz="half" idx="10"/>
          </p:nvPr>
        </p:nvSpPr>
        <p:spPr>
          <a:xfrm>
            <a:off x="838200" y="6356350"/>
            <a:ext cx="2743200" cy="365125"/>
          </a:xfrm>
          <a:prstGeom prst="rect">
            <a:avLst/>
          </a:prstGeom>
        </p:spPr>
        <p:txBody>
          <a:bodyPr/>
          <a:lstStyle/>
          <a:p>
            <a:fld id="{0CFB8CB6-23FD-43DB-B893-40EEDEB006E7}" type="datetimeFigureOut">
              <a:rPr lang="en-US" smtClean="0"/>
              <a:t>4/20/2026</a:t>
            </a:fld>
            <a:endParaRPr lang="en-US"/>
          </a:p>
        </p:txBody>
      </p:sp>
      <p:sp>
        <p:nvSpPr>
          <p:cNvPr id="5" name="Footer Placeholder 4">
            <a:extLst>
              <a:ext uri="{FF2B5EF4-FFF2-40B4-BE49-F238E27FC236}">
                <a16:creationId xmlns:a16="http://schemas.microsoft.com/office/drawing/2014/main" id="{8CE2F968-1C34-62B8-B6D8-D3B8DE32F4E1}"/>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FFE20334-EBDA-A3A6-586F-69E638E3BE6D}"/>
              </a:ext>
            </a:extLst>
          </p:cNvPr>
          <p:cNvSpPr>
            <a:spLocks noGrp="1"/>
          </p:cNvSpPr>
          <p:nvPr>
            <p:ph type="sldNum" sz="quarter" idx="12"/>
          </p:nvPr>
        </p:nvSpPr>
        <p:spPr>
          <a:xfrm>
            <a:off x="8610600" y="6356350"/>
            <a:ext cx="2743200" cy="365125"/>
          </a:xfrm>
          <a:prstGeom prst="rect">
            <a:avLst/>
          </a:prstGeom>
        </p:spPr>
        <p:txBody>
          <a:bodyPr/>
          <a:lstStyle/>
          <a:p>
            <a:fld id="{8983C643-7456-4CDF-AD89-F5BBA0059401}" type="slidenum">
              <a:rPr lang="en-US" smtClean="0"/>
              <a:t>‹#›</a:t>
            </a:fld>
            <a:endParaRPr lang="en-US"/>
          </a:p>
        </p:txBody>
      </p:sp>
    </p:spTree>
    <p:extLst>
      <p:ext uri="{BB962C8B-B14F-4D97-AF65-F5344CB8AC3E}">
        <p14:creationId xmlns:p14="http://schemas.microsoft.com/office/powerpoint/2010/main" val="33079971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2B8B1E-1E1F-14B5-5142-7215AAC44826}"/>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id="{F9BE0999-41FE-ACFD-2B82-EDFBA750F83F}"/>
              </a:ext>
            </a:extLst>
          </p:cNvPr>
          <p:cNvSpPr>
            <a:spLocks noGrp="1"/>
          </p:cNvSpPr>
          <p:nvPr>
            <p:ph sz="half" idx="1"/>
          </p:nvPr>
        </p:nvSpPr>
        <p:spPr>
          <a:xfrm>
            <a:off x="838200" y="1825625"/>
            <a:ext cx="5181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3A46A884-BE02-8C04-4983-C3667360FDDA}"/>
              </a:ext>
            </a:extLst>
          </p:cNvPr>
          <p:cNvSpPr>
            <a:spLocks noGrp="1"/>
          </p:cNvSpPr>
          <p:nvPr>
            <p:ph sz="half" idx="2"/>
          </p:nvPr>
        </p:nvSpPr>
        <p:spPr>
          <a:xfrm>
            <a:off x="6172200" y="1825625"/>
            <a:ext cx="5181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51CC9E10-FBA8-8882-C715-5A61D0D49F6B}"/>
              </a:ext>
            </a:extLst>
          </p:cNvPr>
          <p:cNvSpPr>
            <a:spLocks noGrp="1"/>
          </p:cNvSpPr>
          <p:nvPr>
            <p:ph type="dt" sz="half" idx="10"/>
          </p:nvPr>
        </p:nvSpPr>
        <p:spPr>
          <a:xfrm>
            <a:off x="838200" y="6356350"/>
            <a:ext cx="2743200" cy="365125"/>
          </a:xfrm>
          <a:prstGeom prst="rect">
            <a:avLst/>
          </a:prstGeom>
        </p:spPr>
        <p:txBody>
          <a:bodyPr/>
          <a:lstStyle/>
          <a:p>
            <a:fld id="{0CFB8CB6-23FD-43DB-B893-40EEDEB006E7}" type="datetimeFigureOut">
              <a:rPr lang="en-US" smtClean="0"/>
              <a:t>4/20/2026</a:t>
            </a:fld>
            <a:endParaRPr lang="en-US"/>
          </a:p>
        </p:txBody>
      </p:sp>
      <p:sp>
        <p:nvSpPr>
          <p:cNvPr id="6" name="Footer Placeholder 5">
            <a:extLst>
              <a:ext uri="{FF2B5EF4-FFF2-40B4-BE49-F238E27FC236}">
                <a16:creationId xmlns:a16="http://schemas.microsoft.com/office/drawing/2014/main" id="{CAA4CED5-DA95-11C2-199A-B7BB4289CCC1}"/>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AA40E837-CE7C-E722-F8EB-78229BE7293C}"/>
              </a:ext>
            </a:extLst>
          </p:cNvPr>
          <p:cNvSpPr>
            <a:spLocks noGrp="1"/>
          </p:cNvSpPr>
          <p:nvPr>
            <p:ph type="sldNum" sz="quarter" idx="12"/>
          </p:nvPr>
        </p:nvSpPr>
        <p:spPr>
          <a:xfrm>
            <a:off x="8610600" y="6356350"/>
            <a:ext cx="2743200" cy="365125"/>
          </a:xfrm>
          <a:prstGeom prst="rect">
            <a:avLst/>
          </a:prstGeom>
        </p:spPr>
        <p:txBody>
          <a:bodyPr/>
          <a:lstStyle/>
          <a:p>
            <a:fld id="{8983C643-7456-4CDF-AD89-F5BBA0059401}" type="slidenum">
              <a:rPr lang="en-US" smtClean="0"/>
              <a:t>‹#›</a:t>
            </a:fld>
            <a:endParaRPr lang="en-US"/>
          </a:p>
        </p:txBody>
      </p:sp>
    </p:spTree>
    <p:extLst>
      <p:ext uri="{BB962C8B-B14F-4D97-AF65-F5344CB8AC3E}">
        <p14:creationId xmlns:p14="http://schemas.microsoft.com/office/powerpoint/2010/main" val="86629830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28501F-1766-E174-E29B-1CA8A7C2ACE1}"/>
              </a:ext>
            </a:extLst>
          </p:cNvPr>
          <p:cNvSpPr>
            <a:spLocks noGrp="1"/>
          </p:cNvSpPr>
          <p:nvPr>
            <p:ph type="title"/>
          </p:nvPr>
        </p:nvSpPr>
        <p:spPr>
          <a:xfrm>
            <a:off x="839788" y="365125"/>
            <a:ext cx="10515600" cy="1325563"/>
          </a:xfrm>
          <a:prstGeom prst="rect">
            <a:avLst/>
          </a:prstGeom>
        </p:spPr>
        <p:txBody>
          <a:bodyPr/>
          <a:lstStyle/>
          <a:p>
            <a:r>
              <a:rPr lang="en-US"/>
              <a:t>Click to edit Master title style</a:t>
            </a:r>
          </a:p>
        </p:txBody>
      </p:sp>
      <p:sp>
        <p:nvSpPr>
          <p:cNvPr id="3" name="Text Placeholder 2">
            <a:extLst>
              <a:ext uri="{FF2B5EF4-FFF2-40B4-BE49-F238E27FC236}">
                <a16:creationId xmlns:a16="http://schemas.microsoft.com/office/drawing/2014/main" id="{E0129DA5-07C0-5CEE-4A4B-594A95E4BE2D}"/>
              </a:ext>
            </a:extLst>
          </p:cNvPr>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E839DB91-17DA-7B69-5DE3-0BB2EB800308}"/>
              </a:ext>
            </a:extLst>
          </p:cNvPr>
          <p:cNvSpPr>
            <a:spLocks noGrp="1"/>
          </p:cNvSpPr>
          <p:nvPr>
            <p:ph sz="half" idx="2"/>
          </p:nvPr>
        </p:nvSpPr>
        <p:spPr>
          <a:xfrm>
            <a:off x="839788" y="2505075"/>
            <a:ext cx="5157787"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EB3AE767-C508-6C78-B474-243F39D0F422}"/>
              </a:ext>
            </a:extLst>
          </p:cNvPr>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820277C5-281D-AD1F-4F15-DC9ABD829B87}"/>
              </a:ext>
            </a:extLst>
          </p:cNvPr>
          <p:cNvSpPr>
            <a:spLocks noGrp="1"/>
          </p:cNvSpPr>
          <p:nvPr>
            <p:ph sz="quarter" idx="4"/>
          </p:nvPr>
        </p:nvSpPr>
        <p:spPr>
          <a:xfrm>
            <a:off x="6172200" y="2505075"/>
            <a:ext cx="5183188"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8848EFAE-696A-2515-7747-595E761C50B0}"/>
              </a:ext>
            </a:extLst>
          </p:cNvPr>
          <p:cNvSpPr>
            <a:spLocks noGrp="1"/>
          </p:cNvSpPr>
          <p:nvPr>
            <p:ph type="dt" sz="half" idx="10"/>
          </p:nvPr>
        </p:nvSpPr>
        <p:spPr>
          <a:xfrm>
            <a:off x="838200" y="6356350"/>
            <a:ext cx="2743200" cy="365125"/>
          </a:xfrm>
          <a:prstGeom prst="rect">
            <a:avLst/>
          </a:prstGeom>
        </p:spPr>
        <p:txBody>
          <a:bodyPr/>
          <a:lstStyle/>
          <a:p>
            <a:fld id="{0CFB8CB6-23FD-43DB-B893-40EEDEB006E7}" type="datetimeFigureOut">
              <a:rPr lang="en-US" smtClean="0"/>
              <a:t>4/20/2026</a:t>
            </a:fld>
            <a:endParaRPr lang="en-US"/>
          </a:p>
        </p:txBody>
      </p:sp>
      <p:sp>
        <p:nvSpPr>
          <p:cNvPr id="8" name="Footer Placeholder 7">
            <a:extLst>
              <a:ext uri="{FF2B5EF4-FFF2-40B4-BE49-F238E27FC236}">
                <a16:creationId xmlns:a16="http://schemas.microsoft.com/office/drawing/2014/main" id="{44B37DF1-1A5B-441A-9AD3-595BD4448D4D}"/>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9" name="Slide Number Placeholder 8">
            <a:extLst>
              <a:ext uri="{FF2B5EF4-FFF2-40B4-BE49-F238E27FC236}">
                <a16:creationId xmlns:a16="http://schemas.microsoft.com/office/drawing/2014/main" id="{60EFAA8D-6C0A-B4E3-6D01-AFD5EEC67951}"/>
              </a:ext>
            </a:extLst>
          </p:cNvPr>
          <p:cNvSpPr>
            <a:spLocks noGrp="1"/>
          </p:cNvSpPr>
          <p:nvPr>
            <p:ph type="sldNum" sz="quarter" idx="12"/>
          </p:nvPr>
        </p:nvSpPr>
        <p:spPr>
          <a:xfrm>
            <a:off x="8610600" y="6356350"/>
            <a:ext cx="2743200" cy="365125"/>
          </a:xfrm>
          <a:prstGeom prst="rect">
            <a:avLst/>
          </a:prstGeom>
        </p:spPr>
        <p:txBody>
          <a:bodyPr/>
          <a:lstStyle/>
          <a:p>
            <a:fld id="{8983C643-7456-4CDF-AD89-F5BBA0059401}" type="slidenum">
              <a:rPr lang="en-US" smtClean="0"/>
              <a:t>‹#›</a:t>
            </a:fld>
            <a:endParaRPr lang="en-US"/>
          </a:p>
        </p:txBody>
      </p:sp>
    </p:spTree>
    <p:extLst>
      <p:ext uri="{BB962C8B-B14F-4D97-AF65-F5344CB8AC3E}">
        <p14:creationId xmlns:p14="http://schemas.microsoft.com/office/powerpoint/2010/main" val="216824680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1BC023-F230-1A39-BDFE-747BC9F043AE}"/>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Date Placeholder 2">
            <a:extLst>
              <a:ext uri="{FF2B5EF4-FFF2-40B4-BE49-F238E27FC236}">
                <a16:creationId xmlns:a16="http://schemas.microsoft.com/office/drawing/2014/main" id="{B8E6DCD4-08B4-61B6-0BA2-E10515116A2C}"/>
              </a:ext>
            </a:extLst>
          </p:cNvPr>
          <p:cNvSpPr>
            <a:spLocks noGrp="1"/>
          </p:cNvSpPr>
          <p:nvPr>
            <p:ph type="dt" sz="half" idx="10"/>
          </p:nvPr>
        </p:nvSpPr>
        <p:spPr>
          <a:xfrm>
            <a:off x="838200" y="6356350"/>
            <a:ext cx="2743200" cy="365125"/>
          </a:xfrm>
          <a:prstGeom prst="rect">
            <a:avLst/>
          </a:prstGeom>
        </p:spPr>
        <p:txBody>
          <a:bodyPr/>
          <a:lstStyle/>
          <a:p>
            <a:fld id="{0CFB8CB6-23FD-43DB-B893-40EEDEB006E7}" type="datetimeFigureOut">
              <a:rPr lang="en-US" smtClean="0"/>
              <a:t>4/20/2026</a:t>
            </a:fld>
            <a:endParaRPr lang="en-US"/>
          </a:p>
        </p:txBody>
      </p:sp>
      <p:sp>
        <p:nvSpPr>
          <p:cNvPr id="4" name="Footer Placeholder 3">
            <a:extLst>
              <a:ext uri="{FF2B5EF4-FFF2-40B4-BE49-F238E27FC236}">
                <a16:creationId xmlns:a16="http://schemas.microsoft.com/office/drawing/2014/main" id="{B3DEB362-5558-B1D7-2D4F-54D20FF995E9}"/>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5" name="Slide Number Placeholder 4">
            <a:extLst>
              <a:ext uri="{FF2B5EF4-FFF2-40B4-BE49-F238E27FC236}">
                <a16:creationId xmlns:a16="http://schemas.microsoft.com/office/drawing/2014/main" id="{845E2C86-8220-7E4A-AF8D-9ECB9BCBF397}"/>
              </a:ext>
            </a:extLst>
          </p:cNvPr>
          <p:cNvSpPr>
            <a:spLocks noGrp="1"/>
          </p:cNvSpPr>
          <p:nvPr>
            <p:ph type="sldNum" sz="quarter" idx="12"/>
          </p:nvPr>
        </p:nvSpPr>
        <p:spPr>
          <a:xfrm>
            <a:off x="8610600" y="6356350"/>
            <a:ext cx="2743200" cy="365125"/>
          </a:xfrm>
          <a:prstGeom prst="rect">
            <a:avLst/>
          </a:prstGeom>
        </p:spPr>
        <p:txBody>
          <a:bodyPr/>
          <a:lstStyle/>
          <a:p>
            <a:fld id="{8983C643-7456-4CDF-AD89-F5BBA0059401}" type="slidenum">
              <a:rPr lang="en-US" smtClean="0"/>
              <a:t>‹#›</a:t>
            </a:fld>
            <a:endParaRPr lang="en-US"/>
          </a:p>
        </p:txBody>
      </p:sp>
    </p:spTree>
    <p:extLst>
      <p:ext uri="{BB962C8B-B14F-4D97-AF65-F5344CB8AC3E}">
        <p14:creationId xmlns:p14="http://schemas.microsoft.com/office/powerpoint/2010/main" val="5946489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B295412-0C0A-6802-7AA1-9854D71E22C7}"/>
              </a:ext>
            </a:extLst>
          </p:cNvPr>
          <p:cNvSpPr>
            <a:spLocks noGrp="1"/>
          </p:cNvSpPr>
          <p:nvPr>
            <p:ph type="dt" sz="half" idx="10"/>
          </p:nvPr>
        </p:nvSpPr>
        <p:spPr>
          <a:xfrm>
            <a:off x="838200" y="6356350"/>
            <a:ext cx="2743200" cy="365125"/>
          </a:xfrm>
          <a:prstGeom prst="rect">
            <a:avLst/>
          </a:prstGeom>
        </p:spPr>
        <p:txBody>
          <a:bodyPr/>
          <a:lstStyle/>
          <a:p>
            <a:fld id="{0CFB8CB6-23FD-43DB-B893-40EEDEB006E7}" type="datetimeFigureOut">
              <a:rPr lang="en-US" smtClean="0"/>
              <a:t>4/20/2026</a:t>
            </a:fld>
            <a:endParaRPr lang="en-US"/>
          </a:p>
        </p:txBody>
      </p:sp>
      <p:sp>
        <p:nvSpPr>
          <p:cNvPr id="3" name="Footer Placeholder 2">
            <a:extLst>
              <a:ext uri="{FF2B5EF4-FFF2-40B4-BE49-F238E27FC236}">
                <a16:creationId xmlns:a16="http://schemas.microsoft.com/office/drawing/2014/main" id="{2F2BCDC2-02A3-42CB-C166-526103C55A52}"/>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4" name="Slide Number Placeholder 3">
            <a:extLst>
              <a:ext uri="{FF2B5EF4-FFF2-40B4-BE49-F238E27FC236}">
                <a16:creationId xmlns:a16="http://schemas.microsoft.com/office/drawing/2014/main" id="{AFB7A6A6-BC6A-91CA-6F99-857E60DCCCA7}"/>
              </a:ext>
            </a:extLst>
          </p:cNvPr>
          <p:cNvSpPr>
            <a:spLocks noGrp="1"/>
          </p:cNvSpPr>
          <p:nvPr>
            <p:ph type="sldNum" sz="quarter" idx="12"/>
          </p:nvPr>
        </p:nvSpPr>
        <p:spPr>
          <a:xfrm>
            <a:off x="8610600" y="6356350"/>
            <a:ext cx="2743200" cy="365125"/>
          </a:xfrm>
          <a:prstGeom prst="rect">
            <a:avLst/>
          </a:prstGeom>
        </p:spPr>
        <p:txBody>
          <a:bodyPr/>
          <a:lstStyle/>
          <a:p>
            <a:fld id="{8983C643-7456-4CDF-AD89-F5BBA0059401}" type="slidenum">
              <a:rPr lang="en-US" smtClean="0"/>
              <a:t>‹#›</a:t>
            </a:fld>
            <a:endParaRPr lang="en-US"/>
          </a:p>
        </p:txBody>
      </p:sp>
    </p:spTree>
    <p:extLst>
      <p:ext uri="{BB962C8B-B14F-4D97-AF65-F5344CB8AC3E}">
        <p14:creationId xmlns:p14="http://schemas.microsoft.com/office/powerpoint/2010/main" val="261568525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1B22AA-AEDB-E818-8A31-56B85190C352}"/>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28099D53-4847-037C-ED8F-2E653D1D70FA}"/>
              </a:ext>
            </a:extLst>
          </p:cNvPr>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E371AD58-034E-A16A-6BC9-5AC46D1DA9C3}"/>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38CAF2D-448C-731D-D459-9BB7DB32A2DD}"/>
              </a:ext>
            </a:extLst>
          </p:cNvPr>
          <p:cNvSpPr>
            <a:spLocks noGrp="1"/>
          </p:cNvSpPr>
          <p:nvPr>
            <p:ph type="dt" sz="half" idx="10"/>
          </p:nvPr>
        </p:nvSpPr>
        <p:spPr>
          <a:xfrm>
            <a:off x="838200" y="6356350"/>
            <a:ext cx="2743200" cy="365125"/>
          </a:xfrm>
          <a:prstGeom prst="rect">
            <a:avLst/>
          </a:prstGeom>
        </p:spPr>
        <p:txBody>
          <a:bodyPr/>
          <a:lstStyle/>
          <a:p>
            <a:fld id="{0CFB8CB6-23FD-43DB-B893-40EEDEB006E7}" type="datetimeFigureOut">
              <a:rPr lang="en-US" smtClean="0"/>
              <a:t>4/20/2026</a:t>
            </a:fld>
            <a:endParaRPr lang="en-US"/>
          </a:p>
        </p:txBody>
      </p:sp>
      <p:sp>
        <p:nvSpPr>
          <p:cNvPr id="6" name="Footer Placeholder 5">
            <a:extLst>
              <a:ext uri="{FF2B5EF4-FFF2-40B4-BE49-F238E27FC236}">
                <a16:creationId xmlns:a16="http://schemas.microsoft.com/office/drawing/2014/main" id="{2094658B-14DB-4690-7751-FB60060C7365}"/>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935E014F-322C-D0C0-1BC2-58B2EF23C2D4}"/>
              </a:ext>
            </a:extLst>
          </p:cNvPr>
          <p:cNvSpPr>
            <a:spLocks noGrp="1"/>
          </p:cNvSpPr>
          <p:nvPr>
            <p:ph type="sldNum" sz="quarter" idx="12"/>
          </p:nvPr>
        </p:nvSpPr>
        <p:spPr>
          <a:xfrm>
            <a:off x="8610600" y="6356350"/>
            <a:ext cx="2743200" cy="365125"/>
          </a:xfrm>
          <a:prstGeom prst="rect">
            <a:avLst/>
          </a:prstGeom>
        </p:spPr>
        <p:txBody>
          <a:bodyPr/>
          <a:lstStyle/>
          <a:p>
            <a:fld id="{8983C643-7456-4CDF-AD89-F5BBA0059401}" type="slidenum">
              <a:rPr lang="en-US" smtClean="0"/>
              <a:t>‹#›</a:t>
            </a:fld>
            <a:endParaRPr lang="en-US"/>
          </a:p>
        </p:txBody>
      </p:sp>
    </p:spTree>
    <p:extLst>
      <p:ext uri="{BB962C8B-B14F-4D97-AF65-F5344CB8AC3E}">
        <p14:creationId xmlns:p14="http://schemas.microsoft.com/office/powerpoint/2010/main" val="233640812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9F5DB9-4AE1-0C05-B325-0430AA0AFFF2}"/>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E018A95E-311E-60B6-DA2C-691D0C8B1013}"/>
              </a:ext>
            </a:extLst>
          </p:cNvPr>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017412EE-CE4F-ACE5-165D-ADBF42DA66F0}"/>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DE34117-71F1-7B00-D970-3507DE4C5BF2}"/>
              </a:ext>
            </a:extLst>
          </p:cNvPr>
          <p:cNvSpPr>
            <a:spLocks noGrp="1"/>
          </p:cNvSpPr>
          <p:nvPr>
            <p:ph type="dt" sz="half" idx="10"/>
          </p:nvPr>
        </p:nvSpPr>
        <p:spPr>
          <a:xfrm>
            <a:off x="838200" y="6356350"/>
            <a:ext cx="2743200" cy="365125"/>
          </a:xfrm>
          <a:prstGeom prst="rect">
            <a:avLst/>
          </a:prstGeom>
        </p:spPr>
        <p:txBody>
          <a:bodyPr/>
          <a:lstStyle/>
          <a:p>
            <a:fld id="{0CFB8CB6-23FD-43DB-B893-40EEDEB006E7}" type="datetimeFigureOut">
              <a:rPr lang="en-US" smtClean="0"/>
              <a:t>4/20/2026</a:t>
            </a:fld>
            <a:endParaRPr lang="en-US"/>
          </a:p>
        </p:txBody>
      </p:sp>
      <p:sp>
        <p:nvSpPr>
          <p:cNvPr id="6" name="Footer Placeholder 5">
            <a:extLst>
              <a:ext uri="{FF2B5EF4-FFF2-40B4-BE49-F238E27FC236}">
                <a16:creationId xmlns:a16="http://schemas.microsoft.com/office/drawing/2014/main" id="{A2FCCA97-D4C1-FDDF-413B-F850F7DC2133}"/>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4213A17C-0CE8-3738-778B-CC0D32EADB37}"/>
              </a:ext>
            </a:extLst>
          </p:cNvPr>
          <p:cNvSpPr>
            <a:spLocks noGrp="1"/>
          </p:cNvSpPr>
          <p:nvPr>
            <p:ph type="sldNum" sz="quarter" idx="12"/>
          </p:nvPr>
        </p:nvSpPr>
        <p:spPr>
          <a:xfrm>
            <a:off x="8610600" y="6356350"/>
            <a:ext cx="2743200" cy="365125"/>
          </a:xfrm>
          <a:prstGeom prst="rect">
            <a:avLst/>
          </a:prstGeom>
        </p:spPr>
        <p:txBody>
          <a:bodyPr/>
          <a:lstStyle/>
          <a:p>
            <a:fld id="{8983C643-7456-4CDF-AD89-F5BBA0059401}" type="slidenum">
              <a:rPr lang="en-US" smtClean="0"/>
              <a:t>‹#›</a:t>
            </a:fld>
            <a:endParaRPr lang="en-US"/>
          </a:p>
        </p:txBody>
      </p:sp>
    </p:spTree>
    <p:extLst>
      <p:ext uri="{BB962C8B-B14F-4D97-AF65-F5344CB8AC3E}">
        <p14:creationId xmlns:p14="http://schemas.microsoft.com/office/powerpoint/2010/main" val="273073562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1" name="Picture 10" descr="A round pink circle with white text and a black background&#10;&#10;Description automatically generated">
            <a:extLst>
              <a:ext uri="{FF2B5EF4-FFF2-40B4-BE49-F238E27FC236}">
                <a16:creationId xmlns:a16="http://schemas.microsoft.com/office/drawing/2014/main" id="{6224F0C6-39CB-EE75-9C28-EF7E906611CE}"/>
              </a:ext>
            </a:extLst>
          </p:cNvPr>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1807779" y="0"/>
            <a:ext cx="1634718" cy="1634718"/>
          </a:xfrm>
          <a:prstGeom prst="rect">
            <a:avLst/>
          </a:prstGeom>
        </p:spPr>
      </p:pic>
    </p:spTree>
    <p:extLst>
      <p:ext uri="{BB962C8B-B14F-4D97-AF65-F5344CB8AC3E}">
        <p14:creationId xmlns:p14="http://schemas.microsoft.com/office/powerpoint/2010/main" val="274417885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png"/><Relationship Id="rId5" Type="http://schemas.openxmlformats.org/officeDocument/2006/relationships/image" Target="../media/image5.png"/><Relationship Id="rId4" Type="http://schemas.openxmlformats.org/officeDocument/2006/relationships/image" Target="../media/image4.png"/></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jpg"/><Relationship Id="rId1" Type="http://schemas.openxmlformats.org/officeDocument/2006/relationships/slideLayout" Target="../slideLayouts/slideLayout7.xml"/><Relationship Id="rId4" Type="http://schemas.openxmlformats.org/officeDocument/2006/relationships/image" Target="../media/image11.png"/></Relationships>
</file>

<file path=ppt/slides/_rels/slide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A cartoon landscape with mountains and trees&#10;&#10;Description automatically generated">
            <a:extLst>
              <a:ext uri="{FF2B5EF4-FFF2-40B4-BE49-F238E27FC236}">
                <a16:creationId xmlns:a16="http://schemas.microsoft.com/office/drawing/2014/main" id="{C5521AE0-1CDA-E24C-78B9-E7AD01BBA86F}"/>
              </a:ext>
            </a:extLst>
          </p:cNvPr>
          <p:cNvPicPr>
            <a:picLocks noGrp="1" noRot="1" noChangeAspect="1" noMove="1" noResize="1" noEditPoints="1" noAdjustHandles="1" noChangeArrowheads="1" noChangeShapeType="1" noCrop="1"/>
          </p:cNvPicPr>
          <p:nvPr/>
        </p:nvPicPr>
        <p:blipFill rotWithShape="1">
          <a:blip r:embed="rId2" cstate="print">
            <a:extLst>
              <a:ext uri="{28A0092B-C50C-407E-A947-70E740481C1C}">
                <a14:useLocalDpi xmlns:a14="http://schemas.microsoft.com/office/drawing/2010/main" val="0"/>
              </a:ext>
            </a:extLst>
          </a:blip>
          <a:srcRect t="15746"/>
          <a:stretch/>
        </p:blipFill>
        <p:spPr>
          <a:xfrm>
            <a:off x="20" y="1282"/>
            <a:ext cx="12191980" cy="6856718"/>
          </a:xfrm>
          <a:prstGeom prst="rect">
            <a:avLst/>
          </a:prstGeom>
        </p:spPr>
      </p:pic>
      <p:sp>
        <p:nvSpPr>
          <p:cNvPr id="8" name="Rectangle: Rounded Corners 7">
            <a:extLst>
              <a:ext uri="{FF2B5EF4-FFF2-40B4-BE49-F238E27FC236}">
                <a16:creationId xmlns:a16="http://schemas.microsoft.com/office/drawing/2014/main" id="{14EC6187-76AA-85BA-F755-B1DB741DD122}"/>
              </a:ext>
            </a:extLst>
          </p:cNvPr>
          <p:cNvSpPr/>
          <p:nvPr/>
        </p:nvSpPr>
        <p:spPr>
          <a:xfrm>
            <a:off x="1454943" y="633412"/>
            <a:ext cx="9282113" cy="5735857"/>
          </a:xfrm>
          <a:prstGeom prst="roundRect">
            <a:avLst/>
          </a:prstGeom>
          <a:solidFill>
            <a:schemeClr val="bg1">
              <a:alpha val="74000"/>
            </a:schemeClr>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id="{62791984-100D-623A-A211-5EF8722AD7AA}"/>
              </a:ext>
            </a:extLst>
          </p:cNvPr>
          <p:cNvPicPr>
            <a:picLocks noChangeAspect="1"/>
          </p:cNvPicPr>
          <p:nvPr/>
        </p:nvPicPr>
        <p:blipFill>
          <a:blip r:embed="rId3"/>
          <a:stretch>
            <a:fillRect/>
          </a:stretch>
        </p:blipFill>
        <p:spPr>
          <a:xfrm>
            <a:off x="4291426" y="595784"/>
            <a:ext cx="3609145" cy="1457070"/>
          </a:xfrm>
          <a:prstGeom prst="rect">
            <a:avLst/>
          </a:prstGeom>
        </p:spPr>
      </p:pic>
      <p:sp>
        <p:nvSpPr>
          <p:cNvPr id="10" name="Freeform 5">
            <a:extLst>
              <a:ext uri="{FF2B5EF4-FFF2-40B4-BE49-F238E27FC236}">
                <a16:creationId xmlns:a16="http://schemas.microsoft.com/office/drawing/2014/main" id="{4F6B1053-F791-6BE2-F4E5-63A53CFB67B3}"/>
              </a:ext>
            </a:extLst>
          </p:cNvPr>
          <p:cNvSpPr/>
          <p:nvPr/>
        </p:nvSpPr>
        <p:spPr>
          <a:xfrm>
            <a:off x="9311046" y="1167228"/>
            <a:ext cx="2880954" cy="5690772"/>
          </a:xfrm>
          <a:custGeom>
            <a:avLst/>
            <a:gdLst/>
            <a:ahLst/>
            <a:cxnLst/>
            <a:rect l="l" t="t" r="r" b="b"/>
            <a:pathLst>
              <a:path w="2880954" h="5690772">
                <a:moveTo>
                  <a:pt x="0" y="0"/>
                </a:moveTo>
                <a:lnTo>
                  <a:pt x="2880954" y="0"/>
                </a:lnTo>
                <a:lnTo>
                  <a:pt x="2880954" y="5690772"/>
                </a:lnTo>
                <a:lnTo>
                  <a:pt x="0" y="5690772"/>
                </a:lnTo>
                <a:lnTo>
                  <a:pt x="0" y="0"/>
                </a:lnTo>
                <a:close/>
              </a:path>
            </a:pathLst>
          </a:custGeom>
          <a:blipFill>
            <a:blip r:embed="rId4"/>
            <a:stretch>
              <a:fillRect/>
            </a:stretch>
          </a:blipFill>
        </p:spPr>
        <p:txBody>
          <a:bodyPr/>
          <a:lstStyle/>
          <a:p>
            <a:endParaRPr lang="en-US" dirty="0"/>
          </a:p>
        </p:txBody>
      </p:sp>
      <p:pic>
        <p:nvPicPr>
          <p:cNvPr id="11" name="Picture 10">
            <a:extLst>
              <a:ext uri="{FF2B5EF4-FFF2-40B4-BE49-F238E27FC236}">
                <a16:creationId xmlns:a16="http://schemas.microsoft.com/office/drawing/2014/main" id="{B4F658D5-4109-B7DF-95DF-7EF452EC370C}"/>
              </a:ext>
            </a:extLst>
          </p:cNvPr>
          <p:cNvPicPr>
            <a:picLocks noChangeAspect="1"/>
          </p:cNvPicPr>
          <p:nvPr/>
        </p:nvPicPr>
        <p:blipFill>
          <a:blip r:embed="rId5"/>
          <a:stretch>
            <a:fillRect/>
          </a:stretch>
        </p:blipFill>
        <p:spPr>
          <a:xfrm>
            <a:off x="1368882" y="2474655"/>
            <a:ext cx="8764066" cy="2815237"/>
          </a:xfrm>
          <a:prstGeom prst="rect">
            <a:avLst/>
          </a:prstGeom>
        </p:spPr>
      </p:pic>
      <p:pic>
        <p:nvPicPr>
          <p:cNvPr id="12" name="Picture 11" descr="A round pink circle with white text and a black background&#10;&#10;Description automatically generated">
            <a:extLst>
              <a:ext uri="{FF2B5EF4-FFF2-40B4-BE49-F238E27FC236}">
                <a16:creationId xmlns:a16="http://schemas.microsoft.com/office/drawing/2014/main" id="{F4C2D02D-0053-7B87-B87D-8E7C7422D1FF}"/>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807779" y="0"/>
            <a:ext cx="1634718" cy="1634718"/>
          </a:xfrm>
          <a:prstGeom prst="rect">
            <a:avLst/>
          </a:prstGeom>
        </p:spPr>
      </p:pic>
    </p:spTree>
    <p:extLst>
      <p:ext uri="{BB962C8B-B14F-4D97-AF65-F5344CB8AC3E}">
        <p14:creationId xmlns:p14="http://schemas.microsoft.com/office/powerpoint/2010/main" val="3345688946"/>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ppt_x"/>
                                          </p:val>
                                        </p:tav>
                                        <p:tav tm="100000">
                                          <p:val>
                                            <p:strVal val="#ppt_x"/>
                                          </p:val>
                                        </p:tav>
                                      </p:tavLst>
                                    </p:anim>
                                    <p:anim calcmode="lin" valueType="num">
                                      <p:cBhvr additive="base">
                                        <p:cTn id="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A5D48B80-908E-1D32-0A62-96DFB5D36AB9}"/>
              </a:ext>
            </a:extLst>
          </p:cNvPr>
          <p:cNvPicPr>
            <a:picLocks noGrp="1" noRot="1" noChangeAspect="1" noMove="1" noResize="1" noEditPoints="1" noAdjustHandles="1" noChangeArrowheads="1" noChangeShapeType="1" noCrop="1"/>
          </p:cNvPicPr>
          <p:nvPr/>
        </p:nvPicPr>
        <p:blipFill>
          <a:blip r:embed="rId2" cstate="print">
            <a:extLst>
              <a:ext uri="{28A0092B-C50C-407E-A947-70E740481C1C}">
                <a14:useLocalDpi xmlns:a14="http://schemas.microsoft.com/office/drawing/2010/main" val="0"/>
              </a:ext>
            </a:extLst>
          </a:blip>
          <a:srcRect t="7820" b="7820"/>
          <a:stretch/>
        </p:blipFill>
        <p:spPr>
          <a:xfrm>
            <a:off x="-1504" y="1282"/>
            <a:ext cx="12191980" cy="6856718"/>
          </a:xfrm>
          <a:prstGeom prst="rect">
            <a:avLst/>
          </a:prstGeom>
        </p:spPr>
      </p:pic>
      <p:grpSp>
        <p:nvGrpSpPr>
          <p:cNvPr id="39" name="Group 38">
            <a:extLst>
              <a:ext uri="{FF2B5EF4-FFF2-40B4-BE49-F238E27FC236}">
                <a16:creationId xmlns:a16="http://schemas.microsoft.com/office/drawing/2014/main" id="{A77972EE-191F-9D0E-D803-48599B95BA30}"/>
              </a:ext>
            </a:extLst>
          </p:cNvPr>
          <p:cNvGrpSpPr/>
          <p:nvPr/>
        </p:nvGrpSpPr>
        <p:grpSpPr>
          <a:xfrm>
            <a:off x="442168" y="222068"/>
            <a:ext cx="11379718" cy="6361611"/>
            <a:chOff x="548185" y="171232"/>
            <a:chExt cx="8149857" cy="3317208"/>
          </a:xfrm>
        </p:grpSpPr>
        <p:sp>
          <p:nvSpPr>
            <p:cNvPr id="4" name="Rectangle: Rounded Corners 3">
              <a:extLst>
                <a:ext uri="{FF2B5EF4-FFF2-40B4-BE49-F238E27FC236}">
                  <a16:creationId xmlns:a16="http://schemas.microsoft.com/office/drawing/2014/main" id="{3CC09762-2B8B-E16D-2504-FDF08BC1D533}"/>
                </a:ext>
              </a:extLst>
            </p:cNvPr>
            <p:cNvSpPr/>
            <p:nvPr/>
          </p:nvSpPr>
          <p:spPr>
            <a:xfrm>
              <a:off x="548185" y="171232"/>
              <a:ext cx="8149857" cy="3317208"/>
            </a:xfrm>
            <a:prstGeom prst="roundRect">
              <a:avLst/>
            </a:prstGeom>
            <a:solidFill>
              <a:schemeClr val="bg1"/>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36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9" name="TextBox 8">
              <a:extLst>
                <a:ext uri="{FF2B5EF4-FFF2-40B4-BE49-F238E27FC236}">
                  <a16:creationId xmlns:a16="http://schemas.microsoft.com/office/drawing/2014/main" id="{1A60CF98-B32B-4F62-3E0A-85750DA100F6}"/>
                </a:ext>
              </a:extLst>
            </p:cNvPr>
            <p:cNvSpPr txBox="1"/>
            <p:nvPr/>
          </p:nvSpPr>
          <p:spPr>
            <a:xfrm>
              <a:off x="862361" y="284618"/>
              <a:ext cx="7618271" cy="433316"/>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en-US" sz="4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grpSp>
      <p:sp>
        <p:nvSpPr>
          <p:cNvPr id="5" name="TextBox 4">
            <a:extLst>
              <a:ext uri="{FF2B5EF4-FFF2-40B4-BE49-F238E27FC236}">
                <a16:creationId xmlns:a16="http://schemas.microsoft.com/office/drawing/2014/main" id="{7A913036-092A-2C2A-AF3F-7FE244211838}"/>
              </a:ext>
            </a:extLst>
          </p:cNvPr>
          <p:cNvSpPr txBox="1"/>
          <p:nvPr/>
        </p:nvSpPr>
        <p:spPr>
          <a:xfrm>
            <a:off x="1084217" y="483326"/>
            <a:ext cx="10424160" cy="95410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800" b="1" i="0" dirty="0">
                <a:solidFill>
                  <a:srgbClr val="000000"/>
                </a:solidFill>
                <a:effectLst/>
                <a:latin typeface="Cambria" panose="02040503050406030204" pitchFamily="18" charset="0"/>
                <a:ea typeface="Cambria" panose="02040503050406030204" pitchFamily="18" charset="0"/>
              </a:rPr>
              <a:t>1. </a:t>
            </a:r>
            <a:r>
              <a:rPr lang="vi-VN" sz="2800" b="1" i="0" dirty="0">
                <a:solidFill>
                  <a:srgbClr val="000000"/>
                </a:solidFill>
                <a:effectLst/>
                <a:latin typeface="Cambria" panose="02040503050406030204" pitchFamily="18" charset="0"/>
                <a:ea typeface="Cambria" panose="02040503050406030204" pitchFamily="18" charset="0"/>
              </a:rPr>
              <a:t>Nêu điểm giống nhau về cách viết những từ in đậm trong các đoạn thơ dưới đây. Các từ đó có phải danh từ riêng không?</a:t>
            </a:r>
            <a:endParaRPr lang="en-US" sz="2800" b="1" dirty="0">
              <a:latin typeface="Cambria" panose="02040503050406030204" pitchFamily="18" charset="0"/>
              <a:ea typeface="Cambria" panose="02040503050406030204" pitchFamily="18" charset="0"/>
            </a:endParaRPr>
          </a:p>
        </p:txBody>
      </p:sp>
      <p:sp>
        <p:nvSpPr>
          <p:cNvPr id="6" name="TextBox 5">
            <a:extLst>
              <a:ext uri="{FF2B5EF4-FFF2-40B4-BE49-F238E27FC236}">
                <a16:creationId xmlns:a16="http://schemas.microsoft.com/office/drawing/2014/main" id="{9F4A9B72-8EB0-0E33-5025-F9A11A1D1BB2}"/>
              </a:ext>
            </a:extLst>
          </p:cNvPr>
          <p:cNvSpPr txBox="1"/>
          <p:nvPr/>
        </p:nvSpPr>
        <p:spPr>
          <a:xfrm>
            <a:off x="483325" y="1881051"/>
            <a:ext cx="7080069" cy="2677656"/>
          </a:xfrm>
          <a:prstGeom prst="rect">
            <a:avLst/>
          </a:prstGeom>
          <a:noFill/>
        </p:spPr>
        <p:txBody>
          <a:bodyPr wrap="square" rtlCol="0">
            <a:spAutoFit/>
          </a:bodyPr>
          <a:lstStyle/>
          <a:p>
            <a:pPr algn="just"/>
            <a:r>
              <a:rPr lang="vi-VN" sz="2800" b="0" i="0" dirty="0">
                <a:solidFill>
                  <a:srgbClr val="7030A0"/>
                </a:solidFill>
                <a:effectLst/>
                <a:latin typeface="Cambria" panose="02040503050406030204" pitchFamily="18" charset="0"/>
                <a:ea typeface="Cambria" panose="02040503050406030204" pitchFamily="18" charset="0"/>
              </a:rPr>
              <a:t>a. Con ở miền Nam ra thăm lăng </a:t>
            </a:r>
            <a:r>
              <a:rPr lang="vi-VN" sz="2800" b="1" i="0" dirty="0">
                <a:solidFill>
                  <a:srgbClr val="7030A0"/>
                </a:solidFill>
                <a:effectLst/>
                <a:latin typeface="Cambria" panose="02040503050406030204" pitchFamily="18" charset="0"/>
                <a:ea typeface="Cambria" panose="02040503050406030204" pitchFamily="18" charset="0"/>
              </a:rPr>
              <a:t>Bác</a:t>
            </a:r>
            <a:endParaRPr lang="vi-VN" sz="2800" b="0" i="0" dirty="0">
              <a:solidFill>
                <a:srgbClr val="7030A0"/>
              </a:solidFill>
              <a:effectLst/>
              <a:latin typeface="Cambria" panose="02040503050406030204" pitchFamily="18" charset="0"/>
              <a:ea typeface="Cambria" panose="02040503050406030204" pitchFamily="18" charset="0"/>
            </a:endParaRPr>
          </a:p>
          <a:p>
            <a:pPr algn="just"/>
            <a:r>
              <a:rPr lang="vi-VN" sz="2800" b="0" i="0" dirty="0">
                <a:solidFill>
                  <a:srgbClr val="7030A0"/>
                </a:solidFill>
                <a:effectLst/>
                <a:latin typeface="Cambria" panose="02040503050406030204" pitchFamily="18" charset="0"/>
                <a:ea typeface="Cambria" panose="02040503050406030204" pitchFamily="18" charset="0"/>
              </a:rPr>
              <a:t>    Đã thấy trong sương hàng tre bát ngát</a:t>
            </a:r>
          </a:p>
          <a:p>
            <a:pPr algn="just"/>
            <a:r>
              <a:rPr lang="vi-VN" sz="2800" b="0" i="0" dirty="0">
                <a:solidFill>
                  <a:srgbClr val="7030A0"/>
                </a:solidFill>
                <a:effectLst/>
                <a:latin typeface="Cambria" panose="02040503050406030204" pitchFamily="18" charset="0"/>
                <a:ea typeface="Cambria" panose="02040503050406030204" pitchFamily="18" charset="0"/>
              </a:rPr>
              <a:t>    Ôi! Hàng tre xanh xanh Việt Nam</a:t>
            </a:r>
          </a:p>
          <a:p>
            <a:pPr algn="just"/>
            <a:r>
              <a:rPr lang="vi-VN" sz="2800" b="0" i="0" dirty="0">
                <a:solidFill>
                  <a:srgbClr val="7030A0"/>
                </a:solidFill>
                <a:effectLst/>
                <a:latin typeface="Cambria" panose="02040503050406030204" pitchFamily="18" charset="0"/>
                <a:ea typeface="Cambria" panose="02040503050406030204" pitchFamily="18" charset="0"/>
              </a:rPr>
              <a:t>    Bão táp mưa sa đứng thẳng hàng.</a:t>
            </a:r>
          </a:p>
          <a:p>
            <a:pPr algn="r"/>
            <a:r>
              <a:rPr lang="vi-VN" sz="2800" b="0" i="0" dirty="0">
                <a:solidFill>
                  <a:srgbClr val="7030A0"/>
                </a:solidFill>
                <a:effectLst/>
                <a:latin typeface="Cambria" panose="02040503050406030204" pitchFamily="18" charset="0"/>
                <a:ea typeface="Cambria" panose="02040503050406030204" pitchFamily="18" charset="0"/>
              </a:rPr>
              <a:t>(Viễn Phương)</a:t>
            </a:r>
          </a:p>
          <a:p>
            <a:endParaRPr lang="en-US" sz="2800" dirty="0">
              <a:solidFill>
                <a:srgbClr val="7030A0"/>
              </a:solidFill>
              <a:latin typeface="Cambria" panose="02040503050406030204" pitchFamily="18" charset="0"/>
              <a:ea typeface="Cambria" panose="02040503050406030204" pitchFamily="18" charset="0"/>
            </a:endParaRPr>
          </a:p>
        </p:txBody>
      </p:sp>
      <p:pic>
        <p:nvPicPr>
          <p:cNvPr id="8" name="Picture 7">
            <a:extLst>
              <a:ext uri="{FF2B5EF4-FFF2-40B4-BE49-F238E27FC236}">
                <a16:creationId xmlns:a16="http://schemas.microsoft.com/office/drawing/2014/main" id="{FC3C6D35-22B2-6227-D5A8-DA773361AA63}"/>
              </a:ext>
            </a:extLst>
          </p:cNvPr>
          <p:cNvPicPr>
            <a:picLocks noChangeAspect="1"/>
          </p:cNvPicPr>
          <p:nvPr/>
        </p:nvPicPr>
        <p:blipFill>
          <a:blip r:embed="rId3"/>
          <a:stretch>
            <a:fillRect/>
          </a:stretch>
        </p:blipFill>
        <p:spPr>
          <a:xfrm>
            <a:off x="7599588" y="1743211"/>
            <a:ext cx="3924371" cy="2619783"/>
          </a:xfrm>
          <a:prstGeom prst="rect">
            <a:avLst/>
          </a:prstGeom>
        </p:spPr>
      </p:pic>
      <p:sp>
        <p:nvSpPr>
          <p:cNvPr id="10" name="TextBox 9">
            <a:extLst>
              <a:ext uri="{FF2B5EF4-FFF2-40B4-BE49-F238E27FC236}">
                <a16:creationId xmlns:a16="http://schemas.microsoft.com/office/drawing/2014/main" id="{8E527724-3157-9857-C207-8D91EC10BC84}"/>
              </a:ext>
            </a:extLst>
          </p:cNvPr>
          <p:cNvSpPr txBox="1"/>
          <p:nvPr/>
        </p:nvSpPr>
        <p:spPr>
          <a:xfrm>
            <a:off x="692331" y="4180344"/>
            <a:ext cx="7080069" cy="2246769"/>
          </a:xfrm>
          <a:prstGeom prst="rect">
            <a:avLst/>
          </a:prstGeom>
          <a:noFill/>
        </p:spPr>
        <p:txBody>
          <a:bodyPr wrap="square" rtlCol="0">
            <a:spAutoFit/>
          </a:bodyPr>
          <a:lstStyle/>
          <a:p>
            <a:pPr algn="just"/>
            <a:r>
              <a:rPr lang="vi-VN" sz="2800" dirty="0">
                <a:solidFill>
                  <a:srgbClr val="7030A0"/>
                </a:solidFill>
                <a:latin typeface="Cambria" panose="02040503050406030204" pitchFamily="18" charset="0"/>
                <a:ea typeface="Cambria" panose="02040503050406030204" pitchFamily="18" charset="0"/>
              </a:rPr>
              <a:t>b. Giọt giọt mồ hôi rơi</a:t>
            </a:r>
          </a:p>
          <a:p>
            <a:pPr algn="just"/>
            <a:r>
              <a:rPr lang="vi-VN" sz="2800" dirty="0">
                <a:solidFill>
                  <a:srgbClr val="7030A0"/>
                </a:solidFill>
                <a:latin typeface="Cambria" panose="02040503050406030204" pitchFamily="18" charset="0"/>
                <a:ea typeface="Cambria" panose="02040503050406030204" pitchFamily="18" charset="0"/>
              </a:rPr>
              <a:t>    Trên má anh vàng nghệ</a:t>
            </a:r>
          </a:p>
          <a:p>
            <a:pPr algn="just"/>
            <a:r>
              <a:rPr lang="vi-VN" sz="2800" dirty="0">
                <a:solidFill>
                  <a:srgbClr val="7030A0"/>
                </a:solidFill>
                <a:latin typeface="Cambria" panose="02040503050406030204" pitchFamily="18" charset="0"/>
                <a:ea typeface="Cambria" panose="02040503050406030204" pitchFamily="18" charset="0"/>
              </a:rPr>
              <a:t>    </a:t>
            </a:r>
            <a:r>
              <a:rPr lang="vi-VN" sz="2800" b="1" dirty="0">
                <a:solidFill>
                  <a:srgbClr val="7030A0"/>
                </a:solidFill>
                <a:latin typeface="Cambria" panose="02040503050406030204" pitchFamily="18" charset="0"/>
                <a:ea typeface="Cambria" panose="02040503050406030204" pitchFamily="18" charset="0"/>
              </a:rPr>
              <a:t>Anh Vệ quốc </a:t>
            </a:r>
            <a:r>
              <a:rPr lang="vi-VN" sz="2800" dirty="0">
                <a:solidFill>
                  <a:srgbClr val="7030A0"/>
                </a:solidFill>
                <a:latin typeface="Cambria" panose="02040503050406030204" pitchFamily="18" charset="0"/>
                <a:ea typeface="Cambria" panose="02040503050406030204" pitchFamily="18" charset="0"/>
              </a:rPr>
              <a:t>quân ơi</a:t>
            </a:r>
          </a:p>
          <a:p>
            <a:pPr algn="just"/>
            <a:r>
              <a:rPr lang="vi-VN" sz="2800" dirty="0">
                <a:solidFill>
                  <a:srgbClr val="7030A0"/>
                </a:solidFill>
                <a:latin typeface="Cambria" panose="02040503050406030204" pitchFamily="18" charset="0"/>
                <a:ea typeface="Cambria" panose="02040503050406030204" pitchFamily="18" charset="0"/>
              </a:rPr>
              <a:t>    Sao mà yêu anh thế!</a:t>
            </a:r>
          </a:p>
          <a:p>
            <a:pPr algn="just"/>
            <a:r>
              <a:rPr lang="vi-VN" sz="2800" dirty="0">
                <a:solidFill>
                  <a:srgbClr val="7030A0"/>
                </a:solidFill>
                <a:latin typeface="Cambria" panose="02040503050406030204" pitchFamily="18" charset="0"/>
                <a:ea typeface="Cambria" panose="02040503050406030204" pitchFamily="18" charset="0"/>
              </a:rPr>
              <a:t>                                (Tố Hữu)</a:t>
            </a:r>
            <a:endParaRPr lang="en-US" sz="2800" dirty="0">
              <a:solidFill>
                <a:srgbClr val="7030A0"/>
              </a:solidFill>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263599084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00"/>
                                        <p:tgtEl>
                                          <p:spTgt spid="6"/>
                                        </p:tgtEl>
                                      </p:cBhvr>
                                    </p:animEffect>
                                  </p:childTnLst>
                                </p:cTn>
                              </p:par>
                              <p:par>
                                <p:cTn id="8" presetID="22" presetClass="entr" presetSubtype="4" fill="hold"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wipe(down)">
                                      <p:cBhvr>
                                        <p:cTn id="10" dur="500"/>
                                        <p:tgtEl>
                                          <p:spTgt spid="8"/>
                                        </p:tgtEl>
                                      </p:cBhvr>
                                    </p:animEffect>
                                  </p:childTnLst>
                                </p:cTn>
                              </p:par>
                              <p:par>
                                <p:cTn id="11" presetID="22" presetClass="entr" presetSubtype="4" fill="hold" grpId="0" nodeType="with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wipe(down)">
                                      <p:cBhvr>
                                        <p:cTn id="13" dur="500"/>
                                        <p:tgtEl>
                                          <p:spTgt spid="5"/>
                                        </p:tgtEl>
                                      </p:cBhvr>
                                    </p:animEffect>
                                  </p:childTnLst>
                                </p:cTn>
                              </p:par>
                              <p:par>
                                <p:cTn id="14" presetID="22" presetClass="entr" presetSubtype="4" fill="hold" grpId="0" nodeType="withEffect">
                                  <p:stCondLst>
                                    <p:cond delay="0"/>
                                  </p:stCondLst>
                                  <p:childTnLst>
                                    <p:set>
                                      <p:cBhvr>
                                        <p:cTn id="15" dur="1" fill="hold">
                                          <p:stCondLst>
                                            <p:cond delay="0"/>
                                          </p:stCondLst>
                                        </p:cTn>
                                        <p:tgtEl>
                                          <p:spTgt spid="10"/>
                                        </p:tgtEl>
                                        <p:attrNameLst>
                                          <p:attrName>style.visibility</p:attrName>
                                        </p:attrNameLst>
                                      </p:cBhvr>
                                      <p:to>
                                        <p:strVal val="visible"/>
                                      </p:to>
                                    </p:set>
                                    <p:animEffect transition="in" filter="wipe(down)">
                                      <p:cBhvr>
                                        <p:cTn id="16"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10"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A5D48B80-908E-1D32-0A62-96DFB5D36AB9}"/>
              </a:ext>
            </a:extLst>
          </p:cNvPr>
          <p:cNvPicPr>
            <a:picLocks noGrp="1" noRot="1" noChangeAspect="1" noMove="1" noResize="1" noEditPoints="1" noAdjustHandles="1" noChangeArrowheads="1" noChangeShapeType="1" noCrop="1"/>
          </p:cNvPicPr>
          <p:nvPr/>
        </p:nvPicPr>
        <p:blipFill>
          <a:blip r:embed="rId2" cstate="print">
            <a:extLst>
              <a:ext uri="{28A0092B-C50C-407E-A947-70E740481C1C}">
                <a14:useLocalDpi xmlns:a14="http://schemas.microsoft.com/office/drawing/2010/main" val="0"/>
              </a:ext>
            </a:extLst>
          </a:blip>
          <a:srcRect t="7820" b="7820"/>
          <a:stretch/>
        </p:blipFill>
        <p:spPr>
          <a:xfrm>
            <a:off x="-1504" y="1282"/>
            <a:ext cx="12191980" cy="6856718"/>
          </a:xfrm>
          <a:prstGeom prst="rect">
            <a:avLst/>
          </a:prstGeom>
        </p:spPr>
      </p:pic>
      <p:grpSp>
        <p:nvGrpSpPr>
          <p:cNvPr id="39" name="Group 38">
            <a:extLst>
              <a:ext uri="{FF2B5EF4-FFF2-40B4-BE49-F238E27FC236}">
                <a16:creationId xmlns:a16="http://schemas.microsoft.com/office/drawing/2014/main" id="{A77972EE-191F-9D0E-D803-48599B95BA30}"/>
              </a:ext>
            </a:extLst>
          </p:cNvPr>
          <p:cNvGrpSpPr/>
          <p:nvPr/>
        </p:nvGrpSpPr>
        <p:grpSpPr>
          <a:xfrm>
            <a:off x="442168" y="222068"/>
            <a:ext cx="11379718" cy="6361611"/>
            <a:chOff x="548185" y="171232"/>
            <a:chExt cx="8149857" cy="3317208"/>
          </a:xfrm>
        </p:grpSpPr>
        <p:sp>
          <p:nvSpPr>
            <p:cNvPr id="4" name="Rectangle: Rounded Corners 3">
              <a:extLst>
                <a:ext uri="{FF2B5EF4-FFF2-40B4-BE49-F238E27FC236}">
                  <a16:creationId xmlns:a16="http://schemas.microsoft.com/office/drawing/2014/main" id="{3CC09762-2B8B-E16D-2504-FDF08BC1D533}"/>
                </a:ext>
              </a:extLst>
            </p:cNvPr>
            <p:cNvSpPr/>
            <p:nvPr/>
          </p:nvSpPr>
          <p:spPr>
            <a:xfrm>
              <a:off x="548185" y="171232"/>
              <a:ext cx="8149857" cy="3317208"/>
            </a:xfrm>
            <a:prstGeom prst="roundRect">
              <a:avLst/>
            </a:prstGeom>
            <a:solidFill>
              <a:schemeClr val="bg1"/>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36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9" name="TextBox 8">
              <a:extLst>
                <a:ext uri="{FF2B5EF4-FFF2-40B4-BE49-F238E27FC236}">
                  <a16:creationId xmlns:a16="http://schemas.microsoft.com/office/drawing/2014/main" id="{1A60CF98-B32B-4F62-3E0A-85750DA100F6}"/>
                </a:ext>
              </a:extLst>
            </p:cNvPr>
            <p:cNvSpPr txBox="1"/>
            <p:nvPr/>
          </p:nvSpPr>
          <p:spPr>
            <a:xfrm>
              <a:off x="862361" y="284618"/>
              <a:ext cx="7618271" cy="433316"/>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en-US" sz="4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grpSp>
      <p:pic>
        <p:nvPicPr>
          <p:cNvPr id="7" name="Picture 6">
            <a:extLst>
              <a:ext uri="{FF2B5EF4-FFF2-40B4-BE49-F238E27FC236}">
                <a16:creationId xmlns:a16="http://schemas.microsoft.com/office/drawing/2014/main" id="{B432997B-25FA-8BFD-4E48-8D57173D677E}"/>
              </a:ext>
            </a:extLst>
          </p:cNvPr>
          <p:cNvPicPr>
            <a:picLocks noChangeAspect="1"/>
          </p:cNvPicPr>
          <p:nvPr/>
        </p:nvPicPr>
        <p:blipFill>
          <a:blip r:embed="rId3"/>
          <a:stretch>
            <a:fillRect/>
          </a:stretch>
        </p:blipFill>
        <p:spPr>
          <a:xfrm>
            <a:off x="1126263" y="1129664"/>
            <a:ext cx="9689783" cy="4383961"/>
          </a:xfrm>
          <a:prstGeom prst="rect">
            <a:avLst/>
          </a:prstGeom>
        </p:spPr>
      </p:pic>
    </p:spTree>
    <p:extLst>
      <p:ext uri="{BB962C8B-B14F-4D97-AF65-F5344CB8AC3E}">
        <p14:creationId xmlns:p14="http://schemas.microsoft.com/office/powerpoint/2010/main" val="377637876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down)">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7" name="Hình ảnh 6" descr="A landscape with a river and houses&#10;&#10;Description automatically generated">
            <a:extLst>
              <a:ext uri="{FF2B5EF4-FFF2-40B4-BE49-F238E27FC236}">
                <a16:creationId xmlns:a16="http://schemas.microsoft.com/office/drawing/2014/main" id="{0D8308D0-400C-1FFE-4BD5-48D314A0B066}"/>
              </a:ext>
            </a:extLst>
          </p:cNvPr>
          <p:cNvPicPr>
            <a:picLocks noGrp="1" noRot="1" noChangeAspect="1" noMove="1" noResize="1" noEditPoints="1" noAdjustHandles="1" noChangeArrowheads="1" noChangeShapeType="1" noCrop="1"/>
          </p:cNvPicPr>
          <p:nvPr/>
        </p:nvPicPr>
        <p:blipFill rotWithShape="1">
          <a:blip r:embed="rId2" cstate="print">
            <a:extLst>
              <a:ext uri="{28A0092B-C50C-407E-A947-70E740481C1C}">
                <a14:useLocalDpi xmlns:a14="http://schemas.microsoft.com/office/drawing/2010/main" val="0"/>
              </a:ext>
            </a:extLst>
          </a:blip>
          <a:srcRect t="15746"/>
          <a:stretch/>
        </p:blipFill>
        <p:spPr>
          <a:xfrm>
            <a:off x="20" y="1282"/>
            <a:ext cx="12191980" cy="6856718"/>
          </a:xfrm>
          <a:prstGeom prst="rect">
            <a:avLst/>
          </a:prstGeom>
        </p:spPr>
      </p:pic>
      <p:sp>
        <p:nvSpPr>
          <p:cNvPr id="11" name="Rectangle: Rounded Corners 10">
            <a:extLst>
              <a:ext uri="{FF2B5EF4-FFF2-40B4-BE49-F238E27FC236}">
                <a16:creationId xmlns:a16="http://schemas.microsoft.com/office/drawing/2014/main" id="{260D47B7-A23C-EDDC-9087-3C03A851A332}"/>
              </a:ext>
            </a:extLst>
          </p:cNvPr>
          <p:cNvSpPr/>
          <p:nvPr/>
        </p:nvSpPr>
        <p:spPr>
          <a:xfrm>
            <a:off x="373856" y="2082254"/>
            <a:ext cx="11444288" cy="4618583"/>
          </a:xfrm>
          <a:prstGeom prst="roundRect">
            <a:avLst>
              <a:gd name="adj" fmla="val 33100"/>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Rectangle: Rounded Corners 2">
            <a:extLst>
              <a:ext uri="{FF2B5EF4-FFF2-40B4-BE49-F238E27FC236}">
                <a16:creationId xmlns:a16="http://schemas.microsoft.com/office/drawing/2014/main" id="{5E359F07-8AF0-25E9-74A8-2204EC3011C8}"/>
              </a:ext>
            </a:extLst>
          </p:cNvPr>
          <p:cNvSpPr/>
          <p:nvPr/>
        </p:nvSpPr>
        <p:spPr>
          <a:xfrm>
            <a:off x="1159668" y="272371"/>
            <a:ext cx="9872664" cy="1735932"/>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0" name="TextBox 9">
            <a:extLst>
              <a:ext uri="{FF2B5EF4-FFF2-40B4-BE49-F238E27FC236}">
                <a16:creationId xmlns:a16="http://schemas.microsoft.com/office/drawing/2014/main" id="{C669F637-E33A-70C3-8108-04E8C7CA94B2}"/>
              </a:ext>
            </a:extLst>
          </p:cNvPr>
          <p:cNvSpPr txBox="1"/>
          <p:nvPr/>
        </p:nvSpPr>
        <p:spPr>
          <a:xfrm>
            <a:off x="1718475" y="417062"/>
            <a:ext cx="9027332" cy="144655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4400" b="0" i="0" dirty="0">
                <a:solidFill>
                  <a:srgbClr val="000000"/>
                </a:solidFill>
                <a:effectLst/>
                <a:latin typeface="Cambria" panose="02040503050406030204" pitchFamily="18" charset="0"/>
                <a:ea typeface="Cambria" panose="02040503050406030204" pitchFamily="18" charset="0"/>
              </a:rPr>
              <a:t>2. </a:t>
            </a:r>
            <a:r>
              <a:rPr lang="en-US" sz="4400" b="0" i="0" dirty="0" err="1">
                <a:solidFill>
                  <a:srgbClr val="000000"/>
                </a:solidFill>
                <a:effectLst/>
                <a:latin typeface="Cambria" panose="02040503050406030204" pitchFamily="18" charset="0"/>
                <a:ea typeface="Cambria" panose="02040503050406030204" pitchFamily="18" charset="0"/>
              </a:rPr>
              <a:t>Cách</a:t>
            </a:r>
            <a:r>
              <a:rPr lang="en-US" sz="4400" b="0" i="0" dirty="0">
                <a:solidFill>
                  <a:srgbClr val="000000"/>
                </a:solidFill>
                <a:effectLst/>
                <a:latin typeface="Cambria" panose="02040503050406030204" pitchFamily="18" charset="0"/>
                <a:ea typeface="Cambria" panose="02040503050406030204" pitchFamily="18" charset="0"/>
              </a:rPr>
              <a:t> </a:t>
            </a:r>
            <a:r>
              <a:rPr lang="en-US" sz="4400" b="0" i="0" dirty="0" err="1">
                <a:solidFill>
                  <a:srgbClr val="000000"/>
                </a:solidFill>
                <a:effectLst/>
                <a:latin typeface="Cambria" panose="02040503050406030204" pitchFamily="18" charset="0"/>
                <a:ea typeface="Cambria" panose="02040503050406030204" pitchFamily="18" charset="0"/>
              </a:rPr>
              <a:t>viết</a:t>
            </a:r>
            <a:r>
              <a:rPr lang="en-US" sz="4400" b="0" i="0" dirty="0">
                <a:solidFill>
                  <a:srgbClr val="000000"/>
                </a:solidFill>
                <a:effectLst/>
                <a:latin typeface="Cambria" panose="02040503050406030204" pitchFamily="18" charset="0"/>
                <a:ea typeface="Cambria" panose="02040503050406030204" pitchFamily="18" charset="0"/>
              </a:rPr>
              <a:t> </a:t>
            </a:r>
            <a:r>
              <a:rPr lang="en-US" sz="4400" b="0" i="0" dirty="0" err="1">
                <a:solidFill>
                  <a:srgbClr val="000000"/>
                </a:solidFill>
                <a:effectLst/>
                <a:latin typeface="Cambria" panose="02040503050406030204" pitchFamily="18" charset="0"/>
                <a:ea typeface="Cambria" panose="02040503050406030204" pitchFamily="18" charset="0"/>
              </a:rPr>
              <a:t>các</a:t>
            </a:r>
            <a:r>
              <a:rPr lang="en-US" sz="4400" b="0" i="0" dirty="0">
                <a:solidFill>
                  <a:srgbClr val="000000"/>
                </a:solidFill>
                <a:effectLst/>
                <a:latin typeface="Cambria" panose="02040503050406030204" pitchFamily="18" charset="0"/>
                <a:ea typeface="Cambria" panose="02040503050406030204" pitchFamily="18" charset="0"/>
              </a:rPr>
              <a:t> </a:t>
            </a:r>
            <a:r>
              <a:rPr lang="en-US" sz="4400" b="0" i="0" dirty="0" err="1">
                <a:solidFill>
                  <a:srgbClr val="000000"/>
                </a:solidFill>
                <a:effectLst/>
                <a:latin typeface="Cambria" panose="02040503050406030204" pitchFamily="18" charset="0"/>
                <a:ea typeface="Cambria" panose="02040503050406030204" pitchFamily="18" charset="0"/>
              </a:rPr>
              <a:t>từ</a:t>
            </a:r>
            <a:r>
              <a:rPr lang="en-US" sz="4400" b="0" i="0" dirty="0">
                <a:solidFill>
                  <a:srgbClr val="000000"/>
                </a:solidFill>
                <a:effectLst/>
                <a:latin typeface="Cambria" panose="02040503050406030204" pitchFamily="18" charset="0"/>
                <a:ea typeface="Cambria" panose="02040503050406030204" pitchFamily="18" charset="0"/>
              </a:rPr>
              <a:t> in </a:t>
            </a:r>
            <a:r>
              <a:rPr lang="en-US" sz="4400" b="0" i="0" dirty="0" err="1">
                <a:solidFill>
                  <a:srgbClr val="000000"/>
                </a:solidFill>
                <a:effectLst/>
                <a:latin typeface="Cambria" panose="02040503050406030204" pitchFamily="18" charset="0"/>
                <a:ea typeface="Cambria" panose="02040503050406030204" pitchFamily="18" charset="0"/>
              </a:rPr>
              <a:t>đậm</a:t>
            </a:r>
            <a:r>
              <a:rPr lang="en-US" sz="4400" b="0" i="0" dirty="0">
                <a:solidFill>
                  <a:srgbClr val="000000"/>
                </a:solidFill>
                <a:effectLst/>
                <a:latin typeface="Cambria" panose="02040503050406030204" pitchFamily="18" charset="0"/>
                <a:ea typeface="Cambria" panose="02040503050406030204" pitchFamily="18" charset="0"/>
              </a:rPr>
              <a:t> ở </a:t>
            </a:r>
            <a:r>
              <a:rPr lang="en-US" sz="4400" b="0" i="0" dirty="0" err="1">
                <a:solidFill>
                  <a:srgbClr val="000000"/>
                </a:solidFill>
                <a:effectLst/>
                <a:latin typeface="Cambria" panose="02040503050406030204" pitchFamily="18" charset="0"/>
                <a:ea typeface="Cambria" panose="02040503050406030204" pitchFamily="18" charset="0"/>
              </a:rPr>
              <a:t>bài</a:t>
            </a:r>
            <a:r>
              <a:rPr lang="en-US" sz="4400" b="0" i="0" dirty="0">
                <a:solidFill>
                  <a:srgbClr val="000000"/>
                </a:solidFill>
                <a:effectLst/>
                <a:latin typeface="Cambria" panose="02040503050406030204" pitchFamily="18" charset="0"/>
                <a:ea typeface="Cambria" panose="02040503050406030204" pitchFamily="18" charset="0"/>
              </a:rPr>
              <a:t> </a:t>
            </a:r>
            <a:r>
              <a:rPr lang="en-US" sz="4400" b="0" i="0" dirty="0" err="1">
                <a:solidFill>
                  <a:srgbClr val="000000"/>
                </a:solidFill>
                <a:effectLst/>
                <a:latin typeface="Cambria" panose="02040503050406030204" pitchFamily="18" charset="0"/>
                <a:ea typeface="Cambria" panose="02040503050406030204" pitchFamily="18" charset="0"/>
              </a:rPr>
              <a:t>tập</a:t>
            </a:r>
            <a:r>
              <a:rPr lang="en-US" sz="4400" b="0" i="0" dirty="0">
                <a:solidFill>
                  <a:srgbClr val="000000"/>
                </a:solidFill>
                <a:effectLst/>
                <a:latin typeface="Cambria" panose="02040503050406030204" pitchFamily="18" charset="0"/>
                <a:ea typeface="Cambria" panose="02040503050406030204" pitchFamily="18" charset="0"/>
              </a:rPr>
              <a:t> 1 </a:t>
            </a:r>
            <a:r>
              <a:rPr lang="en-US" sz="4400" b="0" i="0" dirty="0" err="1">
                <a:solidFill>
                  <a:srgbClr val="000000"/>
                </a:solidFill>
                <a:effectLst/>
                <a:latin typeface="Cambria" panose="02040503050406030204" pitchFamily="18" charset="0"/>
                <a:ea typeface="Cambria" panose="02040503050406030204" pitchFamily="18" charset="0"/>
              </a:rPr>
              <a:t>có</a:t>
            </a:r>
            <a:r>
              <a:rPr lang="en-US" sz="4400" b="0" i="0" dirty="0">
                <a:solidFill>
                  <a:srgbClr val="000000"/>
                </a:solidFill>
                <a:effectLst/>
                <a:latin typeface="Cambria" panose="02040503050406030204" pitchFamily="18" charset="0"/>
                <a:ea typeface="Cambria" panose="02040503050406030204" pitchFamily="18" charset="0"/>
              </a:rPr>
              <a:t> </a:t>
            </a:r>
            <a:r>
              <a:rPr lang="en-US" sz="4400" b="0" i="0" dirty="0" err="1">
                <a:solidFill>
                  <a:srgbClr val="000000"/>
                </a:solidFill>
                <a:effectLst/>
                <a:latin typeface="Cambria" panose="02040503050406030204" pitchFamily="18" charset="0"/>
                <a:ea typeface="Cambria" panose="02040503050406030204" pitchFamily="18" charset="0"/>
              </a:rPr>
              <a:t>tác</a:t>
            </a:r>
            <a:r>
              <a:rPr lang="en-US" sz="4400" b="0" i="0" dirty="0">
                <a:solidFill>
                  <a:srgbClr val="000000"/>
                </a:solidFill>
                <a:effectLst/>
                <a:latin typeface="Cambria" panose="02040503050406030204" pitchFamily="18" charset="0"/>
                <a:ea typeface="Cambria" panose="02040503050406030204" pitchFamily="18" charset="0"/>
              </a:rPr>
              <a:t> </a:t>
            </a:r>
            <a:r>
              <a:rPr lang="en-US" sz="4400" b="0" i="0" dirty="0" err="1">
                <a:solidFill>
                  <a:srgbClr val="000000"/>
                </a:solidFill>
                <a:effectLst/>
                <a:latin typeface="Cambria" panose="02040503050406030204" pitchFamily="18" charset="0"/>
                <a:ea typeface="Cambria" panose="02040503050406030204" pitchFamily="18" charset="0"/>
              </a:rPr>
              <a:t>dụng</a:t>
            </a:r>
            <a:r>
              <a:rPr lang="en-US" sz="4400" b="0" i="0" dirty="0">
                <a:solidFill>
                  <a:srgbClr val="000000"/>
                </a:solidFill>
                <a:effectLst/>
                <a:latin typeface="Cambria" panose="02040503050406030204" pitchFamily="18" charset="0"/>
                <a:ea typeface="Cambria" panose="02040503050406030204" pitchFamily="18" charset="0"/>
              </a:rPr>
              <a:t> </a:t>
            </a:r>
            <a:r>
              <a:rPr lang="en-US" sz="4400" b="0" i="0" dirty="0" err="1">
                <a:solidFill>
                  <a:srgbClr val="000000"/>
                </a:solidFill>
                <a:effectLst/>
                <a:latin typeface="Cambria" panose="02040503050406030204" pitchFamily="18" charset="0"/>
                <a:ea typeface="Cambria" panose="02040503050406030204" pitchFamily="18" charset="0"/>
              </a:rPr>
              <a:t>gì</a:t>
            </a:r>
            <a:r>
              <a:rPr lang="en-US" sz="4400" b="0" i="0" dirty="0">
                <a:solidFill>
                  <a:srgbClr val="000000"/>
                </a:solidFill>
                <a:effectLst/>
                <a:latin typeface="Cambria" panose="02040503050406030204" pitchFamily="18" charset="0"/>
                <a:ea typeface="Cambria" panose="02040503050406030204" pitchFamily="18" charset="0"/>
              </a:rPr>
              <a:t>?</a:t>
            </a:r>
            <a:endParaRPr kumimoji="0" lang="en-US" sz="44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endParaRPr>
          </a:p>
        </p:txBody>
      </p:sp>
      <p:sp>
        <p:nvSpPr>
          <p:cNvPr id="5" name="TextBox 4">
            <a:extLst>
              <a:ext uri="{FF2B5EF4-FFF2-40B4-BE49-F238E27FC236}">
                <a16:creationId xmlns:a16="http://schemas.microsoft.com/office/drawing/2014/main" id="{1E789ED3-1A21-1BBD-F2F2-9A63445AB25F}"/>
              </a:ext>
            </a:extLst>
          </p:cNvPr>
          <p:cNvSpPr txBox="1"/>
          <p:nvPr/>
        </p:nvSpPr>
        <p:spPr>
          <a:xfrm>
            <a:off x="1995897" y="2824817"/>
            <a:ext cx="8472488" cy="255454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vi-VN" sz="4000" dirty="0">
                <a:solidFill>
                  <a:srgbClr val="FF0000"/>
                </a:solidFill>
                <a:latin typeface="Cambria" panose="02040503050406030204" pitchFamily="18" charset="0"/>
                <a:ea typeface="Cambria" panose="02040503050406030204" pitchFamily="18" charset="0"/>
              </a:rPr>
              <a:t>Cách viết các từ in đậm ở bài tập 1 để thể hiện sự tôn trọng đặc biệt đối với đối tượng được nói đến: Bác (Chủ tịch Hồ Chí Minh), (anh) Vệ quốc quân.</a:t>
            </a:r>
            <a:endParaRPr kumimoji="0" lang="en-US" sz="4000" b="1"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endParaRPr>
          </a:p>
        </p:txBody>
      </p:sp>
      <p:pic>
        <p:nvPicPr>
          <p:cNvPr id="2" name="Picture 1">
            <a:extLst>
              <a:ext uri="{FF2B5EF4-FFF2-40B4-BE49-F238E27FC236}">
                <a16:creationId xmlns:a16="http://schemas.microsoft.com/office/drawing/2014/main" id="{912F86B2-F07E-671C-13BB-57D6D5DBF2A3}"/>
              </a:ext>
            </a:extLst>
          </p:cNvPr>
          <p:cNvPicPr>
            <a:picLocks noChangeAspect="1"/>
          </p:cNvPicPr>
          <p:nvPr/>
        </p:nvPicPr>
        <p:blipFill>
          <a:blip r:embed="rId3"/>
          <a:stretch>
            <a:fillRect/>
          </a:stretch>
        </p:blipFill>
        <p:spPr>
          <a:xfrm flipH="1">
            <a:off x="-638757" y="3492760"/>
            <a:ext cx="3166156" cy="3304810"/>
          </a:xfrm>
          <a:prstGeom prst="rect">
            <a:avLst/>
          </a:prstGeom>
        </p:spPr>
      </p:pic>
      <p:pic>
        <p:nvPicPr>
          <p:cNvPr id="4" name="Picture 3" descr="A picture containing text&#10;&#10;Description automatically generated">
            <a:extLst>
              <a:ext uri="{FF2B5EF4-FFF2-40B4-BE49-F238E27FC236}">
                <a16:creationId xmlns:a16="http://schemas.microsoft.com/office/drawing/2014/main" id="{17DE145B-7FAA-1D45-5AA0-780F9B07154B}"/>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468385" y="4158302"/>
            <a:ext cx="2039907" cy="2778280"/>
          </a:xfrm>
          <a:prstGeom prst="rect">
            <a:avLst/>
          </a:prstGeom>
        </p:spPr>
      </p:pic>
    </p:spTree>
    <p:extLst>
      <p:ext uri="{BB962C8B-B14F-4D97-AF65-F5344CB8AC3E}">
        <p14:creationId xmlns:p14="http://schemas.microsoft.com/office/powerpoint/2010/main" val="298058106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down)">
                                      <p:cBhvr>
                                        <p:cTn id="7" dur="500"/>
                                        <p:tgtEl>
                                          <p:spTgt spid="10"/>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wipe(down)">
                                      <p:cBhvr>
                                        <p:cTn id="10" dur="500"/>
                                        <p:tgtEl>
                                          <p:spTgt spid="3"/>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barn(inVertical)">
                                      <p:cBhvr>
                                        <p:cTn id="15"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0" grpId="0"/>
      <p:bldP spid="5"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A5D48B80-908E-1D32-0A62-96DFB5D36AB9}"/>
              </a:ext>
            </a:extLst>
          </p:cNvPr>
          <p:cNvPicPr>
            <a:picLocks noGrp="1" noRot="1" noChangeAspect="1" noMove="1" noResize="1" noEditPoints="1" noAdjustHandles="1" noChangeArrowheads="1" noChangeShapeType="1" noCrop="1"/>
          </p:cNvPicPr>
          <p:nvPr/>
        </p:nvPicPr>
        <p:blipFill>
          <a:blip r:embed="rId2" cstate="print">
            <a:extLst>
              <a:ext uri="{28A0092B-C50C-407E-A947-70E740481C1C}">
                <a14:useLocalDpi xmlns:a14="http://schemas.microsoft.com/office/drawing/2010/main" val="0"/>
              </a:ext>
            </a:extLst>
          </a:blip>
          <a:srcRect t="7820" b="7820"/>
          <a:stretch/>
        </p:blipFill>
        <p:spPr>
          <a:xfrm>
            <a:off x="-1504" y="1282"/>
            <a:ext cx="12191980" cy="6856718"/>
          </a:xfrm>
          <a:prstGeom prst="rect">
            <a:avLst/>
          </a:prstGeom>
        </p:spPr>
      </p:pic>
      <p:grpSp>
        <p:nvGrpSpPr>
          <p:cNvPr id="39" name="Group 38">
            <a:extLst>
              <a:ext uri="{FF2B5EF4-FFF2-40B4-BE49-F238E27FC236}">
                <a16:creationId xmlns:a16="http://schemas.microsoft.com/office/drawing/2014/main" id="{A77972EE-191F-9D0E-D803-48599B95BA30}"/>
              </a:ext>
            </a:extLst>
          </p:cNvPr>
          <p:cNvGrpSpPr/>
          <p:nvPr/>
        </p:nvGrpSpPr>
        <p:grpSpPr>
          <a:xfrm>
            <a:off x="442168" y="222068"/>
            <a:ext cx="11379718" cy="6361611"/>
            <a:chOff x="548185" y="171232"/>
            <a:chExt cx="8149857" cy="3317208"/>
          </a:xfrm>
        </p:grpSpPr>
        <p:sp>
          <p:nvSpPr>
            <p:cNvPr id="4" name="Rectangle: Rounded Corners 3">
              <a:extLst>
                <a:ext uri="{FF2B5EF4-FFF2-40B4-BE49-F238E27FC236}">
                  <a16:creationId xmlns:a16="http://schemas.microsoft.com/office/drawing/2014/main" id="{3CC09762-2B8B-E16D-2504-FDF08BC1D533}"/>
                </a:ext>
              </a:extLst>
            </p:cNvPr>
            <p:cNvSpPr/>
            <p:nvPr/>
          </p:nvSpPr>
          <p:spPr>
            <a:xfrm>
              <a:off x="548185" y="171232"/>
              <a:ext cx="8149857" cy="3317208"/>
            </a:xfrm>
            <a:prstGeom prst="roundRect">
              <a:avLst/>
            </a:prstGeom>
            <a:solidFill>
              <a:schemeClr val="bg1"/>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36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9" name="TextBox 8">
              <a:extLst>
                <a:ext uri="{FF2B5EF4-FFF2-40B4-BE49-F238E27FC236}">
                  <a16:creationId xmlns:a16="http://schemas.microsoft.com/office/drawing/2014/main" id="{1A60CF98-B32B-4F62-3E0A-85750DA100F6}"/>
                </a:ext>
              </a:extLst>
            </p:cNvPr>
            <p:cNvSpPr txBox="1"/>
            <p:nvPr/>
          </p:nvSpPr>
          <p:spPr>
            <a:xfrm>
              <a:off x="862361" y="284618"/>
              <a:ext cx="7618271" cy="433316"/>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en-US" sz="4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grpSp>
      <p:sp>
        <p:nvSpPr>
          <p:cNvPr id="5" name="TextBox 4">
            <a:extLst>
              <a:ext uri="{FF2B5EF4-FFF2-40B4-BE49-F238E27FC236}">
                <a16:creationId xmlns:a16="http://schemas.microsoft.com/office/drawing/2014/main" id="{7A913036-092A-2C2A-AF3F-7FE244211838}"/>
              </a:ext>
            </a:extLst>
          </p:cNvPr>
          <p:cNvSpPr txBox="1"/>
          <p:nvPr/>
        </p:nvSpPr>
        <p:spPr>
          <a:xfrm>
            <a:off x="653144" y="483326"/>
            <a:ext cx="11168742" cy="1077218"/>
          </a:xfrm>
          <a:prstGeom prst="rect">
            <a:avLst/>
          </a:prstGeom>
          <a:noFill/>
        </p:spPr>
        <p:txBody>
          <a:bodyPr wrap="square" rtlCol="0">
            <a:spAutoFit/>
          </a:bodyPr>
          <a:lstStyle/>
          <a:p>
            <a:pPr lvl="0" algn="ctr">
              <a:defRPr/>
            </a:pPr>
            <a:r>
              <a:rPr lang="en-US" sz="3200" b="1" dirty="0">
                <a:solidFill>
                  <a:srgbClr val="000000"/>
                </a:solidFill>
                <a:latin typeface="Cambria" panose="02040503050406030204" pitchFamily="18" charset="0"/>
                <a:ea typeface="Cambria" panose="02040503050406030204" pitchFamily="18" charset="0"/>
              </a:rPr>
              <a:t>3. </a:t>
            </a:r>
            <a:r>
              <a:rPr lang="vi-VN" sz="3200" b="1" dirty="0">
                <a:solidFill>
                  <a:srgbClr val="000000"/>
                </a:solidFill>
                <a:latin typeface="Cambria" panose="02040503050406030204" pitchFamily="18" charset="0"/>
                <a:ea typeface="Cambria" panose="02040503050406030204" pitchFamily="18" charset="0"/>
              </a:rPr>
              <a:t>Tìm danh từ chung được viết hoa trong những câu thơ, câu văn dưới đây và cho biết tác dụng của việc viết hoa đó.</a:t>
            </a:r>
            <a:endParaRPr kumimoji="0" lang="en-US" sz="32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endParaRPr>
          </a:p>
        </p:txBody>
      </p:sp>
      <p:sp>
        <p:nvSpPr>
          <p:cNvPr id="2" name="Rectangle: Rounded Corners 1">
            <a:extLst>
              <a:ext uri="{FF2B5EF4-FFF2-40B4-BE49-F238E27FC236}">
                <a16:creationId xmlns:a16="http://schemas.microsoft.com/office/drawing/2014/main" id="{A7E69592-03F5-58F2-F03F-4CA7DAB571D1}"/>
              </a:ext>
            </a:extLst>
          </p:cNvPr>
          <p:cNvSpPr/>
          <p:nvPr/>
        </p:nvSpPr>
        <p:spPr>
          <a:xfrm>
            <a:off x="1332411" y="1815738"/>
            <a:ext cx="10097589" cy="2246811"/>
          </a:xfrm>
          <a:prstGeom prst="roundRect">
            <a:avLst/>
          </a:prstGeom>
          <a:solidFill>
            <a:schemeClr val="accent6">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r>
              <a:rPr lang="vi-VN" sz="2400" b="0" i="0" dirty="0">
                <a:solidFill>
                  <a:srgbClr val="000000"/>
                </a:solidFill>
                <a:effectLst/>
                <a:latin typeface="Cambria" panose="02040503050406030204" pitchFamily="18" charset="0"/>
                <a:ea typeface="Cambria" panose="02040503050406030204" pitchFamily="18" charset="0"/>
              </a:rPr>
              <a:t>a. Khi ta lớn lên Đất Nước đã có rồi</a:t>
            </a:r>
          </a:p>
          <a:p>
            <a:pPr algn="just"/>
            <a:r>
              <a:rPr lang="vi-VN" sz="2400" b="0" i="0" dirty="0">
                <a:solidFill>
                  <a:srgbClr val="000000"/>
                </a:solidFill>
                <a:effectLst/>
                <a:latin typeface="Cambria" panose="02040503050406030204" pitchFamily="18" charset="0"/>
                <a:ea typeface="Cambria" panose="02040503050406030204" pitchFamily="18" charset="0"/>
              </a:rPr>
              <a:t>    Đất Nước có trong những cái “ngày xửa ngày xưa…” mẹ thường hay kể.</a:t>
            </a:r>
          </a:p>
          <a:p>
            <a:pPr algn="just"/>
            <a:r>
              <a:rPr lang="vi-VN" sz="2400" b="0" i="0" dirty="0">
                <a:solidFill>
                  <a:srgbClr val="000000"/>
                </a:solidFill>
                <a:effectLst/>
                <a:latin typeface="Cambria" panose="02040503050406030204" pitchFamily="18" charset="0"/>
                <a:ea typeface="Cambria" panose="02040503050406030204" pitchFamily="18" charset="0"/>
              </a:rPr>
              <a:t>    Đất Nước bắt đầu với miếng trầu bây giờ bà ăn</a:t>
            </a:r>
          </a:p>
          <a:p>
            <a:pPr algn="just"/>
            <a:r>
              <a:rPr lang="vi-VN" sz="2400" b="0" i="0" dirty="0">
                <a:solidFill>
                  <a:srgbClr val="000000"/>
                </a:solidFill>
                <a:effectLst/>
                <a:latin typeface="Cambria" panose="02040503050406030204" pitchFamily="18" charset="0"/>
                <a:ea typeface="Cambria" panose="02040503050406030204" pitchFamily="18" charset="0"/>
              </a:rPr>
              <a:t>    Đất Nước lớn lên khi dân mình biết trồng tre mà đánh giặc.</a:t>
            </a:r>
          </a:p>
          <a:p>
            <a:pPr algn="just"/>
            <a:r>
              <a:rPr lang="vi-VN" sz="2400" b="0" i="0" dirty="0">
                <a:solidFill>
                  <a:srgbClr val="000000"/>
                </a:solidFill>
                <a:effectLst/>
                <a:latin typeface="Cambria" panose="02040503050406030204" pitchFamily="18" charset="0"/>
                <a:ea typeface="Cambria" panose="02040503050406030204" pitchFamily="18" charset="0"/>
              </a:rPr>
              <a:t>                                                                                (Nguyễn Khoa Điềm)</a:t>
            </a:r>
          </a:p>
        </p:txBody>
      </p:sp>
      <p:sp>
        <p:nvSpPr>
          <p:cNvPr id="7" name="Rectangle: Rounded Corners 6">
            <a:extLst>
              <a:ext uri="{FF2B5EF4-FFF2-40B4-BE49-F238E27FC236}">
                <a16:creationId xmlns:a16="http://schemas.microsoft.com/office/drawing/2014/main" id="{2CC47CAF-D52D-E39B-52A8-65161EAF722B}"/>
              </a:ext>
            </a:extLst>
          </p:cNvPr>
          <p:cNvSpPr/>
          <p:nvPr/>
        </p:nvSpPr>
        <p:spPr>
          <a:xfrm>
            <a:off x="587829" y="4336869"/>
            <a:ext cx="5460274" cy="2325187"/>
          </a:xfrm>
          <a:prstGeom prst="roundRect">
            <a:avLst/>
          </a:prstGeom>
          <a:solidFill>
            <a:schemeClr val="accent4">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r>
              <a:rPr lang="vi-VN" sz="2400" b="0" i="0" dirty="0">
                <a:solidFill>
                  <a:srgbClr val="000000"/>
                </a:solidFill>
                <a:effectLst/>
                <a:latin typeface="Cambria" panose="02040503050406030204" pitchFamily="18" charset="0"/>
                <a:ea typeface="Cambria" panose="02040503050406030204" pitchFamily="18" charset="0"/>
              </a:rPr>
              <a:t>b.</a:t>
            </a:r>
          </a:p>
          <a:p>
            <a:pPr algn="ctr"/>
            <a:r>
              <a:rPr lang="vi-VN" sz="2400" b="0" i="0" dirty="0">
                <a:solidFill>
                  <a:srgbClr val="000000"/>
                </a:solidFill>
                <a:effectLst/>
                <a:latin typeface="Cambria" panose="02040503050406030204" pitchFamily="18" charset="0"/>
                <a:ea typeface="Cambria" panose="02040503050406030204" pitchFamily="18" charset="0"/>
              </a:rPr>
              <a:t>Vì sao trái đất nặng ân tình</a:t>
            </a:r>
          </a:p>
          <a:p>
            <a:pPr algn="ctr"/>
            <a:r>
              <a:rPr lang="vi-VN" sz="2400" b="0" i="0" dirty="0">
                <a:solidFill>
                  <a:srgbClr val="000000"/>
                </a:solidFill>
                <a:effectLst/>
                <a:latin typeface="Cambria" panose="02040503050406030204" pitchFamily="18" charset="0"/>
                <a:ea typeface="Cambria" panose="02040503050406030204" pitchFamily="18" charset="0"/>
              </a:rPr>
              <a:t>Nhắc mãi tên Người – Hồ Chí Minh</a:t>
            </a:r>
          </a:p>
          <a:p>
            <a:pPr algn="ctr"/>
            <a:r>
              <a:rPr lang="vi-VN" sz="2400" b="0" i="0" dirty="0">
                <a:solidFill>
                  <a:srgbClr val="000000"/>
                </a:solidFill>
                <a:effectLst/>
                <a:latin typeface="Cambria" panose="02040503050406030204" pitchFamily="18" charset="0"/>
                <a:ea typeface="Cambria" panose="02040503050406030204" pitchFamily="18" charset="0"/>
              </a:rPr>
              <a:t>Như một niềm tin, như dũng khí</a:t>
            </a:r>
          </a:p>
          <a:p>
            <a:pPr algn="ctr"/>
            <a:r>
              <a:rPr lang="vi-VN" sz="2400" b="0" i="0" dirty="0">
                <a:solidFill>
                  <a:srgbClr val="000000"/>
                </a:solidFill>
                <a:effectLst/>
                <a:latin typeface="Cambria" panose="02040503050406030204" pitchFamily="18" charset="0"/>
                <a:ea typeface="Cambria" panose="02040503050406030204" pitchFamily="18" charset="0"/>
              </a:rPr>
              <a:t>Như lòng nhân nghĩa, đức hi sinh</a:t>
            </a:r>
          </a:p>
          <a:p>
            <a:pPr algn="ctr"/>
            <a:r>
              <a:rPr lang="vi-VN" sz="2400" b="0" i="0" dirty="0">
                <a:solidFill>
                  <a:srgbClr val="000000"/>
                </a:solidFill>
                <a:effectLst/>
                <a:latin typeface="Cambria" panose="02040503050406030204" pitchFamily="18" charset="0"/>
                <a:ea typeface="Cambria" panose="02040503050406030204" pitchFamily="18" charset="0"/>
              </a:rPr>
              <a:t>                                           (Tố Hữu)</a:t>
            </a:r>
          </a:p>
        </p:txBody>
      </p:sp>
      <p:sp>
        <p:nvSpPr>
          <p:cNvPr id="11" name="Rectangle: Rounded Corners 10">
            <a:extLst>
              <a:ext uri="{FF2B5EF4-FFF2-40B4-BE49-F238E27FC236}">
                <a16:creationId xmlns:a16="http://schemas.microsoft.com/office/drawing/2014/main" id="{B8E82D79-C338-DF37-B41E-CCB870C0916F}"/>
              </a:ext>
            </a:extLst>
          </p:cNvPr>
          <p:cNvSpPr/>
          <p:nvPr/>
        </p:nvSpPr>
        <p:spPr>
          <a:xfrm>
            <a:off x="6622869" y="4336869"/>
            <a:ext cx="5460274" cy="2325187"/>
          </a:xfrm>
          <a:prstGeom prst="roundRect">
            <a:avLst/>
          </a:prstGeom>
          <a:solidFill>
            <a:schemeClr val="accent5">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r>
              <a:rPr lang="vi-VN" sz="2400" dirty="0">
                <a:solidFill>
                  <a:srgbClr val="002060"/>
                </a:solidFill>
                <a:latin typeface="Cambria" panose="02040503050406030204" pitchFamily="18" charset="0"/>
                <a:ea typeface="Cambria" panose="02040503050406030204" pitchFamily="18" charset="0"/>
              </a:rPr>
              <a:t>c. Sóng thần, động đất, bão lũ, hạn hán, dịch bệnh,… là những lời cảnh báo nghiêm khắc của Mẹ Thiên Nhiên đối với loài người.</a:t>
            </a:r>
          </a:p>
          <a:p>
            <a:pPr algn="r"/>
            <a:r>
              <a:rPr lang="vi-VN" sz="2400" dirty="0">
                <a:solidFill>
                  <a:srgbClr val="002060"/>
                </a:solidFill>
                <a:latin typeface="Cambria" panose="02040503050406030204" pitchFamily="18" charset="0"/>
                <a:ea typeface="Cambria" panose="02040503050406030204" pitchFamily="18" charset="0"/>
              </a:rPr>
              <a:t> (Báo </a:t>
            </a:r>
            <a:r>
              <a:rPr lang="vi-VN" sz="2400" i="1" dirty="0">
                <a:solidFill>
                  <a:srgbClr val="002060"/>
                </a:solidFill>
                <a:latin typeface="Cambria" panose="02040503050406030204" pitchFamily="18" charset="0"/>
                <a:ea typeface="Cambria" panose="02040503050406030204" pitchFamily="18" charset="0"/>
              </a:rPr>
              <a:t>Văn nghệ</a:t>
            </a:r>
            <a:r>
              <a:rPr lang="vi-VN" sz="2400" dirty="0">
                <a:solidFill>
                  <a:srgbClr val="002060"/>
                </a:solidFill>
                <a:latin typeface="Cambria" panose="02040503050406030204" pitchFamily="18" charset="0"/>
                <a:ea typeface="Cambria" panose="02040503050406030204" pitchFamily="18" charset="0"/>
              </a:rPr>
              <a:t>)</a:t>
            </a:r>
          </a:p>
        </p:txBody>
      </p:sp>
    </p:spTree>
    <p:extLst>
      <p:ext uri="{BB962C8B-B14F-4D97-AF65-F5344CB8AC3E}">
        <p14:creationId xmlns:p14="http://schemas.microsoft.com/office/powerpoint/2010/main" val="119965875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wipe(down)">
                                      <p:cBhvr>
                                        <p:cTn id="10" dur="500"/>
                                        <p:tgtEl>
                                          <p:spTgt spid="7"/>
                                        </p:tgtEl>
                                      </p:cBhvr>
                                    </p:animEffect>
                                  </p:childTnLst>
                                </p:cTn>
                              </p:par>
                              <p:par>
                                <p:cTn id="11" presetID="22" presetClass="entr" presetSubtype="4" fill="hold" grpId="0" nodeType="with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wipe(down)">
                                      <p:cBhvr>
                                        <p:cTn id="13" dur="500"/>
                                        <p:tgtEl>
                                          <p:spTgt spid="2"/>
                                        </p:tgtEl>
                                      </p:cBhvr>
                                    </p:animEffect>
                                  </p:childTnLst>
                                </p:cTn>
                              </p:par>
                              <p:par>
                                <p:cTn id="14" presetID="22" presetClass="entr" presetSubtype="4" fill="hold" grpId="0" nodeType="withEffect">
                                  <p:stCondLst>
                                    <p:cond delay="0"/>
                                  </p:stCondLst>
                                  <p:childTnLst>
                                    <p:set>
                                      <p:cBhvr>
                                        <p:cTn id="15" dur="1" fill="hold">
                                          <p:stCondLst>
                                            <p:cond delay="0"/>
                                          </p:stCondLst>
                                        </p:cTn>
                                        <p:tgtEl>
                                          <p:spTgt spid="11"/>
                                        </p:tgtEl>
                                        <p:attrNameLst>
                                          <p:attrName>style.visibility</p:attrName>
                                        </p:attrNameLst>
                                      </p:cBhvr>
                                      <p:to>
                                        <p:strVal val="visible"/>
                                      </p:to>
                                    </p:set>
                                    <p:animEffect transition="in" filter="wipe(down)">
                                      <p:cBhvr>
                                        <p:cTn id="16"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2" grpId="0" animBg="1"/>
      <p:bldP spid="7" grpId="0" animBg="1"/>
      <p:bldP spid="11"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A5D48B80-908E-1D32-0A62-96DFB5D36AB9}"/>
              </a:ext>
            </a:extLst>
          </p:cNvPr>
          <p:cNvPicPr>
            <a:picLocks noGrp="1" noRot="1" noChangeAspect="1" noMove="1" noResize="1" noEditPoints="1" noAdjustHandles="1" noChangeArrowheads="1" noChangeShapeType="1" noCrop="1"/>
          </p:cNvPicPr>
          <p:nvPr/>
        </p:nvPicPr>
        <p:blipFill>
          <a:blip r:embed="rId2" cstate="print">
            <a:extLst>
              <a:ext uri="{28A0092B-C50C-407E-A947-70E740481C1C}">
                <a14:useLocalDpi xmlns:a14="http://schemas.microsoft.com/office/drawing/2010/main" val="0"/>
              </a:ext>
            </a:extLst>
          </a:blip>
          <a:srcRect t="7820" b="7820"/>
          <a:stretch/>
        </p:blipFill>
        <p:spPr>
          <a:xfrm>
            <a:off x="-1504" y="1282"/>
            <a:ext cx="12191980" cy="6856718"/>
          </a:xfrm>
          <a:prstGeom prst="rect">
            <a:avLst/>
          </a:prstGeom>
        </p:spPr>
      </p:pic>
      <p:grpSp>
        <p:nvGrpSpPr>
          <p:cNvPr id="39" name="Group 38">
            <a:extLst>
              <a:ext uri="{FF2B5EF4-FFF2-40B4-BE49-F238E27FC236}">
                <a16:creationId xmlns:a16="http://schemas.microsoft.com/office/drawing/2014/main" id="{A77972EE-191F-9D0E-D803-48599B95BA30}"/>
              </a:ext>
            </a:extLst>
          </p:cNvPr>
          <p:cNvGrpSpPr/>
          <p:nvPr/>
        </p:nvGrpSpPr>
        <p:grpSpPr>
          <a:xfrm>
            <a:off x="442168" y="222068"/>
            <a:ext cx="11379718" cy="6361611"/>
            <a:chOff x="548185" y="171232"/>
            <a:chExt cx="8149857" cy="3317208"/>
          </a:xfrm>
        </p:grpSpPr>
        <p:sp>
          <p:nvSpPr>
            <p:cNvPr id="4" name="Rectangle: Rounded Corners 3">
              <a:extLst>
                <a:ext uri="{FF2B5EF4-FFF2-40B4-BE49-F238E27FC236}">
                  <a16:creationId xmlns:a16="http://schemas.microsoft.com/office/drawing/2014/main" id="{3CC09762-2B8B-E16D-2504-FDF08BC1D533}"/>
                </a:ext>
              </a:extLst>
            </p:cNvPr>
            <p:cNvSpPr/>
            <p:nvPr/>
          </p:nvSpPr>
          <p:spPr>
            <a:xfrm>
              <a:off x="548185" y="171232"/>
              <a:ext cx="8149857" cy="3317208"/>
            </a:xfrm>
            <a:prstGeom prst="roundRect">
              <a:avLst/>
            </a:prstGeom>
            <a:solidFill>
              <a:schemeClr val="bg1"/>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36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9" name="TextBox 8">
              <a:extLst>
                <a:ext uri="{FF2B5EF4-FFF2-40B4-BE49-F238E27FC236}">
                  <a16:creationId xmlns:a16="http://schemas.microsoft.com/office/drawing/2014/main" id="{1A60CF98-B32B-4F62-3E0A-85750DA100F6}"/>
                </a:ext>
              </a:extLst>
            </p:cNvPr>
            <p:cNvSpPr txBox="1"/>
            <p:nvPr/>
          </p:nvSpPr>
          <p:spPr>
            <a:xfrm>
              <a:off x="862361" y="284618"/>
              <a:ext cx="7618271" cy="433316"/>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en-US" sz="4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grpSp>
      <p:sp>
        <p:nvSpPr>
          <p:cNvPr id="5" name="TextBox 4">
            <a:extLst>
              <a:ext uri="{FF2B5EF4-FFF2-40B4-BE49-F238E27FC236}">
                <a16:creationId xmlns:a16="http://schemas.microsoft.com/office/drawing/2014/main" id="{7A913036-092A-2C2A-AF3F-7FE244211838}"/>
              </a:ext>
            </a:extLst>
          </p:cNvPr>
          <p:cNvSpPr txBox="1"/>
          <p:nvPr/>
        </p:nvSpPr>
        <p:spPr>
          <a:xfrm>
            <a:off x="1084217" y="483326"/>
            <a:ext cx="10424160" cy="64633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Hoàn </a:t>
            </a:r>
            <a:r>
              <a:rPr kumimoji="0" lang="en-US" sz="3600" b="1"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mn-cs"/>
              </a:rPr>
              <a:t>thành</a:t>
            </a:r>
            <a:r>
              <a:rPr kumimoji="0" lang="en-US" sz="36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 </a:t>
            </a:r>
            <a:r>
              <a:rPr kumimoji="0" lang="en-US" sz="3600" b="1"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mn-cs"/>
              </a:rPr>
              <a:t>phiếu</a:t>
            </a:r>
            <a:r>
              <a:rPr kumimoji="0" lang="en-US" sz="36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 </a:t>
            </a:r>
            <a:r>
              <a:rPr kumimoji="0" lang="en-US" sz="3600" b="1"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mn-cs"/>
              </a:rPr>
              <a:t>bài</a:t>
            </a:r>
            <a:r>
              <a:rPr kumimoji="0" lang="en-US" sz="36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 </a:t>
            </a:r>
            <a:r>
              <a:rPr kumimoji="0" lang="en-US" sz="3600" b="1"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mn-cs"/>
              </a:rPr>
              <a:t>tập</a:t>
            </a:r>
            <a:endParaRPr kumimoji="0" lang="en-US" sz="36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endParaRPr>
          </a:p>
        </p:txBody>
      </p:sp>
      <p:pic>
        <p:nvPicPr>
          <p:cNvPr id="6" name="Picture 5">
            <a:extLst>
              <a:ext uri="{FF2B5EF4-FFF2-40B4-BE49-F238E27FC236}">
                <a16:creationId xmlns:a16="http://schemas.microsoft.com/office/drawing/2014/main" id="{8CB0630E-1F9B-F034-0B54-856E0D090A03}"/>
              </a:ext>
            </a:extLst>
          </p:cNvPr>
          <p:cNvPicPr>
            <a:picLocks noChangeAspect="1"/>
          </p:cNvPicPr>
          <p:nvPr/>
        </p:nvPicPr>
        <p:blipFill>
          <a:blip r:embed="rId3"/>
          <a:stretch>
            <a:fillRect/>
          </a:stretch>
        </p:blipFill>
        <p:spPr>
          <a:xfrm>
            <a:off x="1642518" y="1271178"/>
            <a:ext cx="8742454" cy="5150865"/>
          </a:xfrm>
          <a:prstGeom prst="rect">
            <a:avLst/>
          </a:prstGeom>
        </p:spPr>
      </p:pic>
    </p:spTree>
    <p:extLst>
      <p:ext uri="{BB962C8B-B14F-4D97-AF65-F5344CB8AC3E}">
        <p14:creationId xmlns:p14="http://schemas.microsoft.com/office/powerpoint/2010/main" val="225306521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par>
                                <p:cTn id="8" presetID="22" presetClass="entr" presetSubtype="4" fill="hold"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wipe(down)">
                                      <p:cBhvr>
                                        <p:cTn id="10"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7" name="Hình ảnh 6" descr="A landscape with a river and houses&#10;&#10;Description automatically generated">
            <a:extLst>
              <a:ext uri="{FF2B5EF4-FFF2-40B4-BE49-F238E27FC236}">
                <a16:creationId xmlns:a16="http://schemas.microsoft.com/office/drawing/2014/main" id="{0D8308D0-400C-1FFE-4BD5-48D314A0B066}"/>
              </a:ext>
            </a:extLst>
          </p:cNvPr>
          <p:cNvPicPr>
            <a:picLocks noGrp="1" noRot="1" noChangeAspect="1" noMove="1" noResize="1" noEditPoints="1" noAdjustHandles="1" noChangeArrowheads="1" noChangeShapeType="1" noCrop="1"/>
          </p:cNvPicPr>
          <p:nvPr/>
        </p:nvPicPr>
        <p:blipFill rotWithShape="1">
          <a:blip r:embed="rId3" cstate="print">
            <a:extLst>
              <a:ext uri="{28A0092B-C50C-407E-A947-70E740481C1C}">
                <a14:useLocalDpi xmlns:a14="http://schemas.microsoft.com/office/drawing/2010/main" val="0"/>
              </a:ext>
            </a:extLst>
          </a:blip>
          <a:srcRect t="15746"/>
          <a:stretch/>
        </p:blipFill>
        <p:spPr>
          <a:xfrm>
            <a:off x="20" y="1282"/>
            <a:ext cx="12191980" cy="6856718"/>
          </a:xfrm>
          <a:prstGeom prst="rect">
            <a:avLst/>
          </a:prstGeom>
        </p:spPr>
      </p:pic>
      <p:sp>
        <p:nvSpPr>
          <p:cNvPr id="11" name="Rectangle: Rounded Corners 10">
            <a:extLst>
              <a:ext uri="{FF2B5EF4-FFF2-40B4-BE49-F238E27FC236}">
                <a16:creationId xmlns:a16="http://schemas.microsoft.com/office/drawing/2014/main" id="{260D47B7-A23C-EDDC-9087-3C03A851A332}"/>
              </a:ext>
            </a:extLst>
          </p:cNvPr>
          <p:cNvSpPr/>
          <p:nvPr/>
        </p:nvSpPr>
        <p:spPr>
          <a:xfrm>
            <a:off x="373856" y="2082254"/>
            <a:ext cx="11444288" cy="4618583"/>
          </a:xfrm>
          <a:prstGeom prst="roundRect">
            <a:avLst>
              <a:gd name="adj" fmla="val 33100"/>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Rectangle: Rounded Corners 2">
            <a:extLst>
              <a:ext uri="{FF2B5EF4-FFF2-40B4-BE49-F238E27FC236}">
                <a16:creationId xmlns:a16="http://schemas.microsoft.com/office/drawing/2014/main" id="{5E359F07-8AF0-25E9-74A8-2204EC3011C8}"/>
              </a:ext>
            </a:extLst>
          </p:cNvPr>
          <p:cNvSpPr/>
          <p:nvPr/>
        </p:nvSpPr>
        <p:spPr>
          <a:xfrm>
            <a:off x="1159668" y="272371"/>
            <a:ext cx="9872664" cy="1735932"/>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0" name="TextBox 9">
            <a:extLst>
              <a:ext uri="{FF2B5EF4-FFF2-40B4-BE49-F238E27FC236}">
                <a16:creationId xmlns:a16="http://schemas.microsoft.com/office/drawing/2014/main" id="{C669F637-E33A-70C3-8108-04E8C7CA94B2}"/>
              </a:ext>
            </a:extLst>
          </p:cNvPr>
          <p:cNvSpPr txBox="1"/>
          <p:nvPr/>
        </p:nvSpPr>
        <p:spPr>
          <a:xfrm>
            <a:off x="1384663" y="494677"/>
            <a:ext cx="9366067" cy="1200329"/>
          </a:xfrm>
          <a:prstGeom prst="rect">
            <a:avLst/>
          </a:prstGeom>
          <a:noFill/>
        </p:spPr>
        <p:txBody>
          <a:bodyPr wrap="square" rtlCol="0">
            <a:spAutoFit/>
          </a:bodyPr>
          <a:lstStyle/>
          <a:p>
            <a:pPr lvl="0" algn="ctr">
              <a:defRPr/>
            </a:pPr>
            <a:r>
              <a:rPr lang="en-US" sz="3600" dirty="0">
                <a:solidFill>
                  <a:srgbClr val="000000"/>
                </a:solidFill>
                <a:latin typeface="Cambria" panose="02040503050406030204" pitchFamily="18" charset="0"/>
                <a:ea typeface="Cambria" panose="02040503050406030204" pitchFamily="18" charset="0"/>
              </a:rPr>
              <a:t>4. </a:t>
            </a:r>
            <a:r>
              <a:rPr lang="vi-VN" sz="3600" dirty="0">
                <a:solidFill>
                  <a:srgbClr val="000000"/>
                </a:solidFill>
                <a:latin typeface="Cambria" panose="02040503050406030204" pitchFamily="18" charset="0"/>
                <a:ea typeface="Cambria" panose="02040503050406030204" pitchFamily="18" charset="0"/>
              </a:rPr>
              <a:t>Viết 2 – 3 câu trong đó có danh từ chung được viết hoa thể hiện sự tôn trọng đặc biệt.</a:t>
            </a:r>
            <a:endParaRPr kumimoji="0" lang="en-US" sz="36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endParaRPr>
          </a:p>
        </p:txBody>
      </p:sp>
      <p:sp>
        <p:nvSpPr>
          <p:cNvPr id="5" name="TextBox 4">
            <a:extLst>
              <a:ext uri="{FF2B5EF4-FFF2-40B4-BE49-F238E27FC236}">
                <a16:creationId xmlns:a16="http://schemas.microsoft.com/office/drawing/2014/main" id="{1E789ED3-1A21-1BBD-F2F2-9A63445AB25F}"/>
              </a:ext>
            </a:extLst>
          </p:cNvPr>
          <p:cNvSpPr txBox="1"/>
          <p:nvPr/>
        </p:nvSpPr>
        <p:spPr>
          <a:xfrm>
            <a:off x="1995897" y="2824817"/>
            <a:ext cx="9198972" cy="3046988"/>
          </a:xfrm>
          <a:prstGeom prst="rect">
            <a:avLst/>
          </a:prstGeom>
          <a:noFill/>
        </p:spPr>
        <p:txBody>
          <a:bodyPr wrap="square" rtlCol="0">
            <a:spAutoFit/>
          </a:bodyPr>
          <a:lstStyle/>
          <a:p>
            <a:pPr lvl="0" algn="ctr">
              <a:defRPr/>
            </a:pPr>
            <a:r>
              <a:rPr lang="en-US" sz="3200" dirty="0" err="1">
                <a:solidFill>
                  <a:srgbClr val="FF0000"/>
                </a:solidFill>
                <a:latin typeface="Cambria" panose="02040503050406030204" pitchFamily="18" charset="0"/>
                <a:ea typeface="Cambria" panose="02040503050406030204" pitchFamily="18" charset="0"/>
              </a:rPr>
              <a:t>Ví</a:t>
            </a:r>
            <a:r>
              <a:rPr lang="en-US" sz="3200" dirty="0">
                <a:solidFill>
                  <a:srgbClr val="FF0000"/>
                </a:solidFill>
                <a:latin typeface="Cambria" panose="02040503050406030204" pitchFamily="18" charset="0"/>
                <a:ea typeface="Cambria" panose="02040503050406030204" pitchFamily="18" charset="0"/>
              </a:rPr>
              <a:t> </a:t>
            </a:r>
            <a:r>
              <a:rPr lang="en-US" sz="3200" dirty="0" err="1">
                <a:solidFill>
                  <a:srgbClr val="FF0000"/>
                </a:solidFill>
                <a:latin typeface="Cambria" panose="02040503050406030204" pitchFamily="18" charset="0"/>
                <a:ea typeface="Cambria" panose="02040503050406030204" pitchFamily="18" charset="0"/>
              </a:rPr>
              <a:t>dụ</a:t>
            </a:r>
            <a:r>
              <a:rPr lang="en-US" sz="3200" dirty="0">
                <a:solidFill>
                  <a:srgbClr val="FF0000"/>
                </a:solidFill>
                <a:latin typeface="Cambria" panose="02040503050406030204" pitchFamily="18" charset="0"/>
                <a:ea typeface="Cambria" panose="02040503050406030204" pitchFamily="18" charset="0"/>
              </a:rPr>
              <a:t>: </a:t>
            </a:r>
            <a:r>
              <a:rPr lang="vi-VN" sz="3200" dirty="0">
                <a:solidFill>
                  <a:srgbClr val="FF0000"/>
                </a:solidFill>
                <a:latin typeface="Cambria" panose="02040503050406030204" pitchFamily="18" charset="0"/>
                <a:ea typeface="Cambria" panose="02040503050406030204" pitchFamily="18" charset="0"/>
              </a:rPr>
              <a:t>Chủ tịch Hồ Chí Minh luôn dành muôn vàn tình thương yêu cho các cháu thiếu niên, nhi đồng. Nhân dịp tết Trung thu hoặc dịp khai giảng,... Bác đã viết thư cho các cháu để căn dặn rất ân cần, trìu mến. Người đã đặt niềm tin yêu của mình vào những chủ nhân tương lai của đất nước.</a:t>
            </a:r>
          </a:p>
        </p:txBody>
      </p:sp>
      <p:pic>
        <p:nvPicPr>
          <p:cNvPr id="2" name="Picture 1">
            <a:extLst>
              <a:ext uri="{FF2B5EF4-FFF2-40B4-BE49-F238E27FC236}">
                <a16:creationId xmlns:a16="http://schemas.microsoft.com/office/drawing/2014/main" id="{912F86B2-F07E-671C-13BB-57D6D5DBF2A3}"/>
              </a:ext>
            </a:extLst>
          </p:cNvPr>
          <p:cNvPicPr>
            <a:picLocks noChangeAspect="1"/>
          </p:cNvPicPr>
          <p:nvPr/>
        </p:nvPicPr>
        <p:blipFill>
          <a:blip r:embed="rId4"/>
          <a:stretch>
            <a:fillRect/>
          </a:stretch>
        </p:blipFill>
        <p:spPr>
          <a:xfrm flipH="1">
            <a:off x="-638757" y="3492760"/>
            <a:ext cx="3166156" cy="3304810"/>
          </a:xfrm>
          <a:prstGeom prst="rect">
            <a:avLst/>
          </a:prstGeom>
        </p:spPr>
      </p:pic>
    </p:spTree>
    <p:extLst>
      <p:ext uri="{BB962C8B-B14F-4D97-AF65-F5344CB8AC3E}">
        <p14:creationId xmlns:p14="http://schemas.microsoft.com/office/powerpoint/2010/main" val="225861109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down)">
                                      <p:cBhvr>
                                        <p:cTn id="7" dur="500"/>
                                        <p:tgtEl>
                                          <p:spTgt spid="10"/>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wipe(down)">
                                      <p:cBhvr>
                                        <p:cTn id="10" dur="500"/>
                                        <p:tgtEl>
                                          <p:spTgt spid="3"/>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barn(inVertical)">
                                      <p:cBhvr>
                                        <p:cTn id="15"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0" grpId="0"/>
      <p:bldP spid="5"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9Slide.vn</Template>
  <TotalTime>1222</TotalTime>
  <Words>333</Words>
  <Application>Microsoft Office PowerPoint</Application>
  <PresentationFormat>Widescreen</PresentationFormat>
  <Paragraphs>31</Paragraphs>
  <Slides>7</Slides>
  <Notes>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7</vt:i4>
      </vt:variant>
    </vt:vector>
  </HeadingPairs>
  <TitlesOfParts>
    <vt:vector size="12" baseType="lpstr">
      <vt:lpstr>Arial</vt:lpstr>
      <vt:lpstr>Calibri</vt:lpstr>
      <vt:lpstr>Calibri Light</vt:lpstr>
      <vt:lpstr>Cambria</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thao</dc:creator>
  <cp:lastModifiedBy>Techsi.vn</cp:lastModifiedBy>
  <cp:revision>17</cp:revision>
  <dcterms:created xsi:type="dcterms:W3CDTF">2023-07-25T08:01:24Z</dcterms:created>
  <dcterms:modified xsi:type="dcterms:W3CDTF">2026-04-20T02:19:36Z</dcterms:modified>
</cp:coreProperties>
</file>