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 id="2147483783" r:id="rId2"/>
  </p:sldMasterIdLst>
  <p:notesMasterIdLst>
    <p:notesMasterId r:id="rId6"/>
  </p:notesMasterIdLst>
  <p:sldIdLst>
    <p:sldId id="301" r:id="rId3"/>
    <p:sldId id="325" r:id="rId4"/>
    <p:sldId id="396" r:id="rId5"/>
  </p:sldIdLst>
  <p:sldSz cx="12192000" cy="6858000"/>
  <p:notesSz cx="6858000" cy="9144000"/>
  <p:custDataLst>
    <p:tags r:id="rId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85" autoAdjust="0"/>
  </p:normalViewPr>
  <p:slideViewPr>
    <p:cSldViewPr snapToGrid="0">
      <p:cViewPr varScale="1">
        <p:scale>
          <a:sx n="68" d="100"/>
          <a:sy n="68" d="100"/>
        </p:scale>
        <p:origin x="12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tags" Target="tags/tag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CBB5C-AA8B-40AD-B9E2-E63AE833DD8F}" type="datetimeFigureOut">
              <a:rPr lang="en-US" smtClean="0"/>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1886D-8B9F-4491-9433-A4E420C3CAF7}" type="slidenum">
              <a:rPr lang="en-US" smtClean="0"/>
              <a:t>‹#›</a:t>
            </a:fld>
            <a:endParaRPr lang="en-US"/>
          </a:p>
        </p:txBody>
      </p:sp>
    </p:spTree>
    <p:extLst>
      <p:ext uri="{BB962C8B-B14F-4D97-AF65-F5344CB8AC3E}">
        <p14:creationId xmlns:p14="http://schemas.microsoft.com/office/powerpoint/2010/main" val="315605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62213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7057304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4/20/2026</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51048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31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145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4/20/2026</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03603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4/20/2026</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327738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4/20/2026</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141331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4/20/2026</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1535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4/20/2026</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0941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2335145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8584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5309330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2099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4/20/2026</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91660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4/20/2026</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25033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4/20/2026</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337514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4/20/2026</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874435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92D7AC8F-31E0-612E-A2EB-F285BD7E7AE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35794852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7" r:id="rId3"/>
    <p:sldLayoutId id="2147483758" r:id="rId4"/>
    <p:sldLayoutId id="214748375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662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openxmlformats.org/officeDocument/2006/relationships/image" Target="../media/image106.svg"/><Relationship Id="rId26" Type="http://schemas.openxmlformats.org/officeDocument/2006/relationships/image" Target="../media/image113.svg"/><Relationship Id="rId3" Type="http://schemas.openxmlformats.org/officeDocument/2006/relationships/image" Target="../media/image13.png"/><Relationship Id="rId21" Type="http://schemas.openxmlformats.org/officeDocument/2006/relationships/image" Target="../media/image23.png"/><Relationship Id="rId7" Type="http://schemas.openxmlformats.org/officeDocument/2006/relationships/image" Target="../media/image95.svg"/><Relationship Id="rId12" Type="http://schemas.openxmlformats.org/officeDocument/2006/relationships/image" Target="../media/image18.png"/><Relationship Id="rId17" Type="http://schemas.openxmlformats.org/officeDocument/2006/relationships/image" Target="../media/image21.png"/><Relationship Id="rId25"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image" Target="../media/image104.svg"/><Relationship Id="rId20" Type="http://schemas.openxmlformats.org/officeDocument/2006/relationships/image" Target="../media/image108.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99.svg"/><Relationship Id="rId24" Type="http://schemas.openxmlformats.org/officeDocument/2006/relationships/image" Target="../media/image26.png"/><Relationship Id="rId5" Type="http://schemas.openxmlformats.org/officeDocument/2006/relationships/image" Target="../media/image93.svg"/><Relationship Id="rId15" Type="http://schemas.openxmlformats.org/officeDocument/2006/relationships/image" Target="../media/image20.png"/><Relationship Id="rId23" Type="http://schemas.openxmlformats.org/officeDocument/2006/relationships/image" Target="../media/image25.png"/><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97.svg"/><Relationship Id="rId14" Type="http://schemas.openxmlformats.org/officeDocument/2006/relationships/image" Target="../media/image102.svg"/><Relationship Id="rId22"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openxmlformats.org/officeDocument/2006/relationships/image" Target="../media/image106.svg"/><Relationship Id="rId3" Type="http://schemas.openxmlformats.org/officeDocument/2006/relationships/image" Target="../media/image13.png"/><Relationship Id="rId21" Type="http://schemas.openxmlformats.org/officeDocument/2006/relationships/image" Target="../media/image23.png"/><Relationship Id="rId7" Type="http://schemas.openxmlformats.org/officeDocument/2006/relationships/image" Target="../media/image95.svg"/><Relationship Id="rId12" Type="http://schemas.openxmlformats.org/officeDocument/2006/relationships/image" Target="../media/image18.png"/><Relationship Id="rId17" Type="http://schemas.openxmlformats.org/officeDocument/2006/relationships/image" Target="../media/image21.png"/><Relationship Id="rId25" Type="http://schemas.openxmlformats.org/officeDocument/2006/relationships/image" Target="../media/image115.svg"/><Relationship Id="rId2" Type="http://schemas.openxmlformats.org/officeDocument/2006/relationships/audio" Target="../media/audio1.wav"/><Relationship Id="rId16" Type="http://schemas.openxmlformats.org/officeDocument/2006/relationships/image" Target="../media/image104.svg"/><Relationship Id="rId20" Type="http://schemas.openxmlformats.org/officeDocument/2006/relationships/image" Target="../media/image108.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99.svg"/><Relationship Id="rId24" Type="http://schemas.openxmlformats.org/officeDocument/2006/relationships/image" Target="../media/image28.png"/><Relationship Id="rId5" Type="http://schemas.openxmlformats.org/officeDocument/2006/relationships/image" Target="../media/image93.svg"/><Relationship Id="rId15" Type="http://schemas.openxmlformats.org/officeDocument/2006/relationships/image" Target="../media/image20.png"/><Relationship Id="rId23" Type="http://schemas.openxmlformats.org/officeDocument/2006/relationships/image" Target="../media/image25.png"/><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97.svg"/><Relationship Id="rId14" Type="http://schemas.openxmlformats.org/officeDocument/2006/relationships/image" Target="../media/image102.svg"/><Relationship Id="rId2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ransparent Haunted House Clipart - Transparent Background House Clipart,  HD Png Download , Transparent Png Image - PNGite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76" l="2442" r="96163">
                        <a14:foregroundMark x1="23837" y1="45347" x2="18721" y2="63434"/>
                        <a14:foregroundMark x1="25581" y1="80472" x2="35581" y2="89515"/>
                        <a14:foregroundMark x1="54535" y1="52031" x2="55930" y2="74312"/>
                        <a14:foregroundMark x1="45581" y1="81127" x2="69651" y2="76278"/>
                        <a14:foregroundMark x1="55581" y1="72739" x2="68837" y2="69856"/>
                        <a14:foregroundMark x1="74186" y1="50459" x2="64767" y2="66317"/>
                        <a14:foregroundMark x1="44419" y1="50459" x2="45349" y2="63041"/>
                        <a14:foregroundMark x1="23605" y1="48493" x2="36512" y2="47575"/>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1481" y="1778922"/>
            <a:ext cx="6043903" cy="53622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3014" y1="44882" x2="16116" y2="51605"/>
                        <a14:backgroundMark x1="43030" y1="69291" x2="64666" y2="67232"/>
                        <a14:backgroundMark x1="83723" y1="46517" x2="85697" y2="62992"/>
                        <a14:backgroundMark x1="82595" y1="71835" x2="88235" y2="79830"/>
                        <a14:backgroundMark x1="80902" y1="41490" x2="83441" y2="53301"/>
                      </a14:backgroundRemoval>
                    </a14:imgEffect>
                  </a14:imgLayer>
                </a14:imgProps>
              </a:ext>
              <a:ext uri="{28A0092B-C50C-407E-A947-70E740481C1C}">
                <a14:useLocalDpi xmlns:a14="http://schemas.microsoft.com/office/drawing/2010/main" val="0"/>
              </a:ext>
            </a:extLst>
          </a:blip>
          <a:stretch>
            <a:fillRect/>
          </a:stretch>
        </p:blipFill>
        <p:spPr>
          <a:xfrm>
            <a:off x="3105042" y="3931920"/>
            <a:ext cx="4824619" cy="3209210"/>
          </a:xfrm>
          <a:prstGeom prst="rect">
            <a:avLst/>
          </a:prstGeom>
        </p:spPr>
      </p:pic>
      <p:pic>
        <p:nvPicPr>
          <p:cNvPr id="13" name="图片 9">
            <a:extLst>
              <a:ext uri="{FF2B5EF4-FFF2-40B4-BE49-F238E27FC236}">
                <a16:creationId xmlns:a16="http://schemas.microsoft.com/office/drawing/2014/main" id="{A7BB1EC3-F73B-4C93-9D57-711440893F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659465"/>
            <a:ext cx="3481665" cy="348166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023" y="-101247"/>
            <a:ext cx="1542167" cy="1542167"/>
          </a:xfrm>
          <a:prstGeom prst="rect">
            <a:avLst/>
          </a:prstGeom>
        </p:spPr>
      </p:pic>
      <p:pic>
        <p:nvPicPr>
          <p:cNvPr id="3" name="Picture 2">
            <a:extLst>
              <a:ext uri="{FF2B5EF4-FFF2-40B4-BE49-F238E27FC236}">
                <a16:creationId xmlns:a16="http://schemas.microsoft.com/office/drawing/2014/main" id="{CD0E1999-FD27-E110-357E-9EAE7FE0D226}"/>
              </a:ext>
            </a:extLst>
          </p:cNvPr>
          <p:cNvPicPr>
            <a:picLocks noChangeAspect="1"/>
          </p:cNvPicPr>
          <p:nvPr/>
        </p:nvPicPr>
        <p:blipFill>
          <a:blip r:embed="rId9"/>
          <a:stretch>
            <a:fillRect/>
          </a:stretch>
        </p:blipFill>
        <p:spPr>
          <a:xfrm>
            <a:off x="1273192" y="207206"/>
            <a:ext cx="2536156" cy="1322947"/>
          </a:xfrm>
          <a:prstGeom prst="rect">
            <a:avLst/>
          </a:prstGeom>
        </p:spPr>
      </p:pic>
      <p:pic>
        <p:nvPicPr>
          <p:cNvPr id="6" name="Picture 5">
            <a:extLst>
              <a:ext uri="{FF2B5EF4-FFF2-40B4-BE49-F238E27FC236}">
                <a16:creationId xmlns:a16="http://schemas.microsoft.com/office/drawing/2014/main" id="{992F9366-8818-F780-F5CD-2F74D44CED6A}"/>
              </a:ext>
            </a:extLst>
          </p:cNvPr>
          <p:cNvPicPr>
            <a:picLocks noChangeAspect="1"/>
          </p:cNvPicPr>
          <p:nvPr/>
        </p:nvPicPr>
        <p:blipFill>
          <a:blip r:embed="rId10"/>
          <a:stretch>
            <a:fillRect/>
          </a:stretch>
        </p:blipFill>
        <p:spPr>
          <a:xfrm>
            <a:off x="2729190" y="1201553"/>
            <a:ext cx="8395862" cy="3450457"/>
          </a:xfrm>
          <a:prstGeom prst="rect">
            <a:avLst/>
          </a:prstGeom>
        </p:spPr>
      </p:pic>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79FFFF"/>
            </a:gs>
          </a:gsLst>
          <a:lin ang="81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50EEF2-262F-491A-BA9B-7EA8860AAB82}"/>
              </a:ext>
            </a:extLst>
          </p:cNvPr>
          <p:cNvGrpSpPr/>
          <p:nvPr/>
        </p:nvGrpSpPr>
        <p:grpSpPr>
          <a:xfrm>
            <a:off x="-2744008" y="-604920"/>
            <a:ext cx="15311753" cy="7462920"/>
            <a:chOff x="-2820208" y="-958997"/>
            <a:chExt cx="15311753" cy="7462920"/>
          </a:xfrm>
        </p:grpSpPr>
        <p:pic>
          <p:nvPicPr>
            <p:cNvPr id="11" name="Picture 15">
              <a:extLst>
                <a:ext uri="{FF2B5EF4-FFF2-40B4-BE49-F238E27FC236}">
                  <a16:creationId xmlns:a16="http://schemas.microsoft.com/office/drawing/2014/main" id="{A653465E-9C83-42FA-B5E2-017217758FD4}"/>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12" name="Picture 15">
              <a:extLst>
                <a:ext uri="{FF2B5EF4-FFF2-40B4-BE49-F238E27FC236}">
                  <a16:creationId xmlns:a16="http://schemas.microsoft.com/office/drawing/2014/main" id="{C0122174-A253-43EC-81BD-223CEE871FF7}"/>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13" name="Freeform 3">
              <a:extLst>
                <a:ext uri="{FF2B5EF4-FFF2-40B4-BE49-F238E27FC236}">
                  <a16:creationId xmlns:a16="http://schemas.microsoft.com/office/drawing/2014/main" id="{73212463-416A-4D3A-86F6-A92F9BC5E783}"/>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a:extLst>
                <a:ext uri="{FF2B5EF4-FFF2-40B4-BE49-F238E27FC236}">
                  <a16:creationId xmlns:a16="http://schemas.microsoft.com/office/drawing/2014/main" id="{190A3BCF-1A89-41B3-A596-06A3FBF09AD0}"/>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3">
              <a:extLst>
                <a:ext uri="{FF2B5EF4-FFF2-40B4-BE49-F238E27FC236}">
                  <a16:creationId xmlns:a16="http://schemas.microsoft.com/office/drawing/2014/main" id="{571F7C43-D787-4ADE-9B78-C9815E4913CA}"/>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
              <a:extLst>
                <a:ext uri="{FF2B5EF4-FFF2-40B4-BE49-F238E27FC236}">
                  <a16:creationId xmlns:a16="http://schemas.microsoft.com/office/drawing/2014/main" id="{01171028-CDDF-41AE-966E-278C1158DA5F}"/>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7">
              <a:extLst>
                <a:ext uri="{FF2B5EF4-FFF2-40B4-BE49-F238E27FC236}">
                  <a16:creationId xmlns:a16="http://schemas.microsoft.com/office/drawing/2014/main" id="{2EED2774-546B-4FD6-8A88-284D24EE35BB}"/>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3">
              <a:extLst>
                <a:ext uri="{FF2B5EF4-FFF2-40B4-BE49-F238E27FC236}">
                  <a16:creationId xmlns:a16="http://schemas.microsoft.com/office/drawing/2014/main" id="{29697263-5309-4392-B4FF-62D8A8DDA1E3}"/>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4">
              <a:extLst>
                <a:ext uri="{FF2B5EF4-FFF2-40B4-BE49-F238E27FC236}">
                  <a16:creationId xmlns:a16="http://schemas.microsoft.com/office/drawing/2014/main" id="{D2EF650B-2EF1-43DF-82F3-219D3C3A2CD2}"/>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id="{B4CD92D0-8199-4D42-9F9D-C4A7E7BA6AA0}"/>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11">
              <a:extLst>
                <a:ext uri="{FF2B5EF4-FFF2-40B4-BE49-F238E27FC236}">
                  <a16:creationId xmlns:a16="http://schemas.microsoft.com/office/drawing/2014/main" id="{B3F557D8-CEEE-4312-A323-6D73F2790E3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3018" y="33885"/>
              <a:ext cx="1496731" cy="1547372"/>
            </a:xfrm>
            <a:prstGeom prst="rect">
              <a:avLst/>
            </a:prstGeom>
          </p:spPr>
        </p:pic>
        <p:pic>
          <p:nvPicPr>
            <p:cNvPr id="25" name="Picture 12">
              <a:extLst>
                <a:ext uri="{FF2B5EF4-FFF2-40B4-BE49-F238E27FC236}">
                  <a16:creationId xmlns:a16="http://schemas.microsoft.com/office/drawing/2014/main" id="{829F6CD0-827A-4B90-B079-5993186CD62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518816" y="512097"/>
              <a:ext cx="2458121" cy="1859233"/>
            </a:xfrm>
            <a:prstGeom prst="rect">
              <a:avLst/>
            </a:prstGeom>
          </p:spPr>
        </p:pic>
        <p:pic>
          <p:nvPicPr>
            <p:cNvPr id="26" name="Picture 14">
              <a:extLst>
                <a:ext uri="{FF2B5EF4-FFF2-40B4-BE49-F238E27FC236}">
                  <a16:creationId xmlns:a16="http://schemas.microsoft.com/office/drawing/2014/main" id="{B87467F0-18F8-44A9-B423-7C4514141F39}"/>
                </a:ext>
              </a:extLst>
            </p:cNvPr>
            <p:cNvPicPr>
              <a:picLocks noChangeAspect="1"/>
            </p:cNvPicPr>
            <p:nvPr/>
          </p:nvPicPr>
          <p:blipFill>
            <a:blip r:embed="rId21"/>
            <a:srcRect/>
            <a:stretch>
              <a:fillRect/>
            </a:stretch>
          </p:blipFill>
          <p:spPr>
            <a:xfrm>
              <a:off x="10270667" y="1294111"/>
              <a:ext cx="2220878" cy="1127096"/>
            </a:xfrm>
            <a:prstGeom prst="rect">
              <a:avLst/>
            </a:prstGeom>
          </p:spPr>
        </p:pic>
        <p:pic>
          <p:nvPicPr>
            <p:cNvPr id="27" name="Picture 15">
              <a:extLst>
                <a:ext uri="{FF2B5EF4-FFF2-40B4-BE49-F238E27FC236}">
                  <a16:creationId xmlns:a16="http://schemas.microsoft.com/office/drawing/2014/main" id="{E9F1EF4F-AE38-4D04-926E-10A8A146AC2F}"/>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925830" y="2695708"/>
            <a:ext cx="10024110" cy="3762242"/>
          </a:xfrm>
          <a:prstGeom prst="roundRect">
            <a:avLst/>
          </a:prstGeom>
          <a:solidFill>
            <a:srgbClr val="AFFFFF"/>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i="1">
                <a:solidFill>
                  <a:prstClr val="black"/>
                </a:solidFill>
                <a:latin typeface="Calibri" panose="020F0502020204030204"/>
              </a:rPr>
              <a:t>Những ngôi nhà đang xây hiện ra thật mộng mơ, dễ thương. Những ngôi nhà được xây nên chính là những hi vọng về sự trở mình, lớn lên của đất nước, quê hương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Freeform 27">
            <a:extLst>
              <a:ext uri="{FF2B5EF4-FFF2-40B4-BE49-F238E27FC236}">
                <a16:creationId xmlns:a16="http://schemas.microsoft.com/office/drawing/2014/main" id="{AAD86B76-5D40-45E6-9085-D7DE711018C6}"/>
              </a:ext>
            </a:extLst>
          </p:cNvPr>
          <p:cNvSpPr/>
          <p:nvPr/>
        </p:nvSpPr>
        <p:spPr>
          <a:xfrm>
            <a:off x="5642195" y="1511157"/>
            <a:ext cx="4649533" cy="1342553"/>
          </a:xfrm>
          <a:custGeom>
            <a:avLst/>
            <a:gdLst/>
            <a:ahLst/>
            <a:cxnLst/>
            <a:rect l="l" t="t" r="r" b="b"/>
            <a:pathLst>
              <a:path w="4649533" h="1342553">
                <a:moveTo>
                  <a:pt x="0" y="0"/>
                </a:moveTo>
                <a:lnTo>
                  <a:pt x="4649533" y="0"/>
                </a:lnTo>
                <a:lnTo>
                  <a:pt x="4649533" y="1342553"/>
                </a:lnTo>
                <a:lnTo>
                  <a:pt x="0" y="1342553"/>
                </a:lnTo>
                <a:lnTo>
                  <a:pt x="0" y="0"/>
                </a:lnTo>
                <a:close/>
              </a:path>
            </a:pathLst>
          </a:custGeom>
          <a:blipFill>
            <a:blip r:embed="rId2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2">
            <a:extLst>
              <a:ext uri="{FF2B5EF4-FFF2-40B4-BE49-F238E27FC236}">
                <a16:creationId xmlns:a16="http://schemas.microsoft.com/office/drawing/2014/main" id="{2E57CE01-9781-4996-BCE5-70B1E00944B4}"/>
              </a:ext>
            </a:extLst>
          </p:cNvPr>
          <p:cNvSpPr/>
          <p:nvPr/>
        </p:nvSpPr>
        <p:spPr>
          <a:xfrm>
            <a:off x="34015" y="5183170"/>
            <a:ext cx="1558686" cy="1661479"/>
          </a:xfrm>
          <a:custGeom>
            <a:avLst/>
            <a:gdLst/>
            <a:ahLst/>
            <a:cxnLst/>
            <a:rect l="l" t="t" r="r" b="b"/>
            <a:pathLst>
              <a:path w="2742905" h="2513498">
                <a:moveTo>
                  <a:pt x="0" y="0"/>
                </a:moveTo>
                <a:lnTo>
                  <a:pt x="2742905" y="0"/>
                </a:lnTo>
                <a:lnTo>
                  <a:pt x="2742905" y="2513498"/>
                </a:lnTo>
                <a:lnTo>
                  <a:pt x="0" y="2513498"/>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5713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Right)">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B3B7A1-B1D5-2CFB-0C7F-A780109CBB8D}"/>
              </a:ext>
            </a:extLst>
          </p:cNvPr>
          <p:cNvGrpSpPr/>
          <p:nvPr/>
        </p:nvGrpSpPr>
        <p:grpSpPr>
          <a:xfrm>
            <a:off x="-2744008" y="-604920"/>
            <a:ext cx="15311753" cy="7462920"/>
            <a:chOff x="-2820208" y="-958997"/>
            <a:chExt cx="15311753" cy="7462920"/>
          </a:xfrm>
        </p:grpSpPr>
        <p:pic>
          <p:nvPicPr>
            <p:cNvPr id="3" name="Picture 15">
              <a:extLst>
                <a:ext uri="{FF2B5EF4-FFF2-40B4-BE49-F238E27FC236}">
                  <a16:creationId xmlns:a16="http://schemas.microsoft.com/office/drawing/2014/main" id="{521D9C5D-2798-0FB0-AE80-3FDF66BD21A2}"/>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4" name="Picture 15">
              <a:extLst>
                <a:ext uri="{FF2B5EF4-FFF2-40B4-BE49-F238E27FC236}">
                  <a16:creationId xmlns:a16="http://schemas.microsoft.com/office/drawing/2014/main" id="{FDFA3D6C-4E09-9FC5-63B9-61189BE16C30}"/>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6" name="Freeform 3">
              <a:extLst>
                <a:ext uri="{FF2B5EF4-FFF2-40B4-BE49-F238E27FC236}">
                  <a16:creationId xmlns:a16="http://schemas.microsoft.com/office/drawing/2014/main" id="{54969B0D-FB81-E0D3-07EE-D6D7646BE69C}"/>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8">
              <a:extLst>
                <a:ext uri="{FF2B5EF4-FFF2-40B4-BE49-F238E27FC236}">
                  <a16:creationId xmlns:a16="http://schemas.microsoft.com/office/drawing/2014/main" id="{037CCEE0-65FB-61E7-CFC0-750582ED2CE8}"/>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3">
              <a:extLst>
                <a:ext uri="{FF2B5EF4-FFF2-40B4-BE49-F238E27FC236}">
                  <a16:creationId xmlns:a16="http://schemas.microsoft.com/office/drawing/2014/main" id="{D48C6BCB-75A2-137D-19F0-DEB297A335FB}"/>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4">
              <a:extLst>
                <a:ext uri="{FF2B5EF4-FFF2-40B4-BE49-F238E27FC236}">
                  <a16:creationId xmlns:a16="http://schemas.microsoft.com/office/drawing/2014/main" id="{7CE4C7C2-7971-85ED-322F-CD9BD22CDB54}"/>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7">
              <a:extLst>
                <a:ext uri="{FF2B5EF4-FFF2-40B4-BE49-F238E27FC236}">
                  <a16:creationId xmlns:a16="http://schemas.microsoft.com/office/drawing/2014/main" id="{7ADC88F5-E477-393F-0507-36BDA7FAD45E}"/>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3">
              <a:extLst>
                <a:ext uri="{FF2B5EF4-FFF2-40B4-BE49-F238E27FC236}">
                  <a16:creationId xmlns:a16="http://schemas.microsoft.com/office/drawing/2014/main" id="{E0AC0C40-4BC3-FF6B-3277-7ED61E8C3089}"/>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4">
              <a:extLst>
                <a:ext uri="{FF2B5EF4-FFF2-40B4-BE49-F238E27FC236}">
                  <a16:creationId xmlns:a16="http://schemas.microsoft.com/office/drawing/2014/main" id="{A453311B-D612-EF09-B424-DC350E45E92B}"/>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6">
              <a:extLst>
                <a:ext uri="{FF2B5EF4-FFF2-40B4-BE49-F238E27FC236}">
                  <a16:creationId xmlns:a16="http://schemas.microsoft.com/office/drawing/2014/main" id="{58FA5AD0-8B16-CC9F-C20D-D26ABD1883BE}"/>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icture 11">
              <a:extLst>
                <a:ext uri="{FF2B5EF4-FFF2-40B4-BE49-F238E27FC236}">
                  <a16:creationId xmlns:a16="http://schemas.microsoft.com/office/drawing/2014/main" id="{0CC2C246-3781-5A8B-4347-C5F8BE4585A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3018" y="33885"/>
              <a:ext cx="1496731" cy="1547372"/>
            </a:xfrm>
            <a:prstGeom prst="rect">
              <a:avLst/>
            </a:prstGeom>
          </p:spPr>
        </p:pic>
        <p:pic>
          <p:nvPicPr>
            <p:cNvPr id="26" name="Picture 12">
              <a:extLst>
                <a:ext uri="{FF2B5EF4-FFF2-40B4-BE49-F238E27FC236}">
                  <a16:creationId xmlns:a16="http://schemas.microsoft.com/office/drawing/2014/main" id="{539DE642-D701-CA0C-DDE1-2910FC02AABA}"/>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518816" y="512097"/>
              <a:ext cx="2458121" cy="1859233"/>
            </a:xfrm>
            <a:prstGeom prst="rect">
              <a:avLst/>
            </a:prstGeom>
          </p:spPr>
        </p:pic>
        <p:pic>
          <p:nvPicPr>
            <p:cNvPr id="27" name="Picture 14">
              <a:extLst>
                <a:ext uri="{FF2B5EF4-FFF2-40B4-BE49-F238E27FC236}">
                  <a16:creationId xmlns:a16="http://schemas.microsoft.com/office/drawing/2014/main" id="{DAF1604B-0A45-6282-ABE6-360FE866374E}"/>
                </a:ext>
              </a:extLst>
            </p:cNvPr>
            <p:cNvPicPr>
              <a:picLocks noChangeAspect="1"/>
            </p:cNvPicPr>
            <p:nvPr/>
          </p:nvPicPr>
          <p:blipFill>
            <a:blip r:embed="rId21"/>
            <a:srcRect/>
            <a:stretch>
              <a:fillRect/>
            </a:stretch>
          </p:blipFill>
          <p:spPr>
            <a:xfrm>
              <a:off x="10270667" y="1294111"/>
              <a:ext cx="2220878" cy="1127096"/>
            </a:xfrm>
            <a:prstGeom prst="rect">
              <a:avLst/>
            </a:prstGeom>
          </p:spPr>
        </p:pic>
        <p:pic>
          <p:nvPicPr>
            <p:cNvPr id="28" name="Picture 15">
              <a:extLst>
                <a:ext uri="{FF2B5EF4-FFF2-40B4-BE49-F238E27FC236}">
                  <a16:creationId xmlns:a16="http://schemas.microsoft.com/office/drawing/2014/main" id="{403AA705-1FFC-D486-6525-147D872C6E78}"/>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1256924" y="2934487"/>
            <a:ext cx="9581170" cy="2667321"/>
          </a:xfrm>
          <a:prstGeom prst="roundRect">
            <a:avLst/>
          </a:prstGeom>
          <a:solidFill>
            <a:srgbClr val="9BFFFF"/>
          </a:solidFill>
          <a:ln w="57150">
            <a:solidFill>
              <a:srgbClr val="00B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 Mỗi bạn nhỏ giống như một ngôi nhà đang xây, đang dần hoàn thiện với bao điều đẹp đẽ</a:t>
            </a:r>
            <a:endParaRPr kumimoji="0" lang="en-US"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Freeform 19">
            <a:extLst>
              <a:ext uri="{FF2B5EF4-FFF2-40B4-BE49-F238E27FC236}">
                <a16:creationId xmlns:a16="http://schemas.microsoft.com/office/drawing/2014/main" id="{60CA1626-7B05-4862-9BC1-6B901D7FDF1A}"/>
              </a:ext>
            </a:extLst>
          </p:cNvPr>
          <p:cNvSpPr/>
          <p:nvPr/>
        </p:nvSpPr>
        <p:spPr>
          <a:xfrm>
            <a:off x="992059" y="1813482"/>
            <a:ext cx="1728563" cy="882226"/>
          </a:xfrm>
          <a:custGeom>
            <a:avLst/>
            <a:gdLst/>
            <a:ahLst/>
            <a:cxnLst/>
            <a:rect l="l" t="t" r="r" b="b"/>
            <a:pathLst>
              <a:path w="3149670" h="1615518">
                <a:moveTo>
                  <a:pt x="0" y="0"/>
                </a:moveTo>
                <a:lnTo>
                  <a:pt x="3149670" y="0"/>
                </a:lnTo>
                <a:lnTo>
                  <a:pt x="3149670" y="1615518"/>
                </a:lnTo>
                <a:lnTo>
                  <a:pt x="0" y="1615518"/>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06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725353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79</Words>
  <Application>Microsoft Office PowerPoint</Application>
  <PresentationFormat>Widescreen</PresentationFormat>
  <Paragraphs>5</Paragraphs>
  <Slides>3</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Arial</vt:lpstr>
      <vt:lpstr>Calibri</vt:lpstr>
      <vt:lpstr>Calibri Light</vt:lpstr>
      <vt:lpstr>DengXian</vt:lpstr>
      <vt:lpstr>DengXian</vt:lpstr>
      <vt:lpstr>Roboto</vt:lpstr>
      <vt:lpstr>字魂27号-布丁体</vt:lpstr>
      <vt:lpstr>Office 主题</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Techsi.vn</cp:lastModifiedBy>
  <cp:revision>52</cp:revision>
  <dcterms:created xsi:type="dcterms:W3CDTF">2022-08-06T15:41:25Z</dcterms:created>
  <dcterms:modified xsi:type="dcterms:W3CDTF">2026-04-20T02:19:12Z</dcterms:modified>
</cp:coreProperties>
</file>