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0"/>
  </p:notesMasterIdLst>
  <p:sldIdLst>
    <p:sldId id="344" r:id="rId4"/>
    <p:sldId id="290" r:id="rId5"/>
    <p:sldId id="292" r:id="rId6"/>
    <p:sldId id="352" r:id="rId7"/>
    <p:sldId id="353" r:id="rId8"/>
    <p:sldId id="762"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897" autoAdjust="0"/>
  </p:normalViewPr>
  <p:slideViewPr>
    <p:cSldViewPr snapToGrid="0">
      <p:cViewPr varScale="1">
        <p:scale>
          <a:sx n="67" d="100"/>
          <a:sy n="67" d="100"/>
        </p:scale>
        <p:origin x="85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7B0F9B-A537-4FC5-807B-5BB521C766F3}" type="datetimeFigureOut">
              <a:rPr lang="en-US" smtClean="0"/>
              <a:t>4/20/2026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CDF94D-9BBD-4C30-8DA9-E773B378E9E2}" type="slidenum">
              <a:rPr lang="en-US" smtClean="0"/>
              <a:t>‹#›</a:t>
            </a:fld>
            <a:endParaRPr lang="en-US"/>
          </a:p>
        </p:txBody>
      </p:sp>
    </p:spTree>
    <p:extLst>
      <p:ext uri="{BB962C8B-B14F-4D97-AF65-F5344CB8AC3E}">
        <p14:creationId xmlns:p14="http://schemas.microsoft.com/office/powerpoint/2010/main" val="3953880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err="1">
                <a:effectLst/>
                <a:latin typeface="Times New Roman" panose="02020603050405020304" pitchFamily="18" charset="0"/>
                <a:ea typeface="Times New Roman" panose="02020603050405020304" pitchFamily="18" charset="0"/>
              </a:rPr>
              <a:t>Để</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môi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trường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luôn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sạch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đẹp</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cần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sự</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chung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tay</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của</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tất</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cả</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mọi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người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Hôm</a:t>
            </a:r>
            <a:r>
              <a:rPr lang="en-US" sz="1800" i="1" dirty="0">
                <a:effectLst/>
                <a:latin typeface="Times New Roman" panose="02020603050405020304" pitchFamily="18" charset="0"/>
                <a:ea typeface="Times New Roman" panose="02020603050405020304" pitchFamily="18" charset="0"/>
              </a:rPr>
              <a:t> nay </a:t>
            </a:r>
            <a:r>
              <a:rPr lang="en-US" sz="1800" i="1" dirty="0" err="1">
                <a:effectLst/>
                <a:latin typeface="Times New Roman" panose="02020603050405020304" pitchFamily="18" charset="0"/>
                <a:ea typeface="Times New Roman" panose="02020603050405020304" pitchFamily="18" charset="0"/>
              </a:rPr>
              <a:t>chúng</a:t>
            </a:r>
            <a:r>
              <a:rPr lang="en-US" sz="1800" i="1" dirty="0">
                <a:effectLst/>
                <a:latin typeface="Times New Roman" panose="02020603050405020304" pitchFamily="18" charset="0"/>
                <a:ea typeface="Times New Roman" panose="02020603050405020304" pitchFamily="18" charset="0"/>
              </a:rPr>
              <a:t> ta </a:t>
            </a:r>
            <a:r>
              <a:rPr lang="en-US" sz="1800" i="1" dirty="0" err="1">
                <a:effectLst/>
                <a:latin typeface="Times New Roman" panose="02020603050405020304" pitchFamily="18" charset="0"/>
                <a:ea typeface="Times New Roman" panose="02020603050405020304" pitchFamily="18" charset="0"/>
              </a:rPr>
              <a:t>cùng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nhau</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lên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kế</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hoạch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chung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tay</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bảo</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vệ</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môi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trường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nơi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mình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sinh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sống</a:t>
            </a:r>
            <a:r>
              <a:rPr lang="en-US" sz="1800" i="1" dirty="0">
                <a:effectLst/>
                <a:latin typeface="Times New Roman" panose="02020603050405020304" pitchFamily="18" charset="0"/>
                <a:ea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59CDF94D-9BBD-4C30-8DA9-E773B378E9E2}" type="slidenum">
              <a:rPr lang="en-US" smtClean="0"/>
              <a:t>1</a:t>
            </a:fld>
            <a:endParaRPr lang="en-US"/>
          </a:p>
        </p:txBody>
      </p:sp>
    </p:spTree>
    <p:extLst>
      <p:ext uri="{BB962C8B-B14F-4D97-AF65-F5344CB8AC3E}">
        <p14:creationId xmlns:p14="http://schemas.microsoft.com/office/powerpoint/2010/main" val="409965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A149D8-4A70-41D9-AFC0-7E23B901CCB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8618212-E8FF-4FD4-8FB3-883F299A75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AFE8F4-1019-42B5-A6B3-612BBE3D3AB2}"/>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2026/4/20</a:t>
            </a:fld>
            <a:endParaRPr lang="zh-CN" altLang="en-US"/>
          </a:p>
        </p:txBody>
      </p:sp>
      <p:sp>
        <p:nvSpPr>
          <p:cNvPr id="5" name="页脚占位符 4">
            <a:extLst>
              <a:ext uri="{FF2B5EF4-FFF2-40B4-BE49-F238E27FC236}">
                <a16:creationId xmlns:a16="http://schemas.microsoft.com/office/drawing/2014/main" id="{7A235BCB-8D1F-4843-9FAA-2115EFEF06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617B696-F410-4BA7-83D8-D542A6E01576}"/>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58810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9BEB7-4804-41D2-8219-C0D3100ECFC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38551A-FC9F-4833-ADCF-BC0E3DB5F84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88F1E0-6EF5-422B-9288-511856459AA4}"/>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2026/4/20</a:t>
            </a:fld>
            <a:endParaRPr lang="zh-CN" altLang="en-US"/>
          </a:p>
        </p:txBody>
      </p:sp>
      <p:sp>
        <p:nvSpPr>
          <p:cNvPr id="5" name="页脚占位符 4">
            <a:extLst>
              <a:ext uri="{FF2B5EF4-FFF2-40B4-BE49-F238E27FC236}">
                <a16:creationId xmlns:a16="http://schemas.microsoft.com/office/drawing/2014/main" id="{78375309-7537-47FC-A314-7A4B8E9378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D98D3A5-D67E-463E-BA27-3FA798CCD11F}"/>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124412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9C2305C-2EC2-43B5-917E-5154DC23C77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DD0AD69-DC08-4FE7-8CD7-648111E3643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8B74BC-93C2-4207-BF2A-C09409280AF6}"/>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2026/4/20</a:t>
            </a:fld>
            <a:endParaRPr lang="zh-CN" altLang="en-US"/>
          </a:p>
        </p:txBody>
      </p:sp>
      <p:sp>
        <p:nvSpPr>
          <p:cNvPr id="5" name="页脚占位符 4">
            <a:extLst>
              <a:ext uri="{FF2B5EF4-FFF2-40B4-BE49-F238E27FC236}">
                <a16:creationId xmlns:a16="http://schemas.microsoft.com/office/drawing/2014/main" id="{95ACC8E8-97FB-43B0-827B-EA16A5A3A9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CA9E56-59A5-44BE-9935-48FDC4B081A1}"/>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665835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66E0E-D3EE-4CE0-B08A-90983745CA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9CC17AC-F4F3-4623-8D60-7466435D22A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E949CC6-7CF2-48E1-B3CB-0277D839852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20/04/2026</a:t>
            </a:fld>
            <a:endParaRPr lang="vi-VN"/>
          </a:p>
        </p:txBody>
      </p:sp>
      <p:sp>
        <p:nvSpPr>
          <p:cNvPr id="5" name="Footer Placeholder 4">
            <a:extLst>
              <a:ext uri="{FF2B5EF4-FFF2-40B4-BE49-F238E27FC236}">
                <a16:creationId xmlns:a16="http://schemas.microsoft.com/office/drawing/2014/main" id="{CF17D0A5-6574-4C2E-A337-84AC2CCAE2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F1E5392-379E-42E8-820F-0AC1C51AD04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526092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8E2A-D2A1-44AE-AC75-4325F2137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1A20683-B1F5-4F8E-9EE6-241400C657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7A83A2-BECE-45EC-90DD-24CEA447AD18}"/>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20/04/2026</a:t>
            </a:fld>
            <a:endParaRPr lang="vi-VN"/>
          </a:p>
        </p:txBody>
      </p:sp>
      <p:sp>
        <p:nvSpPr>
          <p:cNvPr id="5" name="Footer Placeholder 4">
            <a:extLst>
              <a:ext uri="{FF2B5EF4-FFF2-40B4-BE49-F238E27FC236}">
                <a16:creationId xmlns:a16="http://schemas.microsoft.com/office/drawing/2014/main" id="{D523C09D-BE68-4590-BBAA-3095926097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3302783-8D25-440B-B954-96B0E20B2139}"/>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088042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AE98-1640-43F1-A00B-4F682DFDE2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61B6E53-4FD3-46E2-AEFF-D0590B3EE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218E82-DDA3-4AFF-B9DC-F0656F08834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20/04/2026</a:t>
            </a:fld>
            <a:endParaRPr lang="vi-VN"/>
          </a:p>
        </p:txBody>
      </p:sp>
      <p:sp>
        <p:nvSpPr>
          <p:cNvPr id="5" name="Footer Placeholder 4">
            <a:extLst>
              <a:ext uri="{FF2B5EF4-FFF2-40B4-BE49-F238E27FC236}">
                <a16:creationId xmlns:a16="http://schemas.microsoft.com/office/drawing/2014/main" id="{7031CE96-1245-43AA-95BA-2E8CDDED6B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56EFA4-29D0-4773-AD35-2602E47DA7C5}"/>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1537588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4C04-C055-4B92-BE54-B490C178C5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39ECF81-413D-4F1C-8471-A7E188585C7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FC51F2-AA9D-430E-8B67-7CE97F79A4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8727AB4-2F03-4B92-9230-17E331CF5B1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20/04/2026</a:t>
            </a:fld>
            <a:endParaRPr lang="vi-VN"/>
          </a:p>
        </p:txBody>
      </p:sp>
      <p:sp>
        <p:nvSpPr>
          <p:cNvPr id="6" name="Footer Placeholder 5">
            <a:extLst>
              <a:ext uri="{FF2B5EF4-FFF2-40B4-BE49-F238E27FC236}">
                <a16:creationId xmlns:a16="http://schemas.microsoft.com/office/drawing/2014/main" id="{5046F5F4-A341-4C7A-BF23-C223F286F8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1E94FFA-7356-466A-B98B-415916C550A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108248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2B09-DAF4-4D26-9C10-FCAE868DB4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131BFD9-073C-4E72-B64E-ABA2F3E57F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1356A6-3012-47A5-9A2B-60FD2EC513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BE547C-2DC2-44B1-81E8-A2263F74C6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9F113-2950-4006-8B0E-49590C31222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43E91FA-D2E3-4E75-9430-725BD07EE38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20/04/2026</a:t>
            </a:fld>
            <a:endParaRPr lang="vi-VN"/>
          </a:p>
        </p:txBody>
      </p:sp>
      <p:sp>
        <p:nvSpPr>
          <p:cNvPr id="8" name="Footer Placeholder 7">
            <a:extLst>
              <a:ext uri="{FF2B5EF4-FFF2-40B4-BE49-F238E27FC236}">
                <a16:creationId xmlns:a16="http://schemas.microsoft.com/office/drawing/2014/main" id="{0BE62116-1A06-4B52-9D94-A3DB423BA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C4ED293-85D1-45CA-8355-C962BC27388A}"/>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562785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0EED-9ABD-41F1-91B7-48EF53EFFD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2B13893-6308-4AD4-AC46-CFF572A73CA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20/04/2026</a:t>
            </a:fld>
            <a:endParaRPr lang="vi-VN"/>
          </a:p>
        </p:txBody>
      </p:sp>
      <p:sp>
        <p:nvSpPr>
          <p:cNvPr id="4" name="Footer Placeholder 3">
            <a:extLst>
              <a:ext uri="{FF2B5EF4-FFF2-40B4-BE49-F238E27FC236}">
                <a16:creationId xmlns:a16="http://schemas.microsoft.com/office/drawing/2014/main" id="{57047E53-ADF9-4018-B285-484F72F9DA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9B13C219-E152-4244-AE18-605F18F2579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7467936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780B1C-E878-4EE5-A7AB-99644AE0DDA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20/04/2026</a:t>
            </a:fld>
            <a:endParaRPr lang="vi-VN"/>
          </a:p>
        </p:txBody>
      </p:sp>
      <p:sp>
        <p:nvSpPr>
          <p:cNvPr id="3" name="Footer Placeholder 2">
            <a:extLst>
              <a:ext uri="{FF2B5EF4-FFF2-40B4-BE49-F238E27FC236}">
                <a16:creationId xmlns:a16="http://schemas.microsoft.com/office/drawing/2014/main" id="{93249EEA-E54A-4490-AB82-22994E2B0E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F7BAF8B6-1EAF-4BC2-8D3C-1360FD6FB9D3}"/>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4599947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36BE-94DE-4C4F-A21F-00A6173A72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E34D9E9-6224-4D3A-81A7-5BF43F5383C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9874E44-04AE-4D8B-A314-CDEDC70EA8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24548-1F98-4715-A6E6-59351A7F8B7B}"/>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20/04/2026</a:t>
            </a:fld>
            <a:endParaRPr lang="vi-VN"/>
          </a:p>
        </p:txBody>
      </p:sp>
      <p:sp>
        <p:nvSpPr>
          <p:cNvPr id="6" name="Footer Placeholder 5">
            <a:extLst>
              <a:ext uri="{FF2B5EF4-FFF2-40B4-BE49-F238E27FC236}">
                <a16:creationId xmlns:a16="http://schemas.microsoft.com/office/drawing/2014/main" id="{06C56425-2DA8-4CC4-8D84-7A029A86A7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01C9C91-088B-41C6-B5E3-3C518F79068F}"/>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034969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712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3D427-6A76-48C6-A08A-34E9A565C3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A7CC02E-BE6C-4762-83E0-F6DBF076D8F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42F9E11-425B-4B2F-963B-C8DD296B95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70E335-8BB8-4C48-886F-B44D97940665}"/>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20/04/2026</a:t>
            </a:fld>
            <a:endParaRPr lang="vi-VN"/>
          </a:p>
        </p:txBody>
      </p:sp>
      <p:sp>
        <p:nvSpPr>
          <p:cNvPr id="6" name="Footer Placeholder 5">
            <a:extLst>
              <a:ext uri="{FF2B5EF4-FFF2-40B4-BE49-F238E27FC236}">
                <a16:creationId xmlns:a16="http://schemas.microsoft.com/office/drawing/2014/main" id="{80456B3D-A38B-4C31-8330-B15B75E60B0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458BE192-0B0A-4223-91C9-53A3E23CE9AD}"/>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5592486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698DD-7F4A-40D3-9973-AA190CB9D4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78E8B1-44BC-47A1-BEC1-754BB25877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80D777B-13B5-4925-9B95-DEBAEDDD343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20/04/2026</a:t>
            </a:fld>
            <a:endParaRPr lang="vi-VN"/>
          </a:p>
        </p:txBody>
      </p:sp>
      <p:sp>
        <p:nvSpPr>
          <p:cNvPr id="5" name="Footer Placeholder 4">
            <a:extLst>
              <a:ext uri="{FF2B5EF4-FFF2-40B4-BE49-F238E27FC236}">
                <a16:creationId xmlns:a16="http://schemas.microsoft.com/office/drawing/2014/main" id="{581770E3-0502-44FD-B205-C8E4D27C655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85786BC-051F-4000-8CD1-00D1EE4F989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2521785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5AD344-F9C6-48B2-AB21-A4CFADED9E6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C5D109-A35E-41DB-A30C-371347684E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7AB03B7-2893-4141-9121-F71A274A5411}"/>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20/04/2026</a:t>
            </a:fld>
            <a:endParaRPr lang="vi-VN"/>
          </a:p>
        </p:txBody>
      </p:sp>
      <p:sp>
        <p:nvSpPr>
          <p:cNvPr id="5" name="Footer Placeholder 4">
            <a:extLst>
              <a:ext uri="{FF2B5EF4-FFF2-40B4-BE49-F238E27FC236}">
                <a16:creationId xmlns:a16="http://schemas.microsoft.com/office/drawing/2014/main" id="{EEE56260-9862-4D60-AAB5-30BDAA69E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EB92093-BD57-43CB-A839-D44D37F72CD0}"/>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8722257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2BEC7-7250-9A10-B94C-57BBAEECF1A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AD1463-2E62-1BCC-A034-A750841DE6B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DC1332-B405-E3AD-50EC-DD775AA1133D}"/>
              </a:ext>
            </a:extLst>
          </p:cNvPr>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t>4/20/2026</a:t>
            </a:fld>
            <a:endParaRPr lang="en-US"/>
          </a:p>
        </p:txBody>
      </p:sp>
      <p:sp>
        <p:nvSpPr>
          <p:cNvPr id="5" name="Footer Placeholder 4">
            <a:extLst>
              <a:ext uri="{FF2B5EF4-FFF2-40B4-BE49-F238E27FC236}">
                <a16:creationId xmlns:a16="http://schemas.microsoft.com/office/drawing/2014/main" id="{D2A866B0-5330-D608-22AC-45E8E11E9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76B5532-2548-59B3-310B-AA6E6DD61C30}"/>
              </a:ext>
            </a:extLst>
          </p:cNvPr>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3397574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73013-E275-82F6-8EF6-30FFB34B98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3CE01B6-B9FE-BA5D-EFB3-B8A018C67FD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3C1AF2-FB6E-CA50-5D59-C7828A92004B}"/>
              </a:ext>
            </a:extLst>
          </p:cNvPr>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t>4/20/2026</a:t>
            </a:fld>
            <a:endParaRPr lang="en-US"/>
          </a:p>
        </p:txBody>
      </p:sp>
      <p:sp>
        <p:nvSpPr>
          <p:cNvPr id="5" name="Footer Placeholder 4">
            <a:extLst>
              <a:ext uri="{FF2B5EF4-FFF2-40B4-BE49-F238E27FC236}">
                <a16:creationId xmlns:a16="http://schemas.microsoft.com/office/drawing/2014/main" id="{E3076A7A-B7D8-B199-65C0-6CCABBD59A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E90AC-087A-A71F-2874-8634448E497E}"/>
              </a:ext>
            </a:extLst>
          </p:cNvPr>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39173954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4607A-6F2C-CB6F-652C-2EB853F5635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02DB82-5BC8-AA57-628D-4B6F4B35D56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44ACA5-4D93-BA77-45D0-4233E8B126A8}"/>
              </a:ext>
            </a:extLst>
          </p:cNvPr>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t>4/20/2026</a:t>
            </a:fld>
            <a:endParaRPr lang="en-US"/>
          </a:p>
        </p:txBody>
      </p:sp>
      <p:sp>
        <p:nvSpPr>
          <p:cNvPr id="5" name="Footer Placeholder 4">
            <a:extLst>
              <a:ext uri="{FF2B5EF4-FFF2-40B4-BE49-F238E27FC236}">
                <a16:creationId xmlns:a16="http://schemas.microsoft.com/office/drawing/2014/main" id="{3707E6EF-14CC-C750-6E60-5A225D1E6D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8D1C943-F7E4-F41F-C356-96DAA508837F}"/>
              </a:ext>
            </a:extLst>
          </p:cNvPr>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12210588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91AEB-1578-B00E-BF6A-96255D5355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81EB656-7296-2B0D-046B-5C417092B32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2BAF8C-AFBA-3366-15EF-106D59641F5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D2F4C1-9168-4E8C-8F6E-7B1477812278}"/>
              </a:ext>
            </a:extLst>
          </p:cNvPr>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t>4/20/2026</a:t>
            </a:fld>
            <a:endParaRPr lang="en-US"/>
          </a:p>
        </p:txBody>
      </p:sp>
      <p:sp>
        <p:nvSpPr>
          <p:cNvPr id="6" name="Footer Placeholder 5">
            <a:extLst>
              <a:ext uri="{FF2B5EF4-FFF2-40B4-BE49-F238E27FC236}">
                <a16:creationId xmlns:a16="http://schemas.microsoft.com/office/drawing/2014/main" id="{6919F9F8-56E8-E1C9-118A-E15B53E4C3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D10E2D6-A706-3ED8-6725-06551CE4FE2B}"/>
              </a:ext>
            </a:extLst>
          </p:cNvPr>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t>‹#›</a:t>
            </a:fld>
            <a:endParaRPr lang="en-US"/>
          </a:p>
        </p:txBody>
      </p:sp>
      <p:pic>
        <p:nvPicPr>
          <p:cNvPr id="9" name="Picture 8" descr="A white circle with leaves and blue text&#10;&#10;Description automatically generated">
            <a:extLst>
              <a:ext uri="{FF2B5EF4-FFF2-40B4-BE49-F238E27FC236}">
                <a16:creationId xmlns:a16="http://schemas.microsoft.com/office/drawing/2014/main" id="{2A2129BE-7F23-A779-5020-BF36A6FB1FC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621410" y="171057"/>
            <a:ext cx="1350586" cy="1350586"/>
          </a:xfrm>
          <a:prstGeom prst="rect">
            <a:avLst/>
          </a:prstGeom>
        </p:spPr>
      </p:pic>
    </p:spTree>
    <p:extLst>
      <p:ext uri="{BB962C8B-B14F-4D97-AF65-F5344CB8AC3E}">
        <p14:creationId xmlns:p14="http://schemas.microsoft.com/office/powerpoint/2010/main" val="41965907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B0828-5C48-4541-87FD-8B99267532C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BBE7D83-6820-8E22-428F-35BC473EFD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03778F-9EC6-685A-8FD4-AADB3A43B6D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5C3552-B8D5-6E4C-02F3-3763854DDCF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71C36B-FFFB-21CE-8E06-BEA5A85D070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4C724C-9D2E-F7F8-EA30-917A81366D5D}"/>
              </a:ext>
            </a:extLst>
          </p:cNvPr>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t>4/20/2026</a:t>
            </a:fld>
            <a:endParaRPr lang="en-US"/>
          </a:p>
        </p:txBody>
      </p:sp>
      <p:sp>
        <p:nvSpPr>
          <p:cNvPr id="8" name="Footer Placeholder 7">
            <a:extLst>
              <a:ext uri="{FF2B5EF4-FFF2-40B4-BE49-F238E27FC236}">
                <a16:creationId xmlns:a16="http://schemas.microsoft.com/office/drawing/2014/main" id="{4791F940-FC35-7D49-2053-B473BD5F7F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F96CBC3-E564-3161-2C25-0F5B4154F421}"/>
              </a:ext>
            </a:extLst>
          </p:cNvPr>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27747484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A0761-E577-6BB6-856A-4E316C7CB5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7D6770D-8CC3-504D-2515-327D4B94EEA3}"/>
              </a:ext>
            </a:extLst>
          </p:cNvPr>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t>4/20/2026</a:t>
            </a:fld>
            <a:endParaRPr lang="en-US"/>
          </a:p>
        </p:txBody>
      </p:sp>
      <p:sp>
        <p:nvSpPr>
          <p:cNvPr id="4" name="Footer Placeholder 3">
            <a:extLst>
              <a:ext uri="{FF2B5EF4-FFF2-40B4-BE49-F238E27FC236}">
                <a16:creationId xmlns:a16="http://schemas.microsoft.com/office/drawing/2014/main" id="{840ACA8D-459F-FC4D-6CE6-FACEED461B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AA29139-A15C-1431-BDF0-223D95034B92}"/>
              </a:ext>
            </a:extLst>
          </p:cNvPr>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42611733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CEC931-229B-FDEA-3F5F-15414EF8BBB0}"/>
              </a:ext>
            </a:extLst>
          </p:cNvPr>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t>4/20/2026</a:t>
            </a:fld>
            <a:endParaRPr lang="en-US"/>
          </a:p>
        </p:txBody>
      </p:sp>
      <p:sp>
        <p:nvSpPr>
          <p:cNvPr id="3" name="Footer Placeholder 2">
            <a:extLst>
              <a:ext uri="{FF2B5EF4-FFF2-40B4-BE49-F238E27FC236}">
                <a16:creationId xmlns:a16="http://schemas.microsoft.com/office/drawing/2014/main" id="{92A8892C-B3A6-9678-9EF5-24E1E570CD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A6E8C6E-4251-5405-8007-B50AA4E9B05F}"/>
              </a:ext>
            </a:extLst>
          </p:cNvPr>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3294885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0808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BF2F2-5B1B-0B30-5269-2F944E9A18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D0830D-A179-C16E-5D20-32B5B004D39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2AA3CB-1E43-B15A-4A77-9FD4A0C0AE4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20332D-5B3D-FBCD-2356-86DBAE620B29}"/>
              </a:ext>
            </a:extLst>
          </p:cNvPr>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t>4/20/2026</a:t>
            </a:fld>
            <a:endParaRPr lang="en-US"/>
          </a:p>
        </p:txBody>
      </p:sp>
      <p:sp>
        <p:nvSpPr>
          <p:cNvPr id="6" name="Footer Placeholder 5">
            <a:extLst>
              <a:ext uri="{FF2B5EF4-FFF2-40B4-BE49-F238E27FC236}">
                <a16:creationId xmlns:a16="http://schemas.microsoft.com/office/drawing/2014/main" id="{81B1DBCE-58D8-5C8C-676D-EDEDD799B4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5603BE6-2A08-C9EF-EF02-B2B619927A1D}"/>
              </a:ext>
            </a:extLst>
          </p:cNvPr>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41618699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676CE-3FCA-3DAF-E968-EDA901CFE48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395B5B-C6E5-F7F0-36C3-B55B905B069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EB77F1-58E3-8FB5-9F44-E31E2D9BF2F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733B40-E34E-E201-FBD8-E0EB92A50319}"/>
              </a:ext>
            </a:extLst>
          </p:cNvPr>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t>4/20/2026</a:t>
            </a:fld>
            <a:endParaRPr lang="en-US"/>
          </a:p>
        </p:txBody>
      </p:sp>
      <p:sp>
        <p:nvSpPr>
          <p:cNvPr id="6" name="Footer Placeholder 5">
            <a:extLst>
              <a:ext uri="{FF2B5EF4-FFF2-40B4-BE49-F238E27FC236}">
                <a16:creationId xmlns:a16="http://schemas.microsoft.com/office/drawing/2014/main" id="{C3B3DDA8-B050-2376-64D0-BC707484BC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FC1A86-1752-7EAD-0FFA-8B22CF453116}"/>
              </a:ext>
            </a:extLst>
          </p:cNvPr>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19489739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5A973-E5FF-DD2B-6EF4-D71DD25A37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2620E8-A3C6-F3F7-D534-CE60FA32FEF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F80A3D-64BA-C1DA-CE5D-0A167A38B00E}"/>
              </a:ext>
            </a:extLst>
          </p:cNvPr>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t>4/20/2026</a:t>
            </a:fld>
            <a:endParaRPr lang="en-US"/>
          </a:p>
        </p:txBody>
      </p:sp>
      <p:sp>
        <p:nvSpPr>
          <p:cNvPr id="5" name="Footer Placeholder 4">
            <a:extLst>
              <a:ext uri="{FF2B5EF4-FFF2-40B4-BE49-F238E27FC236}">
                <a16:creationId xmlns:a16="http://schemas.microsoft.com/office/drawing/2014/main" id="{F6C93981-CA41-7645-6DE0-240733252B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94FC74-FEC4-4AF2-B43C-593283684236}"/>
              </a:ext>
            </a:extLst>
          </p:cNvPr>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15296113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18B24E-E431-E032-A0CA-AF59F4BBDBE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12BFF1-2613-1129-23D3-BB26049BAC4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FD21AF-1882-124A-D5F0-6278E282A63F}"/>
              </a:ext>
            </a:extLst>
          </p:cNvPr>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t>4/20/2026</a:t>
            </a:fld>
            <a:endParaRPr lang="en-US"/>
          </a:p>
        </p:txBody>
      </p:sp>
      <p:sp>
        <p:nvSpPr>
          <p:cNvPr id="5" name="Footer Placeholder 4">
            <a:extLst>
              <a:ext uri="{FF2B5EF4-FFF2-40B4-BE49-F238E27FC236}">
                <a16:creationId xmlns:a16="http://schemas.microsoft.com/office/drawing/2014/main" id="{80FEB713-AF76-A82D-FC12-E4D768C250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096121-E886-4000-B31B-408F073A0688}"/>
              </a:ext>
            </a:extLst>
          </p:cNvPr>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1679151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65CC6C4-D67F-4641-8AAA-187D018E506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99128" y="-76153"/>
            <a:ext cx="1507435" cy="1507435"/>
          </a:xfrm>
          <a:prstGeom prst="rect">
            <a:avLst/>
          </a:prstGeom>
        </p:spPr>
      </p:pic>
    </p:spTree>
    <p:extLst>
      <p:ext uri="{BB962C8B-B14F-4D97-AF65-F5344CB8AC3E}">
        <p14:creationId xmlns:p14="http://schemas.microsoft.com/office/powerpoint/2010/main" val="1559123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94DF9B-4DDC-4A9D-AE46-83E81E0C322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F21DAE1-3130-4567-9959-1110033E417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E645D6D-66F1-4517-B5B0-716AAC882D6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046DA66-9A31-4633-AD4A-8904BEA8620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1A0D373-F544-4F83-85E8-E2C833CCA18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C8F470D-5125-4233-87D4-D01D0D2D015F}"/>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2026/4/20</a:t>
            </a:fld>
            <a:endParaRPr lang="zh-CN" altLang="en-US"/>
          </a:p>
        </p:txBody>
      </p:sp>
      <p:sp>
        <p:nvSpPr>
          <p:cNvPr id="8" name="页脚占位符 7">
            <a:extLst>
              <a:ext uri="{FF2B5EF4-FFF2-40B4-BE49-F238E27FC236}">
                <a16:creationId xmlns:a16="http://schemas.microsoft.com/office/drawing/2014/main" id="{14E19AC3-6FBB-4C3D-9D53-67509A057B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1469FF4-7B35-435E-85AB-96DE8935ED63}"/>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877903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2026/4/20</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435500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87EAC2-5D80-4E77-8BCB-57453E02F861}"/>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2026/4/20</a:t>
            </a:fld>
            <a:endParaRPr lang="zh-CN" altLang="en-US"/>
          </a:p>
        </p:txBody>
      </p:sp>
      <p:sp>
        <p:nvSpPr>
          <p:cNvPr id="3" name="页脚占位符 2">
            <a:extLst>
              <a:ext uri="{FF2B5EF4-FFF2-40B4-BE49-F238E27FC236}">
                <a16:creationId xmlns:a16="http://schemas.microsoft.com/office/drawing/2014/main" id="{B1E4476F-7930-46FC-823F-70198CFEED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AA43651-7693-42D0-A475-A61039B817CC}"/>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pic>
        <p:nvPicPr>
          <p:cNvPr id="6" name="图片 5">
            <a:extLst>
              <a:ext uri="{FF2B5EF4-FFF2-40B4-BE49-F238E27FC236}">
                <a16:creationId xmlns:a16="http://schemas.microsoft.com/office/drawing/2014/main" id="{E10A1A1B-4109-4FBD-8466-AD8C311BB30A}"/>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5686AF2C-FA76-4431-A98D-039591FB49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3915" y="302746"/>
            <a:ext cx="1423425" cy="719544"/>
          </a:xfrm>
          <a:prstGeom prst="rect">
            <a:avLst/>
          </a:prstGeom>
        </p:spPr>
      </p:pic>
    </p:spTree>
    <p:extLst>
      <p:ext uri="{BB962C8B-B14F-4D97-AF65-F5344CB8AC3E}">
        <p14:creationId xmlns:p14="http://schemas.microsoft.com/office/powerpoint/2010/main" val="2771772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E6CB70-C6B4-4C9D-8DC2-760BA5D234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F443CBD-EEAF-44D7-B930-E3573278EF3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8DD62AE-F125-406D-9BD0-93DBF06314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47BDD9C-730C-49F2-B16B-BCC609F053C0}"/>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2026/4/20</a:t>
            </a:fld>
            <a:endParaRPr lang="zh-CN" altLang="en-US"/>
          </a:p>
        </p:txBody>
      </p:sp>
      <p:sp>
        <p:nvSpPr>
          <p:cNvPr id="6" name="页脚占位符 5">
            <a:extLst>
              <a:ext uri="{FF2B5EF4-FFF2-40B4-BE49-F238E27FC236}">
                <a16:creationId xmlns:a16="http://schemas.microsoft.com/office/drawing/2014/main" id="{C5D68263-D753-4897-990E-A96046AED4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9A1FC13-685E-4773-990D-7617FA0F5225}"/>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111780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9A1BD9-D675-4A79-887A-A9AD1DBA4A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F6178CA-313A-40CF-B776-01F3119D74C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B6E2773-5C73-4F4E-AA73-F66D28D2FBC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3CDA69B-A346-4098-97C9-EC40B0292A2D}"/>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2026/4/20</a:t>
            </a:fld>
            <a:endParaRPr lang="zh-CN" altLang="en-US"/>
          </a:p>
        </p:txBody>
      </p:sp>
      <p:sp>
        <p:nvSpPr>
          <p:cNvPr id="6" name="页脚占位符 5">
            <a:extLst>
              <a:ext uri="{FF2B5EF4-FFF2-40B4-BE49-F238E27FC236}">
                <a16:creationId xmlns:a16="http://schemas.microsoft.com/office/drawing/2014/main" id="{4207FAB4-75BB-4E3B-A692-8D29E77F9A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82D7049-1EA6-448B-A6F1-F23FB7CFB00D}"/>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561753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8.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B23C6812-56FD-1900-5303-88FB4977A1C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2557" y="114793"/>
            <a:ext cx="1425703" cy="1425703"/>
          </a:xfrm>
          <a:prstGeom prst="rect">
            <a:avLst/>
          </a:prstGeom>
        </p:spPr>
      </p:pic>
    </p:spTree>
    <p:extLst>
      <p:ext uri="{BB962C8B-B14F-4D97-AF65-F5344CB8AC3E}">
        <p14:creationId xmlns:p14="http://schemas.microsoft.com/office/powerpoint/2010/main" val="41829692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FAD890-4248-47B2-AF9F-2F903AD11CEE}"/>
              </a:ext>
            </a:extLst>
          </p:cNvPr>
          <p:cNvPicPr>
            <a:picLocks noChangeAspect="1"/>
          </p:cNvPicPr>
          <p:nvPr userDrawn="1"/>
        </p:nvPicPr>
        <p:blipFill>
          <a:blip r:embed="rId13"/>
          <a:stretch>
            <a:fillRect/>
          </a:stretch>
        </p:blipFill>
        <p:spPr>
          <a:xfrm>
            <a:off x="-779680" y="0"/>
            <a:ext cx="13143129" cy="7464670"/>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038CF7B0-B3D0-5216-FA18-3D4C03946E0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02557" y="114793"/>
            <a:ext cx="1425703" cy="1425703"/>
          </a:xfrm>
          <a:prstGeom prst="rect">
            <a:avLst/>
          </a:prstGeom>
        </p:spPr>
      </p:pic>
    </p:spTree>
    <p:extLst>
      <p:ext uri="{BB962C8B-B14F-4D97-AF65-F5344CB8AC3E}">
        <p14:creationId xmlns:p14="http://schemas.microsoft.com/office/powerpoint/2010/main" val="33088058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73974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5">
            <a:extLst>
              <a:ext uri="{FF2B5EF4-FFF2-40B4-BE49-F238E27FC236}">
                <a16:creationId xmlns:a16="http://schemas.microsoft.com/office/drawing/2014/main" id="{83028FB2-AF6E-40C0-A21F-6F56F51AA8F8}"/>
              </a:ext>
            </a:extLst>
          </p:cNvPr>
          <p:cNvSpPr txBox="1"/>
          <p:nvPr/>
        </p:nvSpPr>
        <p:spPr>
          <a:xfrm>
            <a:off x="0" y="6348870"/>
            <a:ext cx="60960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lumMod val="50000"/>
                  </a:prstClr>
                </a:solidFill>
                <a:effectLst/>
                <a:uLnTx/>
                <a:uFillTx/>
                <a:latin typeface="字魂107号-萌趣欢乐体" panose="020F0502020204030204"/>
                <a:cs typeface="+mn-cs"/>
              </a:rPr>
              <a:t>8</a:t>
            </a:r>
          </a:p>
        </p:txBody>
      </p:sp>
      <p:sp>
        <p:nvSpPr>
          <p:cNvPr id="5" name="Star: 5 Points 4">
            <a:extLst>
              <a:ext uri="{FF2B5EF4-FFF2-40B4-BE49-F238E27FC236}">
                <a16:creationId xmlns:a16="http://schemas.microsoft.com/office/drawing/2014/main" id="{41E1E9C3-AED9-55F3-2DC7-782028E31617}"/>
              </a:ext>
            </a:extLst>
          </p:cNvPr>
          <p:cNvSpPr/>
          <p:nvPr/>
        </p:nvSpPr>
        <p:spPr>
          <a:xfrm>
            <a:off x="9310721" y="2484141"/>
            <a:ext cx="216310" cy="216309"/>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字魂107号-萌趣欢乐体" panose="020F0502020204030204"/>
              <a:cs typeface="+mn-cs"/>
            </a:endParaRPr>
          </a:p>
        </p:txBody>
      </p:sp>
      <p:sp>
        <p:nvSpPr>
          <p:cNvPr id="6" name="Rectangle: Rounded Corners 5">
            <a:extLst>
              <a:ext uri="{FF2B5EF4-FFF2-40B4-BE49-F238E27FC236}">
                <a16:creationId xmlns:a16="http://schemas.microsoft.com/office/drawing/2014/main" id="{CEDF8036-7B0C-6C2E-FC4F-A5B1CF622C7B}"/>
              </a:ext>
            </a:extLst>
          </p:cNvPr>
          <p:cNvSpPr/>
          <p:nvPr/>
        </p:nvSpPr>
        <p:spPr>
          <a:xfrm>
            <a:off x="405581" y="685800"/>
            <a:ext cx="7790355" cy="3099619"/>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F56F4733-37FA-92C9-A981-EFB233579A5E}"/>
              </a:ext>
            </a:extLst>
          </p:cNvPr>
          <p:cNvPicPr>
            <a:picLocks noChangeAspect="1"/>
          </p:cNvPicPr>
          <p:nvPr/>
        </p:nvPicPr>
        <p:blipFill>
          <a:blip r:embed="rId3"/>
          <a:stretch>
            <a:fillRect/>
          </a:stretch>
        </p:blipFill>
        <p:spPr>
          <a:xfrm>
            <a:off x="1443360" y="727289"/>
            <a:ext cx="5742930" cy="926672"/>
          </a:xfrm>
          <a:prstGeom prst="rect">
            <a:avLst/>
          </a:prstGeom>
        </p:spPr>
      </p:pic>
      <p:pic>
        <p:nvPicPr>
          <p:cNvPr id="9" name="Picture 8">
            <a:extLst>
              <a:ext uri="{FF2B5EF4-FFF2-40B4-BE49-F238E27FC236}">
                <a16:creationId xmlns:a16="http://schemas.microsoft.com/office/drawing/2014/main" id="{BE3AC829-4381-DBDE-37C3-D8D57C2D2061}"/>
              </a:ext>
            </a:extLst>
          </p:cNvPr>
          <p:cNvPicPr>
            <a:picLocks noChangeAspect="1"/>
          </p:cNvPicPr>
          <p:nvPr/>
        </p:nvPicPr>
        <p:blipFill>
          <a:blip r:embed="rId4"/>
          <a:stretch>
            <a:fillRect/>
          </a:stretch>
        </p:blipFill>
        <p:spPr>
          <a:xfrm>
            <a:off x="270694" y="1673279"/>
            <a:ext cx="8193734" cy="1682642"/>
          </a:xfrm>
          <a:prstGeom prst="rect">
            <a:avLst/>
          </a:prstGeom>
        </p:spPr>
      </p:pic>
    </p:spTree>
    <p:extLst>
      <p:ext uri="{BB962C8B-B14F-4D97-AF65-F5344CB8AC3E}">
        <p14:creationId xmlns:p14="http://schemas.microsoft.com/office/powerpoint/2010/main" val="2606068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0EB4731-34A2-4C9F-9A6F-818FE5A52A0A}"/>
              </a:ext>
            </a:extLst>
          </p:cNvPr>
          <p:cNvSpPr/>
          <p:nvPr/>
        </p:nvSpPr>
        <p:spPr>
          <a:xfrm>
            <a:off x="428211" y="472965"/>
            <a:ext cx="11114432" cy="1872669"/>
          </a:xfrm>
          <a:custGeom>
            <a:avLst/>
            <a:gdLst>
              <a:gd name="connsiteX0" fmla="*/ 0 w 11114432"/>
              <a:gd name="connsiteY0" fmla="*/ 312118 h 1872669"/>
              <a:gd name="connsiteX1" fmla="*/ 312118 w 11114432"/>
              <a:gd name="connsiteY1" fmla="*/ 0 h 1872669"/>
              <a:gd name="connsiteX2" fmla="*/ 1104711 w 11114432"/>
              <a:gd name="connsiteY2" fmla="*/ 0 h 1872669"/>
              <a:gd name="connsiteX3" fmla="*/ 1897303 w 11114432"/>
              <a:gd name="connsiteY3" fmla="*/ 0 h 1872669"/>
              <a:gd name="connsiteX4" fmla="*/ 2480092 w 11114432"/>
              <a:gd name="connsiteY4" fmla="*/ 0 h 1872669"/>
              <a:gd name="connsiteX5" fmla="*/ 2957979 w 11114432"/>
              <a:gd name="connsiteY5" fmla="*/ 0 h 1872669"/>
              <a:gd name="connsiteX6" fmla="*/ 3226061 w 11114432"/>
              <a:gd name="connsiteY6" fmla="*/ 0 h 1872669"/>
              <a:gd name="connsiteX7" fmla="*/ 3494144 w 11114432"/>
              <a:gd name="connsiteY7" fmla="*/ 0 h 1872669"/>
              <a:gd name="connsiteX8" fmla="*/ 3867129 w 11114432"/>
              <a:gd name="connsiteY8" fmla="*/ 0 h 1872669"/>
              <a:gd name="connsiteX9" fmla="*/ 4135212 w 11114432"/>
              <a:gd name="connsiteY9" fmla="*/ 0 h 1872669"/>
              <a:gd name="connsiteX10" fmla="*/ 4822902 w 11114432"/>
              <a:gd name="connsiteY10" fmla="*/ 0 h 1872669"/>
              <a:gd name="connsiteX11" fmla="*/ 5195887 w 11114432"/>
              <a:gd name="connsiteY11" fmla="*/ 0 h 1872669"/>
              <a:gd name="connsiteX12" fmla="*/ 5988480 w 11114432"/>
              <a:gd name="connsiteY12" fmla="*/ 0 h 1872669"/>
              <a:gd name="connsiteX13" fmla="*/ 6361464 w 11114432"/>
              <a:gd name="connsiteY13" fmla="*/ 0 h 1872669"/>
              <a:gd name="connsiteX14" fmla="*/ 6734449 w 11114432"/>
              <a:gd name="connsiteY14" fmla="*/ 0 h 1872669"/>
              <a:gd name="connsiteX15" fmla="*/ 7002532 w 11114432"/>
              <a:gd name="connsiteY15" fmla="*/ 0 h 1872669"/>
              <a:gd name="connsiteX16" fmla="*/ 7480419 w 11114432"/>
              <a:gd name="connsiteY16" fmla="*/ 0 h 1872669"/>
              <a:gd name="connsiteX17" fmla="*/ 7958305 w 11114432"/>
              <a:gd name="connsiteY17" fmla="*/ 0 h 1872669"/>
              <a:gd name="connsiteX18" fmla="*/ 8436192 w 11114432"/>
              <a:gd name="connsiteY18" fmla="*/ 0 h 1872669"/>
              <a:gd name="connsiteX19" fmla="*/ 9123883 w 11114432"/>
              <a:gd name="connsiteY19" fmla="*/ 0 h 1872669"/>
              <a:gd name="connsiteX20" fmla="*/ 9496867 w 11114432"/>
              <a:gd name="connsiteY20" fmla="*/ 0 h 1872669"/>
              <a:gd name="connsiteX21" fmla="*/ 10079656 w 11114432"/>
              <a:gd name="connsiteY21" fmla="*/ 0 h 1872669"/>
              <a:gd name="connsiteX22" fmla="*/ 10802314 w 11114432"/>
              <a:gd name="connsiteY22" fmla="*/ 0 h 1872669"/>
              <a:gd name="connsiteX23" fmla="*/ 11114432 w 11114432"/>
              <a:gd name="connsiteY23" fmla="*/ 312118 h 1872669"/>
              <a:gd name="connsiteX24" fmla="*/ 11114432 w 11114432"/>
              <a:gd name="connsiteY24" fmla="*/ 728262 h 1872669"/>
              <a:gd name="connsiteX25" fmla="*/ 11114432 w 11114432"/>
              <a:gd name="connsiteY25" fmla="*/ 1119438 h 1872669"/>
              <a:gd name="connsiteX26" fmla="*/ 11114432 w 11114432"/>
              <a:gd name="connsiteY26" fmla="*/ 1560551 h 1872669"/>
              <a:gd name="connsiteX27" fmla="*/ 10802314 w 11114432"/>
              <a:gd name="connsiteY27" fmla="*/ 1872669 h 1872669"/>
              <a:gd name="connsiteX28" fmla="*/ 10429329 w 11114432"/>
              <a:gd name="connsiteY28" fmla="*/ 1872669 h 1872669"/>
              <a:gd name="connsiteX29" fmla="*/ 10056345 w 11114432"/>
              <a:gd name="connsiteY29" fmla="*/ 1872669 h 1872669"/>
              <a:gd name="connsiteX30" fmla="*/ 9473556 w 11114432"/>
              <a:gd name="connsiteY30" fmla="*/ 1872669 h 1872669"/>
              <a:gd name="connsiteX31" fmla="*/ 8890767 w 11114432"/>
              <a:gd name="connsiteY31" fmla="*/ 1872669 h 1872669"/>
              <a:gd name="connsiteX32" fmla="*/ 8098175 w 11114432"/>
              <a:gd name="connsiteY32" fmla="*/ 1872669 h 1872669"/>
              <a:gd name="connsiteX33" fmla="*/ 7515386 w 11114432"/>
              <a:gd name="connsiteY33" fmla="*/ 1872669 h 1872669"/>
              <a:gd name="connsiteX34" fmla="*/ 6932597 w 11114432"/>
              <a:gd name="connsiteY34" fmla="*/ 1872669 h 1872669"/>
              <a:gd name="connsiteX35" fmla="*/ 6140005 w 11114432"/>
              <a:gd name="connsiteY35" fmla="*/ 1872669 h 1872669"/>
              <a:gd name="connsiteX36" fmla="*/ 5557216 w 11114432"/>
              <a:gd name="connsiteY36" fmla="*/ 1872669 h 1872669"/>
              <a:gd name="connsiteX37" fmla="*/ 5079329 w 11114432"/>
              <a:gd name="connsiteY37" fmla="*/ 1872669 h 1872669"/>
              <a:gd name="connsiteX38" fmla="*/ 4811247 w 11114432"/>
              <a:gd name="connsiteY38" fmla="*/ 1872669 h 1872669"/>
              <a:gd name="connsiteX39" fmla="*/ 4018654 w 11114432"/>
              <a:gd name="connsiteY39" fmla="*/ 1872669 h 1872669"/>
              <a:gd name="connsiteX40" fmla="*/ 3750571 w 11114432"/>
              <a:gd name="connsiteY40" fmla="*/ 1872669 h 1872669"/>
              <a:gd name="connsiteX41" fmla="*/ 3062881 w 11114432"/>
              <a:gd name="connsiteY41" fmla="*/ 1872669 h 1872669"/>
              <a:gd name="connsiteX42" fmla="*/ 2584994 w 11114432"/>
              <a:gd name="connsiteY42" fmla="*/ 1872669 h 1872669"/>
              <a:gd name="connsiteX43" fmla="*/ 2212009 w 11114432"/>
              <a:gd name="connsiteY43" fmla="*/ 1872669 h 1872669"/>
              <a:gd name="connsiteX44" fmla="*/ 1734122 w 11114432"/>
              <a:gd name="connsiteY44" fmla="*/ 1872669 h 1872669"/>
              <a:gd name="connsiteX45" fmla="*/ 1046432 w 11114432"/>
              <a:gd name="connsiteY45" fmla="*/ 1872669 h 1872669"/>
              <a:gd name="connsiteX46" fmla="*/ 312118 w 11114432"/>
              <a:gd name="connsiteY46" fmla="*/ 1872669 h 1872669"/>
              <a:gd name="connsiteX47" fmla="*/ 0 w 11114432"/>
              <a:gd name="connsiteY47" fmla="*/ 1560551 h 1872669"/>
              <a:gd name="connsiteX48" fmla="*/ 0 w 11114432"/>
              <a:gd name="connsiteY48" fmla="*/ 1144407 h 1872669"/>
              <a:gd name="connsiteX49" fmla="*/ 0 w 11114432"/>
              <a:gd name="connsiteY49" fmla="*/ 753231 h 1872669"/>
              <a:gd name="connsiteX50" fmla="*/ 0 w 11114432"/>
              <a:gd name="connsiteY50" fmla="*/ 312118 h 1872669"/>
              <a:gd name="connsiteX0" fmla="*/ 0 w 11114432"/>
              <a:gd name="connsiteY0" fmla="*/ 312118 h 1872669"/>
              <a:gd name="connsiteX1" fmla="*/ 312118 w 11114432"/>
              <a:gd name="connsiteY1" fmla="*/ 0 h 1872669"/>
              <a:gd name="connsiteX2" fmla="*/ 580201 w 11114432"/>
              <a:gd name="connsiteY2" fmla="*/ 0 h 1872669"/>
              <a:gd name="connsiteX3" fmla="*/ 1162989 w 11114432"/>
              <a:gd name="connsiteY3" fmla="*/ 0 h 1872669"/>
              <a:gd name="connsiteX4" fmla="*/ 1431072 w 11114432"/>
              <a:gd name="connsiteY4" fmla="*/ 0 h 1872669"/>
              <a:gd name="connsiteX5" fmla="*/ 2118763 w 11114432"/>
              <a:gd name="connsiteY5" fmla="*/ 0 h 1872669"/>
              <a:gd name="connsiteX6" fmla="*/ 2491748 w 11114432"/>
              <a:gd name="connsiteY6" fmla="*/ 0 h 1872669"/>
              <a:gd name="connsiteX7" fmla="*/ 2759830 w 11114432"/>
              <a:gd name="connsiteY7" fmla="*/ 0 h 1872669"/>
              <a:gd name="connsiteX8" fmla="*/ 3027913 w 11114432"/>
              <a:gd name="connsiteY8" fmla="*/ 0 h 1872669"/>
              <a:gd name="connsiteX9" fmla="*/ 3610702 w 11114432"/>
              <a:gd name="connsiteY9" fmla="*/ 0 h 1872669"/>
              <a:gd name="connsiteX10" fmla="*/ 3983687 w 11114432"/>
              <a:gd name="connsiteY10" fmla="*/ 0 h 1872669"/>
              <a:gd name="connsiteX11" fmla="*/ 4251769 w 11114432"/>
              <a:gd name="connsiteY11" fmla="*/ 0 h 1872669"/>
              <a:gd name="connsiteX12" fmla="*/ 5044362 w 11114432"/>
              <a:gd name="connsiteY12" fmla="*/ 0 h 1872669"/>
              <a:gd name="connsiteX13" fmla="*/ 5732053 w 11114432"/>
              <a:gd name="connsiteY13" fmla="*/ 0 h 1872669"/>
              <a:gd name="connsiteX14" fmla="*/ 6105037 w 11114432"/>
              <a:gd name="connsiteY14" fmla="*/ 0 h 1872669"/>
              <a:gd name="connsiteX15" fmla="*/ 6687826 w 11114432"/>
              <a:gd name="connsiteY15" fmla="*/ 0 h 1872669"/>
              <a:gd name="connsiteX16" fmla="*/ 6955909 w 11114432"/>
              <a:gd name="connsiteY16" fmla="*/ 0 h 1872669"/>
              <a:gd name="connsiteX17" fmla="*/ 7433796 w 11114432"/>
              <a:gd name="connsiteY17" fmla="*/ 0 h 1872669"/>
              <a:gd name="connsiteX18" fmla="*/ 7701878 w 11114432"/>
              <a:gd name="connsiteY18" fmla="*/ 0 h 1872669"/>
              <a:gd name="connsiteX19" fmla="*/ 7969961 w 11114432"/>
              <a:gd name="connsiteY19" fmla="*/ 0 h 1872669"/>
              <a:gd name="connsiteX20" fmla="*/ 8447848 w 11114432"/>
              <a:gd name="connsiteY20" fmla="*/ 0 h 1872669"/>
              <a:gd name="connsiteX21" fmla="*/ 9030636 w 11114432"/>
              <a:gd name="connsiteY21" fmla="*/ 0 h 1872669"/>
              <a:gd name="connsiteX22" fmla="*/ 9613425 w 11114432"/>
              <a:gd name="connsiteY22" fmla="*/ 0 h 1872669"/>
              <a:gd name="connsiteX23" fmla="*/ 10802314 w 11114432"/>
              <a:gd name="connsiteY23" fmla="*/ 0 h 1872669"/>
              <a:gd name="connsiteX24" fmla="*/ 11114432 w 11114432"/>
              <a:gd name="connsiteY24" fmla="*/ 312118 h 1872669"/>
              <a:gd name="connsiteX25" fmla="*/ 11114432 w 11114432"/>
              <a:gd name="connsiteY25" fmla="*/ 740747 h 1872669"/>
              <a:gd name="connsiteX26" fmla="*/ 11114432 w 11114432"/>
              <a:gd name="connsiteY26" fmla="*/ 1144407 h 1872669"/>
              <a:gd name="connsiteX27" fmla="*/ 11114432 w 11114432"/>
              <a:gd name="connsiteY27" fmla="*/ 1560551 h 1872669"/>
              <a:gd name="connsiteX28" fmla="*/ 10802314 w 11114432"/>
              <a:gd name="connsiteY28" fmla="*/ 1872669 h 1872669"/>
              <a:gd name="connsiteX29" fmla="*/ 10324427 w 11114432"/>
              <a:gd name="connsiteY29" fmla="*/ 1872669 h 1872669"/>
              <a:gd name="connsiteX30" fmla="*/ 9741639 w 11114432"/>
              <a:gd name="connsiteY30" fmla="*/ 1872669 h 1872669"/>
              <a:gd name="connsiteX31" fmla="*/ 9368654 w 11114432"/>
              <a:gd name="connsiteY31" fmla="*/ 1872669 h 1872669"/>
              <a:gd name="connsiteX32" fmla="*/ 9100571 w 11114432"/>
              <a:gd name="connsiteY32" fmla="*/ 1872669 h 1872669"/>
              <a:gd name="connsiteX33" fmla="*/ 8307979 w 11114432"/>
              <a:gd name="connsiteY33" fmla="*/ 1872669 h 1872669"/>
              <a:gd name="connsiteX34" fmla="*/ 7620288 w 11114432"/>
              <a:gd name="connsiteY34" fmla="*/ 1872669 h 1872669"/>
              <a:gd name="connsiteX35" fmla="*/ 7142401 w 11114432"/>
              <a:gd name="connsiteY35" fmla="*/ 1872669 h 1872669"/>
              <a:gd name="connsiteX36" fmla="*/ 6664514 w 11114432"/>
              <a:gd name="connsiteY36" fmla="*/ 1872669 h 1872669"/>
              <a:gd name="connsiteX37" fmla="*/ 6291530 w 11114432"/>
              <a:gd name="connsiteY37" fmla="*/ 1872669 h 1872669"/>
              <a:gd name="connsiteX38" fmla="*/ 5603839 w 11114432"/>
              <a:gd name="connsiteY38" fmla="*/ 1872669 h 1872669"/>
              <a:gd name="connsiteX39" fmla="*/ 5021050 w 11114432"/>
              <a:gd name="connsiteY39" fmla="*/ 1872669 h 1872669"/>
              <a:gd name="connsiteX40" fmla="*/ 4543164 w 11114432"/>
              <a:gd name="connsiteY40" fmla="*/ 1872669 h 1872669"/>
              <a:gd name="connsiteX41" fmla="*/ 4065277 w 11114432"/>
              <a:gd name="connsiteY41" fmla="*/ 1872669 h 1872669"/>
              <a:gd name="connsiteX42" fmla="*/ 3377586 w 11114432"/>
              <a:gd name="connsiteY42" fmla="*/ 1872669 h 1872669"/>
              <a:gd name="connsiteX43" fmla="*/ 2584994 w 11114432"/>
              <a:gd name="connsiteY43" fmla="*/ 1872669 h 1872669"/>
              <a:gd name="connsiteX44" fmla="*/ 2107107 w 11114432"/>
              <a:gd name="connsiteY44" fmla="*/ 1872669 h 1872669"/>
              <a:gd name="connsiteX45" fmla="*/ 1419416 w 11114432"/>
              <a:gd name="connsiteY45" fmla="*/ 1872669 h 1872669"/>
              <a:gd name="connsiteX46" fmla="*/ 312118 w 11114432"/>
              <a:gd name="connsiteY46" fmla="*/ 1872669 h 1872669"/>
              <a:gd name="connsiteX47" fmla="*/ 0 w 11114432"/>
              <a:gd name="connsiteY47" fmla="*/ 1560551 h 1872669"/>
              <a:gd name="connsiteX48" fmla="*/ 0 w 11114432"/>
              <a:gd name="connsiteY48" fmla="*/ 1144407 h 1872669"/>
              <a:gd name="connsiteX49" fmla="*/ 0 w 11114432"/>
              <a:gd name="connsiteY49" fmla="*/ 740747 h 1872669"/>
              <a:gd name="connsiteX50" fmla="*/ 0 w 11114432"/>
              <a:gd name="connsiteY50" fmla="*/ 312118 h 187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114432" h="1872669" fill="none" extrusionOk="0">
                <a:moveTo>
                  <a:pt x="0" y="312118"/>
                </a:moveTo>
                <a:cubicBezTo>
                  <a:pt x="-61845" y="133643"/>
                  <a:pt x="80007" y="3672"/>
                  <a:pt x="312118" y="0"/>
                </a:cubicBezTo>
                <a:cubicBezTo>
                  <a:pt x="507878" y="38566"/>
                  <a:pt x="728207" y="54713"/>
                  <a:pt x="1104711" y="0"/>
                </a:cubicBezTo>
                <a:cubicBezTo>
                  <a:pt x="1495516" y="-39699"/>
                  <a:pt x="1616072" y="13472"/>
                  <a:pt x="1897303" y="0"/>
                </a:cubicBezTo>
                <a:cubicBezTo>
                  <a:pt x="2188240" y="4169"/>
                  <a:pt x="2259090" y="60613"/>
                  <a:pt x="2480092" y="0"/>
                </a:cubicBezTo>
                <a:cubicBezTo>
                  <a:pt x="2724534" y="-80351"/>
                  <a:pt x="2769901" y="30330"/>
                  <a:pt x="2957979" y="0"/>
                </a:cubicBezTo>
                <a:cubicBezTo>
                  <a:pt x="3156067" y="-35234"/>
                  <a:pt x="3156166" y="14175"/>
                  <a:pt x="3226061" y="0"/>
                </a:cubicBezTo>
                <a:cubicBezTo>
                  <a:pt x="3312991" y="-15230"/>
                  <a:pt x="3378256" y="-17006"/>
                  <a:pt x="3494144" y="0"/>
                </a:cubicBezTo>
                <a:cubicBezTo>
                  <a:pt x="3588355" y="-5976"/>
                  <a:pt x="3794658" y="32232"/>
                  <a:pt x="3867129" y="0"/>
                </a:cubicBezTo>
                <a:cubicBezTo>
                  <a:pt x="3943855" y="-54738"/>
                  <a:pt x="4023623" y="26301"/>
                  <a:pt x="4135212" y="0"/>
                </a:cubicBezTo>
                <a:cubicBezTo>
                  <a:pt x="4252541" y="-63577"/>
                  <a:pt x="4644233" y="55144"/>
                  <a:pt x="4822902" y="0"/>
                </a:cubicBezTo>
                <a:cubicBezTo>
                  <a:pt x="5001979" y="-73071"/>
                  <a:pt x="5026154" y="16537"/>
                  <a:pt x="5195887" y="0"/>
                </a:cubicBezTo>
                <a:cubicBezTo>
                  <a:pt x="5324367" y="30970"/>
                  <a:pt x="5721937" y="64402"/>
                  <a:pt x="5988480" y="0"/>
                </a:cubicBezTo>
                <a:cubicBezTo>
                  <a:pt x="6232382" y="-47183"/>
                  <a:pt x="6223705" y="972"/>
                  <a:pt x="6361464" y="0"/>
                </a:cubicBezTo>
                <a:cubicBezTo>
                  <a:pt x="6496923" y="7871"/>
                  <a:pt x="6603788" y="8743"/>
                  <a:pt x="6734449" y="0"/>
                </a:cubicBezTo>
                <a:cubicBezTo>
                  <a:pt x="6888662" y="-6061"/>
                  <a:pt x="6878110" y="27038"/>
                  <a:pt x="7002532" y="0"/>
                </a:cubicBezTo>
                <a:cubicBezTo>
                  <a:pt x="7136292" y="-53629"/>
                  <a:pt x="7226960" y="-4023"/>
                  <a:pt x="7480419" y="0"/>
                </a:cubicBezTo>
                <a:cubicBezTo>
                  <a:pt x="7720403" y="-17112"/>
                  <a:pt x="7735769" y="5999"/>
                  <a:pt x="7958305" y="0"/>
                </a:cubicBezTo>
                <a:cubicBezTo>
                  <a:pt x="8174733" y="-20347"/>
                  <a:pt x="8246256" y="27852"/>
                  <a:pt x="8436192" y="0"/>
                </a:cubicBezTo>
                <a:cubicBezTo>
                  <a:pt x="8651498" y="-67477"/>
                  <a:pt x="8980551" y="23873"/>
                  <a:pt x="9123883" y="0"/>
                </a:cubicBezTo>
                <a:cubicBezTo>
                  <a:pt x="9269865" y="-3965"/>
                  <a:pt x="9397911" y="27251"/>
                  <a:pt x="9496867" y="0"/>
                </a:cubicBezTo>
                <a:cubicBezTo>
                  <a:pt x="9623557" y="15574"/>
                  <a:pt x="9792593" y="53870"/>
                  <a:pt x="10079656" y="0"/>
                </a:cubicBezTo>
                <a:cubicBezTo>
                  <a:pt x="10329003" y="-82703"/>
                  <a:pt x="10620087" y="-13572"/>
                  <a:pt x="10802314" y="0"/>
                </a:cubicBezTo>
                <a:cubicBezTo>
                  <a:pt x="10970618" y="7622"/>
                  <a:pt x="11104913" y="113069"/>
                  <a:pt x="11114432" y="312118"/>
                </a:cubicBezTo>
                <a:cubicBezTo>
                  <a:pt x="11140457" y="487321"/>
                  <a:pt x="11107838" y="620544"/>
                  <a:pt x="11114432" y="728262"/>
                </a:cubicBezTo>
                <a:cubicBezTo>
                  <a:pt x="11116591" y="823480"/>
                  <a:pt x="11081000" y="1041143"/>
                  <a:pt x="11114432" y="1119438"/>
                </a:cubicBezTo>
                <a:cubicBezTo>
                  <a:pt x="11161863" y="1219362"/>
                  <a:pt x="11097068" y="1364093"/>
                  <a:pt x="11114432" y="1560551"/>
                </a:cubicBezTo>
                <a:cubicBezTo>
                  <a:pt x="11082843" y="1694124"/>
                  <a:pt x="11014148" y="1857080"/>
                  <a:pt x="10802314" y="1872669"/>
                </a:cubicBezTo>
                <a:cubicBezTo>
                  <a:pt x="10617402" y="1922164"/>
                  <a:pt x="10528987" y="1849232"/>
                  <a:pt x="10429329" y="1872669"/>
                </a:cubicBezTo>
                <a:cubicBezTo>
                  <a:pt x="10348627" y="1853119"/>
                  <a:pt x="10119021" y="1854377"/>
                  <a:pt x="10056345" y="1872669"/>
                </a:cubicBezTo>
                <a:cubicBezTo>
                  <a:pt x="10005608" y="1862196"/>
                  <a:pt x="9654033" y="1875519"/>
                  <a:pt x="9473556" y="1872669"/>
                </a:cubicBezTo>
                <a:cubicBezTo>
                  <a:pt x="9283081" y="1903557"/>
                  <a:pt x="9123830" y="1837975"/>
                  <a:pt x="8890767" y="1872669"/>
                </a:cubicBezTo>
                <a:cubicBezTo>
                  <a:pt x="8622789" y="1954328"/>
                  <a:pt x="8495787" y="1821612"/>
                  <a:pt x="8098175" y="1872669"/>
                </a:cubicBezTo>
                <a:cubicBezTo>
                  <a:pt x="7751483" y="1935797"/>
                  <a:pt x="7763160" y="1860969"/>
                  <a:pt x="7515386" y="1872669"/>
                </a:cubicBezTo>
                <a:cubicBezTo>
                  <a:pt x="7261382" y="1931243"/>
                  <a:pt x="7185012" y="1856148"/>
                  <a:pt x="6932597" y="1872669"/>
                </a:cubicBezTo>
                <a:cubicBezTo>
                  <a:pt x="6658312" y="1881399"/>
                  <a:pt x="6470305" y="1785817"/>
                  <a:pt x="6140005" y="1872669"/>
                </a:cubicBezTo>
                <a:cubicBezTo>
                  <a:pt x="5759818" y="1993464"/>
                  <a:pt x="5776937" y="1809896"/>
                  <a:pt x="5557216" y="1872669"/>
                </a:cubicBezTo>
                <a:cubicBezTo>
                  <a:pt x="5341835" y="1913925"/>
                  <a:pt x="5265946" y="1846656"/>
                  <a:pt x="5079329" y="1872669"/>
                </a:cubicBezTo>
                <a:cubicBezTo>
                  <a:pt x="4907973" y="1885528"/>
                  <a:pt x="4939474" y="1861507"/>
                  <a:pt x="4811247" y="1872669"/>
                </a:cubicBezTo>
                <a:cubicBezTo>
                  <a:pt x="4682403" y="1891606"/>
                  <a:pt x="4246063" y="1784485"/>
                  <a:pt x="4018654" y="1872669"/>
                </a:cubicBezTo>
                <a:cubicBezTo>
                  <a:pt x="3826742" y="1939975"/>
                  <a:pt x="3845318" y="1853447"/>
                  <a:pt x="3750571" y="1872669"/>
                </a:cubicBezTo>
                <a:cubicBezTo>
                  <a:pt x="3657137" y="1842928"/>
                  <a:pt x="3280105" y="1827468"/>
                  <a:pt x="3062881" y="1872669"/>
                </a:cubicBezTo>
                <a:cubicBezTo>
                  <a:pt x="2837408" y="1896114"/>
                  <a:pt x="2709937" y="1826927"/>
                  <a:pt x="2584994" y="1872669"/>
                </a:cubicBezTo>
                <a:cubicBezTo>
                  <a:pt x="2466717" y="1896246"/>
                  <a:pt x="2400194" y="1860294"/>
                  <a:pt x="2212009" y="1872669"/>
                </a:cubicBezTo>
                <a:cubicBezTo>
                  <a:pt x="2063259" y="1899756"/>
                  <a:pt x="1921966" y="1877882"/>
                  <a:pt x="1734122" y="1872669"/>
                </a:cubicBezTo>
                <a:cubicBezTo>
                  <a:pt x="1533723" y="1881560"/>
                  <a:pt x="1315752" y="1797452"/>
                  <a:pt x="1046432" y="1872669"/>
                </a:cubicBezTo>
                <a:cubicBezTo>
                  <a:pt x="856527" y="1962160"/>
                  <a:pt x="582588" y="1772048"/>
                  <a:pt x="312118" y="1872669"/>
                </a:cubicBezTo>
                <a:cubicBezTo>
                  <a:pt x="168364" y="1801759"/>
                  <a:pt x="15881" y="1770635"/>
                  <a:pt x="0" y="1560551"/>
                </a:cubicBezTo>
                <a:cubicBezTo>
                  <a:pt x="-32647" y="1388654"/>
                  <a:pt x="43392" y="1338146"/>
                  <a:pt x="0" y="1144407"/>
                </a:cubicBezTo>
                <a:cubicBezTo>
                  <a:pt x="-32346" y="983484"/>
                  <a:pt x="19877" y="838241"/>
                  <a:pt x="0" y="753231"/>
                </a:cubicBezTo>
                <a:cubicBezTo>
                  <a:pt x="-40149" y="682629"/>
                  <a:pt x="30023" y="384414"/>
                  <a:pt x="0" y="312118"/>
                </a:cubicBezTo>
                <a:close/>
              </a:path>
              <a:path w="11114432" h="1872669" stroke="0" extrusionOk="0">
                <a:moveTo>
                  <a:pt x="0" y="312118"/>
                </a:moveTo>
                <a:cubicBezTo>
                  <a:pt x="-29222" y="107741"/>
                  <a:pt x="91640" y="-5533"/>
                  <a:pt x="312118" y="0"/>
                </a:cubicBezTo>
                <a:cubicBezTo>
                  <a:pt x="386258" y="-3408"/>
                  <a:pt x="455726" y="16244"/>
                  <a:pt x="580201" y="0"/>
                </a:cubicBezTo>
                <a:cubicBezTo>
                  <a:pt x="707894" y="-33280"/>
                  <a:pt x="973248" y="43876"/>
                  <a:pt x="1162989" y="0"/>
                </a:cubicBezTo>
                <a:cubicBezTo>
                  <a:pt x="1337296" y="-48237"/>
                  <a:pt x="1285318" y="20875"/>
                  <a:pt x="1431072" y="0"/>
                </a:cubicBezTo>
                <a:cubicBezTo>
                  <a:pt x="1528069" y="-9691"/>
                  <a:pt x="1831484" y="82587"/>
                  <a:pt x="2118763" y="0"/>
                </a:cubicBezTo>
                <a:cubicBezTo>
                  <a:pt x="2408124" y="-76285"/>
                  <a:pt x="2322810" y="66572"/>
                  <a:pt x="2491748" y="0"/>
                </a:cubicBezTo>
                <a:cubicBezTo>
                  <a:pt x="2637035" y="-24356"/>
                  <a:pt x="2660138" y="42309"/>
                  <a:pt x="2759830" y="0"/>
                </a:cubicBezTo>
                <a:cubicBezTo>
                  <a:pt x="2847843" y="-22460"/>
                  <a:pt x="2906439" y="-1476"/>
                  <a:pt x="3027913" y="0"/>
                </a:cubicBezTo>
                <a:cubicBezTo>
                  <a:pt x="3121986" y="-31997"/>
                  <a:pt x="3338039" y="23628"/>
                  <a:pt x="3610702" y="0"/>
                </a:cubicBezTo>
                <a:cubicBezTo>
                  <a:pt x="3895916" y="-45589"/>
                  <a:pt x="3849585" y="-2758"/>
                  <a:pt x="3983687" y="0"/>
                </a:cubicBezTo>
                <a:cubicBezTo>
                  <a:pt x="4134253" y="-11528"/>
                  <a:pt x="4171921" y="15715"/>
                  <a:pt x="4251769" y="0"/>
                </a:cubicBezTo>
                <a:cubicBezTo>
                  <a:pt x="4357282" y="43051"/>
                  <a:pt x="4686684" y="83055"/>
                  <a:pt x="5044362" y="0"/>
                </a:cubicBezTo>
                <a:cubicBezTo>
                  <a:pt x="5408925" y="-120251"/>
                  <a:pt x="5392261" y="33045"/>
                  <a:pt x="5732053" y="0"/>
                </a:cubicBezTo>
                <a:cubicBezTo>
                  <a:pt x="6082313" y="-24727"/>
                  <a:pt x="6024360" y="5200"/>
                  <a:pt x="6105037" y="0"/>
                </a:cubicBezTo>
                <a:cubicBezTo>
                  <a:pt x="6175177" y="-53370"/>
                  <a:pt x="6485519" y="96268"/>
                  <a:pt x="6687826" y="0"/>
                </a:cubicBezTo>
                <a:cubicBezTo>
                  <a:pt x="6894635" y="-43571"/>
                  <a:pt x="6907279" y="15747"/>
                  <a:pt x="6955909" y="0"/>
                </a:cubicBezTo>
                <a:cubicBezTo>
                  <a:pt x="6980327" y="-28642"/>
                  <a:pt x="7345963" y="55864"/>
                  <a:pt x="7433796" y="0"/>
                </a:cubicBezTo>
                <a:cubicBezTo>
                  <a:pt x="7552795" y="-62905"/>
                  <a:pt x="7602873" y="-905"/>
                  <a:pt x="7701878" y="0"/>
                </a:cubicBezTo>
                <a:cubicBezTo>
                  <a:pt x="7801732" y="-30069"/>
                  <a:pt x="7859239" y="28342"/>
                  <a:pt x="7969961" y="0"/>
                </a:cubicBezTo>
                <a:cubicBezTo>
                  <a:pt x="8073835" y="-18271"/>
                  <a:pt x="8291802" y="18429"/>
                  <a:pt x="8447848" y="0"/>
                </a:cubicBezTo>
                <a:cubicBezTo>
                  <a:pt x="8571321" y="-27236"/>
                  <a:pt x="8920450" y="51065"/>
                  <a:pt x="9030636" y="0"/>
                </a:cubicBezTo>
                <a:cubicBezTo>
                  <a:pt x="9127259" y="-12798"/>
                  <a:pt x="9345673" y="31638"/>
                  <a:pt x="9613425" y="0"/>
                </a:cubicBezTo>
                <a:cubicBezTo>
                  <a:pt x="9869033" y="-121529"/>
                  <a:pt x="10409032" y="58026"/>
                  <a:pt x="10802314" y="0"/>
                </a:cubicBezTo>
                <a:cubicBezTo>
                  <a:pt x="10901185" y="-13562"/>
                  <a:pt x="11102333" y="62296"/>
                  <a:pt x="11114432" y="312118"/>
                </a:cubicBezTo>
                <a:cubicBezTo>
                  <a:pt x="11156461" y="444887"/>
                  <a:pt x="11070706" y="618328"/>
                  <a:pt x="11114432" y="740747"/>
                </a:cubicBezTo>
                <a:cubicBezTo>
                  <a:pt x="11127020" y="849112"/>
                  <a:pt x="11071235" y="1038634"/>
                  <a:pt x="11114432" y="1144407"/>
                </a:cubicBezTo>
                <a:cubicBezTo>
                  <a:pt x="11161907" y="1280786"/>
                  <a:pt x="11091503" y="1393332"/>
                  <a:pt x="11114432" y="1560551"/>
                </a:cubicBezTo>
                <a:cubicBezTo>
                  <a:pt x="11064770" y="1756224"/>
                  <a:pt x="10989955" y="1927225"/>
                  <a:pt x="10802314" y="1872669"/>
                </a:cubicBezTo>
                <a:cubicBezTo>
                  <a:pt x="10617600" y="1886109"/>
                  <a:pt x="10441571" y="1841697"/>
                  <a:pt x="10324427" y="1872669"/>
                </a:cubicBezTo>
                <a:cubicBezTo>
                  <a:pt x="10168621" y="1883739"/>
                  <a:pt x="9949617" y="1813118"/>
                  <a:pt x="9741639" y="1872669"/>
                </a:cubicBezTo>
                <a:cubicBezTo>
                  <a:pt x="9561289" y="1933388"/>
                  <a:pt x="9456941" y="1840454"/>
                  <a:pt x="9368654" y="1872669"/>
                </a:cubicBezTo>
                <a:cubicBezTo>
                  <a:pt x="9274599" y="1887011"/>
                  <a:pt x="9165624" y="1864576"/>
                  <a:pt x="9100571" y="1872669"/>
                </a:cubicBezTo>
                <a:cubicBezTo>
                  <a:pt x="9059809" y="1847252"/>
                  <a:pt x="8669157" y="1755085"/>
                  <a:pt x="8307979" y="1872669"/>
                </a:cubicBezTo>
                <a:cubicBezTo>
                  <a:pt x="7971428" y="1930814"/>
                  <a:pt x="7894745" y="1837463"/>
                  <a:pt x="7620288" y="1872669"/>
                </a:cubicBezTo>
                <a:cubicBezTo>
                  <a:pt x="7320900" y="1929703"/>
                  <a:pt x="7372712" y="1855181"/>
                  <a:pt x="7142401" y="1872669"/>
                </a:cubicBezTo>
                <a:cubicBezTo>
                  <a:pt x="6924626" y="1885400"/>
                  <a:pt x="6887080" y="1833666"/>
                  <a:pt x="6664514" y="1872669"/>
                </a:cubicBezTo>
                <a:cubicBezTo>
                  <a:pt x="6442113" y="1894881"/>
                  <a:pt x="6454015" y="1823676"/>
                  <a:pt x="6291530" y="1872669"/>
                </a:cubicBezTo>
                <a:cubicBezTo>
                  <a:pt x="6117016" y="1884340"/>
                  <a:pt x="5789023" y="1876357"/>
                  <a:pt x="5603839" y="1872669"/>
                </a:cubicBezTo>
                <a:cubicBezTo>
                  <a:pt x="5469631" y="1846299"/>
                  <a:pt x="5156190" y="1842559"/>
                  <a:pt x="5021050" y="1872669"/>
                </a:cubicBezTo>
                <a:cubicBezTo>
                  <a:pt x="4898901" y="1893197"/>
                  <a:pt x="4652114" y="1837046"/>
                  <a:pt x="4543164" y="1872669"/>
                </a:cubicBezTo>
                <a:cubicBezTo>
                  <a:pt x="4415904" y="1920963"/>
                  <a:pt x="4280926" y="1866946"/>
                  <a:pt x="4065277" y="1872669"/>
                </a:cubicBezTo>
                <a:cubicBezTo>
                  <a:pt x="3867595" y="1893036"/>
                  <a:pt x="3707429" y="1795164"/>
                  <a:pt x="3377586" y="1872669"/>
                </a:cubicBezTo>
                <a:cubicBezTo>
                  <a:pt x="3024161" y="1956791"/>
                  <a:pt x="2746808" y="1810592"/>
                  <a:pt x="2584994" y="1872669"/>
                </a:cubicBezTo>
                <a:cubicBezTo>
                  <a:pt x="2360301" y="1963692"/>
                  <a:pt x="2194923" y="1868035"/>
                  <a:pt x="2107107" y="1872669"/>
                </a:cubicBezTo>
                <a:cubicBezTo>
                  <a:pt x="1988002" y="1867299"/>
                  <a:pt x="1816738" y="1855475"/>
                  <a:pt x="1419416" y="1872669"/>
                </a:cubicBezTo>
                <a:cubicBezTo>
                  <a:pt x="1068696" y="1896481"/>
                  <a:pt x="583193" y="1879799"/>
                  <a:pt x="312118" y="1872669"/>
                </a:cubicBezTo>
                <a:cubicBezTo>
                  <a:pt x="132401" y="1869236"/>
                  <a:pt x="47126" y="1701604"/>
                  <a:pt x="0" y="1560551"/>
                </a:cubicBezTo>
                <a:cubicBezTo>
                  <a:pt x="-35716" y="1467651"/>
                  <a:pt x="15008" y="1312637"/>
                  <a:pt x="0" y="1144407"/>
                </a:cubicBezTo>
                <a:cubicBezTo>
                  <a:pt x="-18654" y="974292"/>
                  <a:pt x="16721" y="937937"/>
                  <a:pt x="0" y="740747"/>
                </a:cubicBezTo>
                <a:cubicBezTo>
                  <a:pt x="-12697" y="565856"/>
                  <a:pt x="66458" y="513997"/>
                  <a:pt x="0" y="312118"/>
                </a:cubicBezTo>
                <a:close/>
              </a:path>
              <a:path w="11114432" h="1872669" fill="none" stroke="0" extrusionOk="0">
                <a:moveTo>
                  <a:pt x="0" y="312118"/>
                </a:moveTo>
                <a:cubicBezTo>
                  <a:pt x="-37426" y="66486"/>
                  <a:pt x="109093" y="-19059"/>
                  <a:pt x="312118" y="0"/>
                </a:cubicBezTo>
                <a:cubicBezTo>
                  <a:pt x="599431" y="-6427"/>
                  <a:pt x="725395" y="31270"/>
                  <a:pt x="1104711" y="0"/>
                </a:cubicBezTo>
                <a:cubicBezTo>
                  <a:pt x="1465158" y="-44922"/>
                  <a:pt x="1606207" y="-7690"/>
                  <a:pt x="1897303" y="0"/>
                </a:cubicBezTo>
                <a:cubicBezTo>
                  <a:pt x="2210354" y="-17405"/>
                  <a:pt x="2226049" y="61735"/>
                  <a:pt x="2480092" y="0"/>
                </a:cubicBezTo>
                <a:cubicBezTo>
                  <a:pt x="2707860" y="-38216"/>
                  <a:pt x="2754422" y="25581"/>
                  <a:pt x="2957979" y="0"/>
                </a:cubicBezTo>
                <a:cubicBezTo>
                  <a:pt x="3152943" y="-25123"/>
                  <a:pt x="3154006" y="6422"/>
                  <a:pt x="3226061" y="0"/>
                </a:cubicBezTo>
                <a:cubicBezTo>
                  <a:pt x="3295117" y="-831"/>
                  <a:pt x="3386917" y="964"/>
                  <a:pt x="3494144" y="0"/>
                </a:cubicBezTo>
                <a:cubicBezTo>
                  <a:pt x="3598077" y="-10517"/>
                  <a:pt x="3783196" y="48796"/>
                  <a:pt x="3867129" y="0"/>
                </a:cubicBezTo>
                <a:cubicBezTo>
                  <a:pt x="3949534" y="-40861"/>
                  <a:pt x="4018281" y="21035"/>
                  <a:pt x="4135212" y="0"/>
                </a:cubicBezTo>
                <a:cubicBezTo>
                  <a:pt x="4266712" y="-36664"/>
                  <a:pt x="4666788" y="87699"/>
                  <a:pt x="4822902" y="0"/>
                </a:cubicBezTo>
                <a:cubicBezTo>
                  <a:pt x="4962293" y="-95626"/>
                  <a:pt x="5013724" y="-3443"/>
                  <a:pt x="5195887" y="0"/>
                </a:cubicBezTo>
                <a:cubicBezTo>
                  <a:pt x="5334400" y="-12820"/>
                  <a:pt x="5784041" y="98822"/>
                  <a:pt x="5988480" y="0"/>
                </a:cubicBezTo>
                <a:cubicBezTo>
                  <a:pt x="6248940" y="-53688"/>
                  <a:pt x="6207871" y="10668"/>
                  <a:pt x="6361464" y="0"/>
                </a:cubicBezTo>
                <a:cubicBezTo>
                  <a:pt x="6518844" y="9069"/>
                  <a:pt x="6574487" y="5667"/>
                  <a:pt x="6734449" y="0"/>
                </a:cubicBezTo>
                <a:cubicBezTo>
                  <a:pt x="6880313" y="-946"/>
                  <a:pt x="6885889" y="29213"/>
                  <a:pt x="7002532" y="0"/>
                </a:cubicBezTo>
                <a:cubicBezTo>
                  <a:pt x="7155445" y="-39483"/>
                  <a:pt x="7224435" y="-19869"/>
                  <a:pt x="7480419" y="0"/>
                </a:cubicBezTo>
                <a:cubicBezTo>
                  <a:pt x="7714654" y="-8411"/>
                  <a:pt x="7740809" y="1538"/>
                  <a:pt x="7958305" y="0"/>
                </a:cubicBezTo>
                <a:cubicBezTo>
                  <a:pt x="8194869" y="-1295"/>
                  <a:pt x="8239552" y="26011"/>
                  <a:pt x="8436192" y="0"/>
                </a:cubicBezTo>
                <a:cubicBezTo>
                  <a:pt x="8590417" y="-32850"/>
                  <a:pt x="8973517" y="-21304"/>
                  <a:pt x="9123883" y="0"/>
                </a:cubicBezTo>
                <a:cubicBezTo>
                  <a:pt x="9266588" y="-26560"/>
                  <a:pt x="9376232" y="5030"/>
                  <a:pt x="9496867" y="0"/>
                </a:cubicBezTo>
                <a:cubicBezTo>
                  <a:pt x="9617483" y="-61041"/>
                  <a:pt x="9808025" y="120443"/>
                  <a:pt x="10079656" y="0"/>
                </a:cubicBezTo>
                <a:cubicBezTo>
                  <a:pt x="10343928" y="-97274"/>
                  <a:pt x="10632294" y="-12606"/>
                  <a:pt x="10802314" y="0"/>
                </a:cubicBezTo>
                <a:cubicBezTo>
                  <a:pt x="10893039" y="-16486"/>
                  <a:pt x="11080676" y="103151"/>
                  <a:pt x="11114432" y="312118"/>
                </a:cubicBezTo>
                <a:cubicBezTo>
                  <a:pt x="11139557" y="475420"/>
                  <a:pt x="11108743" y="625278"/>
                  <a:pt x="11114432" y="728262"/>
                </a:cubicBezTo>
                <a:cubicBezTo>
                  <a:pt x="11139040" y="832662"/>
                  <a:pt x="11097233" y="1011608"/>
                  <a:pt x="11114432" y="1119438"/>
                </a:cubicBezTo>
                <a:cubicBezTo>
                  <a:pt x="11139472" y="1208903"/>
                  <a:pt x="11084662" y="1356701"/>
                  <a:pt x="11114432" y="1560551"/>
                </a:cubicBezTo>
                <a:cubicBezTo>
                  <a:pt x="11092728" y="1717662"/>
                  <a:pt x="11003885" y="1878682"/>
                  <a:pt x="10802314" y="1872669"/>
                </a:cubicBezTo>
                <a:cubicBezTo>
                  <a:pt x="10630662" y="1905690"/>
                  <a:pt x="10500487" y="1848634"/>
                  <a:pt x="10429329" y="1872669"/>
                </a:cubicBezTo>
                <a:cubicBezTo>
                  <a:pt x="10336805" y="1874152"/>
                  <a:pt x="10152658" y="1871344"/>
                  <a:pt x="10056345" y="1872669"/>
                </a:cubicBezTo>
                <a:cubicBezTo>
                  <a:pt x="9988057" y="1905024"/>
                  <a:pt x="9648114" y="1826964"/>
                  <a:pt x="9473556" y="1872669"/>
                </a:cubicBezTo>
                <a:cubicBezTo>
                  <a:pt x="9309780" y="1893839"/>
                  <a:pt x="9142428" y="1850974"/>
                  <a:pt x="8890767" y="1872669"/>
                </a:cubicBezTo>
                <a:cubicBezTo>
                  <a:pt x="8687877" y="1898300"/>
                  <a:pt x="8501862" y="1840163"/>
                  <a:pt x="8098175" y="1872669"/>
                </a:cubicBezTo>
                <a:cubicBezTo>
                  <a:pt x="7728592" y="1933239"/>
                  <a:pt x="7757314" y="1838567"/>
                  <a:pt x="7515386" y="1872669"/>
                </a:cubicBezTo>
                <a:cubicBezTo>
                  <a:pt x="7268855" y="1909628"/>
                  <a:pt x="7211027" y="1870578"/>
                  <a:pt x="6932597" y="1872669"/>
                </a:cubicBezTo>
                <a:cubicBezTo>
                  <a:pt x="6626612" y="1865922"/>
                  <a:pt x="6499400" y="1740004"/>
                  <a:pt x="6140005" y="1872669"/>
                </a:cubicBezTo>
                <a:cubicBezTo>
                  <a:pt x="5761751" y="1986588"/>
                  <a:pt x="5742163" y="1817848"/>
                  <a:pt x="5557216" y="1872669"/>
                </a:cubicBezTo>
                <a:cubicBezTo>
                  <a:pt x="5304585" y="1929054"/>
                  <a:pt x="5253613" y="1846780"/>
                  <a:pt x="5079329" y="1872669"/>
                </a:cubicBezTo>
                <a:cubicBezTo>
                  <a:pt x="4914934" y="1892430"/>
                  <a:pt x="4956866" y="1856889"/>
                  <a:pt x="4811247" y="1872669"/>
                </a:cubicBezTo>
                <a:cubicBezTo>
                  <a:pt x="4682514" y="1866855"/>
                  <a:pt x="4216942" y="1813817"/>
                  <a:pt x="4018654" y="1872669"/>
                </a:cubicBezTo>
                <a:cubicBezTo>
                  <a:pt x="3825965" y="1927716"/>
                  <a:pt x="3847174" y="1868373"/>
                  <a:pt x="3750571" y="1872669"/>
                </a:cubicBezTo>
                <a:cubicBezTo>
                  <a:pt x="3625372" y="1854683"/>
                  <a:pt x="3250875" y="1830155"/>
                  <a:pt x="3062881" y="1872669"/>
                </a:cubicBezTo>
                <a:cubicBezTo>
                  <a:pt x="2833389" y="1927544"/>
                  <a:pt x="2700198" y="1864994"/>
                  <a:pt x="2584994" y="1872669"/>
                </a:cubicBezTo>
                <a:cubicBezTo>
                  <a:pt x="2462893" y="1884442"/>
                  <a:pt x="2378983" y="1860145"/>
                  <a:pt x="2212009" y="1872669"/>
                </a:cubicBezTo>
                <a:cubicBezTo>
                  <a:pt x="2045136" y="1891254"/>
                  <a:pt x="1888335" y="1856947"/>
                  <a:pt x="1734122" y="1872669"/>
                </a:cubicBezTo>
                <a:cubicBezTo>
                  <a:pt x="1562046" y="1886972"/>
                  <a:pt x="1246735" y="1797863"/>
                  <a:pt x="1046432" y="1872669"/>
                </a:cubicBezTo>
                <a:cubicBezTo>
                  <a:pt x="900475" y="1913653"/>
                  <a:pt x="567623" y="1857675"/>
                  <a:pt x="312118" y="1872669"/>
                </a:cubicBezTo>
                <a:cubicBezTo>
                  <a:pt x="187946" y="1860205"/>
                  <a:pt x="10003" y="1707441"/>
                  <a:pt x="0" y="1560551"/>
                </a:cubicBezTo>
                <a:cubicBezTo>
                  <a:pt x="-59711" y="1380235"/>
                  <a:pt x="40989" y="1294519"/>
                  <a:pt x="0" y="1144407"/>
                </a:cubicBezTo>
                <a:cubicBezTo>
                  <a:pt x="-39934" y="976319"/>
                  <a:pt x="8335" y="836913"/>
                  <a:pt x="0" y="753231"/>
                </a:cubicBezTo>
                <a:cubicBezTo>
                  <a:pt x="-5521" y="654577"/>
                  <a:pt x="47468" y="397825"/>
                  <a:pt x="0" y="312118"/>
                </a:cubicBezTo>
                <a:close/>
              </a:path>
            </a:pathLst>
          </a:custGeom>
          <a:solidFill>
            <a:schemeClr val="bg1">
              <a:alpha val="85000"/>
            </a:schemeClr>
          </a:solidFill>
          <a:ln>
            <a:extLst>
              <a:ext uri="{C807C97D-BFC1-408E-A445-0C87EB9F89A2}">
                <ask:lineSketchStyleProps xmlns="" xmlns:ask="http://schemas.microsoft.com/office/drawing/2018/sketchyshapes" sd="1527365312">
                  <a:custGeom>
                    <a:avLst/>
                    <a:gdLst>
                      <a:gd name="connsiteX0" fmla="*/ 0 w 11114432"/>
                      <a:gd name="connsiteY0" fmla="*/ 312118 h 1872669"/>
                      <a:gd name="connsiteX1" fmla="*/ 312118 w 11114432"/>
                      <a:gd name="connsiteY1" fmla="*/ 0 h 1872669"/>
                      <a:gd name="connsiteX2" fmla="*/ 1104711 w 11114432"/>
                      <a:gd name="connsiteY2" fmla="*/ 0 h 1872669"/>
                      <a:gd name="connsiteX3" fmla="*/ 1897303 w 11114432"/>
                      <a:gd name="connsiteY3" fmla="*/ 0 h 1872669"/>
                      <a:gd name="connsiteX4" fmla="*/ 2480092 w 11114432"/>
                      <a:gd name="connsiteY4" fmla="*/ 0 h 1872669"/>
                      <a:gd name="connsiteX5" fmla="*/ 2957979 w 11114432"/>
                      <a:gd name="connsiteY5" fmla="*/ 0 h 1872669"/>
                      <a:gd name="connsiteX6" fmla="*/ 3226061 w 11114432"/>
                      <a:gd name="connsiteY6" fmla="*/ 0 h 1872669"/>
                      <a:gd name="connsiteX7" fmla="*/ 3494144 w 11114432"/>
                      <a:gd name="connsiteY7" fmla="*/ 0 h 1872669"/>
                      <a:gd name="connsiteX8" fmla="*/ 3867129 w 11114432"/>
                      <a:gd name="connsiteY8" fmla="*/ 0 h 1872669"/>
                      <a:gd name="connsiteX9" fmla="*/ 4135212 w 11114432"/>
                      <a:gd name="connsiteY9" fmla="*/ 0 h 1872669"/>
                      <a:gd name="connsiteX10" fmla="*/ 4822902 w 11114432"/>
                      <a:gd name="connsiteY10" fmla="*/ 0 h 1872669"/>
                      <a:gd name="connsiteX11" fmla="*/ 5195887 w 11114432"/>
                      <a:gd name="connsiteY11" fmla="*/ 0 h 1872669"/>
                      <a:gd name="connsiteX12" fmla="*/ 5988480 w 11114432"/>
                      <a:gd name="connsiteY12" fmla="*/ 0 h 1872669"/>
                      <a:gd name="connsiteX13" fmla="*/ 6361464 w 11114432"/>
                      <a:gd name="connsiteY13" fmla="*/ 0 h 1872669"/>
                      <a:gd name="connsiteX14" fmla="*/ 6734449 w 11114432"/>
                      <a:gd name="connsiteY14" fmla="*/ 0 h 1872669"/>
                      <a:gd name="connsiteX15" fmla="*/ 7002532 w 11114432"/>
                      <a:gd name="connsiteY15" fmla="*/ 0 h 1872669"/>
                      <a:gd name="connsiteX16" fmla="*/ 7480419 w 11114432"/>
                      <a:gd name="connsiteY16" fmla="*/ 0 h 1872669"/>
                      <a:gd name="connsiteX17" fmla="*/ 7958305 w 11114432"/>
                      <a:gd name="connsiteY17" fmla="*/ 0 h 1872669"/>
                      <a:gd name="connsiteX18" fmla="*/ 8436192 w 11114432"/>
                      <a:gd name="connsiteY18" fmla="*/ 0 h 1872669"/>
                      <a:gd name="connsiteX19" fmla="*/ 9123883 w 11114432"/>
                      <a:gd name="connsiteY19" fmla="*/ 0 h 1872669"/>
                      <a:gd name="connsiteX20" fmla="*/ 9496867 w 11114432"/>
                      <a:gd name="connsiteY20" fmla="*/ 0 h 1872669"/>
                      <a:gd name="connsiteX21" fmla="*/ 10079656 w 11114432"/>
                      <a:gd name="connsiteY21" fmla="*/ 0 h 1872669"/>
                      <a:gd name="connsiteX22" fmla="*/ 10802314 w 11114432"/>
                      <a:gd name="connsiteY22" fmla="*/ 0 h 1872669"/>
                      <a:gd name="connsiteX23" fmla="*/ 11114432 w 11114432"/>
                      <a:gd name="connsiteY23" fmla="*/ 312118 h 1872669"/>
                      <a:gd name="connsiteX24" fmla="*/ 11114432 w 11114432"/>
                      <a:gd name="connsiteY24" fmla="*/ 728262 h 1872669"/>
                      <a:gd name="connsiteX25" fmla="*/ 11114432 w 11114432"/>
                      <a:gd name="connsiteY25" fmla="*/ 1119438 h 1872669"/>
                      <a:gd name="connsiteX26" fmla="*/ 11114432 w 11114432"/>
                      <a:gd name="connsiteY26" fmla="*/ 1560551 h 1872669"/>
                      <a:gd name="connsiteX27" fmla="*/ 10802314 w 11114432"/>
                      <a:gd name="connsiteY27" fmla="*/ 1872669 h 1872669"/>
                      <a:gd name="connsiteX28" fmla="*/ 10429329 w 11114432"/>
                      <a:gd name="connsiteY28" fmla="*/ 1872669 h 1872669"/>
                      <a:gd name="connsiteX29" fmla="*/ 10056345 w 11114432"/>
                      <a:gd name="connsiteY29" fmla="*/ 1872669 h 1872669"/>
                      <a:gd name="connsiteX30" fmla="*/ 9473556 w 11114432"/>
                      <a:gd name="connsiteY30" fmla="*/ 1872669 h 1872669"/>
                      <a:gd name="connsiteX31" fmla="*/ 8890767 w 11114432"/>
                      <a:gd name="connsiteY31" fmla="*/ 1872669 h 1872669"/>
                      <a:gd name="connsiteX32" fmla="*/ 8098175 w 11114432"/>
                      <a:gd name="connsiteY32" fmla="*/ 1872669 h 1872669"/>
                      <a:gd name="connsiteX33" fmla="*/ 7515386 w 11114432"/>
                      <a:gd name="connsiteY33" fmla="*/ 1872669 h 1872669"/>
                      <a:gd name="connsiteX34" fmla="*/ 6932597 w 11114432"/>
                      <a:gd name="connsiteY34" fmla="*/ 1872669 h 1872669"/>
                      <a:gd name="connsiteX35" fmla="*/ 6140005 w 11114432"/>
                      <a:gd name="connsiteY35" fmla="*/ 1872669 h 1872669"/>
                      <a:gd name="connsiteX36" fmla="*/ 5557216 w 11114432"/>
                      <a:gd name="connsiteY36" fmla="*/ 1872669 h 1872669"/>
                      <a:gd name="connsiteX37" fmla="*/ 5079329 w 11114432"/>
                      <a:gd name="connsiteY37" fmla="*/ 1872669 h 1872669"/>
                      <a:gd name="connsiteX38" fmla="*/ 4811247 w 11114432"/>
                      <a:gd name="connsiteY38" fmla="*/ 1872669 h 1872669"/>
                      <a:gd name="connsiteX39" fmla="*/ 4018654 w 11114432"/>
                      <a:gd name="connsiteY39" fmla="*/ 1872669 h 1872669"/>
                      <a:gd name="connsiteX40" fmla="*/ 3750571 w 11114432"/>
                      <a:gd name="connsiteY40" fmla="*/ 1872669 h 1872669"/>
                      <a:gd name="connsiteX41" fmla="*/ 3062881 w 11114432"/>
                      <a:gd name="connsiteY41" fmla="*/ 1872669 h 1872669"/>
                      <a:gd name="connsiteX42" fmla="*/ 2584994 w 11114432"/>
                      <a:gd name="connsiteY42" fmla="*/ 1872669 h 1872669"/>
                      <a:gd name="connsiteX43" fmla="*/ 2212009 w 11114432"/>
                      <a:gd name="connsiteY43" fmla="*/ 1872669 h 1872669"/>
                      <a:gd name="connsiteX44" fmla="*/ 1734122 w 11114432"/>
                      <a:gd name="connsiteY44" fmla="*/ 1872669 h 1872669"/>
                      <a:gd name="connsiteX45" fmla="*/ 1046432 w 11114432"/>
                      <a:gd name="connsiteY45" fmla="*/ 1872669 h 1872669"/>
                      <a:gd name="connsiteX46" fmla="*/ 312118 w 11114432"/>
                      <a:gd name="connsiteY46" fmla="*/ 1872669 h 1872669"/>
                      <a:gd name="connsiteX47" fmla="*/ 0 w 11114432"/>
                      <a:gd name="connsiteY47" fmla="*/ 1560551 h 1872669"/>
                      <a:gd name="connsiteX48" fmla="*/ 0 w 11114432"/>
                      <a:gd name="connsiteY48" fmla="*/ 1144407 h 1872669"/>
                      <a:gd name="connsiteX49" fmla="*/ 0 w 11114432"/>
                      <a:gd name="connsiteY49" fmla="*/ 753231 h 1872669"/>
                      <a:gd name="connsiteX50" fmla="*/ 0 w 11114432"/>
                      <a:gd name="connsiteY50" fmla="*/ 312118 h 187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114432" h="1872669" fill="none" extrusionOk="0">
                        <a:moveTo>
                          <a:pt x="0" y="312118"/>
                        </a:moveTo>
                        <a:cubicBezTo>
                          <a:pt x="-28527" y="119055"/>
                          <a:pt x="127395" y="20361"/>
                          <a:pt x="312118" y="0"/>
                        </a:cubicBezTo>
                        <a:cubicBezTo>
                          <a:pt x="536198" y="-13252"/>
                          <a:pt x="748525" y="25514"/>
                          <a:pt x="1104711" y="0"/>
                        </a:cubicBezTo>
                        <a:cubicBezTo>
                          <a:pt x="1460897" y="-25514"/>
                          <a:pt x="1605595" y="20283"/>
                          <a:pt x="1897303" y="0"/>
                        </a:cubicBezTo>
                        <a:cubicBezTo>
                          <a:pt x="2189011" y="-20283"/>
                          <a:pt x="2248485" y="56712"/>
                          <a:pt x="2480092" y="0"/>
                        </a:cubicBezTo>
                        <a:cubicBezTo>
                          <a:pt x="2711699" y="-56712"/>
                          <a:pt x="2757944" y="25041"/>
                          <a:pt x="2957979" y="0"/>
                        </a:cubicBezTo>
                        <a:cubicBezTo>
                          <a:pt x="3158014" y="-25041"/>
                          <a:pt x="3158575" y="13294"/>
                          <a:pt x="3226061" y="0"/>
                        </a:cubicBezTo>
                        <a:cubicBezTo>
                          <a:pt x="3293547" y="-13294"/>
                          <a:pt x="3397240" y="663"/>
                          <a:pt x="3494144" y="0"/>
                        </a:cubicBezTo>
                        <a:cubicBezTo>
                          <a:pt x="3591048" y="-663"/>
                          <a:pt x="3790893" y="39821"/>
                          <a:pt x="3867129" y="0"/>
                        </a:cubicBezTo>
                        <a:cubicBezTo>
                          <a:pt x="3943365" y="-39821"/>
                          <a:pt x="4016876" y="23422"/>
                          <a:pt x="4135212" y="0"/>
                        </a:cubicBezTo>
                        <a:cubicBezTo>
                          <a:pt x="4253548" y="-23422"/>
                          <a:pt x="4672299" y="76850"/>
                          <a:pt x="4822902" y="0"/>
                        </a:cubicBezTo>
                        <a:cubicBezTo>
                          <a:pt x="4973505" y="-76850"/>
                          <a:pt x="5019536" y="15075"/>
                          <a:pt x="5195887" y="0"/>
                        </a:cubicBezTo>
                        <a:cubicBezTo>
                          <a:pt x="5372239" y="-15075"/>
                          <a:pt x="5743489" y="55409"/>
                          <a:pt x="5988480" y="0"/>
                        </a:cubicBezTo>
                        <a:cubicBezTo>
                          <a:pt x="6233471" y="-55409"/>
                          <a:pt x="6223393" y="4288"/>
                          <a:pt x="6361464" y="0"/>
                        </a:cubicBezTo>
                        <a:cubicBezTo>
                          <a:pt x="6499535" y="-4288"/>
                          <a:pt x="6584277" y="6913"/>
                          <a:pt x="6734449" y="0"/>
                        </a:cubicBezTo>
                        <a:cubicBezTo>
                          <a:pt x="6884622" y="-6913"/>
                          <a:pt x="6877029" y="31318"/>
                          <a:pt x="7002532" y="0"/>
                        </a:cubicBezTo>
                        <a:cubicBezTo>
                          <a:pt x="7128035" y="-31318"/>
                          <a:pt x="7241718" y="10220"/>
                          <a:pt x="7480419" y="0"/>
                        </a:cubicBezTo>
                        <a:cubicBezTo>
                          <a:pt x="7719120" y="-10220"/>
                          <a:pt x="7741261" y="2043"/>
                          <a:pt x="7958305" y="0"/>
                        </a:cubicBezTo>
                        <a:cubicBezTo>
                          <a:pt x="8175349" y="-2043"/>
                          <a:pt x="8243251" y="39671"/>
                          <a:pt x="8436192" y="0"/>
                        </a:cubicBezTo>
                        <a:cubicBezTo>
                          <a:pt x="8629133" y="-39671"/>
                          <a:pt x="8963843" y="7282"/>
                          <a:pt x="9123883" y="0"/>
                        </a:cubicBezTo>
                        <a:cubicBezTo>
                          <a:pt x="9283923" y="-7282"/>
                          <a:pt x="9374416" y="18017"/>
                          <a:pt x="9496867" y="0"/>
                        </a:cubicBezTo>
                        <a:cubicBezTo>
                          <a:pt x="9619318" y="-18017"/>
                          <a:pt x="9804901" y="62717"/>
                          <a:pt x="10079656" y="0"/>
                        </a:cubicBezTo>
                        <a:cubicBezTo>
                          <a:pt x="10354411" y="-62717"/>
                          <a:pt x="10654611" y="4082"/>
                          <a:pt x="10802314" y="0"/>
                        </a:cubicBezTo>
                        <a:cubicBezTo>
                          <a:pt x="10937845" y="-31110"/>
                          <a:pt x="11113305" y="112176"/>
                          <a:pt x="11114432" y="312118"/>
                        </a:cubicBezTo>
                        <a:cubicBezTo>
                          <a:pt x="11155148" y="473083"/>
                          <a:pt x="11098336" y="630438"/>
                          <a:pt x="11114432" y="728262"/>
                        </a:cubicBezTo>
                        <a:cubicBezTo>
                          <a:pt x="11130528" y="826086"/>
                          <a:pt x="11088818" y="1033913"/>
                          <a:pt x="11114432" y="1119438"/>
                        </a:cubicBezTo>
                        <a:cubicBezTo>
                          <a:pt x="11140046" y="1204963"/>
                          <a:pt x="11113340" y="1385441"/>
                          <a:pt x="11114432" y="1560551"/>
                        </a:cubicBezTo>
                        <a:cubicBezTo>
                          <a:pt x="11103150" y="1737637"/>
                          <a:pt x="10973231" y="1883699"/>
                          <a:pt x="10802314" y="1872669"/>
                        </a:cubicBezTo>
                        <a:cubicBezTo>
                          <a:pt x="10640408" y="1914607"/>
                          <a:pt x="10514849" y="1867919"/>
                          <a:pt x="10429329" y="1872669"/>
                        </a:cubicBezTo>
                        <a:cubicBezTo>
                          <a:pt x="10343809" y="1877419"/>
                          <a:pt x="10139368" y="1864689"/>
                          <a:pt x="10056345" y="1872669"/>
                        </a:cubicBezTo>
                        <a:cubicBezTo>
                          <a:pt x="9973322" y="1880649"/>
                          <a:pt x="9654714" y="1835654"/>
                          <a:pt x="9473556" y="1872669"/>
                        </a:cubicBezTo>
                        <a:cubicBezTo>
                          <a:pt x="9292398" y="1909684"/>
                          <a:pt x="9143310" y="1842552"/>
                          <a:pt x="8890767" y="1872669"/>
                        </a:cubicBezTo>
                        <a:cubicBezTo>
                          <a:pt x="8638224" y="1902786"/>
                          <a:pt x="8463452" y="1822447"/>
                          <a:pt x="8098175" y="1872669"/>
                        </a:cubicBezTo>
                        <a:cubicBezTo>
                          <a:pt x="7732898" y="1922891"/>
                          <a:pt x="7758747" y="1837301"/>
                          <a:pt x="7515386" y="1872669"/>
                        </a:cubicBezTo>
                        <a:cubicBezTo>
                          <a:pt x="7272025" y="1908037"/>
                          <a:pt x="7189193" y="1862517"/>
                          <a:pt x="6932597" y="1872669"/>
                        </a:cubicBezTo>
                        <a:cubicBezTo>
                          <a:pt x="6676001" y="1882821"/>
                          <a:pt x="6498925" y="1785030"/>
                          <a:pt x="6140005" y="1872669"/>
                        </a:cubicBezTo>
                        <a:cubicBezTo>
                          <a:pt x="5781085" y="1960308"/>
                          <a:pt x="5782960" y="1809865"/>
                          <a:pt x="5557216" y="1872669"/>
                        </a:cubicBezTo>
                        <a:cubicBezTo>
                          <a:pt x="5331472" y="1935473"/>
                          <a:pt x="5256521" y="1859965"/>
                          <a:pt x="5079329" y="1872669"/>
                        </a:cubicBezTo>
                        <a:cubicBezTo>
                          <a:pt x="4902137" y="1885373"/>
                          <a:pt x="4943377" y="1856636"/>
                          <a:pt x="4811247" y="1872669"/>
                        </a:cubicBezTo>
                        <a:cubicBezTo>
                          <a:pt x="4679117" y="1888702"/>
                          <a:pt x="4208179" y="1817345"/>
                          <a:pt x="4018654" y="1872669"/>
                        </a:cubicBezTo>
                        <a:cubicBezTo>
                          <a:pt x="3829129" y="1927993"/>
                          <a:pt x="3849578" y="1855383"/>
                          <a:pt x="3750571" y="1872669"/>
                        </a:cubicBezTo>
                        <a:cubicBezTo>
                          <a:pt x="3651564" y="1889955"/>
                          <a:pt x="3274495" y="1847282"/>
                          <a:pt x="3062881" y="1872669"/>
                        </a:cubicBezTo>
                        <a:cubicBezTo>
                          <a:pt x="2851267" y="1898056"/>
                          <a:pt x="2708128" y="1857140"/>
                          <a:pt x="2584994" y="1872669"/>
                        </a:cubicBezTo>
                        <a:cubicBezTo>
                          <a:pt x="2461860" y="1888198"/>
                          <a:pt x="2382099" y="1860469"/>
                          <a:pt x="2212009" y="1872669"/>
                        </a:cubicBezTo>
                        <a:cubicBezTo>
                          <a:pt x="2041919" y="1884869"/>
                          <a:pt x="1909912" y="1845168"/>
                          <a:pt x="1734122" y="1872669"/>
                        </a:cubicBezTo>
                        <a:cubicBezTo>
                          <a:pt x="1558332" y="1900170"/>
                          <a:pt x="1253756" y="1804619"/>
                          <a:pt x="1046432" y="1872669"/>
                        </a:cubicBezTo>
                        <a:cubicBezTo>
                          <a:pt x="839108" y="1940719"/>
                          <a:pt x="603962" y="1820343"/>
                          <a:pt x="312118" y="1872669"/>
                        </a:cubicBezTo>
                        <a:cubicBezTo>
                          <a:pt x="164263" y="1848502"/>
                          <a:pt x="-4943" y="1739365"/>
                          <a:pt x="0" y="1560551"/>
                        </a:cubicBezTo>
                        <a:cubicBezTo>
                          <a:pt x="-46213" y="1392220"/>
                          <a:pt x="48833" y="1300209"/>
                          <a:pt x="0" y="1144407"/>
                        </a:cubicBezTo>
                        <a:cubicBezTo>
                          <a:pt x="-48833" y="988605"/>
                          <a:pt x="15413" y="838926"/>
                          <a:pt x="0" y="753231"/>
                        </a:cubicBezTo>
                        <a:cubicBezTo>
                          <a:pt x="-15413" y="667536"/>
                          <a:pt x="45245" y="400342"/>
                          <a:pt x="0" y="312118"/>
                        </a:cubicBezTo>
                        <a:close/>
                      </a:path>
                      <a:path w="11114432" h="1872669" stroke="0" extrusionOk="0">
                        <a:moveTo>
                          <a:pt x="0" y="312118"/>
                        </a:moveTo>
                        <a:cubicBezTo>
                          <a:pt x="-2643" y="124131"/>
                          <a:pt x="128217" y="-24819"/>
                          <a:pt x="312118" y="0"/>
                        </a:cubicBezTo>
                        <a:cubicBezTo>
                          <a:pt x="368730" y="-26655"/>
                          <a:pt x="482960" y="24200"/>
                          <a:pt x="580201" y="0"/>
                        </a:cubicBezTo>
                        <a:cubicBezTo>
                          <a:pt x="677442" y="-24200"/>
                          <a:pt x="978613" y="36515"/>
                          <a:pt x="1162989" y="0"/>
                        </a:cubicBezTo>
                        <a:cubicBezTo>
                          <a:pt x="1347365" y="-36515"/>
                          <a:pt x="1303617" y="19901"/>
                          <a:pt x="1431072" y="0"/>
                        </a:cubicBezTo>
                        <a:cubicBezTo>
                          <a:pt x="1558527" y="-19901"/>
                          <a:pt x="1823186" y="74568"/>
                          <a:pt x="2118763" y="0"/>
                        </a:cubicBezTo>
                        <a:cubicBezTo>
                          <a:pt x="2414340" y="-74568"/>
                          <a:pt x="2336072" y="39346"/>
                          <a:pt x="2491748" y="0"/>
                        </a:cubicBezTo>
                        <a:cubicBezTo>
                          <a:pt x="2647425" y="-39346"/>
                          <a:pt x="2658967" y="29137"/>
                          <a:pt x="2759830" y="0"/>
                        </a:cubicBezTo>
                        <a:cubicBezTo>
                          <a:pt x="2860693" y="-29137"/>
                          <a:pt x="2905212" y="435"/>
                          <a:pt x="3027913" y="0"/>
                        </a:cubicBezTo>
                        <a:cubicBezTo>
                          <a:pt x="3150614" y="-435"/>
                          <a:pt x="3319496" y="39310"/>
                          <a:pt x="3610702" y="0"/>
                        </a:cubicBezTo>
                        <a:cubicBezTo>
                          <a:pt x="3901908" y="-39310"/>
                          <a:pt x="3831086" y="10745"/>
                          <a:pt x="3983687" y="0"/>
                        </a:cubicBezTo>
                        <a:cubicBezTo>
                          <a:pt x="4136289" y="-10745"/>
                          <a:pt x="4166084" y="18638"/>
                          <a:pt x="4251769" y="0"/>
                        </a:cubicBezTo>
                        <a:cubicBezTo>
                          <a:pt x="4337454" y="-18638"/>
                          <a:pt x="4686203" y="94404"/>
                          <a:pt x="5044362" y="0"/>
                        </a:cubicBezTo>
                        <a:cubicBezTo>
                          <a:pt x="5402521" y="-94404"/>
                          <a:pt x="5393223" y="17628"/>
                          <a:pt x="5732053" y="0"/>
                        </a:cubicBezTo>
                        <a:cubicBezTo>
                          <a:pt x="6070883" y="-17628"/>
                          <a:pt x="6027523" y="16999"/>
                          <a:pt x="6105037" y="0"/>
                        </a:cubicBezTo>
                        <a:cubicBezTo>
                          <a:pt x="6182551" y="-16999"/>
                          <a:pt x="6479366" y="62466"/>
                          <a:pt x="6687826" y="0"/>
                        </a:cubicBezTo>
                        <a:cubicBezTo>
                          <a:pt x="6896286" y="-62466"/>
                          <a:pt x="6891346" y="21949"/>
                          <a:pt x="6955909" y="0"/>
                        </a:cubicBezTo>
                        <a:cubicBezTo>
                          <a:pt x="7020472" y="-21949"/>
                          <a:pt x="7305766" y="50221"/>
                          <a:pt x="7433796" y="0"/>
                        </a:cubicBezTo>
                        <a:cubicBezTo>
                          <a:pt x="7561826" y="-50221"/>
                          <a:pt x="7600638" y="9086"/>
                          <a:pt x="7701878" y="0"/>
                        </a:cubicBezTo>
                        <a:cubicBezTo>
                          <a:pt x="7803118" y="-9086"/>
                          <a:pt x="7867255" y="31500"/>
                          <a:pt x="7969961" y="0"/>
                        </a:cubicBezTo>
                        <a:cubicBezTo>
                          <a:pt x="8072667" y="-31500"/>
                          <a:pt x="8304863" y="54962"/>
                          <a:pt x="8447848" y="0"/>
                        </a:cubicBezTo>
                        <a:cubicBezTo>
                          <a:pt x="8590833" y="-54962"/>
                          <a:pt x="8910886" y="19076"/>
                          <a:pt x="9030636" y="0"/>
                        </a:cubicBezTo>
                        <a:cubicBezTo>
                          <a:pt x="9150386" y="-19076"/>
                          <a:pt x="9347513" y="59348"/>
                          <a:pt x="9613425" y="0"/>
                        </a:cubicBezTo>
                        <a:cubicBezTo>
                          <a:pt x="9879337" y="-59348"/>
                          <a:pt x="10485069" y="118486"/>
                          <a:pt x="10802314" y="0"/>
                        </a:cubicBezTo>
                        <a:cubicBezTo>
                          <a:pt x="10951426" y="4099"/>
                          <a:pt x="11123195" y="113846"/>
                          <a:pt x="11114432" y="312118"/>
                        </a:cubicBezTo>
                        <a:cubicBezTo>
                          <a:pt x="11131443" y="454024"/>
                          <a:pt x="11091133" y="623768"/>
                          <a:pt x="11114432" y="740747"/>
                        </a:cubicBezTo>
                        <a:cubicBezTo>
                          <a:pt x="11137731" y="857726"/>
                          <a:pt x="11067093" y="1005381"/>
                          <a:pt x="11114432" y="1144407"/>
                        </a:cubicBezTo>
                        <a:cubicBezTo>
                          <a:pt x="11161771" y="1283433"/>
                          <a:pt x="11099199" y="1373005"/>
                          <a:pt x="11114432" y="1560551"/>
                        </a:cubicBezTo>
                        <a:cubicBezTo>
                          <a:pt x="11096103" y="1737474"/>
                          <a:pt x="10972512" y="1879682"/>
                          <a:pt x="10802314" y="1872669"/>
                        </a:cubicBezTo>
                        <a:cubicBezTo>
                          <a:pt x="10611182" y="1902951"/>
                          <a:pt x="10451878" y="1835639"/>
                          <a:pt x="10324427" y="1872669"/>
                        </a:cubicBezTo>
                        <a:cubicBezTo>
                          <a:pt x="10196976" y="1909699"/>
                          <a:pt x="9923353" y="1838026"/>
                          <a:pt x="9741639" y="1872669"/>
                        </a:cubicBezTo>
                        <a:cubicBezTo>
                          <a:pt x="9559925" y="1907312"/>
                          <a:pt x="9462397" y="1862020"/>
                          <a:pt x="9368654" y="1872669"/>
                        </a:cubicBezTo>
                        <a:cubicBezTo>
                          <a:pt x="9274911" y="1883318"/>
                          <a:pt x="9163693" y="1865103"/>
                          <a:pt x="9100571" y="1872669"/>
                        </a:cubicBezTo>
                        <a:cubicBezTo>
                          <a:pt x="9037449" y="1880235"/>
                          <a:pt x="8631080" y="1820814"/>
                          <a:pt x="8307979" y="1872669"/>
                        </a:cubicBezTo>
                        <a:cubicBezTo>
                          <a:pt x="7984878" y="1924524"/>
                          <a:pt x="7910666" y="1818980"/>
                          <a:pt x="7620288" y="1872669"/>
                        </a:cubicBezTo>
                        <a:cubicBezTo>
                          <a:pt x="7329910" y="1926358"/>
                          <a:pt x="7367229" y="1860461"/>
                          <a:pt x="7142401" y="1872669"/>
                        </a:cubicBezTo>
                        <a:cubicBezTo>
                          <a:pt x="6917573" y="1884877"/>
                          <a:pt x="6893106" y="1834534"/>
                          <a:pt x="6664514" y="1872669"/>
                        </a:cubicBezTo>
                        <a:cubicBezTo>
                          <a:pt x="6435922" y="1910804"/>
                          <a:pt x="6459416" y="1833763"/>
                          <a:pt x="6291530" y="1872669"/>
                        </a:cubicBezTo>
                        <a:cubicBezTo>
                          <a:pt x="6123644" y="1911575"/>
                          <a:pt x="5755990" y="1869782"/>
                          <a:pt x="5603839" y="1872669"/>
                        </a:cubicBezTo>
                        <a:cubicBezTo>
                          <a:pt x="5451688" y="1875556"/>
                          <a:pt x="5169668" y="1838938"/>
                          <a:pt x="5021050" y="1872669"/>
                        </a:cubicBezTo>
                        <a:cubicBezTo>
                          <a:pt x="4872432" y="1906400"/>
                          <a:pt x="4656349" y="1847211"/>
                          <a:pt x="4543164" y="1872669"/>
                        </a:cubicBezTo>
                        <a:cubicBezTo>
                          <a:pt x="4429979" y="1898127"/>
                          <a:pt x="4282883" y="1861226"/>
                          <a:pt x="4065277" y="1872669"/>
                        </a:cubicBezTo>
                        <a:cubicBezTo>
                          <a:pt x="3847671" y="1884112"/>
                          <a:pt x="3697200" y="1812929"/>
                          <a:pt x="3377586" y="1872669"/>
                        </a:cubicBezTo>
                        <a:cubicBezTo>
                          <a:pt x="3057972" y="1932409"/>
                          <a:pt x="2795503" y="1802466"/>
                          <a:pt x="2584994" y="1872669"/>
                        </a:cubicBezTo>
                        <a:cubicBezTo>
                          <a:pt x="2374485" y="1942872"/>
                          <a:pt x="2203012" y="1852132"/>
                          <a:pt x="2107107" y="1872669"/>
                        </a:cubicBezTo>
                        <a:cubicBezTo>
                          <a:pt x="2011202" y="1893206"/>
                          <a:pt x="1754107" y="1841807"/>
                          <a:pt x="1419416" y="1872669"/>
                        </a:cubicBezTo>
                        <a:cubicBezTo>
                          <a:pt x="1084725" y="1903531"/>
                          <a:pt x="562340" y="1865398"/>
                          <a:pt x="312118" y="1872669"/>
                        </a:cubicBezTo>
                        <a:cubicBezTo>
                          <a:pt x="137169" y="1848184"/>
                          <a:pt x="24336" y="1695901"/>
                          <a:pt x="0" y="1560551"/>
                        </a:cubicBezTo>
                        <a:cubicBezTo>
                          <a:pt x="-42783" y="1444189"/>
                          <a:pt x="39370" y="1310108"/>
                          <a:pt x="0" y="1144407"/>
                        </a:cubicBezTo>
                        <a:cubicBezTo>
                          <a:pt x="-39370" y="978706"/>
                          <a:pt x="25230" y="912041"/>
                          <a:pt x="0" y="740747"/>
                        </a:cubicBezTo>
                        <a:cubicBezTo>
                          <a:pt x="-25230" y="569453"/>
                          <a:pt x="45049" y="508327"/>
                          <a:pt x="0" y="312118"/>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rPr>
              <a:t>Hoạt động 1: Tìm hiểu thực trạng môi trường nơi mình sinh sống.</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53877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pic>
        <p:nvPicPr>
          <p:cNvPr id="5" name="Picture 4" descr="Shape, rectangle&#10;&#10;Description automatically generated with medium confidence">
            <a:extLst>
              <a:ext uri="{FF2B5EF4-FFF2-40B4-BE49-F238E27FC236}">
                <a16:creationId xmlns:a16="http://schemas.microsoft.com/office/drawing/2014/main" id="{4BBE7BB2-B6D1-4607-BB6B-1A4E02118962}"/>
              </a:ext>
            </a:extLst>
          </p:cNvPr>
          <p:cNvPicPr>
            <a:picLocks noChangeAspect="1"/>
          </p:cNvPicPr>
          <p:nvPr/>
        </p:nvPicPr>
        <p:blipFill rotWithShape="1">
          <a:blip r:embed="rId3">
            <a:extLst>
              <a:ext uri="{28A0092B-C50C-407E-A947-70E740481C1C}">
                <a14:useLocalDpi xmlns:a14="http://schemas.microsoft.com/office/drawing/2010/main" val="0"/>
              </a:ext>
            </a:extLst>
          </a:blip>
          <a:srcRect t="83285"/>
          <a:stretch/>
        </p:blipFill>
        <p:spPr>
          <a:xfrm>
            <a:off x="0" y="5626807"/>
            <a:ext cx="12192000" cy="1231193"/>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494886" y="304800"/>
            <a:ext cx="11202228" cy="6337738"/>
          </a:xfrm>
          <a:custGeom>
            <a:avLst/>
            <a:gdLst>
              <a:gd name="connsiteX0" fmla="*/ 0 w 11202228"/>
              <a:gd name="connsiteY0" fmla="*/ 1056311 h 6337738"/>
              <a:gd name="connsiteX1" fmla="*/ 933331 w 11202228"/>
              <a:gd name="connsiteY1" fmla="*/ 0 h 6337738"/>
              <a:gd name="connsiteX2" fmla="*/ 1236737 w 11202228"/>
              <a:gd name="connsiteY2" fmla="*/ 0 h 6337738"/>
              <a:gd name="connsiteX3" fmla="*/ 1540143 w 11202228"/>
              <a:gd name="connsiteY3" fmla="*/ 0 h 6337738"/>
              <a:gd name="connsiteX4" fmla="*/ 1936904 w 11202228"/>
              <a:gd name="connsiteY4" fmla="*/ 0 h 6337738"/>
              <a:gd name="connsiteX5" fmla="*/ 2240310 w 11202228"/>
              <a:gd name="connsiteY5" fmla="*/ 0 h 6337738"/>
              <a:gd name="connsiteX6" fmla="*/ 2917139 w 11202228"/>
              <a:gd name="connsiteY6" fmla="*/ 0 h 6337738"/>
              <a:gd name="connsiteX7" fmla="*/ 3313900 w 11202228"/>
              <a:gd name="connsiteY7" fmla="*/ 0 h 6337738"/>
              <a:gd name="connsiteX8" fmla="*/ 4084085 w 11202228"/>
              <a:gd name="connsiteY8" fmla="*/ 0 h 6337738"/>
              <a:gd name="connsiteX9" fmla="*/ 4480846 w 11202228"/>
              <a:gd name="connsiteY9" fmla="*/ 0 h 6337738"/>
              <a:gd name="connsiteX10" fmla="*/ 4877608 w 11202228"/>
              <a:gd name="connsiteY10" fmla="*/ 0 h 6337738"/>
              <a:gd name="connsiteX11" fmla="*/ 5181014 w 11202228"/>
              <a:gd name="connsiteY11" fmla="*/ 0 h 6337738"/>
              <a:gd name="connsiteX12" fmla="*/ 5671131 w 11202228"/>
              <a:gd name="connsiteY12" fmla="*/ 0 h 6337738"/>
              <a:gd name="connsiteX13" fmla="*/ 6161248 w 11202228"/>
              <a:gd name="connsiteY13" fmla="*/ 0 h 6337738"/>
              <a:gd name="connsiteX14" fmla="*/ 6651365 w 11202228"/>
              <a:gd name="connsiteY14" fmla="*/ 0 h 6337738"/>
              <a:gd name="connsiteX15" fmla="*/ 7328194 w 11202228"/>
              <a:gd name="connsiteY15" fmla="*/ 0 h 6337738"/>
              <a:gd name="connsiteX16" fmla="*/ 7724955 w 11202228"/>
              <a:gd name="connsiteY16" fmla="*/ 0 h 6337738"/>
              <a:gd name="connsiteX17" fmla="*/ 8308428 w 11202228"/>
              <a:gd name="connsiteY17" fmla="*/ 0 h 6337738"/>
              <a:gd name="connsiteX18" fmla="*/ 8705190 w 11202228"/>
              <a:gd name="connsiteY18" fmla="*/ 0 h 6337738"/>
              <a:gd name="connsiteX19" fmla="*/ 9475374 w 11202228"/>
              <a:gd name="connsiteY19" fmla="*/ 0 h 6337738"/>
              <a:gd name="connsiteX20" fmla="*/ 10268897 w 11202228"/>
              <a:gd name="connsiteY20" fmla="*/ 0 h 6337738"/>
              <a:gd name="connsiteX21" fmla="*/ 11202228 w 11202228"/>
              <a:gd name="connsiteY21" fmla="*/ 1056311 h 6337738"/>
              <a:gd name="connsiteX22" fmla="*/ 11202228 w 11202228"/>
              <a:gd name="connsiteY22" fmla="*/ 1659899 h 6337738"/>
              <a:gd name="connsiteX23" fmla="*/ 11202228 w 11202228"/>
              <a:gd name="connsiteY23" fmla="*/ 2263486 h 6337738"/>
              <a:gd name="connsiteX24" fmla="*/ 11202228 w 11202228"/>
              <a:gd name="connsiteY24" fmla="*/ 2782572 h 6337738"/>
              <a:gd name="connsiteX25" fmla="*/ 11202228 w 11202228"/>
              <a:gd name="connsiteY25" fmla="*/ 3301657 h 6337738"/>
              <a:gd name="connsiteX26" fmla="*/ 11202228 w 11202228"/>
              <a:gd name="connsiteY26" fmla="*/ 3820744 h 6337738"/>
              <a:gd name="connsiteX27" fmla="*/ 11202228 w 11202228"/>
              <a:gd name="connsiteY27" fmla="*/ 4424332 h 6337738"/>
              <a:gd name="connsiteX28" fmla="*/ 11202228 w 11202228"/>
              <a:gd name="connsiteY28" fmla="*/ 5281426 h 6337738"/>
              <a:gd name="connsiteX29" fmla="*/ 10268897 w 11202228"/>
              <a:gd name="connsiteY29" fmla="*/ 6337738 h 6337738"/>
              <a:gd name="connsiteX30" fmla="*/ 9498713 w 11202228"/>
              <a:gd name="connsiteY30" fmla="*/ 6337738 h 6337738"/>
              <a:gd name="connsiteX31" fmla="*/ 8728529 w 11202228"/>
              <a:gd name="connsiteY31" fmla="*/ 6337738 h 6337738"/>
              <a:gd name="connsiteX32" fmla="*/ 8145056 w 11202228"/>
              <a:gd name="connsiteY32" fmla="*/ 6337738 h 6337738"/>
              <a:gd name="connsiteX33" fmla="*/ 7654939 w 11202228"/>
              <a:gd name="connsiteY33" fmla="*/ 6337738 h 6337738"/>
              <a:gd name="connsiteX34" fmla="*/ 7351533 w 11202228"/>
              <a:gd name="connsiteY34" fmla="*/ 6337738 h 6337738"/>
              <a:gd name="connsiteX35" fmla="*/ 6581348 w 11202228"/>
              <a:gd name="connsiteY35" fmla="*/ 6337738 h 6337738"/>
              <a:gd name="connsiteX36" fmla="*/ 6277943 w 11202228"/>
              <a:gd name="connsiteY36" fmla="*/ 6337738 h 6337738"/>
              <a:gd name="connsiteX37" fmla="*/ 5601114 w 11202228"/>
              <a:gd name="connsiteY37" fmla="*/ 6337738 h 6337738"/>
              <a:gd name="connsiteX38" fmla="*/ 5110997 w 11202228"/>
              <a:gd name="connsiteY38" fmla="*/ 6337738 h 6337738"/>
              <a:gd name="connsiteX39" fmla="*/ 4714235 w 11202228"/>
              <a:gd name="connsiteY39" fmla="*/ 6337738 h 6337738"/>
              <a:gd name="connsiteX40" fmla="*/ 4224118 w 11202228"/>
              <a:gd name="connsiteY40" fmla="*/ 6337738 h 6337738"/>
              <a:gd name="connsiteX41" fmla="*/ 3547289 w 11202228"/>
              <a:gd name="connsiteY41" fmla="*/ 6337738 h 6337738"/>
              <a:gd name="connsiteX42" fmla="*/ 2870461 w 11202228"/>
              <a:gd name="connsiteY42" fmla="*/ 6337738 h 6337738"/>
              <a:gd name="connsiteX43" fmla="*/ 2380344 w 11202228"/>
              <a:gd name="connsiteY43" fmla="*/ 6337738 h 6337738"/>
              <a:gd name="connsiteX44" fmla="*/ 1890227 w 11202228"/>
              <a:gd name="connsiteY44" fmla="*/ 6337738 h 6337738"/>
              <a:gd name="connsiteX45" fmla="*/ 933331 w 11202228"/>
              <a:gd name="connsiteY45" fmla="*/ 6337738 h 6337738"/>
              <a:gd name="connsiteX46" fmla="*/ 0 w 11202228"/>
              <a:gd name="connsiteY46" fmla="*/ 5281426 h 6337738"/>
              <a:gd name="connsiteX47" fmla="*/ 0 w 11202228"/>
              <a:gd name="connsiteY47" fmla="*/ 4635587 h 6337738"/>
              <a:gd name="connsiteX48" fmla="*/ 0 w 11202228"/>
              <a:gd name="connsiteY48" fmla="*/ 4158753 h 6337738"/>
              <a:gd name="connsiteX49" fmla="*/ 0 w 11202228"/>
              <a:gd name="connsiteY49" fmla="*/ 3470663 h 6337738"/>
              <a:gd name="connsiteX50" fmla="*/ 0 w 11202228"/>
              <a:gd name="connsiteY50" fmla="*/ 2909325 h 6337738"/>
              <a:gd name="connsiteX51" fmla="*/ 0 w 11202228"/>
              <a:gd name="connsiteY51" fmla="*/ 2263486 h 6337738"/>
              <a:gd name="connsiteX52" fmla="*/ 0 w 11202228"/>
              <a:gd name="connsiteY52" fmla="*/ 1744401 h 6337738"/>
              <a:gd name="connsiteX53" fmla="*/ 0 w 11202228"/>
              <a:gd name="connsiteY53" fmla="*/ 1056311 h 6337738"/>
              <a:gd name="connsiteX0" fmla="*/ 0 w 11202228"/>
              <a:gd name="connsiteY0" fmla="*/ 1056311 h 6337738"/>
              <a:gd name="connsiteX1" fmla="*/ 933331 w 11202228"/>
              <a:gd name="connsiteY1" fmla="*/ 0 h 6337738"/>
              <a:gd name="connsiteX2" fmla="*/ 1236737 w 11202228"/>
              <a:gd name="connsiteY2" fmla="*/ 0 h 6337738"/>
              <a:gd name="connsiteX3" fmla="*/ 1820210 w 11202228"/>
              <a:gd name="connsiteY3" fmla="*/ 0 h 6337738"/>
              <a:gd name="connsiteX4" fmla="*/ 2123616 w 11202228"/>
              <a:gd name="connsiteY4" fmla="*/ 0 h 6337738"/>
              <a:gd name="connsiteX5" fmla="*/ 2800444 w 11202228"/>
              <a:gd name="connsiteY5" fmla="*/ 0 h 6337738"/>
              <a:gd name="connsiteX6" fmla="*/ 3197206 w 11202228"/>
              <a:gd name="connsiteY6" fmla="*/ 0 h 6337738"/>
              <a:gd name="connsiteX7" fmla="*/ 3500612 w 11202228"/>
              <a:gd name="connsiteY7" fmla="*/ 0 h 6337738"/>
              <a:gd name="connsiteX8" fmla="*/ 3804018 w 11202228"/>
              <a:gd name="connsiteY8" fmla="*/ 0 h 6337738"/>
              <a:gd name="connsiteX9" fmla="*/ 4387490 w 11202228"/>
              <a:gd name="connsiteY9" fmla="*/ 0 h 6337738"/>
              <a:gd name="connsiteX10" fmla="*/ 4784252 w 11202228"/>
              <a:gd name="connsiteY10" fmla="*/ 0 h 6337738"/>
              <a:gd name="connsiteX11" fmla="*/ 5087658 w 11202228"/>
              <a:gd name="connsiteY11" fmla="*/ 0 h 6337738"/>
              <a:gd name="connsiteX12" fmla="*/ 5857842 w 11202228"/>
              <a:gd name="connsiteY12" fmla="*/ 0 h 6337738"/>
              <a:gd name="connsiteX13" fmla="*/ 6534671 w 11202228"/>
              <a:gd name="connsiteY13" fmla="*/ 0 h 6337738"/>
              <a:gd name="connsiteX14" fmla="*/ 6931432 w 11202228"/>
              <a:gd name="connsiteY14" fmla="*/ 0 h 6337738"/>
              <a:gd name="connsiteX15" fmla="*/ 7514905 w 11202228"/>
              <a:gd name="connsiteY15" fmla="*/ 0 h 6337738"/>
              <a:gd name="connsiteX16" fmla="*/ 7818311 w 11202228"/>
              <a:gd name="connsiteY16" fmla="*/ 0 h 6337738"/>
              <a:gd name="connsiteX17" fmla="*/ 8308428 w 11202228"/>
              <a:gd name="connsiteY17" fmla="*/ 0 h 6337738"/>
              <a:gd name="connsiteX18" fmla="*/ 8611834 w 11202228"/>
              <a:gd name="connsiteY18" fmla="*/ 0 h 6337738"/>
              <a:gd name="connsiteX19" fmla="*/ 8915240 w 11202228"/>
              <a:gd name="connsiteY19" fmla="*/ 0 h 6337738"/>
              <a:gd name="connsiteX20" fmla="*/ 9405357 w 11202228"/>
              <a:gd name="connsiteY20" fmla="*/ 0 h 6337738"/>
              <a:gd name="connsiteX21" fmla="*/ 10268897 w 11202228"/>
              <a:gd name="connsiteY21" fmla="*/ 0 h 6337738"/>
              <a:gd name="connsiteX22" fmla="*/ 11202228 w 11202228"/>
              <a:gd name="connsiteY22" fmla="*/ 1056311 h 6337738"/>
              <a:gd name="connsiteX23" fmla="*/ 11202228 w 11202228"/>
              <a:gd name="connsiteY23" fmla="*/ 1575397 h 6337738"/>
              <a:gd name="connsiteX24" fmla="*/ 11202228 w 11202228"/>
              <a:gd name="connsiteY24" fmla="*/ 2178984 h 6337738"/>
              <a:gd name="connsiteX25" fmla="*/ 11202228 w 11202228"/>
              <a:gd name="connsiteY25" fmla="*/ 2867074 h 6337738"/>
              <a:gd name="connsiteX26" fmla="*/ 11202228 w 11202228"/>
              <a:gd name="connsiteY26" fmla="*/ 3428412 h 6337738"/>
              <a:gd name="connsiteX27" fmla="*/ 11202228 w 11202228"/>
              <a:gd name="connsiteY27" fmla="*/ 4074251 h 6337738"/>
              <a:gd name="connsiteX28" fmla="*/ 11202228 w 11202228"/>
              <a:gd name="connsiteY28" fmla="*/ 4677838 h 6337738"/>
              <a:gd name="connsiteX29" fmla="*/ 11202228 w 11202228"/>
              <a:gd name="connsiteY29" fmla="*/ 5281426 h 6337738"/>
              <a:gd name="connsiteX30" fmla="*/ 10268897 w 11202228"/>
              <a:gd name="connsiteY30" fmla="*/ 6337738 h 6337738"/>
              <a:gd name="connsiteX31" fmla="*/ 9965491 w 11202228"/>
              <a:gd name="connsiteY31" fmla="*/ 6337738 h 6337738"/>
              <a:gd name="connsiteX32" fmla="*/ 9662085 w 11202228"/>
              <a:gd name="connsiteY32" fmla="*/ 6337738 h 6337738"/>
              <a:gd name="connsiteX33" fmla="*/ 8891901 w 11202228"/>
              <a:gd name="connsiteY33" fmla="*/ 6337738 h 6337738"/>
              <a:gd name="connsiteX34" fmla="*/ 8215072 w 11202228"/>
              <a:gd name="connsiteY34" fmla="*/ 6337738 h 6337738"/>
              <a:gd name="connsiteX35" fmla="*/ 7724955 w 11202228"/>
              <a:gd name="connsiteY35" fmla="*/ 6337738 h 6337738"/>
              <a:gd name="connsiteX36" fmla="*/ 7234838 w 11202228"/>
              <a:gd name="connsiteY36" fmla="*/ 6337738 h 6337738"/>
              <a:gd name="connsiteX37" fmla="*/ 6838076 w 11202228"/>
              <a:gd name="connsiteY37" fmla="*/ 6337738 h 6337738"/>
              <a:gd name="connsiteX38" fmla="*/ 6161248 w 11202228"/>
              <a:gd name="connsiteY38" fmla="*/ 6337738 h 6337738"/>
              <a:gd name="connsiteX39" fmla="*/ 5577775 w 11202228"/>
              <a:gd name="connsiteY39" fmla="*/ 6337738 h 6337738"/>
              <a:gd name="connsiteX40" fmla="*/ 5087658 w 11202228"/>
              <a:gd name="connsiteY40" fmla="*/ 6337738 h 6337738"/>
              <a:gd name="connsiteX41" fmla="*/ 4597541 w 11202228"/>
              <a:gd name="connsiteY41" fmla="*/ 6337738 h 6337738"/>
              <a:gd name="connsiteX42" fmla="*/ 3920712 w 11202228"/>
              <a:gd name="connsiteY42" fmla="*/ 6337738 h 6337738"/>
              <a:gd name="connsiteX43" fmla="*/ 3150528 w 11202228"/>
              <a:gd name="connsiteY43" fmla="*/ 6337738 h 6337738"/>
              <a:gd name="connsiteX44" fmla="*/ 2660411 w 11202228"/>
              <a:gd name="connsiteY44" fmla="*/ 6337738 h 6337738"/>
              <a:gd name="connsiteX45" fmla="*/ 1983582 w 11202228"/>
              <a:gd name="connsiteY45" fmla="*/ 6337738 h 6337738"/>
              <a:gd name="connsiteX46" fmla="*/ 933331 w 11202228"/>
              <a:gd name="connsiteY46" fmla="*/ 6337738 h 6337738"/>
              <a:gd name="connsiteX47" fmla="*/ 0 w 11202228"/>
              <a:gd name="connsiteY47" fmla="*/ 5281426 h 6337738"/>
              <a:gd name="connsiteX48" fmla="*/ 0 w 11202228"/>
              <a:gd name="connsiteY48" fmla="*/ 4677838 h 6337738"/>
              <a:gd name="connsiteX49" fmla="*/ 0 w 11202228"/>
              <a:gd name="connsiteY49" fmla="*/ 4116502 h 6337738"/>
              <a:gd name="connsiteX50" fmla="*/ 0 w 11202228"/>
              <a:gd name="connsiteY50" fmla="*/ 3470663 h 6337738"/>
              <a:gd name="connsiteX51" fmla="*/ 0 w 11202228"/>
              <a:gd name="connsiteY51" fmla="*/ 2909325 h 6337738"/>
              <a:gd name="connsiteX52" fmla="*/ 0 w 11202228"/>
              <a:gd name="connsiteY52" fmla="*/ 2305738 h 6337738"/>
              <a:gd name="connsiteX53" fmla="*/ 0 w 11202228"/>
              <a:gd name="connsiteY53" fmla="*/ 1744401 h 6337738"/>
              <a:gd name="connsiteX54" fmla="*/ 0 w 11202228"/>
              <a:gd name="connsiteY54" fmla="*/ 1056311 h 6337738"/>
              <a:gd name="connsiteX0" fmla="*/ 0 w 11202228"/>
              <a:gd name="connsiteY0" fmla="*/ 1056311 h 6337738"/>
              <a:gd name="connsiteX1" fmla="*/ 933331 w 11202228"/>
              <a:gd name="connsiteY1" fmla="*/ 0 h 6337738"/>
              <a:gd name="connsiteX2" fmla="*/ 1236737 w 11202228"/>
              <a:gd name="connsiteY2" fmla="*/ 0 h 6337738"/>
              <a:gd name="connsiteX3" fmla="*/ 1540143 w 11202228"/>
              <a:gd name="connsiteY3" fmla="*/ 0 h 6337738"/>
              <a:gd name="connsiteX4" fmla="*/ 1936904 w 11202228"/>
              <a:gd name="connsiteY4" fmla="*/ 0 h 6337738"/>
              <a:gd name="connsiteX5" fmla="*/ 2240310 w 11202228"/>
              <a:gd name="connsiteY5" fmla="*/ 0 h 6337738"/>
              <a:gd name="connsiteX6" fmla="*/ 2917139 w 11202228"/>
              <a:gd name="connsiteY6" fmla="*/ 0 h 6337738"/>
              <a:gd name="connsiteX7" fmla="*/ 3313900 w 11202228"/>
              <a:gd name="connsiteY7" fmla="*/ 0 h 6337738"/>
              <a:gd name="connsiteX8" fmla="*/ 4084085 w 11202228"/>
              <a:gd name="connsiteY8" fmla="*/ 0 h 6337738"/>
              <a:gd name="connsiteX9" fmla="*/ 4480846 w 11202228"/>
              <a:gd name="connsiteY9" fmla="*/ 0 h 6337738"/>
              <a:gd name="connsiteX10" fmla="*/ 4877608 w 11202228"/>
              <a:gd name="connsiteY10" fmla="*/ 0 h 6337738"/>
              <a:gd name="connsiteX11" fmla="*/ 5181014 w 11202228"/>
              <a:gd name="connsiteY11" fmla="*/ 0 h 6337738"/>
              <a:gd name="connsiteX12" fmla="*/ 5671131 w 11202228"/>
              <a:gd name="connsiteY12" fmla="*/ 0 h 6337738"/>
              <a:gd name="connsiteX13" fmla="*/ 6161248 w 11202228"/>
              <a:gd name="connsiteY13" fmla="*/ 0 h 6337738"/>
              <a:gd name="connsiteX14" fmla="*/ 6651365 w 11202228"/>
              <a:gd name="connsiteY14" fmla="*/ 0 h 6337738"/>
              <a:gd name="connsiteX15" fmla="*/ 7328194 w 11202228"/>
              <a:gd name="connsiteY15" fmla="*/ 0 h 6337738"/>
              <a:gd name="connsiteX16" fmla="*/ 7724955 w 11202228"/>
              <a:gd name="connsiteY16" fmla="*/ 0 h 6337738"/>
              <a:gd name="connsiteX17" fmla="*/ 8308428 w 11202228"/>
              <a:gd name="connsiteY17" fmla="*/ 0 h 6337738"/>
              <a:gd name="connsiteX18" fmla="*/ 8705190 w 11202228"/>
              <a:gd name="connsiteY18" fmla="*/ 0 h 6337738"/>
              <a:gd name="connsiteX19" fmla="*/ 9475374 w 11202228"/>
              <a:gd name="connsiteY19" fmla="*/ 0 h 6337738"/>
              <a:gd name="connsiteX20" fmla="*/ 10268897 w 11202228"/>
              <a:gd name="connsiteY20" fmla="*/ 0 h 6337738"/>
              <a:gd name="connsiteX21" fmla="*/ 11202228 w 11202228"/>
              <a:gd name="connsiteY21" fmla="*/ 1056311 h 6337738"/>
              <a:gd name="connsiteX22" fmla="*/ 11202228 w 11202228"/>
              <a:gd name="connsiteY22" fmla="*/ 1659899 h 6337738"/>
              <a:gd name="connsiteX23" fmla="*/ 11202228 w 11202228"/>
              <a:gd name="connsiteY23" fmla="*/ 2263486 h 6337738"/>
              <a:gd name="connsiteX24" fmla="*/ 11202228 w 11202228"/>
              <a:gd name="connsiteY24" fmla="*/ 2782572 h 6337738"/>
              <a:gd name="connsiteX25" fmla="*/ 11202228 w 11202228"/>
              <a:gd name="connsiteY25" fmla="*/ 3301657 h 6337738"/>
              <a:gd name="connsiteX26" fmla="*/ 11202228 w 11202228"/>
              <a:gd name="connsiteY26" fmla="*/ 3820744 h 6337738"/>
              <a:gd name="connsiteX27" fmla="*/ 11202228 w 11202228"/>
              <a:gd name="connsiteY27" fmla="*/ 4424332 h 6337738"/>
              <a:gd name="connsiteX28" fmla="*/ 11202228 w 11202228"/>
              <a:gd name="connsiteY28" fmla="*/ 5281426 h 6337738"/>
              <a:gd name="connsiteX29" fmla="*/ 10268897 w 11202228"/>
              <a:gd name="connsiteY29" fmla="*/ 6337738 h 6337738"/>
              <a:gd name="connsiteX30" fmla="*/ 9498713 w 11202228"/>
              <a:gd name="connsiteY30" fmla="*/ 6337738 h 6337738"/>
              <a:gd name="connsiteX31" fmla="*/ 8728529 w 11202228"/>
              <a:gd name="connsiteY31" fmla="*/ 6337738 h 6337738"/>
              <a:gd name="connsiteX32" fmla="*/ 8145056 w 11202228"/>
              <a:gd name="connsiteY32" fmla="*/ 6337738 h 6337738"/>
              <a:gd name="connsiteX33" fmla="*/ 7654939 w 11202228"/>
              <a:gd name="connsiteY33" fmla="*/ 6337738 h 6337738"/>
              <a:gd name="connsiteX34" fmla="*/ 7351533 w 11202228"/>
              <a:gd name="connsiteY34" fmla="*/ 6337738 h 6337738"/>
              <a:gd name="connsiteX35" fmla="*/ 6581348 w 11202228"/>
              <a:gd name="connsiteY35" fmla="*/ 6337738 h 6337738"/>
              <a:gd name="connsiteX36" fmla="*/ 6277943 w 11202228"/>
              <a:gd name="connsiteY36" fmla="*/ 6337738 h 6337738"/>
              <a:gd name="connsiteX37" fmla="*/ 5601114 w 11202228"/>
              <a:gd name="connsiteY37" fmla="*/ 6337738 h 6337738"/>
              <a:gd name="connsiteX38" fmla="*/ 5110997 w 11202228"/>
              <a:gd name="connsiteY38" fmla="*/ 6337738 h 6337738"/>
              <a:gd name="connsiteX39" fmla="*/ 4714235 w 11202228"/>
              <a:gd name="connsiteY39" fmla="*/ 6337738 h 6337738"/>
              <a:gd name="connsiteX40" fmla="*/ 4224118 w 11202228"/>
              <a:gd name="connsiteY40" fmla="*/ 6337738 h 6337738"/>
              <a:gd name="connsiteX41" fmla="*/ 3547289 w 11202228"/>
              <a:gd name="connsiteY41" fmla="*/ 6337738 h 6337738"/>
              <a:gd name="connsiteX42" fmla="*/ 2870461 w 11202228"/>
              <a:gd name="connsiteY42" fmla="*/ 6337738 h 6337738"/>
              <a:gd name="connsiteX43" fmla="*/ 2380344 w 11202228"/>
              <a:gd name="connsiteY43" fmla="*/ 6337738 h 6337738"/>
              <a:gd name="connsiteX44" fmla="*/ 1890227 w 11202228"/>
              <a:gd name="connsiteY44" fmla="*/ 6337738 h 6337738"/>
              <a:gd name="connsiteX45" fmla="*/ 933331 w 11202228"/>
              <a:gd name="connsiteY45" fmla="*/ 6337738 h 6337738"/>
              <a:gd name="connsiteX46" fmla="*/ 0 w 11202228"/>
              <a:gd name="connsiteY46" fmla="*/ 5281426 h 6337738"/>
              <a:gd name="connsiteX47" fmla="*/ 0 w 11202228"/>
              <a:gd name="connsiteY47" fmla="*/ 4635587 h 6337738"/>
              <a:gd name="connsiteX48" fmla="*/ 0 w 11202228"/>
              <a:gd name="connsiteY48" fmla="*/ 4158753 h 6337738"/>
              <a:gd name="connsiteX49" fmla="*/ 0 w 11202228"/>
              <a:gd name="connsiteY49" fmla="*/ 3470663 h 6337738"/>
              <a:gd name="connsiteX50" fmla="*/ 0 w 11202228"/>
              <a:gd name="connsiteY50" fmla="*/ 2909325 h 6337738"/>
              <a:gd name="connsiteX51" fmla="*/ 0 w 11202228"/>
              <a:gd name="connsiteY51" fmla="*/ 2263486 h 6337738"/>
              <a:gd name="connsiteX52" fmla="*/ 0 w 11202228"/>
              <a:gd name="connsiteY52" fmla="*/ 1744401 h 6337738"/>
              <a:gd name="connsiteX53" fmla="*/ 0 w 11202228"/>
              <a:gd name="connsiteY53" fmla="*/ 1056311 h 633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202228" h="6337738" fill="none" extrusionOk="0">
                <a:moveTo>
                  <a:pt x="0" y="1056311"/>
                </a:moveTo>
                <a:cubicBezTo>
                  <a:pt x="-72614" y="669944"/>
                  <a:pt x="591773" y="-18513"/>
                  <a:pt x="933331" y="0"/>
                </a:cubicBezTo>
                <a:cubicBezTo>
                  <a:pt x="1025095" y="-44523"/>
                  <a:pt x="1168349" y="11221"/>
                  <a:pt x="1236737" y="0"/>
                </a:cubicBezTo>
                <a:cubicBezTo>
                  <a:pt x="1324546" y="-20860"/>
                  <a:pt x="1365733" y="28355"/>
                  <a:pt x="1540143" y="0"/>
                </a:cubicBezTo>
                <a:cubicBezTo>
                  <a:pt x="1730501" y="-22648"/>
                  <a:pt x="1786032" y="-17378"/>
                  <a:pt x="1936904" y="0"/>
                </a:cubicBezTo>
                <a:cubicBezTo>
                  <a:pt x="2048046" y="-32197"/>
                  <a:pt x="2180177" y="-6966"/>
                  <a:pt x="2240310" y="0"/>
                </a:cubicBezTo>
                <a:cubicBezTo>
                  <a:pt x="2317486" y="-65067"/>
                  <a:pt x="2742250" y="56523"/>
                  <a:pt x="2917139" y="0"/>
                </a:cubicBezTo>
                <a:cubicBezTo>
                  <a:pt x="3183300" y="-31463"/>
                  <a:pt x="3145434" y="6612"/>
                  <a:pt x="3313900" y="0"/>
                </a:cubicBezTo>
                <a:cubicBezTo>
                  <a:pt x="3572940" y="2524"/>
                  <a:pt x="3812087" y="60761"/>
                  <a:pt x="4084085" y="0"/>
                </a:cubicBezTo>
                <a:cubicBezTo>
                  <a:pt x="4376715" y="-11873"/>
                  <a:pt x="4244161" y="55073"/>
                  <a:pt x="4480846" y="0"/>
                </a:cubicBezTo>
                <a:cubicBezTo>
                  <a:pt x="4676706" y="-32016"/>
                  <a:pt x="4799734" y="2894"/>
                  <a:pt x="4877608" y="0"/>
                </a:cubicBezTo>
                <a:cubicBezTo>
                  <a:pt x="4950187" y="-1274"/>
                  <a:pt x="5082030" y="17211"/>
                  <a:pt x="5181014" y="0"/>
                </a:cubicBezTo>
                <a:cubicBezTo>
                  <a:pt x="5354095" y="-6237"/>
                  <a:pt x="5508193" y="-55527"/>
                  <a:pt x="5671131" y="0"/>
                </a:cubicBezTo>
                <a:cubicBezTo>
                  <a:pt x="5852518" y="-13077"/>
                  <a:pt x="6018541" y="-10283"/>
                  <a:pt x="6161248" y="0"/>
                </a:cubicBezTo>
                <a:cubicBezTo>
                  <a:pt x="6289857" y="-61310"/>
                  <a:pt x="6502386" y="69019"/>
                  <a:pt x="6651365" y="0"/>
                </a:cubicBezTo>
                <a:cubicBezTo>
                  <a:pt x="6786363" y="-138051"/>
                  <a:pt x="7040424" y="-22517"/>
                  <a:pt x="7328194" y="0"/>
                </a:cubicBezTo>
                <a:cubicBezTo>
                  <a:pt x="7652361" y="-76870"/>
                  <a:pt x="7607504" y="25459"/>
                  <a:pt x="7724955" y="0"/>
                </a:cubicBezTo>
                <a:cubicBezTo>
                  <a:pt x="7802219" y="-6343"/>
                  <a:pt x="8098002" y="59552"/>
                  <a:pt x="8308428" y="0"/>
                </a:cubicBezTo>
                <a:cubicBezTo>
                  <a:pt x="8576678" y="-26741"/>
                  <a:pt x="8551813" y="26924"/>
                  <a:pt x="8705190" y="0"/>
                </a:cubicBezTo>
                <a:cubicBezTo>
                  <a:pt x="8753893" y="-108813"/>
                  <a:pt x="9171371" y="25791"/>
                  <a:pt x="9475374" y="0"/>
                </a:cubicBezTo>
                <a:cubicBezTo>
                  <a:pt x="9781119" y="33531"/>
                  <a:pt x="9940652" y="90706"/>
                  <a:pt x="10268897" y="0"/>
                </a:cubicBezTo>
                <a:cubicBezTo>
                  <a:pt x="10598555" y="193115"/>
                  <a:pt x="11300868" y="285229"/>
                  <a:pt x="11202228" y="1056311"/>
                </a:cubicBezTo>
                <a:cubicBezTo>
                  <a:pt x="11187119" y="1315819"/>
                  <a:pt x="11138824" y="1465599"/>
                  <a:pt x="11202228" y="1659899"/>
                </a:cubicBezTo>
                <a:cubicBezTo>
                  <a:pt x="11312414" y="1940780"/>
                  <a:pt x="11115568" y="2001867"/>
                  <a:pt x="11202228" y="2263486"/>
                </a:cubicBezTo>
                <a:cubicBezTo>
                  <a:pt x="11231631" y="2445874"/>
                  <a:pt x="11185390" y="2532202"/>
                  <a:pt x="11202228" y="2782572"/>
                </a:cubicBezTo>
                <a:cubicBezTo>
                  <a:pt x="11227514" y="3023423"/>
                  <a:pt x="11210503" y="3104614"/>
                  <a:pt x="11202228" y="3301657"/>
                </a:cubicBezTo>
                <a:cubicBezTo>
                  <a:pt x="11239775" y="3378922"/>
                  <a:pt x="11093261" y="3642193"/>
                  <a:pt x="11202228" y="3820744"/>
                </a:cubicBezTo>
                <a:cubicBezTo>
                  <a:pt x="11297408" y="3946566"/>
                  <a:pt x="11147826" y="4339485"/>
                  <a:pt x="11202228" y="4424332"/>
                </a:cubicBezTo>
                <a:cubicBezTo>
                  <a:pt x="11144080" y="4476481"/>
                  <a:pt x="10948065" y="4872861"/>
                  <a:pt x="11202228" y="5281426"/>
                </a:cubicBezTo>
                <a:cubicBezTo>
                  <a:pt x="11160290" y="5995284"/>
                  <a:pt x="10946912" y="6371427"/>
                  <a:pt x="10268897" y="6337738"/>
                </a:cubicBezTo>
                <a:cubicBezTo>
                  <a:pt x="10103668" y="6387429"/>
                  <a:pt x="9717495" y="6381067"/>
                  <a:pt x="9498713" y="6337738"/>
                </a:cubicBezTo>
                <a:cubicBezTo>
                  <a:pt x="9247849" y="6458866"/>
                  <a:pt x="8978952" y="6185628"/>
                  <a:pt x="8728529" y="6337738"/>
                </a:cubicBezTo>
                <a:cubicBezTo>
                  <a:pt x="8371466" y="6388109"/>
                  <a:pt x="8255671" y="6292568"/>
                  <a:pt x="8145056" y="6337738"/>
                </a:cubicBezTo>
                <a:cubicBezTo>
                  <a:pt x="7965178" y="6424531"/>
                  <a:pt x="7852065" y="6308129"/>
                  <a:pt x="7654939" y="6337738"/>
                </a:cubicBezTo>
                <a:cubicBezTo>
                  <a:pt x="7426231" y="6346333"/>
                  <a:pt x="7478272" y="6291303"/>
                  <a:pt x="7351533" y="6337738"/>
                </a:cubicBezTo>
                <a:cubicBezTo>
                  <a:pt x="7376908" y="6368682"/>
                  <a:pt x="6809386" y="6407498"/>
                  <a:pt x="6581348" y="6337738"/>
                </a:cubicBezTo>
                <a:cubicBezTo>
                  <a:pt x="6293712" y="6387804"/>
                  <a:pt x="6425300" y="6287357"/>
                  <a:pt x="6277943" y="6337738"/>
                </a:cubicBezTo>
                <a:cubicBezTo>
                  <a:pt x="6143106" y="6442094"/>
                  <a:pt x="5723411" y="6260306"/>
                  <a:pt x="5601114" y="6337738"/>
                </a:cubicBezTo>
                <a:cubicBezTo>
                  <a:pt x="5422265" y="6314004"/>
                  <a:pt x="5296281" y="6236939"/>
                  <a:pt x="5110997" y="6337738"/>
                </a:cubicBezTo>
                <a:cubicBezTo>
                  <a:pt x="4918865" y="6363523"/>
                  <a:pt x="4888485" y="6273787"/>
                  <a:pt x="4714235" y="6337738"/>
                </a:cubicBezTo>
                <a:cubicBezTo>
                  <a:pt x="4549006" y="6394304"/>
                  <a:pt x="4494984" y="6299785"/>
                  <a:pt x="4224118" y="6337738"/>
                </a:cubicBezTo>
                <a:cubicBezTo>
                  <a:pt x="4002064" y="6383964"/>
                  <a:pt x="3898082" y="6334201"/>
                  <a:pt x="3547289" y="6337738"/>
                </a:cubicBezTo>
                <a:cubicBezTo>
                  <a:pt x="3177177" y="6353303"/>
                  <a:pt x="3122250" y="6265167"/>
                  <a:pt x="2870461" y="6337738"/>
                </a:cubicBezTo>
                <a:cubicBezTo>
                  <a:pt x="2671136" y="6452896"/>
                  <a:pt x="2567988" y="6240997"/>
                  <a:pt x="2380344" y="6337738"/>
                </a:cubicBezTo>
                <a:cubicBezTo>
                  <a:pt x="2177999" y="6361946"/>
                  <a:pt x="2077895" y="6334304"/>
                  <a:pt x="1890227" y="6337738"/>
                </a:cubicBezTo>
                <a:cubicBezTo>
                  <a:pt x="1741884" y="6372431"/>
                  <a:pt x="1119809" y="6327841"/>
                  <a:pt x="933331" y="6337738"/>
                </a:cubicBezTo>
                <a:cubicBezTo>
                  <a:pt x="650139" y="6437039"/>
                  <a:pt x="11315" y="5825866"/>
                  <a:pt x="0" y="5281426"/>
                </a:cubicBezTo>
                <a:cubicBezTo>
                  <a:pt x="-101313" y="5062770"/>
                  <a:pt x="23263" y="4739329"/>
                  <a:pt x="0" y="4635587"/>
                </a:cubicBezTo>
                <a:cubicBezTo>
                  <a:pt x="-105744" y="4467250"/>
                  <a:pt x="-17141" y="4336193"/>
                  <a:pt x="0" y="4158753"/>
                </a:cubicBezTo>
                <a:cubicBezTo>
                  <a:pt x="-12424" y="4035725"/>
                  <a:pt x="-54426" y="3653060"/>
                  <a:pt x="0" y="3470663"/>
                </a:cubicBezTo>
                <a:cubicBezTo>
                  <a:pt x="-10495" y="3256775"/>
                  <a:pt x="-9033" y="3075589"/>
                  <a:pt x="0" y="2909325"/>
                </a:cubicBezTo>
                <a:cubicBezTo>
                  <a:pt x="-71192" y="2726598"/>
                  <a:pt x="-28112" y="2417476"/>
                  <a:pt x="0" y="2263486"/>
                </a:cubicBezTo>
                <a:cubicBezTo>
                  <a:pt x="-50422" y="2121675"/>
                  <a:pt x="56308" y="1904685"/>
                  <a:pt x="0" y="1744401"/>
                </a:cubicBezTo>
                <a:cubicBezTo>
                  <a:pt x="-81576" y="1599646"/>
                  <a:pt x="-4428" y="1249061"/>
                  <a:pt x="0" y="1056311"/>
                </a:cubicBezTo>
                <a:close/>
              </a:path>
              <a:path w="11202228" h="6337738" stroke="0" extrusionOk="0">
                <a:moveTo>
                  <a:pt x="0" y="1056311"/>
                </a:moveTo>
                <a:cubicBezTo>
                  <a:pt x="-104675" y="537444"/>
                  <a:pt x="389766" y="67504"/>
                  <a:pt x="933331" y="0"/>
                </a:cubicBezTo>
                <a:cubicBezTo>
                  <a:pt x="1031549" y="9269"/>
                  <a:pt x="1171895" y="-6952"/>
                  <a:pt x="1236737" y="0"/>
                </a:cubicBezTo>
                <a:cubicBezTo>
                  <a:pt x="1258390" y="-63275"/>
                  <a:pt x="1609366" y="17288"/>
                  <a:pt x="1820210" y="0"/>
                </a:cubicBezTo>
                <a:cubicBezTo>
                  <a:pt x="2093612" y="-87776"/>
                  <a:pt x="2069897" y="-11178"/>
                  <a:pt x="2123616" y="0"/>
                </a:cubicBezTo>
                <a:cubicBezTo>
                  <a:pt x="2137817" y="-35237"/>
                  <a:pt x="2631721" y="28238"/>
                  <a:pt x="2800444" y="0"/>
                </a:cubicBezTo>
                <a:cubicBezTo>
                  <a:pt x="3044790" y="-48005"/>
                  <a:pt x="3026542" y="-18620"/>
                  <a:pt x="3197206" y="0"/>
                </a:cubicBezTo>
                <a:cubicBezTo>
                  <a:pt x="3370286" y="-17888"/>
                  <a:pt x="3364035" y="34880"/>
                  <a:pt x="3500612" y="0"/>
                </a:cubicBezTo>
                <a:cubicBezTo>
                  <a:pt x="3649147" y="-29814"/>
                  <a:pt x="3723738" y="-21191"/>
                  <a:pt x="3804018" y="0"/>
                </a:cubicBezTo>
                <a:cubicBezTo>
                  <a:pt x="3864199" y="-68233"/>
                  <a:pt x="4248686" y="97968"/>
                  <a:pt x="4387490" y="0"/>
                </a:cubicBezTo>
                <a:cubicBezTo>
                  <a:pt x="4532349" y="-44538"/>
                  <a:pt x="4638042" y="32680"/>
                  <a:pt x="4784252" y="0"/>
                </a:cubicBezTo>
                <a:cubicBezTo>
                  <a:pt x="4945886" y="-48123"/>
                  <a:pt x="5023551" y="32562"/>
                  <a:pt x="5087658" y="0"/>
                </a:cubicBezTo>
                <a:cubicBezTo>
                  <a:pt x="5115810" y="-101018"/>
                  <a:pt x="5505471" y="-31560"/>
                  <a:pt x="5857842" y="0"/>
                </a:cubicBezTo>
                <a:cubicBezTo>
                  <a:pt x="6225002" y="-116758"/>
                  <a:pt x="6301836" y="63552"/>
                  <a:pt x="6534671" y="0"/>
                </a:cubicBezTo>
                <a:cubicBezTo>
                  <a:pt x="6742741" y="-47376"/>
                  <a:pt x="6730940" y="-12516"/>
                  <a:pt x="6931432" y="0"/>
                </a:cubicBezTo>
                <a:cubicBezTo>
                  <a:pt x="7090815" y="35583"/>
                  <a:pt x="7366949" y="70014"/>
                  <a:pt x="7514905" y="0"/>
                </a:cubicBezTo>
                <a:cubicBezTo>
                  <a:pt x="7655449" y="-17818"/>
                  <a:pt x="7712230" y="-7046"/>
                  <a:pt x="7818311" y="0"/>
                </a:cubicBezTo>
                <a:cubicBezTo>
                  <a:pt x="7913162" y="-75413"/>
                  <a:pt x="8031821" y="-14309"/>
                  <a:pt x="8308428" y="0"/>
                </a:cubicBezTo>
                <a:cubicBezTo>
                  <a:pt x="8514041" y="-38674"/>
                  <a:pt x="8489441" y="-4779"/>
                  <a:pt x="8611834" y="0"/>
                </a:cubicBezTo>
                <a:cubicBezTo>
                  <a:pt x="8744665" y="-19942"/>
                  <a:pt x="8836424" y="31801"/>
                  <a:pt x="8915240" y="0"/>
                </a:cubicBezTo>
                <a:cubicBezTo>
                  <a:pt x="8964551" y="-49218"/>
                  <a:pt x="9304010" y="117927"/>
                  <a:pt x="9405357" y="0"/>
                </a:cubicBezTo>
                <a:cubicBezTo>
                  <a:pt x="9516446" y="-122852"/>
                  <a:pt x="10061246" y="152381"/>
                  <a:pt x="10268897" y="0"/>
                </a:cubicBezTo>
                <a:cubicBezTo>
                  <a:pt x="10586093" y="-60243"/>
                  <a:pt x="11305703" y="607226"/>
                  <a:pt x="11202228" y="1056311"/>
                </a:cubicBezTo>
                <a:cubicBezTo>
                  <a:pt x="11265823" y="1131513"/>
                  <a:pt x="11129185" y="1454783"/>
                  <a:pt x="11202228" y="1575397"/>
                </a:cubicBezTo>
                <a:cubicBezTo>
                  <a:pt x="11133629" y="1667969"/>
                  <a:pt x="11240042" y="1899047"/>
                  <a:pt x="11202228" y="2178984"/>
                </a:cubicBezTo>
                <a:cubicBezTo>
                  <a:pt x="11235987" y="2458389"/>
                  <a:pt x="11175789" y="2530357"/>
                  <a:pt x="11202228" y="2867074"/>
                </a:cubicBezTo>
                <a:cubicBezTo>
                  <a:pt x="11217345" y="3186011"/>
                  <a:pt x="11174171" y="3149719"/>
                  <a:pt x="11202228" y="3428412"/>
                </a:cubicBezTo>
                <a:cubicBezTo>
                  <a:pt x="11290475" y="3649801"/>
                  <a:pt x="11200063" y="3759512"/>
                  <a:pt x="11202228" y="4074251"/>
                </a:cubicBezTo>
                <a:cubicBezTo>
                  <a:pt x="11187334" y="4357150"/>
                  <a:pt x="11116984" y="4567599"/>
                  <a:pt x="11202228" y="4677838"/>
                </a:cubicBezTo>
                <a:cubicBezTo>
                  <a:pt x="11221050" y="4833044"/>
                  <a:pt x="11244667" y="5041453"/>
                  <a:pt x="11202228" y="5281426"/>
                </a:cubicBezTo>
                <a:cubicBezTo>
                  <a:pt x="11394173" y="5907635"/>
                  <a:pt x="10551500" y="6353155"/>
                  <a:pt x="10268897" y="6337738"/>
                </a:cubicBezTo>
                <a:cubicBezTo>
                  <a:pt x="10215883" y="6329515"/>
                  <a:pt x="10090155" y="6305298"/>
                  <a:pt x="9965491" y="6337738"/>
                </a:cubicBezTo>
                <a:cubicBezTo>
                  <a:pt x="9824150" y="6326943"/>
                  <a:pt x="9752081" y="6330865"/>
                  <a:pt x="9662085" y="6337738"/>
                </a:cubicBezTo>
                <a:cubicBezTo>
                  <a:pt x="9604979" y="6311919"/>
                  <a:pt x="9100668" y="6262382"/>
                  <a:pt x="8891901" y="6337738"/>
                </a:cubicBezTo>
                <a:cubicBezTo>
                  <a:pt x="8661711" y="6402826"/>
                  <a:pt x="8394247" y="6300262"/>
                  <a:pt x="8215072" y="6337738"/>
                </a:cubicBezTo>
                <a:cubicBezTo>
                  <a:pt x="7991303" y="6386045"/>
                  <a:pt x="7836552" y="6325985"/>
                  <a:pt x="7724955" y="6337738"/>
                </a:cubicBezTo>
                <a:cubicBezTo>
                  <a:pt x="7653832" y="6422582"/>
                  <a:pt x="7390057" y="6253671"/>
                  <a:pt x="7234838" y="6337738"/>
                </a:cubicBezTo>
                <a:cubicBezTo>
                  <a:pt x="7062167" y="6420122"/>
                  <a:pt x="6949936" y="6311577"/>
                  <a:pt x="6838076" y="6337738"/>
                </a:cubicBezTo>
                <a:cubicBezTo>
                  <a:pt x="6670126" y="6421171"/>
                  <a:pt x="6341252" y="6299133"/>
                  <a:pt x="6161248" y="6337738"/>
                </a:cubicBezTo>
                <a:cubicBezTo>
                  <a:pt x="5938181" y="6372024"/>
                  <a:pt x="5872994" y="6317077"/>
                  <a:pt x="5577775" y="6337738"/>
                </a:cubicBezTo>
                <a:cubicBezTo>
                  <a:pt x="5294126" y="6358071"/>
                  <a:pt x="5323224" y="6290987"/>
                  <a:pt x="5087658" y="6337738"/>
                </a:cubicBezTo>
                <a:cubicBezTo>
                  <a:pt x="4870312" y="6422562"/>
                  <a:pt x="4858854" y="6343694"/>
                  <a:pt x="4597541" y="6337738"/>
                </a:cubicBezTo>
                <a:cubicBezTo>
                  <a:pt x="4395796" y="6419510"/>
                  <a:pt x="4113929" y="6312282"/>
                  <a:pt x="3920712" y="6337738"/>
                </a:cubicBezTo>
                <a:cubicBezTo>
                  <a:pt x="3809816" y="6340910"/>
                  <a:pt x="3390934" y="6349722"/>
                  <a:pt x="3150528" y="6337738"/>
                </a:cubicBezTo>
                <a:cubicBezTo>
                  <a:pt x="2926620" y="6371790"/>
                  <a:pt x="2863122" y="6318775"/>
                  <a:pt x="2660411" y="6337738"/>
                </a:cubicBezTo>
                <a:cubicBezTo>
                  <a:pt x="2487502" y="6439469"/>
                  <a:pt x="2180142" y="6383096"/>
                  <a:pt x="1983582" y="6337738"/>
                </a:cubicBezTo>
                <a:cubicBezTo>
                  <a:pt x="1813155" y="6361691"/>
                  <a:pt x="1176069" y="6268340"/>
                  <a:pt x="933331" y="6337738"/>
                </a:cubicBezTo>
                <a:cubicBezTo>
                  <a:pt x="397992" y="6109387"/>
                  <a:pt x="-10758" y="5951849"/>
                  <a:pt x="0" y="5281426"/>
                </a:cubicBezTo>
                <a:cubicBezTo>
                  <a:pt x="-67890" y="5189929"/>
                  <a:pt x="-24619" y="4888600"/>
                  <a:pt x="0" y="4677838"/>
                </a:cubicBezTo>
                <a:cubicBezTo>
                  <a:pt x="-67586" y="4460765"/>
                  <a:pt x="-23880" y="4357764"/>
                  <a:pt x="0" y="4116502"/>
                </a:cubicBezTo>
                <a:cubicBezTo>
                  <a:pt x="6401" y="4006649"/>
                  <a:pt x="83588" y="3653275"/>
                  <a:pt x="0" y="3470663"/>
                </a:cubicBezTo>
                <a:cubicBezTo>
                  <a:pt x="-29592" y="3353239"/>
                  <a:pt x="37336" y="3201706"/>
                  <a:pt x="0" y="2909325"/>
                </a:cubicBezTo>
                <a:cubicBezTo>
                  <a:pt x="-46143" y="2650549"/>
                  <a:pt x="-6538" y="2502097"/>
                  <a:pt x="0" y="2305738"/>
                </a:cubicBezTo>
                <a:cubicBezTo>
                  <a:pt x="-53307" y="2197958"/>
                  <a:pt x="39084" y="1975920"/>
                  <a:pt x="0" y="1744401"/>
                </a:cubicBezTo>
                <a:cubicBezTo>
                  <a:pt x="61389" y="1459577"/>
                  <a:pt x="120363" y="1306948"/>
                  <a:pt x="0" y="1056311"/>
                </a:cubicBezTo>
                <a:close/>
              </a:path>
              <a:path w="11202228" h="6337738" fill="none" stroke="0" extrusionOk="0">
                <a:moveTo>
                  <a:pt x="0" y="1056311"/>
                </a:moveTo>
                <a:cubicBezTo>
                  <a:pt x="-180842" y="496407"/>
                  <a:pt x="331592" y="-221019"/>
                  <a:pt x="933331" y="0"/>
                </a:cubicBezTo>
                <a:cubicBezTo>
                  <a:pt x="1026195" y="-5113"/>
                  <a:pt x="1152455" y="-3715"/>
                  <a:pt x="1236737" y="0"/>
                </a:cubicBezTo>
                <a:cubicBezTo>
                  <a:pt x="1334452" y="-18540"/>
                  <a:pt x="1375957" y="14746"/>
                  <a:pt x="1540143" y="0"/>
                </a:cubicBezTo>
                <a:cubicBezTo>
                  <a:pt x="1704431" y="-8441"/>
                  <a:pt x="1780891" y="15921"/>
                  <a:pt x="1936904" y="0"/>
                </a:cubicBezTo>
                <a:cubicBezTo>
                  <a:pt x="2059663" y="11184"/>
                  <a:pt x="2166486" y="26029"/>
                  <a:pt x="2240310" y="0"/>
                </a:cubicBezTo>
                <a:cubicBezTo>
                  <a:pt x="2305277" y="-5036"/>
                  <a:pt x="2658969" y="-18291"/>
                  <a:pt x="2917139" y="0"/>
                </a:cubicBezTo>
                <a:cubicBezTo>
                  <a:pt x="3183446" y="1767"/>
                  <a:pt x="3131342" y="9451"/>
                  <a:pt x="3313900" y="0"/>
                </a:cubicBezTo>
                <a:cubicBezTo>
                  <a:pt x="3517770" y="-13207"/>
                  <a:pt x="3757164" y="17399"/>
                  <a:pt x="4084085" y="0"/>
                </a:cubicBezTo>
                <a:cubicBezTo>
                  <a:pt x="4406185" y="-66018"/>
                  <a:pt x="4287947" y="22874"/>
                  <a:pt x="4480846" y="0"/>
                </a:cubicBezTo>
                <a:cubicBezTo>
                  <a:pt x="4680130" y="-18072"/>
                  <a:pt x="4811667" y="51312"/>
                  <a:pt x="4877608" y="0"/>
                </a:cubicBezTo>
                <a:cubicBezTo>
                  <a:pt x="4967582" y="-47912"/>
                  <a:pt x="5033968" y="-1539"/>
                  <a:pt x="5181014" y="0"/>
                </a:cubicBezTo>
                <a:cubicBezTo>
                  <a:pt x="5275140" y="-44026"/>
                  <a:pt x="5506049" y="39498"/>
                  <a:pt x="5671131" y="0"/>
                </a:cubicBezTo>
                <a:cubicBezTo>
                  <a:pt x="5853470" y="16902"/>
                  <a:pt x="6009822" y="32833"/>
                  <a:pt x="6161248" y="0"/>
                </a:cubicBezTo>
                <a:cubicBezTo>
                  <a:pt x="6280728" y="39940"/>
                  <a:pt x="6471552" y="50398"/>
                  <a:pt x="6651365" y="0"/>
                </a:cubicBezTo>
                <a:cubicBezTo>
                  <a:pt x="6815139" y="5278"/>
                  <a:pt x="7109771" y="73775"/>
                  <a:pt x="7328194" y="0"/>
                </a:cubicBezTo>
                <a:cubicBezTo>
                  <a:pt x="7628289" y="-70392"/>
                  <a:pt x="7603132" y="36632"/>
                  <a:pt x="7724955" y="0"/>
                </a:cubicBezTo>
                <a:cubicBezTo>
                  <a:pt x="7859547" y="853"/>
                  <a:pt x="8019179" y="15159"/>
                  <a:pt x="8308428" y="0"/>
                </a:cubicBezTo>
                <a:cubicBezTo>
                  <a:pt x="8579814" y="-39366"/>
                  <a:pt x="8551277" y="20183"/>
                  <a:pt x="8705190" y="0"/>
                </a:cubicBezTo>
                <a:cubicBezTo>
                  <a:pt x="8746909" y="-13939"/>
                  <a:pt x="9317019" y="31854"/>
                  <a:pt x="9475374" y="0"/>
                </a:cubicBezTo>
                <a:cubicBezTo>
                  <a:pt x="9690479" y="-90613"/>
                  <a:pt x="9980734" y="50590"/>
                  <a:pt x="10268897" y="0"/>
                </a:cubicBezTo>
                <a:cubicBezTo>
                  <a:pt x="10780363" y="-183843"/>
                  <a:pt x="11166388" y="574790"/>
                  <a:pt x="11202228" y="1056311"/>
                </a:cubicBezTo>
                <a:cubicBezTo>
                  <a:pt x="11198050" y="1326520"/>
                  <a:pt x="11155939" y="1420676"/>
                  <a:pt x="11202228" y="1659899"/>
                </a:cubicBezTo>
                <a:cubicBezTo>
                  <a:pt x="11234046" y="1885295"/>
                  <a:pt x="11128398" y="2000363"/>
                  <a:pt x="11202228" y="2263486"/>
                </a:cubicBezTo>
                <a:cubicBezTo>
                  <a:pt x="11205746" y="2443480"/>
                  <a:pt x="11179962" y="2524644"/>
                  <a:pt x="11202228" y="2782572"/>
                </a:cubicBezTo>
                <a:cubicBezTo>
                  <a:pt x="11289420" y="3023708"/>
                  <a:pt x="11188777" y="3157164"/>
                  <a:pt x="11202228" y="3301657"/>
                </a:cubicBezTo>
                <a:cubicBezTo>
                  <a:pt x="11246169" y="3480253"/>
                  <a:pt x="11114381" y="3676794"/>
                  <a:pt x="11202228" y="3820744"/>
                </a:cubicBezTo>
                <a:cubicBezTo>
                  <a:pt x="11256711" y="3976518"/>
                  <a:pt x="11169255" y="4291319"/>
                  <a:pt x="11202228" y="4424332"/>
                </a:cubicBezTo>
                <a:cubicBezTo>
                  <a:pt x="11291846" y="4550467"/>
                  <a:pt x="11183285" y="4894508"/>
                  <a:pt x="11202228" y="5281426"/>
                </a:cubicBezTo>
                <a:cubicBezTo>
                  <a:pt x="11096927" y="5855655"/>
                  <a:pt x="10679037" y="6480993"/>
                  <a:pt x="10268897" y="6337738"/>
                </a:cubicBezTo>
                <a:cubicBezTo>
                  <a:pt x="10094971" y="6384448"/>
                  <a:pt x="9693093" y="6278030"/>
                  <a:pt x="9498713" y="6337738"/>
                </a:cubicBezTo>
                <a:cubicBezTo>
                  <a:pt x="9332166" y="6333473"/>
                  <a:pt x="9031797" y="6311815"/>
                  <a:pt x="8728529" y="6337738"/>
                </a:cubicBezTo>
                <a:cubicBezTo>
                  <a:pt x="8431270" y="6380846"/>
                  <a:pt x="8314527" y="6311575"/>
                  <a:pt x="8145056" y="6337738"/>
                </a:cubicBezTo>
                <a:cubicBezTo>
                  <a:pt x="7987782" y="6400880"/>
                  <a:pt x="7904896" y="6319161"/>
                  <a:pt x="7654939" y="6337738"/>
                </a:cubicBezTo>
                <a:cubicBezTo>
                  <a:pt x="7415282" y="6394702"/>
                  <a:pt x="7467608" y="6295504"/>
                  <a:pt x="7351533" y="6337738"/>
                </a:cubicBezTo>
                <a:cubicBezTo>
                  <a:pt x="7151516" y="6381037"/>
                  <a:pt x="6850194" y="6298984"/>
                  <a:pt x="6581348" y="6337738"/>
                </a:cubicBezTo>
                <a:cubicBezTo>
                  <a:pt x="6284979" y="6382597"/>
                  <a:pt x="6348431" y="6305873"/>
                  <a:pt x="6277943" y="6337738"/>
                </a:cubicBezTo>
                <a:cubicBezTo>
                  <a:pt x="6098621" y="6329178"/>
                  <a:pt x="5781697" y="6183768"/>
                  <a:pt x="5601114" y="6337738"/>
                </a:cubicBezTo>
                <a:cubicBezTo>
                  <a:pt x="5444144" y="6435712"/>
                  <a:pt x="5319911" y="6329214"/>
                  <a:pt x="5110997" y="6337738"/>
                </a:cubicBezTo>
                <a:cubicBezTo>
                  <a:pt x="4947665" y="6341715"/>
                  <a:pt x="4895202" y="6289245"/>
                  <a:pt x="4714235" y="6337738"/>
                </a:cubicBezTo>
                <a:cubicBezTo>
                  <a:pt x="4511484" y="6358684"/>
                  <a:pt x="4431788" y="6333612"/>
                  <a:pt x="4224118" y="6337738"/>
                </a:cubicBezTo>
                <a:cubicBezTo>
                  <a:pt x="3950569" y="6332956"/>
                  <a:pt x="3874247" y="6258642"/>
                  <a:pt x="3547289" y="6337738"/>
                </a:cubicBezTo>
                <a:cubicBezTo>
                  <a:pt x="3192214" y="6404881"/>
                  <a:pt x="3071180" y="6281703"/>
                  <a:pt x="2870461" y="6337738"/>
                </a:cubicBezTo>
                <a:cubicBezTo>
                  <a:pt x="2670033" y="6374473"/>
                  <a:pt x="2563236" y="6310570"/>
                  <a:pt x="2380344" y="6337738"/>
                </a:cubicBezTo>
                <a:cubicBezTo>
                  <a:pt x="2214561" y="6408641"/>
                  <a:pt x="2044263" y="6275140"/>
                  <a:pt x="1890227" y="6337738"/>
                </a:cubicBezTo>
                <a:cubicBezTo>
                  <a:pt x="1723509" y="6314007"/>
                  <a:pt x="1072991" y="6307269"/>
                  <a:pt x="933331" y="6337738"/>
                </a:cubicBezTo>
                <a:cubicBezTo>
                  <a:pt x="507975" y="6466730"/>
                  <a:pt x="-78882" y="5781825"/>
                  <a:pt x="0" y="5281426"/>
                </a:cubicBezTo>
                <a:cubicBezTo>
                  <a:pt x="-67015" y="5041559"/>
                  <a:pt x="54080" y="4761118"/>
                  <a:pt x="0" y="4635587"/>
                </a:cubicBezTo>
                <a:cubicBezTo>
                  <a:pt x="-74932" y="4464941"/>
                  <a:pt x="-12748" y="4278522"/>
                  <a:pt x="0" y="4158753"/>
                </a:cubicBezTo>
                <a:cubicBezTo>
                  <a:pt x="-36643" y="3952923"/>
                  <a:pt x="59975" y="3683500"/>
                  <a:pt x="0" y="3470663"/>
                </a:cubicBezTo>
                <a:cubicBezTo>
                  <a:pt x="-13818" y="3238607"/>
                  <a:pt x="10096" y="2998265"/>
                  <a:pt x="0" y="2909325"/>
                </a:cubicBezTo>
                <a:cubicBezTo>
                  <a:pt x="-11835" y="2816630"/>
                  <a:pt x="27854" y="2404246"/>
                  <a:pt x="0" y="2263486"/>
                </a:cubicBezTo>
                <a:cubicBezTo>
                  <a:pt x="-23309" y="2117207"/>
                  <a:pt x="7214" y="1902033"/>
                  <a:pt x="0" y="1744401"/>
                </a:cubicBezTo>
                <a:cubicBezTo>
                  <a:pt x="7217" y="1605889"/>
                  <a:pt x="40351" y="1201253"/>
                  <a:pt x="0" y="1056311"/>
                </a:cubicBezTo>
                <a:close/>
              </a:path>
              <a:path w="11202228" h="6337738" fill="none" stroke="0" extrusionOk="0">
                <a:moveTo>
                  <a:pt x="0" y="1056311"/>
                </a:moveTo>
                <a:cubicBezTo>
                  <a:pt x="-87141" y="444289"/>
                  <a:pt x="477779" y="-96261"/>
                  <a:pt x="933331" y="0"/>
                </a:cubicBezTo>
                <a:cubicBezTo>
                  <a:pt x="1028977" y="-33085"/>
                  <a:pt x="1149119" y="12972"/>
                  <a:pt x="1236737" y="0"/>
                </a:cubicBezTo>
                <a:cubicBezTo>
                  <a:pt x="1327623" y="-25730"/>
                  <a:pt x="1375179" y="19115"/>
                  <a:pt x="1540143" y="0"/>
                </a:cubicBezTo>
                <a:cubicBezTo>
                  <a:pt x="1729016" y="-17210"/>
                  <a:pt x="1779889" y="-10480"/>
                  <a:pt x="1936904" y="0"/>
                </a:cubicBezTo>
                <a:cubicBezTo>
                  <a:pt x="2051654" y="-16175"/>
                  <a:pt x="2164617" y="9344"/>
                  <a:pt x="2240310" y="0"/>
                </a:cubicBezTo>
                <a:cubicBezTo>
                  <a:pt x="2308150" y="-43884"/>
                  <a:pt x="2674719" y="10300"/>
                  <a:pt x="2917139" y="0"/>
                </a:cubicBezTo>
                <a:cubicBezTo>
                  <a:pt x="3184322" y="-16322"/>
                  <a:pt x="3140712" y="9027"/>
                  <a:pt x="3313900" y="0"/>
                </a:cubicBezTo>
                <a:cubicBezTo>
                  <a:pt x="3588017" y="-44362"/>
                  <a:pt x="3770529" y="91383"/>
                  <a:pt x="4084085" y="0"/>
                </a:cubicBezTo>
                <a:cubicBezTo>
                  <a:pt x="4430872" y="-45298"/>
                  <a:pt x="4282072" y="23934"/>
                  <a:pt x="4480846" y="0"/>
                </a:cubicBezTo>
                <a:cubicBezTo>
                  <a:pt x="4679563" y="-38029"/>
                  <a:pt x="4791827" y="36675"/>
                  <a:pt x="4877608" y="0"/>
                </a:cubicBezTo>
                <a:cubicBezTo>
                  <a:pt x="4950660" y="-40866"/>
                  <a:pt x="5066976" y="8796"/>
                  <a:pt x="5181014" y="0"/>
                </a:cubicBezTo>
                <a:cubicBezTo>
                  <a:pt x="5327467" y="-9233"/>
                  <a:pt x="5509594" y="-7686"/>
                  <a:pt x="5671131" y="0"/>
                </a:cubicBezTo>
                <a:cubicBezTo>
                  <a:pt x="5857819" y="-9854"/>
                  <a:pt x="6031329" y="9064"/>
                  <a:pt x="6161248" y="0"/>
                </a:cubicBezTo>
                <a:cubicBezTo>
                  <a:pt x="6313218" y="-18680"/>
                  <a:pt x="6482484" y="59027"/>
                  <a:pt x="6651365" y="0"/>
                </a:cubicBezTo>
                <a:cubicBezTo>
                  <a:pt x="6748586" y="-48054"/>
                  <a:pt x="7089680" y="-15125"/>
                  <a:pt x="7328194" y="0"/>
                </a:cubicBezTo>
                <a:cubicBezTo>
                  <a:pt x="7675244" y="-79797"/>
                  <a:pt x="7588463" y="-4997"/>
                  <a:pt x="7724955" y="0"/>
                </a:cubicBezTo>
                <a:cubicBezTo>
                  <a:pt x="7811321" y="-5534"/>
                  <a:pt x="8042888" y="15394"/>
                  <a:pt x="8308428" y="0"/>
                </a:cubicBezTo>
                <a:cubicBezTo>
                  <a:pt x="8593786" y="-32122"/>
                  <a:pt x="8551861" y="17261"/>
                  <a:pt x="8705190" y="0"/>
                </a:cubicBezTo>
                <a:cubicBezTo>
                  <a:pt x="8779441" y="-62011"/>
                  <a:pt x="9250446" y="11223"/>
                  <a:pt x="9475374" y="0"/>
                </a:cubicBezTo>
                <a:cubicBezTo>
                  <a:pt x="9711447" y="-46536"/>
                  <a:pt x="9963911" y="40258"/>
                  <a:pt x="10268897" y="0"/>
                </a:cubicBezTo>
                <a:cubicBezTo>
                  <a:pt x="10690547" y="7259"/>
                  <a:pt x="11295787" y="477463"/>
                  <a:pt x="11202228" y="1056311"/>
                </a:cubicBezTo>
                <a:cubicBezTo>
                  <a:pt x="11181889" y="1282939"/>
                  <a:pt x="11143532" y="1436462"/>
                  <a:pt x="11202228" y="1659899"/>
                </a:cubicBezTo>
                <a:cubicBezTo>
                  <a:pt x="11246000" y="1929176"/>
                  <a:pt x="11116343" y="2035732"/>
                  <a:pt x="11202228" y="2263486"/>
                </a:cubicBezTo>
                <a:cubicBezTo>
                  <a:pt x="11231965" y="2453034"/>
                  <a:pt x="11201005" y="2525575"/>
                  <a:pt x="11202228" y="2782572"/>
                </a:cubicBezTo>
                <a:cubicBezTo>
                  <a:pt x="11253322" y="3033346"/>
                  <a:pt x="11196100" y="3116858"/>
                  <a:pt x="11202228" y="3301657"/>
                </a:cubicBezTo>
                <a:cubicBezTo>
                  <a:pt x="11228121" y="3443986"/>
                  <a:pt x="11096777" y="3626973"/>
                  <a:pt x="11202228" y="3820744"/>
                </a:cubicBezTo>
                <a:cubicBezTo>
                  <a:pt x="11258247" y="3934238"/>
                  <a:pt x="11172902" y="4329385"/>
                  <a:pt x="11202228" y="4424332"/>
                </a:cubicBezTo>
                <a:cubicBezTo>
                  <a:pt x="11081958" y="4414254"/>
                  <a:pt x="10986827" y="4817964"/>
                  <a:pt x="11202228" y="5281426"/>
                </a:cubicBezTo>
                <a:cubicBezTo>
                  <a:pt x="11060174" y="5904532"/>
                  <a:pt x="10894971" y="6392659"/>
                  <a:pt x="10268897" y="6337738"/>
                </a:cubicBezTo>
                <a:cubicBezTo>
                  <a:pt x="10076264" y="6380961"/>
                  <a:pt x="9687053" y="6334856"/>
                  <a:pt x="9498713" y="6337738"/>
                </a:cubicBezTo>
                <a:cubicBezTo>
                  <a:pt x="9319167" y="6372607"/>
                  <a:pt x="8999380" y="6287439"/>
                  <a:pt x="8728529" y="6337738"/>
                </a:cubicBezTo>
                <a:cubicBezTo>
                  <a:pt x="8419786" y="6387928"/>
                  <a:pt x="8269525" y="6296775"/>
                  <a:pt x="8145056" y="6337738"/>
                </a:cubicBezTo>
                <a:cubicBezTo>
                  <a:pt x="7972117" y="6415569"/>
                  <a:pt x="7870200" y="6311436"/>
                  <a:pt x="7654939" y="6337738"/>
                </a:cubicBezTo>
                <a:cubicBezTo>
                  <a:pt x="7406765" y="6359135"/>
                  <a:pt x="7486558" y="6307403"/>
                  <a:pt x="7351533" y="6337738"/>
                </a:cubicBezTo>
                <a:cubicBezTo>
                  <a:pt x="7273663" y="6355945"/>
                  <a:pt x="6835342" y="6325819"/>
                  <a:pt x="6581348" y="6337738"/>
                </a:cubicBezTo>
                <a:cubicBezTo>
                  <a:pt x="6275991" y="6406398"/>
                  <a:pt x="6383403" y="6303620"/>
                  <a:pt x="6277943" y="6337738"/>
                </a:cubicBezTo>
                <a:cubicBezTo>
                  <a:pt x="6135530" y="6417148"/>
                  <a:pt x="5745296" y="6259033"/>
                  <a:pt x="5601114" y="6337738"/>
                </a:cubicBezTo>
                <a:cubicBezTo>
                  <a:pt x="5421500" y="6354979"/>
                  <a:pt x="5302454" y="6272686"/>
                  <a:pt x="5110997" y="6337738"/>
                </a:cubicBezTo>
                <a:cubicBezTo>
                  <a:pt x="4934101" y="6355085"/>
                  <a:pt x="4907062" y="6281038"/>
                  <a:pt x="4714235" y="6337738"/>
                </a:cubicBezTo>
                <a:cubicBezTo>
                  <a:pt x="4520547" y="6385414"/>
                  <a:pt x="4478444" y="6307511"/>
                  <a:pt x="4224118" y="6337738"/>
                </a:cubicBezTo>
                <a:cubicBezTo>
                  <a:pt x="3975465" y="6351881"/>
                  <a:pt x="3880839" y="6306919"/>
                  <a:pt x="3547289" y="6337738"/>
                </a:cubicBezTo>
                <a:cubicBezTo>
                  <a:pt x="3192966" y="6397468"/>
                  <a:pt x="3103242" y="6275227"/>
                  <a:pt x="2870461" y="6337738"/>
                </a:cubicBezTo>
                <a:cubicBezTo>
                  <a:pt x="2649563" y="6392064"/>
                  <a:pt x="2558273" y="6257534"/>
                  <a:pt x="2380344" y="6337738"/>
                </a:cubicBezTo>
                <a:cubicBezTo>
                  <a:pt x="2187557" y="6403140"/>
                  <a:pt x="2042826" y="6325801"/>
                  <a:pt x="1890227" y="6337738"/>
                </a:cubicBezTo>
                <a:cubicBezTo>
                  <a:pt x="1734002" y="6368981"/>
                  <a:pt x="1104523" y="6290899"/>
                  <a:pt x="933331" y="6337738"/>
                </a:cubicBezTo>
                <a:cubicBezTo>
                  <a:pt x="594502" y="6448278"/>
                  <a:pt x="-83991" y="5889739"/>
                  <a:pt x="0" y="5281426"/>
                </a:cubicBezTo>
                <a:cubicBezTo>
                  <a:pt x="-74844" y="5057466"/>
                  <a:pt x="60191" y="4752883"/>
                  <a:pt x="0" y="4635587"/>
                </a:cubicBezTo>
                <a:cubicBezTo>
                  <a:pt x="-106693" y="4461634"/>
                  <a:pt x="-7515" y="4297701"/>
                  <a:pt x="0" y="4158753"/>
                </a:cubicBezTo>
                <a:cubicBezTo>
                  <a:pt x="12855" y="3982728"/>
                  <a:pt x="-68459" y="3649308"/>
                  <a:pt x="0" y="3470663"/>
                </a:cubicBezTo>
                <a:cubicBezTo>
                  <a:pt x="-2615" y="3242701"/>
                  <a:pt x="13746" y="3047781"/>
                  <a:pt x="0" y="2909325"/>
                </a:cubicBezTo>
                <a:cubicBezTo>
                  <a:pt x="-59826" y="2767534"/>
                  <a:pt x="-33914" y="2412213"/>
                  <a:pt x="0" y="2263486"/>
                </a:cubicBezTo>
                <a:cubicBezTo>
                  <a:pt x="-36357" y="2132092"/>
                  <a:pt x="30612" y="1927443"/>
                  <a:pt x="0" y="1744401"/>
                </a:cubicBezTo>
                <a:cubicBezTo>
                  <a:pt x="-23570" y="1593941"/>
                  <a:pt x="43964" y="1191456"/>
                  <a:pt x="0" y="1056311"/>
                </a:cubicBezTo>
                <a:close/>
              </a:path>
            </a:pathLst>
          </a:custGeom>
          <a:ln>
            <a:extLst>
              <a:ext uri="{C807C97D-BFC1-408E-A445-0C87EB9F89A2}">
                <ask:lineSketchStyleProps xmlns="" xmlns:ask="http://schemas.microsoft.com/office/drawing/2018/sketchyshapes" sd="1527365312">
                  <a:custGeom>
                    <a:avLst/>
                    <a:gdLst>
                      <a:gd name="connsiteX0" fmla="*/ 0 w 11202228"/>
                      <a:gd name="connsiteY0" fmla="*/ 1056311 h 6337738"/>
                      <a:gd name="connsiteX1" fmla="*/ 933331 w 11202228"/>
                      <a:gd name="connsiteY1" fmla="*/ 0 h 6337738"/>
                      <a:gd name="connsiteX2" fmla="*/ 1236737 w 11202228"/>
                      <a:gd name="connsiteY2" fmla="*/ 0 h 6337738"/>
                      <a:gd name="connsiteX3" fmla="*/ 1540143 w 11202228"/>
                      <a:gd name="connsiteY3" fmla="*/ 0 h 6337738"/>
                      <a:gd name="connsiteX4" fmla="*/ 1936904 w 11202228"/>
                      <a:gd name="connsiteY4" fmla="*/ 0 h 6337738"/>
                      <a:gd name="connsiteX5" fmla="*/ 2240310 w 11202228"/>
                      <a:gd name="connsiteY5" fmla="*/ 0 h 6337738"/>
                      <a:gd name="connsiteX6" fmla="*/ 2917139 w 11202228"/>
                      <a:gd name="connsiteY6" fmla="*/ 0 h 6337738"/>
                      <a:gd name="connsiteX7" fmla="*/ 3313900 w 11202228"/>
                      <a:gd name="connsiteY7" fmla="*/ 0 h 6337738"/>
                      <a:gd name="connsiteX8" fmla="*/ 4084085 w 11202228"/>
                      <a:gd name="connsiteY8" fmla="*/ 0 h 6337738"/>
                      <a:gd name="connsiteX9" fmla="*/ 4480846 w 11202228"/>
                      <a:gd name="connsiteY9" fmla="*/ 0 h 6337738"/>
                      <a:gd name="connsiteX10" fmla="*/ 4877608 w 11202228"/>
                      <a:gd name="connsiteY10" fmla="*/ 0 h 6337738"/>
                      <a:gd name="connsiteX11" fmla="*/ 5181014 w 11202228"/>
                      <a:gd name="connsiteY11" fmla="*/ 0 h 6337738"/>
                      <a:gd name="connsiteX12" fmla="*/ 5671131 w 11202228"/>
                      <a:gd name="connsiteY12" fmla="*/ 0 h 6337738"/>
                      <a:gd name="connsiteX13" fmla="*/ 6161248 w 11202228"/>
                      <a:gd name="connsiteY13" fmla="*/ 0 h 6337738"/>
                      <a:gd name="connsiteX14" fmla="*/ 6651365 w 11202228"/>
                      <a:gd name="connsiteY14" fmla="*/ 0 h 6337738"/>
                      <a:gd name="connsiteX15" fmla="*/ 7328194 w 11202228"/>
                      <a:gd name="connsiteY15" fmla="*/ 0 h 6337738"/>
                      <a:gd name="connsiteX16" fmla="*/ 7724955 w 11202228"/>
                      <a:gd name="connsiteY16" fmla="*/ 0 h 6337738"/>
                      <a:gd name="connsiteX17" fmla="*/ 8308428 w 11202228"/>
                      <a:gd name="connsiteY17" fmla="*/ 0 h 6337738"/>
                      <a:gd name="connsiteX18" fmla="*/ 8705190 w 11202228"/>
                      <a:gd name="connsiteY18" fmla="*/ 0 h 6337738"/>
                      <a:gd name="connsiteX19" fmla="*/ 9475374 w 11202228"/>
                      <a:gd name="connsiteY19" fmla="*/ 0 h 6337738"/>
                      <a:gd name="connsiteX20" fmla="*/ 10268897 w 11202228"/>
                      <a:gd name="connsiteY20" fmla="*/ 0 h 6337738"/>
                      <a:gd name="connsiteX21" fmla="*/ 11202228 w 11202228"/>
                      <a:gd name="connsiteY21" fmla="*/ 1056311 h 6337738"/>
                      <a:gd name="connsiteX22" fmla="*/ 11202228 w 11202228"/>
                      <a:gd name="connsiteY22" fmla="*/ 1659899 h 6337738"/>
                      <a:gd name="connsiteX23" fmla="*/ 11202228 w 11202228"/>
                      <a:gd name="connsiteY23" fmla="*/ 2263486 h 6337738"/>
                      <a:gd name="connsiteX24" fmla="*/ 11202228 w 11202228"/>
                      <a:gd name="connsiteY24" fmla="*/ 2782572 h 6337738"/>
                      <a:gd name="connsiteX25" fmla="*/ 11202228 w 11202228"/>
                      <a:gd name="connsiteY25" fmla="*/ 3301657 h 6337738"/>
                      <a:gd name="connsiteX26" fmla="*/ 11202228 w 11202228"/>
                      <a:gd name="connsiteY26" fmla="*/ 3820744 h 6337738"/>
                      <a:gd name="connsiteX27" fmla="*/ 11202228 w 11202228"/>
                      <a:gd name="connsiteY27" fmla="*/ 4424332 h 6337738"/>
                      <a:gd name="connsiteX28" fmla="*/ 11202228 w 11202228"/>
                      <a:gd name="connsiteY28" fmla="*/ 5281426 h 6337738"/>
                      <a:gd name="connsiteX29" fmla="*/ 10268897 w 11202228"/>
                      <a:gd name="connsiteY29" fmla="*/ 6337738 h 6337738"/>
                      <a:gd name="connsiteX30" fmla="*/ 9498713 w 11202228"/>
                      <a:gd name="connsiteY30" fmla="*/ 6337738 h 6337738"/>
                      <a:gd name="connsiteX31" fmla="*/ 8728529 w 11202228"/>
                      <a:gd name="connsiteY31" fmla="*/ 6337738 h 6337738"/>
                      <a:gd name="connsiteX32" fmla="*/ 8145056 w 11202228"/>
                      <a:gd name="connsiteY32" fmla="*/ 6337738 h 6337738"/>
                      <a:gd name="connsiteX33" fmla="*/ 7654939 w 11202228"/>
                      <a:gd name="connsiteY33" fmla="*/ 6337738 h 6337738"/>
                      <a:gd name="connsiteX34" fmla="*/ 7351533 w 11202228"/>
                      <a:gd name="connsiteY34" fmla="*/ 6337738 h 6337738"/>
                      <a:gd name="connsiteX35" fmla="*/ 6581348 w 11202228"/>
                      <a:gd name="connsiteY35" fmla="*/ 6337738 h 6337738"/>
                      <a:gd name="connsiteX36" fmla="*/ 6277943 w 11202228"/>
                      <a:gd name="connsiteY36" fmla="*/ 6337738 h 6337738"/>
                      <a:gd name="connsiteX37" fmla="*/ 5601114 w 11202228"/>
                      <a:gd name="connsiteY37" fmla="*/ 6337738 h 6337738"/>
                      <a:gd name="connsiteX38" fmla="*/ 5110997 w 11202228"/>
                      <a:gd name="connsiteY38" fmla="*/ 6337738 h 6337738"/>
                      <a:gd name="connsiteX39" fmla="*/ 4714235 w 11202228"/>
                      <a:gd name="connsiteY39" fmla="*/ 6337738 h 6337738"/>
                      <a:gd name="connsiteX40" fmla="*/ 4224118 w 11202228"/>
                      <a:gd name="connsiteY40" fmla="*/ 6337738 h 6337738"/>
                      <a:gd name="connsiteX41" fmla="*/ 3547289 w 11202228"/>
                      <a:gd name="connsiteY41" fmla="*/ 6337738 h 6337738"/>
                      <a:gd name="connsiteX42" fmla="*/ 2870461 w 11202228"/>
                      <a:gd name="connsiteY42" fmla="*/ 6337738 h 6337738"/>
                      <a:gd name="connsiteX43" fmla="*/ 2380344 w 11202228"/>
                      <a:gd name="connsiteY43" fmla="*/ 6337738 h 6337738"/>
                      <a:gd name="connsiteX44" fmla="*/ 1890227 w 11202228"/>
                      <a:gd name="connsiteY44" fmla="*/ 6337738 h 6337738"/>
                      <a:gd name="connsiteX45" fmla="*/ 933331 w 11202228"/>
                      <a:gd name="connsiteY45" fmla="*/ 6337738 h 6337738"/>
                      <a:gd name="connsiteX46" fmla="*/ 0 w 11202228"/>
                      <a:gd name="connsiteY46" fmla="*/ 5281426 h 6337738"/>
                      <a:gd name="connsiteX47" fmla="*/ 0 w 11202228"/>
                      <a:gd name="connsiteY47" fmla="*/ 4635587 h 6337738"/>
                      <a:gd name="connsiteX48" fmla="*/ 0 w 11202228"/>
                      <a:gd name="connsiteY48" fmla="*/ 4158753 h 6337738"/>
                      <a:gd name="connsiteX49" fmla="*/ 0 w 11202228"/>
                      <a:gd name="connsiteY49" fmla="*/ 3470663 h 6337738"/>
                      <a:gd name="connsiteX50" fmla="*/ 0 w 11202228"/>
                      <a:gd name="connsiteY50" fmla="*/ 2909325 h 6337738"/>
                      <a:gd name="connsiteX51" fmla="*/ 0 w 11202228"/>
                      <a:gd name="connsiteY51" fmla="*/ 2263486 h 6337738"/>
                      <a:gd name="connsiteX52" fmla="*/ 0 w 11202228"/>
                      <a:gd name="connsiteY52" fmla="*/ 1744401 h 6337738"/>
                      <a:gd name="connsiteX53" fmla="*/ 0 w 11202228"/>
                      <a:gd name="connsiteY53" fmla="*/ 1056311 h 6337738"/>
                      <a:gd name="connsiteX0" fmla="*/ 0 w 11202228"/>
                      <a:gd name="connsiteY0" fmla="*/ 1056311 h 6337738"/>
                      <a:gd name="connsiteX1" fmla="*/ 933331 w 11202228"/>
                      <a:gd name="connsiteY1" fmla="*/ 0 h 6337738"/>
                      <a:gd name="connsiteX2" fmla="*/ 1236737 w 11202228"/>
                      <a:gd name="connsiteY2" fmla="*/ 0 h 6337738"/>
                      <a:gd name="connsiteX3" fmla="*/ 1820210 w 11202228"/>
                      <a:gd name="connsiteY3" fmla="*/ 0 h 6337738"/>
                      <a:gd name="connsiteX4" fmla="*/ 2123616 w 11202228"/>
                      <a:gd name="connsiteY4" fmla="*/ 0 h 6337738"/>
                      <a:gd name="connsiteX5" fmla="*/ 2800444 w 11202228"/>
                      <a:gd name="connsiteY5" fmla="*/ 0 h 6337738"/>
                      <a:gd name="connsiteX6" fmla="*/ 3197206 w 11202228"/>
                      <a:gd name="connsiteY6" fmla="*/ 0 h 6337738"/>
                      <a:gd name="connsiteX7" fmla="*/ 3500612 w 11202228"/>
                      <a:gd name="connsiteY7" fmla="*/ 0 h 6337738"/>
                      <a:gd name="connsiteX8" fmla="*/ 3804018 w 11202228"/>
                      <a:gd name="connsiteY8" fmla="*/ 0 h 6337738"/>
                      <a:gd name="connsiteX9" fmla="*/ 4387490 w 11202228"/>
                      <a:gd name="connsiteY9" fmla="*/ 0 h 6337738"/>
                      <a:gd name="connsiteX10" fmla="*/ 4784252 w 11202228"/>
                      <a:gd name="connsiteY10" fmla="*/ 0 h 6337738"/>
                      <a:gd name="connsiteX11" fmla="*/ 5087658 w 11202228"/>
                      <a:gd name="connsiteY11" fmla="*/ 0 h 6337738"/>
                      <a:gd name="connsiteX12" fmla="*/ 5857842 w 11202228"/>
                      <a:gd name="connsiteY12" fmla="*/ 0 h 6337738"/>
                      <a:gd name="connsiteX13" fmla="*/ 6534671 w 11202228"/>
                      <a:gd name="connsiteY13" fmla="*/ 0 h 6337738"/>
                      <a:gd name="connsiteX14" fmla="*/ 6931432 w 11202228"/>
                      <a:gd name="connsiteY14" fmla="*/ 0 h 6337738"/>
                      <a:gd name="connsiteX15" fmla="*/ 7514905 w 11202228"/>
                      <a:gd name="connsiteY15" fmla="*/ 0 h 6337738"/>
                      <a:gd name="connsiteX16" fmla="*/ 7818311 w 11202228"/>
                      <a:gd name="connsiteY16" fmla="*/ 0 h 6337738"/>
                      <a:gd name="connsiteX17" fmla="*/ 8308428 w 11202228"/>
                      <a:gd name="connsiteY17" fmla="*/ 0 h 6337738"/>
                      <a:gd name="connsiteX18" fmla="*/ 8611834 w 11202228"/>
                      <a:gd name="connsiteY18" fmla="*/ 0 h 6337738"/>
                      <a:gd name="connsiteX19" fmla="*/ 8915240 w 11202228"/>
                      <a:gd name="connsiteY19" fmla="*/ 0 h 6337738"/>
                      <a:gd name="connsiteX20" fmla="*/ 9405357 w 11202228"/>
                      <a:gd name="connsiteY20" fmla="*/ 0 h 6337738"/>
                      <a:gd name="connsiteX21" fmla="*/ 10268897 w 11202228"/>
                      <a:gd name="connsiteY21" fmla="*/ 0 h 6337738"/>
                      <a:gd name="connsiteX22" fmla="*/ 11202228 w 11202228"/>
                      <a:gd name="connsiteY22" fmla="*/ 1056311 h 6337738"/>
                      <a:gd name="connsiteX23" fmla="*/ 11202228 w 11202228"/>
                      <a:gd name="connsiteY23" fmla="*/ 1575397 h 6337738"/>
                      <a:gd name="connsiteX24" fmla="*/ 11202228 w 11202228"/>
                      <a:gd name="connsiteY24" fmla="*/ 2178984 h 6337738"/>
                      <a:gd name="connsiteX25" fmla="*/ 11202228 w 11202228"/>
                      <a:gd name="connsiteY25" fmla="*/ 2867074 h 6337738"/>
                      <a:gd name="connsiteX26" fmla="*/ 11202228 w 11202228"/>
                      <a:gd name="connsiteY26" fmla="*/ 3428412 h 6337738"/>
                      <a:gd name="connsiteX27" fmla="*/ 11202228 w 11202228"/>
                      <a:gd name="connsiteY27" fmla="*/ 4074251 h 6337738"/>
                      <a:gd name="connsiteX28" fmla="*/ 11202228 w 11202228"/>
                      <a:gd name="connsiteY28" fmla="*/ 4677838 h 6337738"/>
                      <a:gd name="connsiteX29" fmla="*/ 11202228 w 11202228"/>
                      <a:gd name="connsiteY29" fmla="*/ 5281426 h 6337738"/>
                      <a:gd name="connsiteX30" fmla="*/ 10268897 w 11202228"/>
                      <a:gd name="connsiteY30" fmla="*/ 6337738 h 6337738"/>
                      <a:gd name="connsiteX31" fmla="*/ 9965491 w 11202228"/>
                      <a:gd name="connsiteY31" fmla="*/ 6337738 h 6337738"/>
                      <a:gd name="connsiteX32" fmla="*/ 9662085 w 11202228"/>
                      <a:gd name="connsiteY32" fmla="*/ 6337738 h 6337738"/>
                      <a:gd name="connsiteX33" fmla="*/ 8891901 w 11202228"/>
                      <a:gd name="connsiteY33" fmla="*/ 6337738 h 6337738"/>
                      <a:gd name="connsiteX34" fmla="*/ 8215072 w 11202228"/>
                      <a:gd name="connsiteY34" fmla="*/ 6337738 h 6337738"/>
                      <a:gd name="connsiteX35" fmla="*/ 7724955 w 11202228"/>
                      <a:gd name="connsiteY35" fmla="*/ 6337738 h 6337738"/>
                      <a:gd name="connsiteX36" fmla="*/ 7234838 w 11202228"/>
                      <a:gd name="connsiteY36" fmla="*/ 6337738 h 6337738"/>
                      <a:gd name="connsiteX37" fmla="*/ 6838076 w 11202228"/>
                      <a:gd name="connsiteY37" fmla="*/ 6337738 h 6337738"/>
                      <a:gd name="connsiteX38" fmla="*/ 6161248 w 11202228"/>
                      <a:gd name="connsiteY38" fmla="*/ 6337738 h 6337738"/>
                      <a:gd name="connsiteX39" fmla="*/ 5577775 w 11202228"/>
                      <a:gd name="connsiteY39" fmla="*/ 6337738 h 6337738"/>
                      <a:gd name="connsiteX40" fmla="*/ 5087658 w 11202228"/>
                      <a:gd name="connsiteY40" fmla="*/ 6337738 h 6337738"/>
                      <a:gd name="connsiteX41" fmla="*/ 4597541 w 11202228"/>
                      <a:gd name="connsiteY41" fmla="*/ 6337738 h 6337738"/>
                      <a:gd name="connsiteX42" fmla="*/ 3920712 w 11202228"/>
                      <a:gd name="connsiteY42" fmla="*/ 6337738 h 6337738"/>
                      <a:gd name="connsiteX43" fmla="*/ 3150528 w 11202228"/>
                      <a:gd name="connsiteY43" fmla="*/ 6337738 h 6337738"/>
                      <a:gd name="connsiteX44" fmla="*/ 2660411 w 11202228"/>
                      <a:gd name="connsiteY44" fmla="*/ 6337738 h 6337738"/>
                      <a:gd name="connsiteX45" fmla="*/ 1983582 w 11202228"/>
                      <a:gd name="connsiteY45" fmla="*/ 6337738 h 6337738"/>
                      <a:gd name="connsiteX46" fmla="*/ 933331 w 11202228"/>
                      <a:gd name="connsiteY46" fmla="*/ 6337738 h 6337738"/>
                      <a:gd name="connsiteX47" fmla="*/ 0 w 11202228"/>
                      <a:gd name="connsiteY47" fmla="*/ 5281426 h 6337738"/>
                      <a:gd name="connsiteX48" fmla="*/ 0 w 11202228"/>
                      <a:gd name="connsiteY48" fmla="*/ 4677838 h 6337738"/>
                      <a:gd name="connsiteX49" fmla="*/ 0 w 11202228"/>
                      <a:gd name="connsiteY49" fmla="*/ 4116502 h 6337738"/>
                      <a:gd name="connsiteX50" fmla="*/ 0 w 11202228"/>
                      <a:gd name="connsiteY50" fmla="*/ 3470663 h 6337738"/>
                      <a:gd name="connsiteX51" fmla="*/ 0 w 11202228"/>
                      <a:gd name="connsiteY51" fmla="*/ 2909325 h 6337738"/>
                      <a:gd name="connsiteX52" fmla="*/ 0 w 11202228"/>
                      <a:gd name="connsiteY52" fmla="*/ 2305738 h 6337738"/>
                      <a:gd name="connsiteX53" fmla="*/ 0 w 11202228"/>
                      <a:gd name="connsiteY53" fmla="*/ 1744401 h 6337738"/>
                      <a:gd name="connsiteX54" fmla="*/ 0 w 11202228"/>
                      <a:gd name="connsiteY54" fmla="*/ 1056311 h 633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202228" h="6337738" fill="none" extrusionOk="0">
                        <a:moveTo>
                          <a:pt x="0" y="1056311"/>
                        </a:moveTo>
                        <a:cubicBezTo>
                          <a:pt x="-68897" y="552055"/>
                          <a:pt x="497832" y="-53069"/>
                          <a:pt x="933331" y="0"/>
                        </a:cubicBezTo>
                        <a:cubicBezTo>
                          <a:pt x="1019443" y="-34114"/>
                          <a:pt x="1163959" y="9279"/>
                          <a:pt x="1236737" y="0"/>
                        </a:cubicBezTo>
                        <a:cubicBezTo>
                          <a:pt x="1325480" y="-15971"/>
                          <a:pt x="1375051" y="24948"/>
                          <a:pt x="1540143" y="0"/>
                        </a:cubicBezTo>
                        <a:cubicBezTo>
                          <a:pt x="1706448" y="-20253"/>
                          <a:pt x="1790816" y="-12926"/>
                          <a:pt x="1936904" y="0"/>
                        </a:cubicBezTo>
                        <a:cubicBezTo>
                          <a:pt x="2052965" y="-22492"/>
                          <a:pt x="2172700" y="8104"/>
                          <a:pt x="2240310" y="0"/>
                        </a:cubicBezTo>
                        <a:cubicBezTo>
                          <a:pt x="2316785" y="-43744"/>
                          <a:pt x="2690874" y="34597"/>
                          <a:pt x="2917139" y="0"/>
                        </a:cubicBezTo>
                        <a:cubicBezTo>
                          <a:pt x="3183520" y="-22690"/>
                          <a:pt x="3148273" y="8807"/>
                          <a:pt x="3313900" y="0"/>
                        </a:cubicBezTo>
                        <a:cubicBezTo>
                          <a:pt x="3556162" y="297"/>
                          <a:pt x="3799225" y="57921"/>
                          <a:pt x="4084085" y="0"/>
                        </a:cubicBezTo>
                        <a:cubicBezTo>
                          <a:pt x="4407343" y="-41332"/>
                          <a:pt x="4270113" y="44243"/>
                          <a:pt x="4480846" y="0"/>
                        </a:cubicBezTo>
                        <a:cubicBezTo>
                          <a:pt x="4677186" y="-35638"/>
                          <a:pt x="4797627" y="25258"/>
                          <a:pt x="4877608" y="0"/>
                        </a:cubicBezTo>
                        <a:cubicBezTo>
                          <a:pt x="4956567" y="-30974"/>
                          <a:pt x="5069241" y="16011"/>
                          <a:pt x="5181014" y="0"/>
                        </a:cubicBezTo>
                        <a:cubicBezTo>
                          <a:pt x="5337150" y="-9810"/>
                          <a:pt x="5498979" y="-19050"/>
                          <a:pt x="5671131" y="0"/>
                        </a:cubicBezTo>
                        <a:cubicBezTo>
                          <a:pt x="5851582" y="-10548"/>
                          <a:pt x="6036419" y="6972"/>
                          <a:pt x="6161248" y="0"/>
                        </a:cubicBezTo>
                        <a:cubicBezTo>
                          <a:pt x="6285491" y="-37860"/>
                          <a:pt x="6511184" y="62681"/>
                          <a:pt x="6651365" y="0"/>
                        </a:cubicBezTo>
                        <a:cubicBezTo>
                          <a:pt x="6787574" y="-102046"/>
                          <a:pt x="7035256" y="-2192"/>
                          <a:pt x="7328194" y="0"/>
                        </a:cubicBezTo>
                        <a:cubicBezTo>
                          <a:pt x="7648247" y="-71755"/>
                          <a:pt x="7603904" y="21884"/>
                          <a:pt x="7724955" y="0"/>
                        </a:cubicBezTo>
                        <a:cubicBezTo>
                          <a:pt x="7828803" y="-12615"/>
                          <a:pt x="8073952" y="50100"/>
                          <a:pt x="8308428" y="0"/>
                        </a:cubicBezTo>
                        <a:cubicBezTo>
                          <a:pt x="8575913" y="-32807"/>
                          <a:pt x="8555122" y="29303"/>
                          <a:pt x="8705190" y="0"/>
                        </a:cubicBezTo>
                        <a:cubicBezTo>
                          <a:pt x="8807179" y="-66898"/>
                          <a:pt x="9234578" y="58112"/>
                          <a:pt x="9475374" y="0"/>
                        </a:cubicBezTo>
                        <a:cubicBezTo>
                          <a:pt x="9744057" y="-10270"/>
                          <a:pt x="9957100" y="88956"/>
                          <a:pt x="10268897" y="0"/>
                        </a:cubicBezTo>
                        <a:cubicBezTo>
                          <a:pt x="10694507" y="100124"/>
                          <a:pt x="11286210" y="300492"/>
                          <a:pt x="11202228" y="1056311"/>
                        </a:cubicBezTo>
                        <a:cubicBezTo>
                          <a:pt x="11192148" y="1316759"/>
                          <a:pt x="11158349" y="1447542"/>
                          <a:pt x="11202228" y="1659899"/>
                        </a:cubicBezTo>
                        <a:cubicBezTo>
                          <a:pt x="11278674" y="1918512"/>
                          <a:pt x="11148071" y="2044508"/>
                          <a:pt x="11202228" y="2263486"/>
                        </a:cubicBezTo>
                        <a:cubicBezTo>
                          <a:pt x="11234776" y="2452613"/>
                          <a:pt x="11178179" y="2536893"/>
                          <a:pt x="11202228" y="2782572"/>
                        </a:cubicBezTo>
                        <a:cubicBezTo>
                          <a:pt x="11236609" y="3020435"/>
                          <a:pt x="11190988" y="3130408"/>
                          <a:pt x="11202228" y="3301657"/>
                        </a:cubicBezTo>
                        <a:cubicBezTo>
                          <a:pt x="11231566" y="3420328"/>
                          <a:pt x="11131099" y="3661369"/>
                          <a:pt x="11202228" y="3820744"/>
                        </a:cubicBezTo>
                        <a:cubicBezTo>
                          <a:pt x="11272198" y="3960975"/>
                          <a:pt x="11147929" y="4333472"/>
                          <a:pt x="11202228" y="4424332"/>
                        </a:cubicBezTo>
                        <a:cubicBezTo>
                          <a:pt x="11165013" y="4490246"/>
                          <a:pt x="11044605" y="4895546"/>
                          <a:pt x="11202228" y="5281426"/>
                        </a:cubicBezTo>
                        <a:cubicBezTo>
                          <a:pt x="11171867" y="5956626"/>
                          <a:pt x="10857199" y="6373743"/>
                          <a:pt x="10268897" y="6337738"/>
                        </a:cubicBezTo>
                        <a:cubicBezTo>
                          <a:pt x="10063177" y="6359312"/>
                          <a:pt x="9715981" y="6372945"/>
                          <a:pt x="9498713" y="6337738"/>
                        </a:cubicBezTo>
                        <a:cubicBezTo>
                          <a:pt x="9264595" y="6422354"/>
                          <a:pt x="9005765" y="6226476"/>
                          <a:pt x="8728529" y="6337738"/>
                        </a:cubicBezTo>
                        <a:cubicBezTo>
                          <a:pt x="8395979" y="6390079"/>
                          <a:pt x="8260137" y="6292445"/>
                          <a:pt x="8145056" y="6337738"/>
                        </a:cubicBezTo>
                        <a:cubicBezTo>
                          <a:pt x="7974315" y="6410286"/>
                          <a:pt x="7874071" y="6308016"/>
                          <a:pt x="7654939" y="6337738"/>
                        </a:cubicBezTo>
                        <a:cubicBezTo>
                          <a:pt x="7424308" y="6350331"/>
                          <a:pt x="7470951" y="6301641"/>
                          <a:pt x="7351533" y="6337738"/>
                        </a:cubicBezTo>
                        <a:cubicBezTo>
                          <a:pt x="7305344" y="6366785"/>
                          <a:pt x="6834815" y="6375764"/>
                          <a:pt x="6581348" y="6337738"/>
                        </a:cubicBezTo>
                        <a:cubicBezTo>
                          <a:pt x="6291263" y="6385639"/>
                          <a:pt x="6413294" y="6297771"/>
                          <a:pt x="6277943" y="6337738"/>
                        </a:cubicBezTo>
                        <a:cubicBezTo>
                          <a:pt x="6147506" y="6420007"/>
                          <a:pt x="5748046" y="6271500"/>
                          <a:pt x="5601114" y="6337738"/>
                        </a:cubicBezTo>
                        <a:cubicBezTo>
                          <a:pt x="5417660" y="6352861"/>
                          <a:pt x="5286246" y="6272382"/>
                          <a:pt x="5110997" y="6337738"/>
                        </a:cubicBezTo>
                        <a:cubicBezTo>
                          <a:pt x="4932492" y="6365432"/>
                          <a:pt x="4887581" y="6288882"/>
                          <a:pt x="4714235" y="6337738"/>
                        </a:cubicBezTo>
                        <a:cubicBezTo>
                          <a:pt x="4544927" y="6387546"/>
                          <a:pt x="4479846" y="6299932"/>
                          <a:pt x="4224118" y="6337738"/>
                        </a:cubicBezTo>
                        <a:cubicBezTo>
                          <a:pt x="3996307" y="6379948"/>
                          <a:pt x="3890652" y="6314035"/>
                          <a:pt x="3547289" y="6337738"/>
                        </a:cubicBezTo>
                        <a:cubicBezTo>
                          <a:pt x="3206362" y="6375374"/>
                          <a:pt x="3112230" y="6266325"/>
                          <a:pt x="2870461" y="6337738"/>
                        </a:cubicBezTo>
                        <a:cubicBezTo>
                          <a:pt x="2642518" y="6417672"/>
                          <a:pt x="2576129" y="6259392"/>
                          <a:pt x="2380344" y="6337738"/>
                        </a:cubicBezTo>
                        <a:cubicBezTo>
                          <a:pt x="2176339" y="6380873"/>
                          <a:pt x="2064392" y="6314028"/>
                          <a:pt x="1890227" y="6337738"/>
                        </a:cubicBezTo>
                        <a:cubicBezTo>
                          <a:pt x="1732324" y="6374944"/>
                          <a:pt x="1122611" y="6308303"/>
                          <a:pt x="933331" y="6337738"/>
                        </a:cubicBezTo>
                        <a:cubicBezTo>
                          <a:pt x="548171" y="6468712"/>
                          <a:pt x="-27640" y="5831848"/>
                          <a:pt x="0" y="5281426"/>
                        </a:cubicBezTo>
                        <a:cubicBezTo>
                          <a:pt x="-84666" y="5052612"/>
                          <a:pt x="52308" y="4769721"/>
                          <a:pt x="0" y="4635587"/>
                        </a:cubicBezTo>
                        <a:cubicBezTo>
                          <a:pt x="-88149" y="4478100"/>
                          <a:pt x="19161" y="4317052"/>
                          <a:pt x="0" y="4158753"/>
                        </a:cubicBezTo>
                        <a:cubicBezTo>
                          <a:pt x="-19109" y="4026859"/>
                          <a:pt x="-23792" y="3662009"/>
                          <a:pt x="0" y="3470663"/>
                        </a:cubicBezTo>
                        <a:cubicBezTo>
                          <a:pt x="-14203" y="3257881"/>
                          <a:pt x="-630" y="3064061"/>
                          <a:pt x="0" y="2909325"/>
                        </a:cubicBezTo>
                        <a:cubicBezTo>
                          <a:pt x="-42532" y="2759962"/>
                          <a:pt x="-20171" y="2417053"/>
                          <a:pt x="0" y="2263486"/>
                        </a:cubicBezTo>
                        <a:cubicBezTo>
                          <a:pt x="-26232" y="2113566"/>
                          <a:pt x="50412" y="1898988"/>
                          <a:pt x="0" y="1744401"/>
                        </a:cubicBezTo>
                        <a:cubicBezTo>
                          <a:pt x="-55242" y="1606918"/>
                          <a:pt x="14210" y="1210799"/>
                          <a:pt x="0" y="1056311"/>
                        </a:cubicBezTo>
                        <a:close/>
                      </a:path>
                      <a:path w="11202228" h="6337738" stroke="0" extrusionOk="0">
                        <a:moveTo>
                          <a:pt x="0" y="1056311"/>
                        </a:moveTo>
                        <a:cubicBezTo>
                          <a:pt x="-45353" y="451862"/>
                          <a:pt x="375493" y="-93004"/>
                          <a:pt x="933331" y="0"/>
                        </a:cubicBezTo>
                        <a:cubicBezTo>
                          <a:pt x="1046643" y="1426"/>
                          <a:pt x="1169142" y="-2663"/>
                          <a:pt x="1236737" y="0"/>
                        </a:cubicBezTo>
                        <a:cubicBezTo>
                          <a:pt x="1269930" y="-50553"/>
                          <a:pt x="1573212" y="47864"/>
                          <a:pt x="1820210" y="0"/>
                        </a:cubicBezTo>
                        <a:cubicBezTo>
                          <a:pt x="2097773" y="-83415"/>
                          <a:pt x="2057246" y="-1944"/>
                          <a:pt x="2123616" y="0"/>
                        </a:cubicBezTo>
                        <a:cubicBezTo>
                          <a:pt x="2173960" y="-21341"/>
                          <a:pt x="2578526" y="54882"/>
                          <a:pt x="2800444" y="0"/>
                        </a:cubicBezTo>
                        <a:cubicBezTo>
                          <a:pt x="3042308" y="-55728"/>
                          <a:pt x="3026117" y="-8576"/>
                          <a:pt x="3197206" y="0"/>
                        </a:cubicBezTo>
                        <a:cubicBezTo>
                          <a:pt x="3370012" y="-16784"/>
                          <a:pt x="3364660" y="24869"/>
                          <a:pt x="3500612" y="0"/>
                        </a:cubicBezTo>
                        <a:cubicBezTo>
                          <a:pt x="3643214" y="-26129"/>
                          <a:pt x="3727555" y="-6953"/>
                          <a:pt x="3804018" y="0"/>
                        </a:cubicBezTo>
                        <a:cubicBezTo>
                          <a:pt x="3873047" y="-24592"/>
                          <a:pt x="4242218" y="62434"/>
                          <a:pt x="4387490" y="0"/>
                        </a:cubicBezTo>
                        <a:cubicBezTo>
                          <a:pt x="4532776" y="-49430"/>
                          <a:pt x="4625657" y="37501"/>
                          <a:pt x="4784252" y="0"/>
                        </a:cubicBezTo>
                        <a:cubicBezTo>
                          <a:pt x="4947536" y="-47848"/>
                          <a:pt x="5017027" y="31646"/>
                          <a:pt x="5087658" y="0"/>
                        </a:cubicBezTo>
                        <a:cubicBezTo>
                          <a:pt x="5125274" y="-87725"/>
                          <a:pt x="5490622" y="34806"/>
                          <a:pt x="5857842" y="0"/>
                        </a:cubicBezTo>
                        <a:cubicBezTo>
                          <a:pt x="6227717" y="-75671"/>
                          <a:pt x="6324187" y="72358"/>
                          <a:pt x="6534671" y="0"/>
                        </a:cubicBezTo>
                        <a:cubicBezTo>
                          <a:pt x="6742028" y="-55454"/>
                          <a:pt x="6732257" y="-8831"/>
                          <a:pt x="6931432" y="0"/>
                        </a:cubicBezTo>
                        <a:cubicBezTo>
                          <a:pt x="7116169" y="-445"/>
                          <a:pt x="7356027" y="33484"/>
                          <a:pt x="7514905" y="0"/>
                        </a:cubicBezTo>
                        <a:cubicBezTo>
                          <a:pt x="7668579" y="-21382"/>
                          <a:pt x="7712903" y="3090"/>
                          <a:pt x="7818311" y="0"/>
                        </a:cubicBezTo>
                        <a:cubicBezTo>
                          <a:pt x="7915095" y="-63749"/>
                          <a:pt x="8073495" y="18828"/>
                          <a:pt x="8308428" y="0"/>
                        </a:cubicBezTo>
                        <a:cubicBezTo>
                          <a:pt x="8520435" y="-36426"/>
                          <a:pt x="8493492" y="5231"/>
                          <a:pt x="8611834" y="0"/>
                        </a:cubicBezTo>
                        <a:cubicBezTo>
                          <a:pt x="8734750" y="-16321"/>
                          <a:pt x="8842757" y="33488"/>
                          <a:pt x="8915240" y="0"/>
                        </a:cubicBezTo>
                        <a:cubicBezTo>
                          <a:pt x="8978255" y="-38196"/>
                          <a:pt x="9301300" y="96169"/>
                          <a:pt x="9405357" y="0"/>
                        </a:cubicBezTo>
                        <a:cubicBezTo>
                          <a:pt x="9514989" y="-94395"/>
                          <a:pt x="10069478" y="130637"/>
                          <a:pt x="10268897" y="0"/>
                        </a:cubicBezTo>
                        <a:cubicBezTo>
                          <a:pt x="10596238" y="-66314"/>
                          <a:pt x="11265510" y="497678"/>
                          <a:pt x="11202228" y="1056311"/>
                        </a:cubicBezTo>
                        <a:cubicBezTo>
                          <a:pt x="11253528" y="1163774"/>
                          <a:pt x="11166034" y="1433123"/>
                          <a:pt x="11202228" y="1575397"/>
                        </a:cubicBezTo>
                        <a:cubicBezTo>
                          <a:pt x="11166809" y="1698346"/>
                          <a:pt x="11207665" y="1929751"/>
                          <a:pt x="11202228" y="2178984"/>
                        </a:cubicBezTo>
                        <a:cubicBezTo>
                          <a:pt x="11233932" y="2419108"/>
                          <a:pt x="11181211" y="2551789"/>
                          <a:pt x="11202228" y="2867074"/>
                        </a:cubicBezTo>
                        <a:cubicBezTo>
                          <a:pt x="11218088" y="3177205"/>
                          <a:pt x="11162901" y="3152794"/>
                          <a:pt x="11202228" y="3428412"/>
                        </a:cubicBezTo>
                        <a:cubicBezTo>
                          <a:pt x="11279258" y="3666348"/>
                          <a:pt x="11176273" y="3800580"/>
                          <a:pt x="11202228" y="4074251"/>
                        </a:cubicBezTo>
                        <a:cubicBezTo>
                          <a:pt x="11197205" y="4352533"/>
                          <a:pt x="11120852" y="4563109"/>
                          <a:pt x="11202228" y="4677838"/>
                        </a:cubicBezTo>
                        <a:cubicBezTo>
                          <a:pt x="11246606" y="4823556"/>
                          <a:pt x="11204523" y="5080110"/>
                          <a:pt x="11202228" y="5281426"/>
                        </a:cubicBezTo>
                        <a:cubicBezTo>
                          <a:pt x="11355881" y="5904795"/>
                          <a:pt x="10617689" y="6362689"/>
                          <a:pt x="10268897" y="6337738"/>
                        </a:cubicBezTo>
                        <a:cubicBezTo>
                          <a:pt x="10206681" y="6353185"/>
                          <a:pt x="10094583" y="6313568"/>
                          <a:pt x="9965491" y="6337738"/>
                        </a:cubicBezTo>
                        <a:cubicBezTo>
                          <a:pt x="9828896" y="6346444"/>
                          <a:pt x="9749168" y="6330285"/>
                          <a:pt x="9662085" y="6337738"/>
                        </a:cubicBezTo>
                        <a:cubicBezTo>
                          <a:pt x="9587492" y="6340433"/>
                          <a:pt x="9106999" y="6260681"/>
                          <a:pt x="8891901" y="6337738"/>
                        </a:cubicBezTo>
                        <a:cubicBezTo>
                          <a:pt x="8631170" y="6418060"/>
                          <a:pt x="8403383" y="6322192"/>
                          <a:pt x="8215072" y="6337738"/>
                        </a:cubicBezTo>
                        <a:cubicBezTo>
                          <a:pt x="8008263" y="6358528"/>
                          <a:pt x="7845271" y="6300502"/>
                          <a:pt x="7724955" y="6337738"/>
                        </a:cubicBezTo>
                        <a:cubicBezTo>
                          <a:pt x="7620334" y="6407577"/>
                          <a:pt x="7387254" y="6258539"/>
                          <a:pt x="7234838" y="6337738"/>
                        </a:cubicBezTo>
                        <a:cubicBezTo>
                          <a:pt x="7072338" y="6412788"/>
                          <a:pt x="6959605" y="6309964"/>
                          <a:pt x="6838076" y="6337738"/>
                        </a:cubicBezTo>
                        <a:cubicBezTo>
                          <a:pt x="6701793" y="6374690"/>
                          <a:pt x="6351103" y="6279767"/>
                          <a:pt x="6161248" y="6337738"/>
                        </a:cubicBezTo>
                        <a:cubicBezTo>
                          <a:pt x="5958402" y="6394604"/>
                          <a:pt x="5864168" y="6315151"/>
                          <a:pt x="5577775" y="6337738"/>
                        </a:cubicBezTo>
                        <a:cubicBezTo>
                          <a:pt x="5297406" y="6359513"/>
                          <a:pt x="5316368" y="6286252"/>
                          <a:pt x="5087658" y="6337738"/>
                        </a:cubicBezTo>
                        <a:cubicBezTo>
                          <a:pt x="4872144" y="6414474"/>
                          <a:pt x="4835534" y="6337858"/>
                          <a:pt x="4597541" y="6337738"/>
                        </a:cubicBezTo>
                        <a:cubicBezTo>
                          <a:pt x="4384771" y="6382909"/>
                          <a:pt x="4141883" y="6309380"/>
                          <a:pt x="3920712" y="6337738"/>
                        </a:cubicBezTo>
                        <a:cubicBezTo>
                          <a:pt x="3746419" y="6354420"/>
                          <a:pt x="3399563" y="6323459"/>
                          <a:pt x="3150528" y="6337738"/>
                        </a:cubicBezTo>
                        <a:cubicBezTo>
                          <a:pt x="2923049" y="6372815"/>
                          <a:pt x="2834837" y="6311284"/>
                          <a:pt x="2660411" y="6337738"/>
                        </a:cubicBezTo>
                        <a:cubicBezTo>
                          <a:pt x="2501775" y="6394436"/>
                          <a:pt x="2203143" y="6350459"/>
                          <a:pt x="1983582" y="6337738"/>
                        </a:cubicBezTo>
                        <a:cubicBezTo>
                          <a:pt x="1807110" y="6361191"/>
                          <a:pt x="1155675" y="6264298"/>
                          <a:pt x="933331" y="6337738"/>
                        </a:cubicBezTo>
                        <a:cubicBezTo>
                          <a:pt x="401534" y="6155096"/>
                          <a:pt x="18474" y="5876494"/>
                          <a:pt x="0" y="5281426"/>
                        </a:cubicBezTo>
                        <a:cubicBezTo>
                          <a:pt x="-66188" y="5151735"/>
                          <a:pt x="-4676" y="4889926"/>
                          <a:pt x="0" y="4677838"/>
                        </a:cubicBezTo>
                        <a:cubicBezTo>
                          <a:pt x="-42872" y="4462533"/>
                          <a:pt x="-8349" y="4325458"/>
                          <a:pt x="0" y="4116502"/>
                        </a:cubicBezTo>
                        <a:cubicBezTo>
                          <a:pt x="-820" y="3983039"/>
                          <a:pt x="55949" y="3626377"/>
                          <a:pt x="0" y="3470663"/>
                        </a:cubicBezTo>
                        <a:cubicBezTo>
                          <a:pt x="-35561" y="3340356"/>
                          <a:pt x="36984" y="3197983"/>
                          <a:pt x="0" y="2909325"/>
                        </a:cubicBezTo>
                        <a:cubicBezTo>
                          <a:pt x="-40308" y="2659875"/>
                          <a:pt x="-352" y="2467328"/>
                          <a:pt x="0" y="2305738"/>
                        </a:cubicBezTo>
                        <a:cubicBezTo>
                          <a:pt x="-23846" y="2180116"/>
                          <a:pt x="29472" y="1984379"/>
                          <a:pt x="0" y="1744401"/>
                        </a:cubicBezTo>
                        <a:cubicBezTo>
                          <a:pt x="16432" y="1478646"/>
                          <a:pt x="89764" y="1276796"/>
                          <a:pt x="0" y="1056311"/>
                        </a:cubicBezTo>
                        <a:close/>
                      </a:path>
                      <a:path w="11202228" h="6337738" fill="none" stroke="0" extrusionOk="0">
                        <a:moveTo>
                          <a:pt x="0" y="1056311"/>
                        </a:moveTo>
                        <a:cubicBezTo>
                          <a:pt x="-92289" y="369640"/>
                          <a:pt x="406509" y="-140511"/>
                          <a:pt x="933331" y="0"/>
                        </a:cubicBezTo>
                        <a:cubicBezTo>
                          <a:pt x="1017865" y="-24943"/>
                          <a:pt x="1133232" y="3908"/>
                          <a:pt x="1236737" y="0"/>
                        </a:cubicBezTo>
                        <a:cubicBezTo>
                          <a:pt x="1329034" y="-4068"/>
                          <a:pt x="1393324" y="10714"/>
                          <a:pt x="1540143" y="0"/>
                        </a:cubicBezTo>
                        <a:cubicBezTo>
                          <a:pt x="1707138" y="-15631"/>
                          <a:pt x="1797247" y="12028"/>
                          <a:pt x="1936904" y="0"/>
                        </a:cubicBezTo>
                        <a:cubicBezTo>
                          <a:pt x="2057140" y="6065"/>
                          <a:pt x="2157223" y="25820"/>
                          <a:pt x="2240310" y="0"/>
                        </a:cubicBezTo>
                        <a:cubicBezTo>
                          <a:pt x="2297032" y="-25021"/>
                          <a:pt x="2610638" y="-42721"/>
                          <a:pt x="2917139" y="0"/>
                        </a:cubicBezTo>
                        <a:cubicBezTo>
                          <a:pt x="3185004" y="-6688"/>
                          <a:pt x="3143535" y="10281"/>
                          <a:pt x="3313900" y="0"/>
                        </a:cubicBezTo>
                        <a:cubicBezTo>
                          <a:pt x="3510996" y="-56546"/>
                          <a:pt x="3741753" y="62172"/>
                          <a:pt x="4084085" y="0"/>
                        </a:cubicBezTo>
                        <a:cubicBezTo>
                          <a:pt x="4459842" y="-55621"/>
                          <a:pt x="4293947" y="21739"/>
                          <a:pt x="4480846" y="0"/>
                        </a:cubicBezTo>
                        <a:cubicBezTo>
                          <a:pt x="4679044" y="-39893"/>
                          <a:pt x="4787097" y="61180"/>
                          <a:pt x="4877608" y="0"/>
                        </a:cubicBezTo>
                        <a:cubicBezTo>
                          <a:pt x="4945245" y="-67531"/>
                          <a:pt x="5036206" y="-5925"/>
                          <a:pt x="5181014" y="0"/>
                        </a:cubicBezTo>
                        <a:cubicBezTo>
                          <a:pt x="5276552" y="-10911"/>
                          <a:pt x="5527475" y="40154"/>
                          <a:pt x="5671131" y="0"/>
                        </a:cubicBezTo>
                        <a:cubicBezTo>
                          <a:pt x="5864116" y="-1858"/>
                          <a:pt x="6018445" y="21751"/>
                          <a:pt x="6161248" y="0"/>
                        </a:cubicBezTo>
                        <a:cubicBezTo>
                          <a:pt x="6306169" y="5457"/>
                          <a:pt x="6477890" y="56251"/>
                          <a:pt x="6651365" y="0"/>
                        </a:cubicBezTo>
                        <a:cubicBezTo>
                          <a:pt x="6777080" y="-44367"/>
                          <a:pt x="7043203" y="51197"/>
                          <a:pt x="7328194" y="0"/>
                        </a:cubicBezTo>
                        <a:cubicBezTo>
                          <a:pt x="7638281" y="-57293"/>
                          <a:pt x="7598197" y="15118"/>
                          <a:pt x="7724955" y="0"/>
                        </a:cubicBezTo>
                        <a:cubicBezTo>
                          <a:pt x="7802644" y="1606"/>
                          <a:pt x="8001957" y="-6846"/>
                          <a:pt x="8308428" y="0"/>
                        </a:cubicBezTo>
                        <a:cubicBezTo>
                          <a:pt x="8588957" y="-36831"/>
                          <a:pt x="8553461" y="13298"/>
                          <a:pt x="8705190" y="0"/>
                        </a:cubicBezTo>
                        <a:cubicBezTo>
                          <a:pt x="8811769" y="-24614"/>
                          <a:pt x="9259908" y="60222"/>
                          <a:pt x="9475374" y="0"/>
                        </a:cubicBezTo>
                        <a:cubicBezTo>
                          <a:pt x="9684393" y="-80115"/>
                          <a:pt x="9998603" y="26237"/>
                          <a:pt x="10268897" y="0"/>
                        </a:cubicBezTo>
                        <a:cubicBezTo>
                          <a:pt x="10797347" y="-172495"/>
                          <a:pt x="11242830" y="508337"/>
                          <a:pt x="11202228" y="1056311"/>
                        </a:cubicBezTo>
                        <a:cubicBezTo>
                          <a:pt x="11212722" y="1290362"/>
                          <a:pt x="11145482" y="1411787"/>
                          <a:pt x="11202228" y="1659899"/>
                        </a:cubicBezTo>
                        <a:cubicBezTo>
                          <a:pt x="11221014" y="1889796"/>
                          <a:pt x="11118962" y="2056957"/>
                          <a:pt x="11202228" y="2263486"/>
                        </a:cubicBezTo>
                        <a:cubicBezTo>
                          <a:pt x="11211664" y="2460224"/>
                          <a:pt x="11181541" y="2537350"/>
                          <a:pt x="11202228" y="2782572"/>
                        </a:cubicBezTo>
                        <a:cubicBezTo>
                          <a:pt x="11254502" y="3030517"/>
                          <a:pt x="11183515" y="3136399"/>
                          <a:pt x="11202228" y="3301657"/>
                        </a:cubicBezTo>
                        <a:cubicBezTo>
                          <a:pt x="11220549" y="3481945"/>
                          <a:pt x="11129889" y="3651058"/>
                          <a:pt x="11202228" y="3820744"/>
                        </a:cubicBezTo>
                        <a:cubicBezTo>
                          <a:pt x="11251336" y="3963807"/>
                          <a:pt x="11176119" y="4294113"/>
                          <a:pt x="11202228" y="4424332"/>
                        </a:cubicBezTo>
                        <a:cubicBezTo>
                          <a:pt x="11242255" y="4537520"/>
                          <a:pt x="11098480" y="4865996"/>
                          <a:pt x="11202228" y="5281426"/>
                        </a:cubicBezTo>
                        <a:cubicBezTo>
                          <a:pt x="11115646" y="5801566"/>
                          <a:pt x="10793920" y="6405683"/>
                          <a:pt x="10268897" y="6337738"/>
                        </a:cubicBezTo>
                        <a:cubicBezTo>
                          <a:pt x="10069589" y="6381951"/>
                          <a:pt x="9680255" y="6281337"/>
                          <a:pt x="9498713" y="6337738"/>
                        </a:cubicBezTo>
                        <a:cubicBezTo>
                          <a:pt x="9317856" y="6338449"/>
                          <a:pt x="9038660" y="6330331"/>
                          <a:pt x="8728529" y="6337738"/>
                        </a:cubicBezTo>
                        <a:cubicBezTo>
                          <a:pt x="8440041" y="6389097"/>
                          <a:pt x="8328951" y="6305190"/>
                          <a:pt x="8145056" y="6337738"/>
                        </a:cubicBezTo>
                        <a:cubicBezTo>
                          <a:pt x="7988762" y="6389746"/>
                          <a:pt x="7880630" y="6319599"/>
                          <a:pt x="7654939" y="6337738"/>
                        </a:cubicBezTo>
                        <a:cubicBezTo>
                          <a:pt x="7409381" y="6370894"/>
                          <a:pt x="7467343" y="6311441"/>
                          <a:pt x="7351533" y="6337738"/>
                        </a:cubicBezTo>
                        <a:cubicBezTo>
                          <a:pt x="7212681" y="6356221"/>
                          <a:pt x="6890583" y="6280026"/>
                          <a:pt x="6581348" y="6337738"/>
                        </a:cubicBezTo>
                        <a:cubicBezTo>
                          <a:pt x="6268683" y="6373999"/>
                          <a:pt x="6365062" y="6318041"/>
                          <a:pt x="6277943" y="6337738"/>
                        </a:cubicBezTo>
                        <a:cubicBezTo>
                          <a:pt x="6140169" y="6359287"/>
                          <a:pt x="5776981" y="6237868"/>
                          <a:pt x="5601114" y="6337738"/>
                        </a:cubicBezTo>
                        <a:cubicBezTo>
                          <a:pt x="5446539" y="6403683"/>
                          <a:pt x="5302280" y="6308658"/>
                          <a:pt x="5110997" y="6337738"/>
                        </a:cubicBezTo>
                        <a:cubicBezTo>
                          <a:pt x="4950056" y="6340451"/>
                          <a:pt x="4896044" y="6290567"/>
                          <a:pt x="4714235" y="6337738"/>
                        </a:cubicBezTo>
                        <a:cubicBezTo>
                          <a:pt x="4529999" y="6380394"/>
                          <a:pt x="4454382" y="6322602"/>
                          <a:pt x="4224118" y="6337738"/>
                        </a:cubicBezTo>
                        <a:cubicBezTo>
                          <a:pt x="3973378" y="6353361"/>
                          <a:pt x="3875777" y="6290965"/>
                          <a:pt x="3547289" y="6337738"/>
                        </a:cubicBezTo>
                        <a:cubicBezTo>
                          <a:pt x="3196436" y="6400744"/>
                          <a:pt x="3082243" y="6290504"/>
                          <a:pt x="2870461" y="6337738"/>
                        </a:cubicBezTo>
                        <a:cubicBezTo>
                          <a:pt x="2640285" y="6389216"/>
                          <a:pt x="2556958" y="6277740"/>
                          <a:pt x="2380344" y="6337738"/>
                        </a:cubicBezTo>
                        <a:cubicBezTo>
                          <a:pt x="2193370" y="6430981"/>
                          <a:pt x="2050098" y="6301209"/>
                          <a:pt x="1890227" y="6337738"/>
                        </a:cubicBezTo>
                        <a:cubicBezTo>
                          <a:pt x="1731769" y="6356547"/>
                          <a:pt x="1118686" y="6282722"/>
                          <a:pt x="933331" y="6337738"/>
                        </a:cubicBezTo>
                        <a:cubicBezTo>
                          <a:pt x="541075" y="6454506"/>
                          <a:pt x="-74191" y="5867611"/>
                          <a:pt x="0" y="5281426"/>
                        </a:cubicBezTo>
                        <a:cubicBezTo>
                          <a:pt x="-32324" y="5056202"/>
                          <a:pt x="63160" y="4755813"/>
                          <a:pt x="0" y="4635587"/>
                        </a:cubicBezTo>
                        <a:cubicBezTo>
                          <a:pt x="-63075" y="4491431"/>
                          <a:pt x="7909" y="4291091"/>
                          <a:pt x="0" y="4158753"/>
                        </a:cubicBezTo>
                        <a:cubicBezTo>
                          <a:pt x="-8913" y="3974181"/>
                          <a:pt x="21326" y="3675270"/>
                          <a:pt x="0" y="3470663"/>
                        </a:cubicBezTo>
                        <a:cubicBezTo>
                          <a:pt x="-16174" y="3242745"/>
                          <a:pt x="32094" y="3021752"/>
                          <a:pt x="0" y="2909325"/>
                        </a:cubicBezTo>
                        <a:cubicBezTo>
                          <a:pt x="-30264" y="2788601"/>
                          <a:pt x="-758" y="2406770"/>
                          <a:pt x="0" y="2263486"/>
                        </a:cubicBezTo>
                        <a:cubicBezTo>
                          <a:pt x="-27068" y="2121332"/>
                          <a:pt x="5838" y="1898840"/>
                          <a:pt x="0" y="1744401"/>
                        </a:cubicBezTo>
                        <a:cubicBezTo>
                          <a:pt x="8263" y="1602534"/>
                          <a:pt x="42292" y="1182693"/>
                          <a:pt x="0" y="1056311"/>
                        </a:cubicBezTo>
                        <a:close/>
                      </a:path>
                    </a:pathLst>
                  </a:cu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8" name="TextBox 7">
            <a:extLst>
              <a:ext uri="{FF2B5EF4-FFF2-40B4-BE49-F238E27FC236}">
                <a16:creationId xmlns:a16="http://schemas.microsoft.com/office/drawing/2014/main" id="{BB0FAD76-BC0C-B938-4DAC-4562CC0E30D2}"/>
              </a:ext>
            </a:extLst>
          </p:cNvPr>
          <p:cNvSpPr txBox="1"/>
          <p:nvPr/>
        </p:nvSpPr>
        <p:spPr>
          <a:xfrm>
            <a:off x="872358" y="487614"/>
            <a:ext cx="10415752" cy="5632311"/>
          </a:xfrm>
          <a:prstGeom prst="rect">
            <a:avLst/>
          </a:prstGeom>
          <a:noFill/>
        </p:spPr>
        <p:txBody>
          <a:bodyPr wrap="square">
            <a:spAutoFit/>
          </a:bodyPr>
          <a:lstStyle/>
          <a:p>
            <a:r>
              <a:rPr lang="en-US" sz="2400" b="1" dirty="0">
                <a:latin typeface="Cambria" panose="02040503050406030204" pitchFamily="18" charset="0"/>
                <a:ea typeface="Cambria" panose="02040503050406030204" pitchFamily="18" charset="0"/>
              </a:rPr>
              <a:t>1. Ô </a:t>
            </a:r>
            <a:r>
              <a:rPr lang="en-US" sz="2400" b="1" dirty="0" err="1">
                <a:latin typeface="Cambria" panose="02040503050406030204" pitchFamily="18" charset="0"/>
                <a:ea typeface="Cambria" panose="02040503050406030204" pitchFamily="18" charset="0"/>
              </a:rPr>
              <a:t>nhiễm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không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khí</a:t>
            </a:r>
            <a:r>
              <a:rPr lang="en-US" sz="2400" b="1"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chịu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ô </a:t>
            </a:r>
            <a:r>
              <a:rPr lang="en-US" sz="2400" dirty="0" err="1">
                <a:latin typeface="Cambria" panose="02040503050406030204" pitchFamily="18" charset="0"/>
                <a:ea typeface="Cambria" panose="02040503050406030204" pitchFamily="18" charset="0"/>
              </a:rPr>
              <a:t>nhiễm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nghiệp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hàng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Khói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bụi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phương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máy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sức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khỏe</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người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dân</a:t>
            </a:r>
            <a:r>
              <a:rPr lang="en-US" sz="2400" dirty="0">
                <a:latin typeface="Cambria" panose="02040503050406030204" pitchFamily="18" charset="0"/>
                <a:ea typeface="Cambria" panose="02040503050406030204" pitchFamily="18" charset="0"/>
              </a:rPr>
              <a:t>.</a:t>
            </a:r>
          </a:p>
          <a:p>
            <a:r>
              <a:rPr lang="en-US" sz="2400" b="1" dirty="0">
                <a:latin typeface="Cambria" panose="02040503050406030204" pitchFamily="18" charset="0"/>
                <a:ea typeface="Cambria" panose="02040503050406030204" pitchFamily="18" charset="0"/>
              </a:rPr>
              <a:t>2. Ô </a:t>
            </a:r>
            <a:r>
              <a:rPr lang="en-US" sz="2400" b="1" dirty="0" err="1">
                <a:latin typeface="Cambria" panose="02040503050406030204" pitchFamily="18" charset="0"/>
                <a:ea typeface="Cambria" panose="02040503050406030204" pitchFamily="18" charset="0"/>
              </a:rPr>
              <a:t>nhiễm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nước</a:t>
            </a:r>
            <a:r>
              <a:rPr lang="en-US" sz="2400" b="1"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nguồn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nước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hồ</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giếng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khoan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bị</a:t>
            </a:r>
            <a:r>
              <a:rPr lang="en-US" sz="2400" dirty="0">
                <a:latin typeface="Cambria" panose="02040503050406030204" pitchFamily="18" charset="0"/>
                <a:ea typeface="Cambria" panose="02040503050406030204" pitchFamily="18" charset="0"/>
              </a:rPr>
              <a:t> ô </a:t>
            </a:r>
            <a:r>
              <a:rPr lang="en-US" sz="2400" dirty="0" err="1">
                <a:latin typeface="Cambria" panose="02040503050406030204" pitchFamily="18" charset="0"/>
                <a:ea typeface="Cambria" panose="02040503050406030204" pitchFamily="18" charset="0"/>
              </a:rPr>
              <a:t>nhiễm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bởi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hộ</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nghiệp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nghiệp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ảnh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hưởng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việc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dụng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nước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a:t>
            </a:r>
            <a:r>
              <a:rPr lang="en-US" sz="2400" dirty="0">
                <a:latin typeface="Cambria" panose="02040503050406030204" pitchFamily="18" charset="0"/>
                <a:ea typeface="Cambria" panose="02040503050406030204" pitchFamily="18" charset="0"/>
              </a:rPr>
              <a:t> an </a:t>
            </a:r>
            <a:r>
              <a:rPr lang="en-US" sz="2400" dirty="0" err="1">
                <a:latin typeface="Cambria" panose="02040503050406030204" pitchFamily="18" charset="0"/>
                <a:ea typeface="Cambria" panose="02040503050406030204" pitchFamily="18" charset="0"/>
              </a:rPr>
              <a:t>toàn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a:t>
            </a:r>
            <a:r>
              <a:rPr lang="en-US" sz="2400" dirty="0">
                <a:latin typeface="Cambria" panose="02040503050406030204" pitchFamily="18" charset="0"/>
                <a:ea typeface="Cambria" panose="02040503050406030204" pitchFamily="18" charset="0"/>
              </a:rPr>
              <a:t>.</a:t>
            </a:r>
          </a:p>
          <a:p>
            <a:r>
              <a:rPr lang="en-US" sz="2400" b="1" dirty="0">
                <a:latin typeface="Cambria" panose="02040503050406030204" pitchFamily="18" charset="0"/>
                <a:ea typeface="Cambria" panose="02040503050406030204" pitchFamily="18" charset="0"/>
              </a:rPr>
              <a:t>3. </a:t>
            </a:r>
            <a:r>
              <a:rPr lang="en-US" sz="2400" b="1" dirty="0" err="1">
                <a:latin typeface="Cambria" panose="02040503050406030204" pitchFamily="18" charset="0"/>
                <a:ea typeface="Cambria" panose="02040503050406030204" pitchFamily="18" charset="0"/>
              </a:rPr>
              <a:t>Quản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lý</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rác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thải</a:t>
            </a:r>
            <a:r>
              <a:rPr lang="en-US" sz="2400" b="1"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Vấn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đề</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quản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lý</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thức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hệ</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thống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quản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lý</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gây</a:t>
            </a:r>
            <a:r>
              <a:rPr lang="en-US" sz="2400" dirty="0">
                <a:latin typeface="Cambria" panose="02040503050406030204" pitchFamily="18" charset="0"/>
                <a:ea typeface="Cambria" panose="02040503050406030204" pitchFamily="18" charset="0"/>
              </a:rPr>
              <a:t> ô </a:t>
            </a:r>
            <a:r>
              <a:rPr lang="en-US" sz="2400" dirty="0" err="1">
                <a:latin typeface="Cambria" panose="02040503050406030204" pitchFamily="18" charset="0"/>
                <a:ea typeface="Cambria" panose="02040503050406030204" pitchFamily="18" charset="0"/>
              </a:rPr>
              <a:t>nhiễm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môi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sức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khỏe</a:t>
            </a:r>
            <a:r>
              <a:rPr lang="en-US" sz="2400" dirty="0">
                <a:latin typeface="Cambria" panose="02040503050406030204" pitchFamily="18" charset="0"/>
                <a:ea typeface="Cambria" panose="02040503050406030204" pitchFamily="18" charset="0"/>
              </a:rPr>
              <a:t>.</a:t>
            </a:r>
          </a:p>
          <a:p>
            <a:r>
              <a:rPr lang="en-US" sz="2400" b="1" dirty="0">
                <a:latin typeface="Cambria" panose="02040503050406030204" pitchFamily="18" charset="0"/>
                <a:ea typeface="Cambria" panose="02040503050406030204" pitchFamily="18" charset="0"/>
              </a:rPr>
              <a:t>4. </a:t>
            </a:r>
            <a:r>
              <a:rPr lang="en-US" sz="2400" b="1" dirty="0" err="1">
                <a:latin typeface="Cambria" panose="02040503050406030204" pitchFamily="18" charset="0"/>
                <a:ea typeface="Cambria" panose="02040503050406030204" pitchFamily="18" charset="0"/>
              </a:rPr>
              <a:t>Xanh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hóa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và</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không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gian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xanh</a:t>
            </a:r>
            <a:r>
              <a:rPr lang="en-US" sz="2400" b="1"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cần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viên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môi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tạo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môi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sống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tốt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dân</a:t>
            </a:r>
            <a:r>
              <a:rPr lang="en-US" sz="2400" dirty="0">
                <a:latin typeface="Cambria" panose="02040503050406030204" pitchFamily="18" charset="0"/>
                <a:ea typeface="Cambria" panose="02040503050406030204" pitchFamily="18" charset="0"/>
              </a:rPr>
              <a:t>.</a:t>
            </a:r>
          </a:p>
          <a:p>
            <a:r>
              <a:rPr lang="en-US" sz="2400" b="1" dirty="0">
                <a:latin typeface="Cambria" panose="02040503050406030204" pitchFamily="18" charset="0"/>
                <a:ea typeface="Cambria" panose="02040503050406030204" pitchFamily="18" charset="0"/>
              </a:rPr>
              <a:t>5. </a:t>
            </a:r>
            <a:r>
              <a:rPr lang="en-US" sz="2400" b="1" dirty="0" err="1">
                <a:latin typeface="Cambria" panose="02040503050406030204" pitchFamily="18" charset="0"/>
                <a:ea typeface="Cambria" panose="02040503050406030204" pitchFamily="18" charset="0"/>
              </a:rPr>
              <a:t>Âm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thanh</a:t>
            </a:r>
            <a:r>
              <a:rPr lang="en-US" sz="2400" b="1"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trạng</a:t>
            </a:r>
            <a:r>
              <a:rPr lang="en-US" sz="2400" dirty="0">
                <a:latin typeface="Cambria" panose="02040503050406030204" pitchFamily="18" charset="0"/>
                <a:ea typeface="Cambria" panose="02040503050406030204" pitchFamily="18" charset="0"/>
              </a:rPr>
              <a:t> karaoke </a:t>
            </a:r>
            <a:r>
              <a:rPr lang="en-US" sz="2400" dirty="0" err="1">
                <a:latin typeface="Cambria" panose="02040503050406030204" pitchFamily="18" charset="0"/>
                <a:ea typeface="Cambria" panose="02040503050406030204" pitchFamily="18" charset="0"/>
              </a:rPr>
              <a:t>tự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hộ</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âm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lớn</a:t>
            </a:r>
            <a:r>
              <a:rPr lang="en-US" sz="2400" dirty="0">
                <a:latin typeface="Cambria" panose="02040503050406030204" pitchFamily="18" charset="0"/>
                <a:ea typeface="Cambria" panose="02040503050406030204" pitchFamily="18" charset="0"/>
              </a:rPr>
              <a:t> , hay </a:t>
            </a:r>
            <a:r>
              <a:rPr lang="en-US" sz="2400" dirty="0" err="1">
                <a:latin typeface="Cambria" panose="02040503050406030204" pitchFamily="18" charset="0"/>
                <a:ea typeface="Cambria" panose="02040503050406030204" pitchFamily="18" charset="0"/>
              </a:rPr>
              <a:t>hát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khuya</a:t>
            </a:r>
            <a:r>
              <a:rPr lang="en-US" sz="2400" dirty="0">
                <a:latin typeface="Cambria" panose="02040503050406030204" pitchFamily="18" charset="0"/>
                <a:ea typeface="Cambria" panose="02040503050406030204" pitchFamily="18" charset="0"/>
              </a:rPr>
              <a:t>…</a:t>
            </a:r>
            <a:r>
              <a:rPr lang="en-US" sz="2400" dirty="0" err="1">
                <a:latin typeface="Cambria" panose="02040503050406030204" pitchFamily="18" charset="0"/>
                <a:ea typeface="Cambria" panose="02040503050406030204" pitchFamily="18" charset="0"/>
              </a:rPr>
              <a:t>ảnh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hưởng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nghỉ</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những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người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hàng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xóm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xung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quanh</a:t>
            </a:r>
            <a:r>
              <a:rPr lang="en-US" sz="2400" dirty="0">
                <a:latin typeface="Cambria" panose="02040503050406030204" pitchFamily="18" charset="0"/>
                <a:ea typeface="Cambria" panose="02040503050406030204" pitchFamily="18" charset="0"/>
              </a:rPr>
              <a:t>…</a:t>
            </a:r>
          </a:p>
        </p:txBody>
      </p:sp>
      <p:sp>
        <p:nvSpPr>
          <p:cNvPr id="9" name="TextBox 15">
            <a:extLst>
              <a:ext uri="{FF2B5EF4-FFF2-40B4-BE49-F238E27FC236}">
                <a16:creationId xmlns:a16="http://schemas.microsoft.com/office/drawing/2014/main" id="{83028FB2-AF6E-40C0-A21F-6F56F51AA8F8}"/>
              </a:ext>
            </a:extLst>
          </p:cNvPr>
          <p:cNvSpPr txBox="1"/>
          <p:nvPr/>
        </p:nvSpPr>
        <p:spPr>
          <a:xfrm>
            <a:off x="0" y="6044270"/>
            <a:ext cx="60960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字魂107号-萌趣欢乐体" panose="020F0502020204030204"/>
                <a:cs typeface="+mn-cs"/>
              </a:rPr>
              <a:t>8</a:t>
            </a:r>
          </a:p>
        </p:txBody>
      </p:sp>
    </p:spTree>
    <p:extLst>
      <p:ext uri="{BB962C8B-B14F-4D97-AF65-F5344CB8AC3E}">
        <p14:creationId xmlns:p14="http://schemas.microsoft.com/office/powerpoint/2010/main" val="13449094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pic>
        <p:nvPicPr>
          <p:cNvPr id="5" name="Picture 4" descr="Shape, rectangle&#10;&#10;Description automatically generated with medium confidence">
            <a:extLst>
              <a:ext uri="{FF2B5EF4-FFF2-40B4-BE49-F238E27FC236}">
                <a16:creationId xmlns:a16="http://schemas.microsoft.com/office/drawing/2014/main" id="{4BBE7BB2-B6D1-4607-BB6B-1A4E02118962}"/>
              </a:ext>
            </a:extLst>
          </p:cNvPr>
          <p:cNvPicPr>
            <a:picLocks noChangeAspect="1"/>
          </p:cNvPicPr>
          <p:nvPr/>
        </p:nvPicPr>
        <p:blipFill rotWithShape="1">
          <a:blip r:embed="rId3">
            <a:extLst>
              <a:ext uri="{28A0092B-C50C-407E-A947-70E740481C1C}">
                <a14:useLocalDpi xmlns:a14="http://schemas.microsoft.com/office/drawing/2010/main" val="0"/>
              </a:ext>
            </a:extLst>
          </a:blip>
          <a:srcRect t="83285"/>
          <a:stretch/>
        </p:blipFill>
        <p:spPr>
          <a:xfrm>
            <a:off x="0" y="5626807"/>
            <a:ext cx="12192000" cy="1231193"/>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494886" y="304800"/>
            <a:ext cx="11202228" cy="6337738"/>
          </a:xfrm>
          <a:custGeom>
            <a:avLst/>
            <a:gdLst>
              <a:gd name="connsiteX0" fmla="*/ 0 w 11202228"/>
              <a:gd name="connsiteY0" fmla="*/ 1056311 h 6337738"/>
              <a:gd name="connsiteX1" fmla="*/ 933331 w 11202228"/>
              <a:gd name="connsiteY1" fmla="*/ 0 h 6337738"/>
              <a:gd name="connsiteX2" fmla="*/ 1236737 w 11202228"/>
              <a:gd name="connsiteY2" fmla="*/ 0 h 6337738"/>
              <a:gd name="connsiteX3" fmla="*/ 1540143 w 11202228"/>
              <a:gd name="connsiteY3" fmla="*/ 0 h 6337738"/>
              <a:gd name="connsiteX4" fmla="*/ 1936904 w 11202228"/>
              <a:gd name="connsiteY4" fmla="*/ 0 h 6337738"/>
              <a:gd name="connsiteX5" fmla="*/ 2240310 w 11202228"/>
              <a:gd name="connsiteY5" fmla="*/ 0 h 6337738"/>
              <a:gd name="connsiteX6" fmla="*/ 2917139 w 11202228"/>
              <a:gd name="connsiteY6" fmla="*/ 0 h 6337738"/>
              <a:gd name="connsiteX7" fmla="*/ 3313900 w 11202228"/>
              <a:gd name="connsiteY7" fmla="*/ 0 h 6337738"/>
              <a:gd name="connsiteX8" fmla="*/ 4084085 w 11202228"/>
              <a:gd name="connsiteY8" fmla="*/ 0 h 6337738"/>
              <a:gd name="connsiteX9" fmla="*/ 4480846 w 11202228"/>
              <a:gd name="connsiteY9" fmla="*/ 0 h 6337738"/>
              <a:gd name="connsiteX10" fmla="*/ 4877608 w 11202228"/>
              <a:gd name="connsiteY10" fmla="*/ 0 h 6337738"/>
              <a:gd name="connsiteX11" fmla="*/ 5181014 w 11202228"/>
              <a:gd name="connsiteY11" fmla="*/ 0 h 6337738"/>
              <a:gd name="connsiteX12" fmla="*/ 5671131 w 11202228"/>
              <a:gd name="connsiteY12" fmla="*/ 0 h 6337738"/>
              <a:gd name="connsiteX13" fmla="*/ 6161248 w 11202228"/>
              <a:gd name="connsiteY13" fmla="*/ 0 h 6337738"/>
              <a:gd name="connsiteX14" fmla="*/ 6651365 w 11202228"/>
              <a:gd name="connsiteY14" fmla="*/ 0 h 6337738"/>
              <a:gd name="connsiteX15" fmla="*/ 7328194 w 11202228"/>
              <a:gd name="connsiteY15" fmla="*/ 0 h 6337738"/>
              <a:gd name="connsiteX16" fmla="*/ 7724955 w 11202228"/>
              <a:gd name="connsiteY16" fmla="*/ 0 h 6337738"/>
              <a:gd name="connsiteX17" fmla="*/ 8308428 w 11202228"/>
              <a:gd name="connsiteY17" fmla="*/ 0 h 6337738"/>
              <a:gd name="connsiteX18" fmla="*/ 8705190 w 11202228"/>
              <a:gd name="connsiteY18" fmla="*/ 0 h 6337738"/>
              <a:gd name="connsiteX19" fmla="*/ 9475374 w 11202228"/>
              <a:gd name="connsiteY19" fmla="*/ 0 h 6337738"/>
              <a:gd name="connsiteX20" fmla="*/ 10268897 w 11202228"/>
              <a:gd name="connsiteY20" fmla="*/ 0 h 6337738"/>
              <a:gd name="connsiteX21" fmla="*/ 11202228 w 11202228"/>
              <a:gd name="connsiteY21" fmla="*/ 1056311 h 6337738"/>
              <a:gd name="connsiteX22" fmla="*/ 11202228 w 11202228"/>
              <a:gd name="connsiteY22" fmla="*/ 1659899 h 6337738"/>
              <a:gd name="connsiteX23" fmla="*/ 11202228 w 11202228"/>
              <a:gd name="connsiteY23" fmla="*/ 2263486 h 6337738"/>
              <a:gd name="connsiteX24" fmla="*/ 11202228 w 11202228"/>
              <a:gd name="connsiteY24" fmla="*/ 2782572 h 6337738"/>
              <a:gd name="connsiteX25" fmla="*/ 11202228 w 11202228"/>
              <a:gd name="connsiteY25" fmla="*/ 3301657 h 6337738"/>
              <a:gd name="connsiteX26" fmla="*/ 11202228 w 11202228"/>
              <a:gd name="connsiteY26" fmla="*/ 3820744 h 6337738"/>
              <a:gd name="connsiteX27" fmla="*/ 11202228 w 11202228"/>
              <a:gd name="connsiteY27" fmla="*/ 4424332 h 6337738"/>
              <a:gd name="connsiteX28" fmla="*/ 11202228 w 11202228"/>
              <a:gd name="connsiteY28" fmla="*/ 5281426 h 6337738"/>
              <a:gd name="connsiteX29" fmla="*/ 10268897 w 11202228"/>
              <a:gd name="connsiteY29" fmla="*/ 6337738 h 6337738"/>
              <a:gd name="connsiteX30" fmla="*/ 9498713 w 11202228"/>
              <a:gd name="connsiteY30" fmla="*/ 6337738 h 6337738"/>
              <a:gd name="connsiteX31" fmla="*/ 8728529 w 11202228"/>
              <a:gd name="connsiteY31" fmla="*/ 6337738 h 6337738"/>
              <a:gd name="connsiteX32" fmla="*/ 8145056 w 11202228"/>
              <a:gd name="connsiteY32" fmla="*/ 6337738 h 6337738"/>
              <a:gd name="connsiteX33" fmla="*/ 7654939 w 11202228"/>
              <a:gd name="connsiteY33" fmla="*/ 6337738 h 6337738"/>
              <a:gd name="connsiteX34" fmla="*/ 7351533 w 11202228"/>
              <a:gd name="connsiteY34" fmla="*/ 6337738 h 6337738"/>
              <a:gd name="connsiteX35" fmla="*/ 6581348 w 11202228"/>
              <a:gd name="connsiteY35" fmla="*/ 6337738 h 6337738"/>
              <a:gd name="connsiteX36" fmla="*/ 6277943 w 11202228"/>
              <a:gd name="connsiteY36" fmla="*/ 6337738 h 6337738"/>
              <a:gd name="connsiteX37" fmla="*/ 5601114 w 11202228"/>
              <a:gd name="connsiteY37" fmla="*/ 6337738 h 6337738"/>
              <a:gd name="connsiteX38" fmla="*/ 5110997 w 11202228"/>
              <a:gd name="connsiteY38" fmla="*/ 6337738 h 6337738"/>
              <a:gd name="connsiteX39" fmla="*/ 4714235 w 11202228"/>
              <a:gd name="connsiteY39" fmla="*/ 6337738 h 6337738"/>
              <a:gd name="connsiteX40" fmla="*/ 4224118 w 11202228"/>
              <a:gd name="connsiteY40" fmla="*/ 6337738 h 6337738"/>
              <a:gd name="connsiteX41" fmla="*/ 3547289 w 11202228"/>
              <a:gd name="connsiteY41" fmla="*/ 6337738 h 6337738"/>
              <a:gd name="connsiteX42" fmla="*/ 2870461 w 11202228"/>
              <a:gd name="connsiteY42" fmla="*/ 6337738 h 6337738"/>
              <a:gd name="connsiteX43" fmla="*/ 2380344 w 11202228"/>
              <a:gd name="connsiteY43" fmla="*/ 6337738 h 6337738"/>
              <a:gd name="connsiteX44" fmla="*/ 1890227 w 11202228"/>
              <a:gd name="connsiteY44" fmla="*/ 6337738 h 6337738"/>
              <a:gd name="connsiteX45" fmla="*/ 933331 w 11202228"/>
              <a:gd name="connsiteY45" fmla="*/ 6337738 h 6337738"/>
              <a:gd name="connsiteX46" fmla="*/ 0 w 11202228"/>
              <a:gd name="connsiteY46" fmla="*/ 5281426 h 6337738"/>
              <a:gd name="connsiteX47" fmla="*/ 0 w 11202228"/>
              <a:gd name="connsiteY47" fmla="*/ 4635587 h 6337738"/>
              <a:gd name="connsiteX48" fmla="*/ 0 w 11202228"/>
              <a:gd name="connsiteY48" fmla="*/ 4158753 h 6337738"/>
              <a:gd name="connsiteX49" fmla="*/ 0 w 11202228"/>
              <a:gd name="connsiteY49" fmla="*/ 3470663 h 6337738"/>
              <a:gd name="connsiteX50" fmla="*/ 0 w 11202228"/>
              <a:gd name="connsiteY50" fmla="*/ 2909325 h 6337738"/>
              <a:gd name="connsiteX51" fmla="*/ 0 w 11202228"/>
              <a:gd name="connsiteY51" fmla="*/ 2263486 h 6337738"/>
              <a:gd name="connsiteX52" fmla="*/ 0 w 11202228"/>
              <a:gd name="connsiteY52" fmla="*/ 1744401 h 6337738"/>
              <a:gd name="connsiteX53" fmla="*/ 0 w 11202228"/>
              <a:gd name="connsiteY53" fmla="*/ 1056311 h 6337738"/>
              <a:gd name="connsiteX0" fmla="*/ 0 w 11202228"/>
              <a:gd name="connsiteY0" fmla="*/ 1056311 h 6337738"/>
              <a:gd name="connsiteX1" fmla="*/ 933331 w 11202228"/>
              <a:gd name="connsiteY1" fmla="*/ 0 h 6337738"/>
              <a:gd name="connsiteX2" fmla="*/ 1236737 w 11202228"/>
              <a:gd name="connsiteY2" fmla="*/ 0 h 6337738"/>
              <a:gd name="connsiteX3" fmla="*/ 1820210 w 11202228"/>
              <a:gd name="connsiteY3" fmla="*/ 0 h 6337738"/>
              <a:gd name="connsiteX4" fmla="*/ 2123616 w 11202228"/>
              <a:gd name="connsiteY4" fmla="*/ 0 h 6337738"/>
              <a:gd name="connsiteX5" fmla="*/ 2800444 w 11202228"/>
              <a:gd name="connsiteY5" fmla="*/ 0 h 6337738"/>
              <a:gd name="connsiteX6" fmla="*/ 3197206 w 11202228"/>
              <a:gd name="connsiteY6" fmla="*/ 0 h 6337738"/>
              <a:gd name="connsiteX7" fmla="*/ 3500612 w 11202228"/>
              <a:gd name="connsiteY7" fmla="*/ 0 h 6337738"/>
              <a:gd name="connsiteX8" fmla="*/ 3804018 w 11202228"/>
              <a:gd name="connsiteY8" fmla="*/ 0 h 6337738"/>
              <a:gd name="connsiteX9" fmla="*/ 4387490 w 11202228"/>
              <a:gd name="connsiteY9" fmla="*/ 0 h 6337738"/>
              <a:gd name="connsiteX10" fmla="*/ 4784252 w 11202228"/>
              <a:gd name="connsiteY10" fmla="*/ 0 h 6337738"/>
              <a:gd name="connsiteX11" fmla="*/ 5087658 w 11202228"/>
              <a:gd name="connsiteY11" fmla="*/ 0 h 6337738"/>
              <a:gd name="connsiteX12" fmla="*/ 5857842 w 11202228"/>
              <a:gd name="connsiteY12" fmla="*/ 0 h 6337738"/>
              <a:gd name="connsiteX13" fmla="*/ 6534671 w 11202228"/>
              <a:gd name="connsiteY13" fmla="*/ 0 h 6337738"/>
              <a:gd name="connsiteX14" fmla="*/ 6931432 w 11202228"/>
              <a:gd name="connsiteY14" fmla="*/ 0 h 6337738"/>
              <a:gd name="connsiteX15" fmla="*/ 7514905 w 11202228"/>
              <a:gd name="connsiteY15" fmla="*/ 0 h 6337738"/>
              <a:gd name="connsiteX16" fmla="*/ 7818311 w 11202228"/>
              <a:gd name="connsiteY16" fmla="*/ 0 h 6337738"/>
              <a:gd name="connsiteX17" fmla="*/ 8308428 w 11202228"/>
              <a:gd name="connsiteY17" fmla="*/ 0 h 6337738"/>
              <a:gd name="connsiteX18" fmla="*/ 8611834 w 11202228"/>
              <a:gd name="connsiteY18" fmla="*/ 0 h 6337738"/>
              <a:gd name="connsiteX19" fmla="*/ 8915240 w 11202228"/>
              <a:gd name="connsiteY19" fmla="*/ 0 h 6337738"/>
              <a:gd name="connsiteX20" fmla="*/ 9405357 w 11202228"/>
              <a:gd name="connsiteY20" fmla="*/ 0 h 6337738"/>
              <a:gd name="connsiteX21" fmla="*/ 10268897 w 11202228"/>
              <a:gd name="connsiteY21" fmla="*/ 0 h 6337738"/>
              <a:gd name="connsiteX22" fmla="*/ 11202228 w 11202228"/>
              <a:gd name="connsiteY22" fmla="*/ 1056311 h 6337738"/>
              <a:gd name="connsiteX23" fmla="*/ 11202228 w 11202228"/>
              <a:gd name="connsiteY23" fmla="*/ 1575397 h 6337738"/>
              <a:gd name="connsiteX24" fmla="*/ 11202228 w 11202228"/>
              <a:gd name="connsiteY24" fmla="*/ 2178984 h 6337738"/>
              <a:gd name="connsiteX25" fmla="*/ 11202228 w 11202228"/>
              <a:gd name="connsiteY25" fmla="*/ 2867074 h 6337738"/>
              <a:gd name="connsiteX26" fmla="*/ 11202228 w 11202228"/>
              <a:gd name="connsiteY26" fmla="*/ 3428412 h 6337738"/>
              <a:gd name="connsiteX27" fmla="*/ 11202228 w 11202228"/>
              <a:gd name="connsiteY27" fmla="*/ 4074251 h 6337738"/>
              <a:gd name="connsiteX28" fmla="*/ 11202228 w 11202228"/>
              <a:gd name="connsiteY28" fmla="*/ 4677838 h 6337738"/>
              <a:gd name="connsiteX29" fmla="*/ 11202228 w 11202228"/>
              <a:gd name="connsiteY29" fmla="*/ 5281426 h 6337738"/>
              <a:gd name="connsiteX30" fmla="*/ 10268897 w 11202228"/>
              <a:gd name="connsiteY30" fmla="*/ 6337738 h 6337738"/>
              <a:gd name="connsiteX31" fmla="*/ 9965491 w 11202228"/>
              <a:gd name="connsiteY31" fmla="*/ 6337738 h 6337738"/>
              <a:gd name="connsiteX32" fmla="*/ 9662085 w 11202228"/>
              <a:gd name="connsiteY32" fmla="*/ 6337738 h 6337738"/>
              <a:gd name="connsiteX33" fmla="*/ 8891901 w 11202228"/>
              <a:gd name="connsiteY33" fmla="*/ 6337738 h 6337738"/>
              <a:gd name="connsiteX34" fmla="*/ 8215072 w 11202228"/>
              <a:gd name="connsiteY34" fmla="*/ 6337738 h 6337738"/>
              <a:gd name="connsiteX35" fmla="*/ 7724955 w 11202228"/>
              <a:gd name="connsiteY35" fmla="*/ 6337738 h 6337738"/>
              <a:gd name="connsiteX36" fmla="*/ 7234838 w 11202228"/>
              <a:gd name="connsiteY36" fmla="*/ 6337738 h 6337738"/>
              <a:gd name="connsiteX37" fmla="*/ 6838076 w 11202228"/>
              <a:gd name="connsiteY37" fmla="*/ 6337738 h 6337738"/>
              <a:gd name="connsiteX38" fmla="*/ 6161248 w 11202228"/>
              <a:gd name="connsiteY38" fmla="*/ 6337738 h 6337738"/>
              <a:gd name="connsiteX39" fmla="*/ 5577775 w 11202228"/>
              <a:gd name="connsiteY39" fmla="*/ 6337738 h 6337738"/>
              <a:gd name="connsiteX40" fmla="*/ 5087658 w 11202228"/>
              <a:gd name="connsiteY40" fmla="*/ 6337738 h 6337738"/>
              <a:gd name="connsiteX41" fmla="*/ 4597541 w 11202228"/>
              <a:gd name="connsiteY41" fmla="*/ 6337738 h 6337738"/>
              <a:gd name="connsiteX42" fmla="*/ 3920712 w 11202228"/>
              <a:gd name="connsiteY42" fmla="*/ 6337738 h 6337738"/>
              <a:gd name="connsiteX43" fmla="*/ 3150528 w 11202228"/>
              <a:gd name="connsiteY43" fmla="*/ 6337738 h 6337738"/>
              <a:gd name="connsiteX44" fmla="*/ 2660411 w 11202228"/>
              <a:gd name="connsiteY44" fmla="*/ 6337738 h 6337738"/>
              <a:gd name="connsiteX45" fmla="*/ 1983582 w 11202228"/>
              <a:gd name="connsiteY45" fmla="*/ 6337738 h 6337738"/>
              <a:gd name="connsiteX46" fmla="*/ 933331 w 11202228"/>
              <a:gd name="connsiteY46" fmla="*/ 6337738 h 6337738"/>
              <a:gd name="connsiteX47" fmla="*/ 0 w 11202228"/>
              <a:gd name="connsiteY47" fmla="*/ 5281426 h 6337738"/>
              <a:gd name="connsiteX48" fmla="*/ 0 w 11202228"/>
              <a:gd name="connsiteY48" fmla="*/ 4677838 h 6337738"/>
              <a:gd name="connsiteX49" fmla="*/ 0 w 11202228"/>
              <a:gd name="connsiteY49" fmla="*/ 4116502 h 6337738"/>
              <a:gd name="connsiteX50" fmla="*/ 0 w 11202228"/>
              <a:gd name="connsiteY50" fmla="*/ 3470663 h 6337738"/>
              <a:gd name="connsiteX51" fmla="*/ 0 w 11202228"/>
              <a:gd name="connsiteY51" fmla="*/ 2909325 h 6337738"/>
              <a:gd name="connsiteX52" fmla="*/ 0 w 11202228"/>
              <a:gd name="connsiteY52" fmla="*/ 2305738 h 6337738"/>
              <a:gd name="connsiteX53" fmla="*/ 0 w 11202228"/>
              <a:gd name="connsiteY53" fmla="*/ 1744401 h 6337738"/>
              <a:gd name="connsiteX54" fmla="*/ 0 w 11202228"/>
              <a:gd name="connsiteY54" fmla="*/ 1056311 h 6337738"/>
              <a:gd name="connsiteX0" fmla="*/ 0 w 11202228"/>
              <a:gd name="connsiteY0" fmla="*/ 1056311 h 6337738"/>
              <a:gd name="connsiteX1" fmla="*/ 933331 w 11202228"/>
              <a:gd name="connsiteY1" fmla="*/ 0 h 6337738"/>
              <a:gd name="connsiteX2" fmla="*/ 1236737 w 11202228"/>
              <a:gd name="connsiteY2" fmla="*/ 0 h 6337738"/>
              <a:gd name="connsiteX3" fmla="*/ 1540143 w 11202228"/>
              <a:gd name="connsiteY3" fmla="*/ 0 h 6337738"/>
              <a:gd name="connsiteX4" fmla="*/ 1936904 w 11202228"/>
              <a:gd name="connsiteY4" fmla="*/ 0 h 6337738"/>
              <a:gd name="connsiteX5" fmla="*/ 2240310 w 11202228"/>
              <a:gd name="connsiteY5" fmla="*/ 0 h 6337738"/>
              <a:gd name="connsiteX6" fmla="*/ 2917139 w 11202228"/>
              <a:gd name="connsiteY6" fmla="*/ 0 h 6337738"/>
              <a:gd name="connsiteX7" fmla="*/ 3313900 w 11202228"/>
              <a:gd name="connsiteY7" fmla="*/ 0 h 6337738"/>
              <a:gd name="connsiteX8" fmla="*/ 4084085 w 11202228"/>
              <a:gd name="connsiteY8" fmla="*/ 0 h 6337738"/>
              <a:gd name="connsiteX9" fmla="*/ 4480846 w 11202228"/>
              <a:gd name="connsiteY9" fmla="*/ 0 h 6337738"/>
              <a:gd name="connsiteX10" fmla="*/ 4877608 w 11202228"/>
              <a:gd name="connsiteY10" fmla="*/ 0 h 6337738"/>
              <a:gd name="connsiteX11" fmla="*/ 5181014 w 11202228"/>
              <a:gd name="connsiteY11" fmla="*/ 0 h 6337738"/>
              <a:gd name="connsiteX12" fmla="*/ 5671131 w 11202228"/>
              <a:gd name="connsiteY12" fmla="*/ 0 h 6337738"/>
              <a:gd name="connsiteX13" fmla="*/ 6161248 w 11202228"/>
              <a:gd name="connsiteY13" fmla="*/ 0 h 6337738"/>
              <a:gd name="connsiteX14" fmla="*/ 6651365 w 11202228"/>
              <a:gd name="connsiteY14" fmla="*/ 0 h 6337738"/>
              <a:gd name="connsiteX15" fmla="*/ 7328194 w 11202228"/>
              <a:gd name="connsiteY15" fmla="*/ 0 h 6337738"/>
              <a:gd name="connsiteX16" fmla="*/ 7724955 w 11202228"/>
              <a:gd name="connsiteY16" fmla="*/ 0 h 6337738"/>
              <a:gd name="connsiteX17" fmla="*/ 8308428 w 11202228"/>
              <a:gd name="connsiteY17" fmla="*/ 0 h 6337738"/>
              <a:gd name="connsiteX18" fmla="*/ 8705190 w 11202228"/>
              <a:gd name="connsiteY18" fmla="*/ 0 h 6337738"/>
              <a:gd name="connsiteX19" fmla="*/ 9475374 w 11202228"/>
              <a:gd name="connsiteY19" fmla="*/ 0 h 6337738"/>
              <a:gd name="connsiteX20" fmla="*/ 10268897 w 11202228"/>
              <a:gd name="connsiteY20" fmla="*/ 0 h 6337738"/>
              <a:gd name="connsiteX21" fmla="*/ 11202228 w 11202228"/>
              <a:gd name="connsiteY21" fmla="*/ 1056311 h 6337738"/>
              <a:gd name="connsiteX22" fmla="*/ 11202228 w 11202228"/>
              <a:gd name="connsiteY22" fmla="*/ 1659899 h 6337738"/>
              <a:gd name="connsiteX23" fmla="*/ 11202228 w 11202228"/>
              <a:gd name="connsiteY23" fmla="*/ 2263486 h 6337738"/>
              <a:gd name="connsiteX24" fmla="*/ 11202228 w 11202228"/>
              <a:gd name="connsiteY24" fmla="*/ 2782572 h 6337738"/>
              <a:gd name="connsiteX25" fmla="*/ 11202228 w 11202228"/>
              <a:gd name="connsiteY25" fmla="*/ 3301657 h 6337738"/>
              <a:gd name="connsiteX26" fmla="*/ 11202228 w 11202228"/>
              <a:gd name="connsiteY26" fmla="*/ 3820744 h 6337738"/>
              <a:gd name="connsiteX27" fmla="*/ 11202228 w 11202228"/>
              <a:gd name="connsiteY27" fmla="*/ 4424332 h 6337738"/>
              <a:gd name="connsiteX28" fmla="*/ 11202228 w 11202228"/>
              <a:gd name="connsiteY28" fmla="*/ 5281426 h 6337738"/>
              <a:gd name="connsiteX29" fmla="*/ 10268897 w 11202228"/>
              <a:gd name="connsiteY29" fmla="*/ 6337738 h 6337738"/>
              <a:gd name="connsiteX30" fmla="*/ 9498713 w 11202228"/>
              <a:gd name="connsiteY30" fmla="*/ 6337738 h 6337738"/>
              <a:gd name="connsiteX31" fmla="*/ 8728529 w 11202228"/>
              <a:gd name="connsiteY31" fmla="*/ 6337738 h 6337738"/>
              <a:gd name="connsiteX32" fmla="*/ 8145056 w 11202228"/>
              <a:gd name="connsiteY32" fmla="*/ 6337738 h 6337738"/>
              <a:gd name="connsiteX33" fmla="*/ 7654939 w 11202228"/>
              <a:gd name="connsiteY33" fmla="*/ 6337738 h 6337738"/>
              <a:gd name="connsiteX34" fmla="*/ 7351533 w 11202228"/>
              <a:gd name="connsiteY34" fmla="*/ 6337738 h 6337738"/>
              <a:gd name="connsiteX35" fmla="*/ 6581348 w 11202228"/>
              <a:gd name="connsiteY35" fmla="*/ 6337738 h 6337738"/>
              <a:gd name="connsiteX36" fmla="*/ 6277943 w 11202228"/>
              <a:gd name="connsiteY36" fmla="*/ 6337738 h 6337738"/>
              <a:gd name="connsiteX37" fmla="*/ 5601114 w 11202228"/>
              <a:gd name="connsiteY37" fmla="*/ 6337738 h 6337738"/>
              <a:gd name="connsiteX38" fmla="*/ 5110997 w 11202228"/>
              <a:gd name="connsiteY38" fmla="*/ 6337738 h 6337738"/>
              <a:gd name="connsiteX39" fmla="*/ 4714235 w 11202228"/>
              <a:gd name="connsiteY39" fmla="*/ 6337738 h 6337738"/>
              <a:gd name="connsiteX40" fmla="*/ 4224118 w 11202228"/>
              <a:gd name="connsiteY40" fmla="*/ 6337738 h 6337738"/>
              <a:gd name="connsiteX41" fmla="*/ 3547289 w 11202228"/>
              <a:gd name="connsiteY41" fmla="*/ 6337738 h 6337738"/>
              <a:gd name="connsiteX42" fmla="*/ 2870461 w 11202228"/>
              <a:gd name="connsiteY42" fmla="*/ 6337738 h 6337738"/>
              <a:gd name="connsiteX43" fmla="*/ 2380344 w 11202228"/>
              <a:gd name="connsiteY43" fmla="*/ 6337738 h 6337738"/>
              <a:gd name="connsiteX44" fmla="*/ 1890227 w 11202228"/>
              <a:gd name="connsiteY44" fmla="*/ 6337738 h 6337738"/>
              <a:gd name="connsiteX45" fmla="*/ 933331 w 11202228"/>
              <a:gd name="connsiteY45" fmla="*/ 6337738 h 6337738"/>
              <a:gd name="connsiteX46" fmla="*/ 0 w 11202228"/>
              <a:gd name="connsiteY46" fmla="*/ 5281426 h 6337738"/>
              <a:gd name="connsiteX47" fmla="*/ 0 w 11202228"/>
              <a:gd name="connsiteY47" fmla="*/ 4635587 h 6337738"/>
              <a:gd name="connsiteX48" fmla="*/ 0 w 11202228"/>
              <a:gd name="connsiteY48" fmla="*/ 4158753 h 6337738"/>
              <a:gd name="connsiteX49" fmla="*/ 0 w 11202228"/>
              <a:gd name="connsiteY49" fmla="*/ 3470663 h 6337738"/>
              <a:gd name="connsiteX50" fmla="*/ 0 w 11202228"/>
              <a:gd name="connsiteY50" fmla="*/ 2909325 h 6337738"/>
              <a:gd name="connsiteX51" fmla="*/ 0 w 11202228"/>
              <a:gd name="connsiteY51" fmla="*/ 2263486 h 6337738"/>
              <a:gd name="connsiteX52" fmla="*/ 0 w 11202228"/>
              <a:gd name="connsiteY52" fmla="*/ 1744401 h 6337738"/>
              <a:gd name="connsiteX53" fmla="*/ 0 w 11202228"/>
              <a:gd name="connsiteY53" fmla="*/ 1056311 h 633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202228" h="6337738" fill="none" extrusionOk="0">
                <a:moveTo>
                  <a:pt x="0" y="1056311"/>
                </a:moveTo>
                <a:cubicBezTo>
                  <a:pt x="-72614" y="669944"/>
                  <a:pt x="591773" y="-18513"/>
                  <a:pt x="933331" y="0"/>
                </a:cubicBezTo>
                <a:cubicBezTo>
                  <a:pt x="1025095" y="-44523"/>
                  <a:pt x="1168349" y="11221"/>
                  <a:pt x="1236737" y="0"/>
                </a:cubicBezTo>
                <a:cubicBezTo>
                  <a:pt x="1324546" y="-20860"/>
                  <a:pt x="1365733" y="28355"/>
                  <a:pt x="1540143" y="0"/>
                </a:cubicBezTo>
                <a:cubicBezTo>
                  <a:pt x="1730501" y="-22648"/>
                  <a:pt x="1786032" y="-17378"/>
                  <a:pt x="1936904" y="0"/>
                </a:cubicBezTo>
                <a:cubicBezTo>
                  <a:pt x="2048046" y="-32197"/>
                  <a:pt x="2180177" y="-6966"/>
                  <a:pt x="2240310" y="0"/>
                </a:cubicBezTo>
                <a:cubicBezTo>
                  <a:pt x="2317486" y="-65067"/>
                  <a:pt x="2742250" y="56523"/>
                  <a:pt x="2917139" y="0"/>
                </a:cubicBezTo>
                <a:cubicBezTo>
                  <a:pt x="3183300" y="-31463"/>
                  <a:pt x="3145434" y="6612"/>
                  <a:pt x="3313900" y="0"/>
                </a:cubicBezTo>
                <a:cubicBezTo>
                  <a:pt x="3572940" y="2524"/>
                  <a:pt x="3812087" y="60761"/>
                  <a:pt x="4084085" y="0"/>
                </a:cubicBezTo>
                <a:cubicBezTo>
                  <a:pt x="4376715" y="-11873"/>
                  <a:pt x="4244161" y="55073"/>
                  <a:pt x="4480846" y="0"/>
                </a:cubicBezTo>
                <a:cubicBezTo>
                  <a:pt x="4676706" y="-32016"/>
                  <a:pt x="4799734" y="2894"/>
                  <a:pt x="4877608" y="0"/>
                </a:cubicBezTo>
                <a:cubicBezTo>
                  <a:pt x="4950187" y="-1274"/>
                  <a:pt x="5082030" y="17211"/>
                  <a:pt x="5181014" y="0"/>
                </a:cubicBezTo>
                <a:cubicBezTo>
                  <a:pt x="5354095" y="-6237"/>
                  <a:pt x="5508193" y="-55527"/>
                  <a:pt x="5671131" y="0"/>
                </a:cubicBezTo>
                <a:cubicBezTo>
                  <a:pt x="5852518" y="-13077"/>
                  <a:pt x="6018541" y="-10283"/>
                  <a:pt x="6161248" y="0"/>
                </a:cubicBezTo>
                <a:cubicBezTo>
                  <a:pt x="6289857" y="-61310"/>
                  <a:pt x="6502386" y="69019"/>
                  <a:pt x="6651365" y="0"/>
                </a:cubicBezTo>
                <a:cubicBezTo>
                  <a:pt x="6786363" y="-138051"/>
                  <a:pt x="7040424" y="-22517"/>
                  <a:pt x="7328194" y="0"/>
                </a:cubicBezTo>
                <a:cubicBezTo>
                  <a:pt x="7652361" y="-76870"/>
                  <a:pt x="7607504" y="25459"/>
                  <a:pt x="7724955" y="0"/>
                </a:cubicBezTo>
                <a:cubicBezTo>
                  <a:pt x="7802219" y="-6343"/>
                  <a:pt x="8098002" y="59552"/>
                  <a:pt x="8308428" y="0"/>
                </a:cubicBezTo>
                <a:cubicBezTo>
                  <a:pt x="8576678" y="-26741"/>
                  <a:pt x="8551813" y="26924"/>
                  <a:pt x="8705190" y="0"/>
                </a:cubicBezTo>
                <a:cubicBezTo>
                  <a:pt x="8753893" y="-108813"/>
                  <a:pt x="9171371" y="25791"/>
                  <a:pt x="9475374" y="0"/>
                </a:cubicBezTo>
                <a:cubicBezTo>
                  <a:pt x="9781119" y="33531"/>
                  <a:pt x="9940652" y="90706"/>
                  <a:pt x="10268897" y="0"/>
                </a:cubicBezTo>
                <a:cubicBezTo>
                  <a:pt x="10598555" y="193115"/>
                  <a:pt x="11300868" y="285229"/>
                  <a:pt x="11202228" y="1056311"/>
                </a:cubicBezTo>
                <a:cubicBezTo>
                  <a:pt x="11187119" y="1315819"/>
                  <a:pt x="11138824" y="1465599"/>
                  <a:pt x="11202228" y="1659899"/>
                </a:cubicBezTo>
                <a:cubicBezTo>
                  <a:pt x="11312414" y="1940780"/>
                  <a:pt x="11115568" y="2001867"/>
                  <a:pt x="11202228" y="2263486"/>
                </a:cubicBezTo>
                <a:cubicBezTo>
                  <a:pt x="11231631" y="2445874"/>
                  <a:pt x="11185390" y="2532202"/>
                  <a:pt x="11202228" y="2782572"/>
                </a:cubicBezTo>
                <a:cubicBezTo>
                  <a:pt x="11227514" y="3023423"/>
                  <a:pt x="11210503" y="3104614"/>
                  <a:pt x="11202228" y="3301657"/>
                </a:cubicBezTo>
                <a:cubicBezTo>
                  <a:pt x="11239775" y="3378922"/>
                  <a:pt x="11093261" y="3642193"/>
                  <a:pt x="11202228" y="3820744"/>
                </a:cubicBezTo>
                <a:cubicBezTo>
                  <a:pt x="11297408" y="3946566"/>
                  <a:pt x="11147826" y="4339485"/>
                  <a:pt x="11202228" y="4424332"/>
                </a:cubicBezTo>
                <a:cubicBezTo>
                  <a:pt x="11144080" y="4476481"/>
                  <a:pt x="10948065" y="4872861"/>
                  <a:pt x="11202228" y="5281426"/>
                </a:cubicBezTo>
                <a:cubicBezTo>
                  <a:pt x="11160290" y="5995284"/>
                  <a:pt x="10946912" y="6371427"/>
                  <a:pt x="10268897" y="6337738"/>
                </a:cubicBezTo>
                <a:cubicBezTo>
                  <a:pt x="10103668" y="6387429"/>
                  <a:pt x="9717495" y="6381067"/>
                  <a:pt x="9498713" y="6337738"/>
                </a:cubicBezTo>
                <a:cubicBezTo>
                  <a:pt x="9247849" y="6458866"/>
                  <a:pt x="8978952" y="6185628"/>
                  <a:pt x="8728529" y="6337738"/>
                </a:cubicBezTo>
                <a:cubicBezTo>
                  <a:pt x="8371466" y="6388109"/>
                  <a:pt x="8255671" y="6292568"/>
                  <a:pt x="8145056" y="6337738"/>
                </a:cubicBezTo>
                <a:cubicBezTo>
                  <a:pt x="7965178" y="6424531"/>
                  <a:pt x="7852065" y="6308129"/>
                  <a:pt x="7654939" y="6337738"/>
                </a:cubicBezTo>
                <a:cubicBezTo>
                  <a:pt x="7426231" y="6346333"/>
                  <a:pt x="7478272" y="6291303"/>
                  <a:pt x="7351533" y="6337738"/>
                </a:cubicBezTo>
                <a:cubicBezTo>
                  <a:pt x="7376908" y="6368682"/>
                  <a:pt x="6809386" y="6407498"/>
                  <a:pt x="6581348" y="6337738"/>
                </a:cubicBezTo>
                <a:cubicBezTo>
                  <a:pt x="6293712" y="6387804"/>
                  <a:pt x="6425300" y="6287357"/>
                  <a:pt x="6277943" y="6337738"/>
                </a:cubicBezTo>
                <a:cubicBezTo>
                  <a:pt x="6143106" y="6442094"/>
                  <a:pt x="5723411" y="6260306"/>
                  <a:pt x="5601114" y="6337738"/>
                </a:cubicBezTo>
                <a:cubicBezTo>
                  <a:pt x="5422265" y="6314004"/>
                  <a:pt x="5296281" y="6236939"/>
                  <a:pt x="5110997" y="6337738"/>
                </a:cubicBezTo>
                <a:cubicBezTo>
                  <a:pt x="4918865" y="6363523"/>
                  <a:pt x="4888485" y="6273787"/>
                  <a:pt x="4714235" y="6337738"/>
                </a:cubicBezTo>
                <a:cubicBezTo>
                  <a:pt x="4549006" y="6394304"/>
                  <a:pt x="4494984" y="6299785"/>
                  <a:pt x="4224118" y="6337738"/>
                </a:cubicBezTo>
                <a:cubicBezTo>
                  <a:pt x="4002064" y="6383964"/>
                  <a:pt x="3898082" y="6334201"/>
                  <a:pt x="3547289" y="6337738"/>
                </a:cubicBezTo>
                <a:cubicBezTo>
                  <a:pt x="3177177" y="6353303"/>
                  <a:pt x="3122250" y="6265167"/>
                  <a:pt x="2870461" y="6337738"/>
                </a:cubicBezTo>
                <a:cubicBezTo>
                  <a:pt x="2671136" y="6452896"/>
                  <a:pt x="2567988" y="6240997"/>
                  <a:pt x="2380344" y="6337738"/>
                </a:cubicBezTo>
                <a:cubicBezTo>
                  <a:pt x="2177999" y="6361946"/>
                  <a:pt x="2077895" y="6334304"/>
                  <a:pt x="1890227" y="6337738"/>
                </a:cubicBezTo>
                <a:cubicBezTo>
                  <a:pt x="1741884" y="6372431"/>
                  <a:pt x="1119809" y="6327841"/>
                  <a:pt x="933331" y="6337738"/>
                </a:cubicBezTo>
                <a:cubicBezTo>
                  <a:pt x="650139" y="6437039"/>
                  <a:pt x="11315" y="5825866"/>
                  <a:pt x="0" y="5281426"/>
                </a:cubicBezTo>
                <a:cubicBezTo>
                  <a:pt x="-101313" y="5062770"/>
                  <a:pt x="23263" y="4739329"/>
                  <a:pt x="0" y="4635587"/>
                </a:cubicBezTo>
                <a:cubicBezTo>
                  <a:pt x="-105744" y="4467250"/>
                  <a:pt x="-17141" y="4336193"/>
                  <a:pt x="0" y="4158753"/>
                </a:cubicBezTo>
                <a:cubicBezTo>
                  <a:pt x="-12424" y="4035725"/>
                  <a:pt x="-54426" y="3653060"/>
                  <a:pt x="0" y="3470663"/>
                </a:cubicBezTo>
                <a:cubicBezTo>
                  <a:pt x="-10495" y="3256775"/>
                  <a:pt x="-9033" y="3075589"/>
                  <a:pt x="0" y="2909325"/>
                </a:cubicBezTo>
                <a:cubicBezTo>
                  <a:pt x="-71192" y="2726598"/>
                  <a:pt x="-28112" y="2417476"/>
                  <a:pt x="0" y="2263486"/>
                </a:cubicBezTo>
                <a:cubicBezTo>
                  <a:pt x="-50422" y="2121675"/>
                  <a:pt x="56308" y="1904685"/>
                  <a:pt x="0" y="1744401"/>
                </a:cubicBezTo>
                <a:cubicBezTo>
                  <a:pt x="-81576" y="1599646"/>
                  <a:pt x="-4428" y="1249061"/>
                  <a:pt x="0" y="1056311"/>
                </a:cubicBezTo>
                <a:close/>
              </a:path>
              <a:path w="11202228" h="6337738" stroke="0" extrusionOk="0">
                <a:moveTo>
                  <a:pt x="0" y="1056311"/>
                </a:moveTo>
                <a:cubicBezTo>
                  <a:pt x="-104675" y="537444"/>
                  <a:pt x="389766" y="67504"/>
                  <a:pt x="933331" y="0"/>
                </a:cubicBezTo>
                <a:cubicBezTo>
                  <a:pt x="1031549" y="9269"/>
                  <a:pt x="1171895" y="-6952"/>
                  <a:pt x="1236737" y="0"/>
                </a:cubicBezTo>
                <a:cubicBezTo>
                  <a:pt x="1258390" y="-63275"/>
                  <a:pt x="1609366" y="17288"/>
                  <a:pt x="1820210" y="0"/>
                </a:cubicBezTo>
                <a:cubicBezTo>
                  <a:pt x="2093612" y="-87776"/>
                  <a:pt x="2069897" y="-11178"/>
                  <a:pt x="2123616" y="0"/>
                </a:cubicBezTo>
                <a:cubicBezTo>
                  <a:pt x="2137817" y="-35237"/>
                  <a:pt x="2631721" y="28238"/>
                  <a:pt x="2800444" y="0"/>
                </a:cubicBezTo>
                <a:cubicBezTo>
                  <a:pt x="3044790" y="-48005"/>
                  <a:pt x="3026542" y="-18620"/>
                  <a:pt x="3197206" y="0"/>
                </a:cubicBezTo>
                <a:cubicBezTo>
                  <a:pt x="3370286" y="-17888"/>
                  <a:pt x="3364035" y="34880"/>
                  <a:pt x="3500612" y="0"/>
                </a:cubicBezTo>
                <a:cubicBezTo>
                  <a:pt x="3649147" y="-29814"/>
                  <a:pt x="3723738" y="-21191"/>
                  <a:pt x="3804018" y="0"/>
                </a:cubicBezTo>
                <a:cubicBezTo>
                  <a:pt x="3864199" y="-68233"/>
                  <a:pt x="4248686" y="97968"/>
                  <a:pt x="4387490" y="0"/>
                </a:cubicBezTo>
                <a:cubicBezTo>
                  <a:pt x="4532349" y="-44538"/>
                  <a:pt x="4638042" y="32680"/>
                  <a:pt x="4784252" y="0"/>
                </a:cubicBezTo>
                <a:cubicBezTo>
                  <a:pt x="4945886" y="-48123"/>
                  <a:pt x="5023551" y="32562"/>
                  <a:pt x="5087658" y="0"/>
                </a:cubicBezTo>
                <a:cubicBezTo>
                  <a:pt x="5115810" y="-101018"/>
                  <a:pt x="5505471" y="-31560"/>
                  <a:pt x="5857842" y="0"/>
                </a:cubicBezTo>
                <a:cubicBezTo>
                  <a:pt x="6225002" y="-116758"/>
                  <a:pt x="6301836" y="63552"/>
                  <a:pt x="6534671" y="0"/>
                </a:cubicBezTo>
                <a:cubicBezTo>
                  <a:pt x="6742741" y="-47376"/>
                  <a:pt x="6730940" y="-12516"/>
                  <a:pt x="6931432" y="0"/>
                </a:cubicBezTo>
                <a:cubicBezTo>
                  <a:pt x="7090815" y="35583"/>
                  <a:pt x="7366949" y="70014"/>
                  <a:pt x="7514905" y="0"/>
                </a:cubicBezTo>
                <a:cubicBezTo>
                  <a:pt x="7655449" y="-17818"/>
                  <a:pt x="7712230" y="-7046"/>
                  <a:pt x="7818311" y="0"/>
                </a:cubicBezTo>
                <a:cubicBezTo>
                  <a:pt x="7913162" y="-75413"/>
                  <a:pt x="8031821" y="-14309"/>
                  <a:pt x="8308428" y="0"/>
                </a:cubicBezTo>
                <a:cubicBezTo>
                  <a:pt x="8514041" y="-38674"/>
                  <a:pt x="8489441" y="-4779"/>
                  <a:pt x="8611834" y="0"/>
                </a:cubicBezTo>
                <a:cubicBezTo>
                  <a:pt x="8744665" y="-19942"/>
                  <a:pt x="8836424" y="31801"/>
                  <a:pt x="8915240" y="0"/>
                </a:cubicBezTo>
                <a:cubicBezTo>
                  <a:pt x="8964551" y="-49218"/>
                  <a:pt x="9304010" y="117927"/>
                  <a:pt x="9405357" y="0"/>
                </a:cubicBezTo>
                <a:cubicBezTo>
                  <a:pt x="9516446" y="-122852"/>
                  <a:pt x="10061246" y="152381"/>
                  <a:pt x="10268897" y="0"/>
                </a:cubicBezTo>
                <a:cubicBezTo>
                  <a:pt x="10586093" y="-60243"/>
                  <a:pt x="11305703" y="607226"/>
                  <a:pt x="11202228" y="1056311"/>
                </a:cubicBezTo>
                <a:cubicBezTo>
                  <a:pt x="11265823" y="1131513"/>
                  <a:pt x="11129185" y="1454783"/>
                  <a:pt x="11202228" y="1575397"/>
                </a:cubicBezTo>
                <a:cubicBezTo>
                  <a:pt x="11133629" y="1667969"/>
                  <a:pt x="11240042" y="1899047"/>
                  <a:pt x="11202228" y="2178984"/>
                </a:cubicBezTo>
                <a:cubicBezTo>
                  <a:pt x="11235987" y="2458389"/>
                  <a:pt x="11175789" y="2530357"/>
                  <a:pt x="11202228" y="2867074"/>
                </a:cubicBezTo>
                <a:cubicBezTo>
                  <a:pt x="11217345" y="3186011"/>
                  <a:pt x="11174171" y="3149719"/>
                  <a:pt x="11202228" y="3428412"/>
                </a:cubicBezTo>
                <a:cubicBezTo>
                  <a:pt x="11290475" y="3649801"/>
                  <a:pt x="11200063" y="3759512"/>
                  <a:pt x="11202228" y="4074251"/>
                </a:cubicBezTo>
                <a:cubicBezTo>
                  <a:pt x="11187334" y="4357150"/>
                  <a:pt x="11116984" y="4567599"/>
                  <a:pt x="11202228" y="4677838"/>
                </a:cubicBezTo>
                <a:cubicBezTo>
                  <a:pt x="11221050" y="4833044"/>
                  <a:pt x="11244667" y="5041453"/>
                  <a:pt x="11202228" y="5281426"/>
                </a:cubicBezTo>
                <a:cubicBezTo>
                  <a:pt x="11394173" y="5907635"/>
                  <a:pt x="10551500" y="6353155"/>
                  <a:pt x="10268897" y="6337738"/>
                </a:cubicBezTo>
                <a:cubicBezTo>
                  <a:pt x="10215883" y="6329515"/>
                  <a:pt x="10090155" y="6305298"/>
                  <a:pt x="9965491" y="6337738"/>
                </a:cubicBezTo>
                <a:cubicBezTo>
                  <a:pt x="9824150" y="6326943"/>
                  <a:pt x="9752081" y="6330865"/>
                  <a:pt x="9662085" y="6337738"/>
                </a:cubicBezTo>
                <a:cubicBezTo>
                  <a:pt x="9604979" y="6311919"/>
                  <a:pt x="9100668" y="6262382"/>
                  <a:pt x="8891901" y="6337738"/>
                </a:cubicBezTo>
                <a:cubicBezTo>
                  <a:pt x="8661711" y="6402826"/>
                  <a:pt x="8394247" y="6300262"/>
                  <a:pt x="8215072" y="6337738"/>
                </a:cubicBezTo>
                <a:cubicBezTo>
                  <a:pt x="7991303" y="6386045"/>
                  <a:pt x="7836552" y="6325985"/>
                  <a:pt x="7724955" y="6337738"/>
                </a:cubicBezTo>
                <a:cubicBezTo>
                  <a:pt x="7653832" y="6422582"/>
                  <a:pt x="7390057" y="6253671"/>
                  <a:pt x="7234838" y="6337738"/>
                </a:cubicBezTo>
                <a:cubicBezTo>
                  <a:pt x="7062167" y="6420122"/>
                  <a:pt x="6949936" y="6311577"/>
                  <a:pt x="6838076" y="6337738"/>
                </a:cubicBezTo>
                <a:cubicBezTo>
                  <a:pt x="6670126" y="6421171"/>
                  <a:pt x="6341252" y="6299133"/>
                  <a:pt x="6161248" y="6337738"/>
                </a:cubicBezTo>
                <a:cubicBezTo>
                  <a:pt x="5938181" y="6372024"/>
                  <a:pt x="5872994" y="6317077"/>
                  <a:pt x="5577775" y="6337738"/>
                </a:cubicBezTo>
                <a:cubicBezTo>
                  <a:pt x="5294126" y="6358071"/>
                  <a:pt x="5323224" y="6290987"/>
                  <a:pt x="5087658" y="6337738"/>
                </a:cubicBezTo>
                <a:cubicBezTo>
                  <a:pt x="4870312" y="6422562"/>
                  <a:pt x="4858854" y="6343694"/>
                  <a:pt x="4597541" y="6337738"/>
                </a:cubicBezTo>
                <a:cubicBezTo>
                  <a:pt x="4395796" y="6419510"/>
                  <a:pt x="4113929" y="6312282"/>
                  <a:pt x="3920712" y="6337738"/>
                </a:cubicBezTo>
                <a:cubicBezTo>
                  <a:pt x="3809816" y="6340910"/>
                  <a:pt x="3390934" y="6349722"/>
                  <a:pt x="3150528" y="6337738"/>
                </a:cubicBezTo>
                <a:cubicBezTo>
                  <a:pt x="2926620" y="6371790"/>
                  <a:pt x="2863122" y="6318775"/>
                  <a:pt x="2660411" y="6337738"/>
                </a:cubicBezTo>
                <a:cubicBezTo>
                  <a:pt x="2487502" y="6439469"/>
                  <a:pt x="2180142" y="6383096"/>
                  <a:pt x="1983582" y="6337738"/>
                </a:cubicBezTo>
                <a:cubicBezTo>
                  <a:pt x="1813155" y="6361691"/>
                  <a:pt x="1176069" y="6268340"/>
                  <a:pt x="933331" y="6337738"/>
                </a:cubicBezTo>
                <a:cubicBezTo>
                  <a:pt x="397992" y="6109387"/>
                  <a:pt x="-10758" y="5951849"/>
                  <a:pt x="0" y="5281426"/>
                </a:cubicBezTo>
                <a:cubicBezTo>
                  <a:pt x="-67890" y="5189929"/>
                  <a:pt x="-24619" y="4888600"/>
                  <a:pt x="0" y="4677838"/>
                </a:cubicBezTo>
                <a:cubicBezTo>
                  <a:pt x="-67586" y="4460765"/>
                  <a:pt x="-23880" y="4357764"/>
                  <a:pt x="0" y="4116502"/>
                </a:cubicBezTo>
                <a:cubicBezTo>
                  <a:pt x="6401" y="4006649"/>
                  <a:pt x="83588" y="3653275"/>
                  <a:pt x="0" y="3470663"/>
                </a:cubicBezTo>
                <a:cubicBezTo>
                  <a:pt x="-29592" y="3353239"/>
                  <a:pt x="37336" y="3201706"/>
                  <a:pt x="0" y="2909325"/>
                </a:cubicBezTo>
                <a:cubicBezTo>
                  <a:pt x="-46143" y="2650549"/>
                  <a:pt x="-6538" y="2502097"/>
                  <a:pt x="0" y="2305738"/>
                </a:cubicBezTo>
                <a:cubicBezTo>
                  <a:pt x="-53307" y="2197958"/>
                  <a:pt x="39084" y="1975920"/>
                  <a:pt x="0" y="1744401"/>
                </a:cubicBezTo>
                <a:cubicBezTo>
                  <a:pt x="61389" y="1459577"/>
                  <a:pt x="120363" y="1306948"/>
                  <a:pt x="0" y="1056311"/>
                </a:cubicBezTo>
                <a:close/>
              </a:path>
              <a:path w="11202228" h="6337738" fill="none" stroke="0" extrusionOk="0">
                <a:moveTo>
                  <a:pt x="0" y="1056311"/>
                </a:moveTo>
                <a:cubicBezTo>
                  <a:pt x="-180842" y="496407"/>
                  <a:pt x="331592" y="-221019"/>
                  <a:pt x="933331" y="0"/>
                </a:cubicBezTo>
                <a:cubicBezTo>
                  <a:pt x="1026195" y="-5113"/>
                  <a:pt x="1152455" y="-3715"/>
                  <a:pt x="1236737" y="0"/>
                </a:cubicBezTo>
                <a:cubicBezTo>
                  <a:pt x="1334452" y="-18540"/>
                  <a:pt x="1375957" y="14746"/>
                  <a:pt x="1540143" y="0"/>
                </a:cubicBezTo>
                <a:cubicBezTo>
                  <a:pt x="1704431" y="-8441"/>
                  <a:pt x="1780891" y="15921"/>
                  <a:pt x="1936904" y="0"/>
                </a:cubicBezTo>
                <a:cubicBezTo>
                  <a:pt x="2059663" y="11184"/>
                  <a:pt x="2166486" y="26029"/>
                  <a:pt x="2240310" y="0"/>
                </a:cubicBezTo>
                <a:cubicBezTo>
                  <a:pt x="2305277" y="-5036"/>
                  <a:pt x="2658969" y="-18291"/>
                  <a:pt x="2917139" y="0"/>
                </a:cubicBezTo>
                <a:cubicBezTo>
                  <a:pt x="3183446" y="1767"/>
                  <a:pt x="3131342" y="9451"/>
                  <a:pt x="3313900" y="0"/>
                </a:cubicBezTo>
                <a:cubicBezTo>
                  <a:pt x="3517770" y="-13207"/>
                  <a:pt x="3757164" y="17399"/>
                  <a:pt x="4084085" y="0"/>
                </a:cubicBezTo>
                <a:cubicBezTo>
                  <a:pt x="4406185" y="-66018"/>
                  <a:pt x="4287947" y="22874"/>
                  <a:pt x="4480846" y="0"/>
                </a:cubicBezTo>
                <a:cubicBezTo>
                  <a:pt x="4680130" y="-18072"/>
                  <a:pt x="4811667" y="51312"/>
                  <a:pt x="4877608" y="0"/>
                </a:cubicBezTo>
                <a:cubicBezTo>
                  <a:pt x="4967582" y="-47912"/>
                  <a:pt x="5033968" y="-1539"/>
                  <a:pt x="5181014" y="0"/>
                </a:cubicBezTo>
                <a:cubicBezTo>
                  <a:pt x="5275140" y="-44026"/>
                  <a:pt x="5506049" y="39498"/>
                  <a:pt x="5671131" y="0"/>
                </a:cubicBezTo>
                <a:cubicBezTo>
                  <a:pt x="5853470" y="16902"/>
                  <a:pt x="6009822" y="32833"/>
                  <a:pt x="6161248" y="0"/>
                </a:cubicBezTo>
                <a:cubicBezTo>
                  <a:pt x="6280728" y="39940"/>
                  <a:pt x="6471552" y="50398"/>
                  <a:pt x="6651365" y="0"/>
                </a:cubicBezTo>
                <a:cubicBezTo>
                  <a:pt x="6815139" y="5278"/>
                  <a:pt x="7109771" y="73775"/>
                  <a:pt x="7328194" y="0"/>
                </a:cubicBezTo>
                <a:cubicBezTo>
                  <a:pt x="7628289" y="-70392"/>
                  <a:pt x="7603132" y="36632"/>
                  <a:pt x="7724955" y="0"/>
                </a:cubicBezTo>
                <a:cubicBezTo>
                  <a:pt x="7859547" y="853"/>
                  <a:pt x="8019179" y="15159"/>
                  <a:pt x="8308428" y="0"/>
                </a:cubicBezTo>
                <a:cubicBezTo>
                  <a:pt x="8579814" y="-39366"/>
                  <a:pt x="8551277" y="20183"/>
                  <a:pt x="8705190" y="0"/>
                </a:cubicBezTo>
                <a:cubicBezTo>
                  <a:pt x="8746909" y="-13939"/>
                  <a:pt x="9317019" y="31854"/>
                  <a:pt x="9475374" y="0"/>
                </a:cubicBezTo>
                <a:cubicBezTo>
                  <a:pt x="9690479" y="-90613"/>
                  <a:pt x="9980734" y="50590"/>
                  <a:pt x="10268897" y="0"/>
                </a:cubicBezTo>
                <a:cubicBezTo>
                  <a:pt x="10780363" y="-183843"/>
                  <a:pt x="11166388" y="574790"/>
                  <a:pt x="11202228" y="1056311"/>
                </a:cubicBezTo>
                <a:cubicBezTo>
                  <a:pt x="11198050" y="1326520"/>
                  <a:pt x="11155939" y="1420676"/>
                  <a:pt x="11202228" y="1659899"/>
                </a:cubicBezTo>
                <a:cubicBezTo>
                  <a:pt x="11234046" y="1885295"/>
                  <a:pt x="11128398" y="2000363"/>
                  <a:pt x="11202228" y="2263486"/>
                </a:cubicBezTo>
                <a:cubicBezTo>
                  <a:pt x="11205746" y="2443480"/>
                  <a:pt x="11179962" y="2524644"/>
                  <a:pt x="11202228" y="2782572"/>
                </a:cubicBezTo>
                <a:cubicBezTo>
                  <a:pt x="11289420" y="3023708"/>
                  <a:pt x="11188777" y="3157164"/>
                  <a:pt x="11202228" y="3301657"/>
                </a:cubicBezTo>
                <a:cubicBezTo>
                  <a:pt x="11246169" y="3480253"/>
                  <a:pt x="11114381" y="3676794"/>
                  <a:pt x="11202228" y="3820744"/>
                </a:cubicBezTo>
                <a:cubicBezTo>
                  <a:pt x="11256711" y="3976518"/>
                  <a:pt x="11169255" y="4291319"/>
                  <a:pt x="11202228" y="4424332"/>
                </a:cubicBezTo>
                <a:cubicBezTo>
                  <a:pt x="11291846" y="4550467"/>
                  <a:pt x="11183285" y="4894508"/>
                  <a:pt x="11202228" y="5281426"/>
                </a:cubicBezTo>
                <a:cubicBezTo>
                  <a:pt x="11096927" y="5855655"/>
                  <a:pt x="10679037" y="6480993"/>
                  <a:pt x="10268897" y="6337738"/>
                </a:cubicBezTo>
                <a:cubicBezTo>
                  <a:pt x="10094971" y="6384448"/>
                  <a:pt x="9693093" y="6278030"/>
                  <a:pt x="9498713" y="6337738"/>
                </a:cubicBezTo>
                <a:cubicBezTo>
                  <a:pt x="9332166" y="6333473"/>
                  <a:pt x="9031797" y="6311815"/>
                  <a:pt x="8728529" y="6337738"/>
                </a:cubicBezTo>
                <a:cubicBezTo>
                  <a:pt x="8431270" y="6380846"/>
                  <a:pt x="8314527" y="6311575"/>
                  <a:pt x="8145056" y="6337738"/>
                </a:cubicBezTo>
                <a:cubicBezTo>
                  <a:pt x="7987782" y="6400880"/>
                  <a:pt x="7904896" y="6319161"/>
                  <a:pt x="7654939" y="6337738"/>
                </a:cubicBezTo>
                <a:cubicBezTo>
                  <a:pt x="7415282" y="6394702"/>
                  <a:pt x="7467608" y="6295504"/>
                  <a:pt x="7351533" y="6337738"/>
                </a:cubicBezTo>
                <a:cubicBezTo>
                  <a:pt x="7151516" y="6381037"/>
                  <a:pt x="6850194" y="6298984"/>
                  <a:pt x="6581348" y="6337738"/>
                </a:cubicBezTo>
                <a:cubicBezTo>
                  <a:pt x="6284979" y="6382597"/>
                  <a:pt x="6348431" y="6305873"/>
                  <a:pt x="6277943" y="6337738"/>
                </a:cubicBezTo>
                <a:cubicBezTo>
                  <a:pt x="6098621" y="6329178"/>
                  <a:pt x="5781697" y="6183768"/>
                  <a:pt x="5601114" y="6337738"/>
                </a:cubicBezTo>
                <a:cubicBezTo>
                  <a:pt x="5444144" y="6435712"/>
                  <a:pt x="5319911" y="6329214"/>
                  <a:pt x="5110997" y="6337738"/>
                </a:cubicBezTo>
                <a:cubicBezTo>
                  <a:pt x="4947665" y="6341715"/>
                  <a:pt x="4895202" y="6289245"/>
                  <a:pt x="4714235" y="6337738"/>
                </a:cubicBezTo>
                <a:cubicBezTo>
                  <a:pt x="4511484" y="6358684"/>
                  <a:pt x="4431788" y="6333612"/>
                  <a:pt x="4224118" y="6337738"/>
                </a:cubicBezTo>
                <a:cubicBezTo>
                  <a:pt x="3950569" y="6332956"/>
                  <a:pt x="3874247" y="6258642"/>
                  <a:pt x="3547289" y="6337738"/>
                </a:cubicBezTo>
                <a:cubicBezTo>
                  <a:pt x="3192214" y="6404881"/>
                  <a:pt x="3071180" y="6281703"/>
                  <a:pt x="2870461" y="6337738"/>
                </a:cubicBezTo>
                <a:cubicBezTo>
                  <a:pt x="2670033" y="6374473"/>
                  <a:pt x="2563236" y="6310570"/>
                  <a:pt x="2380344" y="6337738"/>
                </a:cubicBezTo>
                <a:cubicBezTo>
                  <a:pt x="2214561" y="6408641"/>
                  <a:pt x="2044263" y="6275140"/>
                  <a:pt x="1890227" y="6337738"/>
                </a:cubicBezTo>
                <a:cubicBezTo>
                  <a:pt x="1723509" y="6314007"/>
                  <a:pt x="1072991" y="6307269"/>
                  <a:pt x="933331" y="6337738"/>
                </a:cubicBezTo>
                <a:cubicBezTo>
                  <a:pt x="507975" y="6466730"/>
                  <a:pt x="-78882" y="5781825"/>
                  <a:pt x="0" y="5281426"/>
                </a:cubicBezTo>
                <a:cubicBezTo>
                  <a:pt x="-67015" y="5041559"/>
                  <a:pt x="54080" y="4761118"/>
                  <a:pt x="0" y="4635587"/>
                </a:cubicBezTo>
                <a:cubicBezTo>
                  <a:pt x="-74932" y="4464941"/>
                  <a:pt x="-12748" y="4278522"/>
                  <a:pt x="0" y="4158753"/>
                </a:cubicBezTo>
                <a:cubicBezTo>
                  <a:pt x="-36643" y="3952923"/>
                  <a:pt x="59975" y="3683500"/>
                  <a:pt x="0" y="3470663"/>
                </a:cubicBezTo>
                <a:cubicBezTo>
                  <a:pt x="-13818" y="3238607"/>
                  <a:pt x="10096" y="2998265"/>
                  <a:pt x="0" y="2909325"/>
                </a:cubicBezTo>
                <a:cubicBezTo>
                  <a:pt x="-11835" y="2816630"/>
                  <a:pt x="27854" y="2404246"/>
                  <a:pt x="0" y="2263486"/>
                </a:cubicBezTo>
                <a:cubicBezTo>
                  <a:pt x="-23309" y="2117207"/>
                  <a:pt x="7214" y="1902033"/>
                  <a:pt x="0" y="1744401"/>
                </a:cubicBezTo>
                <a:cubicBezTo>
                  <a:pt x="7217" y="1605889"/>
                  <a:pt x="40351" y="1201253"/>
                  <a:pt x="0" y="1056311"/>
                </a:cubicBezTo>
                <a:close/>
              </a:path>
              <a:path w="11202228" h="6337738" fill="none" stroke="0" extrusionOk="0">
                <a:moveTo>
                  <a:pt x="0" y="1056311"/>
                </a:moveTo>
                <a:cubicBezTo>
                  <a:pt x="-87141" y="444289"/>
                  <a:pt x="477779" y="-96261"/>
                  <a:pt x="933331" y="0"/>
                </a:cubicBezTo>
                <a:cubicBezTo>
                  <a:pt x="1028977" y="-33085"/>
                  <a:pt x="1149119" y="12972"/>
                  <a:pt x="1236737" y="0"/>
                </a:cubicBezTo>
                <a:cubicBezTo>
                  <a:pt x="1327623" y="-25730"/>
                  <a:pt x="1375179" y="19115"/>
                  <a:pt x="1540143" y="0"/>
                </a:cubicBezTo>
                <a:cubicBezTo>
                  <a:pt x="1729016" y="-17210"/>
                  <a:pt x="1779889" y="-10480"/>
                  <a:pt x="1936904" y="0"/>
                </a:cubicBezTo>
                <a:cubicBezTo>
                  <a:pt x="2051654" y="-16175"/>
                  <a:pt x="2164617" y="9344"/>
                  <a:pt x="2240310" y="0"/>
                </a:cubicBezTo>
                <a:cubicBezTo>
                  <a:pt x="2308150" y="-43884"/>
                  <a:pt x="2674719" y="10300"/>
                  <a:pt x="2917139" y="0"/>
                </a:cubicBezTo>
                <a:cubicBezTo>
                  <a:pt x="3184322" y="-16322"/>
                  <a:pt x="3140712" y="9027"/>
                  <a:pt x="3313900" y="0"/>
                </a:cubicBezTo>
                <a:cubicBezTo>
                  <a:pt x="3588017" y="-44362"/>
                  <a:pt x="3770529" y="91383"/>
                  <a:pt x="4084085" y="0"/>
                </a:cubicBezTo>
                <a:cubicBezTo>
                  <a:pt x="4430872" y="-45298"/>
                  <a:pt x="4282072" y="23934"/>
                  <a:pt x="4480846" y="0"/>
                </a:cubicBezTo>
                <a:cubicBezTo>
                  <a:pt x="4679563" y="-38029"/>
                  <a:pt x="4791827" y="36675"/>
                  <a:pt x="4877608" y="0"/>
                </a:cubicBezTo>
                <a:cubicBezTo>
                  <a:pt x="4950660" y="-40866"/>
                  <a:pt x="5066976" y="8796"/>
                  <a:pt x="5181014" y="0"/>
                </a:cubicBezTo>
                <a:cubicBezTo>
                  <a:pt x="5327467" y="-9233"/>
                  <a:pt x="5509594" y="-7686"/>
                  <a:pt x="5671131" y="0"/>
                </a:cubicBezTo>
                <a:cubicBezTo>
                  <a:pt x="5857819" y="-9854"/>
                  <a:pt x="6031329" y="9064"/>
                  <a:pt x="6161248" y="0"/>
                </a:cubicBezTo>
                <a:cubicBezTo>
                  <a:pt x="6313218" y="-18680"/>
                  <a:pt x="6482484" y="59027"/>
                  <a:pt x="6651365" y="0"/>
                </a:cubicBezTo>
                <a:cubicBezTo>
                  <a:pt x="6748586" y="-48054"/>
                  <a:pt x="7089680" y="-15125"/>
                  <a:pt x="7328194" y="0"/>
                </a:cubicBezTo>
                <a:cubicBezTo>
                  <a:pt x="7675244" y="-79797"/>
                  <a:pt x="7588463" y="-4997"/>
                  <a:pt x="7724955" y="0"/>
                </a:cubicBezTo>
                <a:cubicBezTo>
                  <a:pt x="7811321" y="-5534"/>
                  <a:pt x="8042888" y="15394"/>
                  <a:pt x="8308428" y="0"/>
                </a:cubicBezTo>
                <a:cubicBezTo>
                  <a:pt x="8593786" y="-32122"/>
                  <a:pt x="8551861" y="17261"/>
                  <a:pt x="8705190" y="0"/>
                </a:cubicBezTo>
                <a:cubicBezTo>
                  <a:pt x="8779441" y="-62011"/>
                  <a:pt x="9250446" y="11223"/>
                  <a:pt x="9475374" y="0"/>
                </a:cubicBezTo>
                <a:cubicBezTo>
                  <a:pt x="9711447" y="-46536"/>
                  <a:pt x="9963911" y="40258"/>
                  <a:pt x="10268897" y="0"/>
                </a:cubicBezTo>
                <a:cubicBezTo>
                  <a:pt x="10690547" y="7259"/>
                  <a:pt x="11295787" y="477463"/>
                  <a:pt x="11202228" y="1056311"/>
                </a:cubicBezTo>
                <a:cubicBezTo>
                  <a:pt x="11181889" y="1282939"/>
                  <a:pt x="11143532" y="1436462"/>
                  <a:pt x="11202228" y="1659899"/>
                </a:cubicBezTo>
                <a:cubicBezTo>
                  <a:pt x="11246000" y="1929176"/>
                  <a:pt x="11116343" y="2035732"/>
                  <a:pt x="11202228" y="2263486"/>
                </a:cubicBezTo>
                <a:cubicBezTo>
                  <a:pt x="11231965" y="2453034"/>
                  <a:pt x="11201005" y="2525575"/>
                  <a:pt x="11202228" y="2782572"/>
                </a:cubicBezTo>
                <a:cubicBezTo>
                  <a:pt x="11253322" y="3033346"/>
                  <a:pt x="11196100" y="3116858"/>
                  <a:pt x="11202228" y="3301657"/>
                </a:cubicBezTo>
                <a:cubicBezTo>
                  <a:pt x="11228121" y="3443986"/>
                  <a:pt x="11096777" y="3626973"/>
                  <a:pt x="11202228" y="3820744"/>
                </a:cubicBezTo>
                <a:cubicBezTo>
                  <a:pt x="11258247" y="3934238"/>
                  <a:pt x="11172902" y="4329385"/>
                  <a:pt x="11202228" y="4424332"/>
                </a:cubicBezTo>
                <a:cubicBezTo>
                  <a:pt x="11081958" y="4414254"/>
                  <a:pt x="10986827" y="4817964"/>
                  <a:pt x="11202228" y="5281426"/>
                </a:cubicBezTo>
                <a:cubicBezTo>
                  <a:pt x="11060174" y="5904532"/>
                  <a:pt x="10894971" y="6392659"/>
                  <a:pt x="10268897" y="6337738"/>
                </a:cubicBezTo>
                <a:cubicBezTo>
                  <a:pt x="10076264" y="6380961"/>
                  <a:pt x="9687053" y="6334856"/>
                  <a:pt x="9498713" y="6337738"/>
                </a:cubicBezTo>
                <a:cubicBezTo>
                  <a:pt x="9319167" y="6372607"/>
                  <a:pt x="8999380" y="6287439"/>
                  <a:pt x="8728529" y="6337738"/>
                </a:cubicBezTo>
                <a:cubicBezTo>
                  <a:pt x="8419786" y="6387928"/>
                  <a:pt x="8269525" y="6296775"/>
                  <a:pt x="8145056" y="6337738"/>
                </a:cubicBezTo>
                <a:cubicBezTo>
                  <a:pt x="7972117" y="6415569"/>
                  <a:pt x="7870200" y="6311436"/>
                  <a:pt x="7654939" y="6337738"/>
                </a:cubicBezTo>
                <a:cubicBezTo>
                  <a:pt x="7406765" y="6359135"/>
                  <a:pt x="7486558" y="6307403"/>
                  <a:pt x="7351533" y="6337738"/>
                </a:cubicBezTo>
                <a:cubicBezTo>
                  <a:pt x="7273663" y="6355945"/>
                  <a:pt x="6835342" y="6325819"/>
                  <a:pt x="6581348" y="6337738"/>
                </a:cubicBezTo>
                <a:cubicBezTo>
                  <a:pt x="6275991" y="6406398"/>
                  <a:pt x="6383403" y="6303620"/>
                  <a:pt x="6277943" y="6337738"/>
                </a:cubicBezTo>
                <a:cubicBezTo>
                  <a:pt x="6135530" y="6417148"/>
                  <a:pt x="5745296" y="6259033"/>
                  <a:pt x="5601114" y="6337738"/>
                </a:cubicBezTo>
                <a:cubicBezTo>
                  <a:pt x="5421500" y="6354979"/>
                  <a:pt x="5302454" y="6272686"/>
                  <a:pt x="5110997" y="6337738"/>
                </a:cubicBezTo>
                <a:cubicBezTo>
                  <a:pt x="4934101" y="6355085"/>
                  <a:pt x="4907062" y="6281038"/>
                  <a:pt x="4714235" y="6337738"/>
                </a:cubicBezTo>
                <a:cubicBezTo>
                  <a:pt x="4520547" y="6385414"/>
                  <a:pt x="4478444" y="6307511"/>
                  <a:pt x="4224118" y="6337738"/>
                </a:cubicBezTo>
                <a:cubicBezTo>
                  <a:pt x="3975465" y="6351881"/>
                  <a:pt x="3880839" y="6306919"/>
                  <a:pt x="3547289" y="6337738"/>
                </a:cubicBezTo>
                <a:cubicBezTo>
                  <a:pt x="3192966" y="6397468"/>
                  <a:pt x="3103242" y="6275227"/>
                  <a:pt x="2870461" y="6337738"/>
                </a:cubicBezTo>
                <a:cubicBezTo>
                  <a:pt x="2649563" y="6392064"/>
                  <a:pt x="2558273" y="6257534"/>
                  <a:pt x="2380344" y="6337738"/>
                </a:cubicBezTo>
                <a:cubicBezTo>
                  <a:pt x="2187557" y="6403140"/>
                  <a:pt x="2042826" y="6325801"/>
                  <a:pt x="1890227" y="6337738"/>
                </a:cubicBezTo>
                <a:cubicBezTo>
                  <a:pt x="1734002" y="6368981"/>
                  <a:pt x="1104523" y="6290899"/>
                  <a:pt x="933331" y="6337738"/>
                </a:cubicBezTo>
                <a:cubicBezTo>
                  <a:pt x="594502" y="6448278"/>
                  <a:pt x="-83991" y="5889739"/>
                  <a:pt x="0" y="5281426"/>
                </a:cubicBezTo>
                <a:cubicBezTo>
                  <a:pt x="-74844" y="5057466"/>
                  <a:pt x="60191" y="4752883"/>
                  <a:pt x="0" y="4635587"/>
                </a:cubicBezTo>
                <a:cubicBezTo>
                  <a:pt x="-106693" y="4461634"/>
                  <a:pt x="-7515" y="4297701"/>
                  <a:pt x="0" y="4158753"/>
                </a:cubicBezTo>
                <a:cubicBezTo>
                  <a:pt x="12855" y="3982728"/>
                  <a:pt x="-68459" y="3649308"/>
                  <a:pt x="0" y="3470663"/>
                </a:cubicBezTo>
                <a:cubicBezTo>
                  <a:pt x="-2615" y="3242701"/>
                  <a:pt x="13746" y="3047781"/>
                  <a:pt x="0" y="2909325"/>
                </a:cubicBezTo>
                <a:cubicBezTo>
                  <a:pt x="-59826" y="2767534"/>
                  <a:pt x="-33914" y="2412213"/>
                  <a:pt x="0" y="2263486"/>
                </a:cubicBezTo>
                <a:cubicBezTo>
                  <a:pt x="-36357" y="2132092"/>
                  <a:pt x="30612" y="1927443"/>
                  <a:pt x="0" y="1744401"/>
                </a:cubicBezTo>
                <a:cubicBezTo>
                  <a:pt x="-23570" y="1593941"/>
                  <a:pt x="43964" y="1191456"/>
                  <a:pt x="0" y="1056311"/>
                </a:cubicBezTo>
                <a:close/>
              </a:path>
            </a:pathLst>
          </a:custGeom>
          <a:ln>
            <a:extLst>
              <a:ext uri="{C807C97D-BFC1-408E-A445-0C87EB9F89A2}">
                <ask:lineSketchStyleProps xmlns="" xmlns:ask="http://schemas.microsoft.com/office/drawing/2018/sketchyshapes" sd="1527365312">
                  <a:custGeom>
                    <a:avLst/>
                    <a:gdLst>
                      <a:gd name="connsiteX0" fmla="*/ 0 w 11202228"/>
                      <a:gd name="connsiteY0" fmla="*/ 1056311 h 6337738"/>
                      <a:gd name="connsiteX1" fmla="*/ 933331 w 11202228"/>
                      <a:gd name="connsiteY1" fmla="*/ 0 h 6337738"/>
                      <a:gd name="connsiteX2" fmla="*/ 1236737 w 11202228"/>
                      <a:gd name="connsiteY2" fmla="*/ 0 h 6337738"/>
                      <a:gd name="connsiteX3" fmla="*/ 1540143 w 11202228"/>
                      <a:gd name="connsiteY3" fmla="*/ 0 h 6337738"/>
                      <a:gd name="connsiteX4" fmla="*/ 1936904 w 11202228"/>
                      <a:gd name="connsiteY4" fmla="*/ 0 h 6337738"/>
                      <a:gd name="connsiteX5" fmla="*/ 2240310 w 11202228"/>
                      <a:gd name="connsiteY5" fmla="*/ 0 h 6337738"/>
                      <a:gd name="connsiteX6" fmla="*/ 2917139 w 11202228"/>
                      <a:gd name="connsiteY6" fmla="*/ 0 h 6337738"/>
                      <a:gd name="connsiteX7" fmla="*/ 3313900 w 11202228"/>
                      <a:gd name="connsiteY7" fmla="*/ 0 h 6337738"/>
                      <a:gd name="connsiteX8" fmla="*/ 4084085 w 11202228"/>
                      <a:gd name="connsiteY8" fmla="*/ 0 h 6337738"/>
                      <a:gd name="connsiteX9" fmla="*/ 4480846 w 11202228"/>
                      <a:gd name="connsiteY9" fmla="*/ 0 h 6337738"/>
                      <a:gd name="connsiteX10" fmla="*/ 4877608 w 11202228"/>
                      <a:gd name="connsiteY10" fmla="*/ 0 h 6337738"/>
                      <a:gd name="connsiteX11" fmla="*/ 5181014 w 11202228"/>
                      <a:gd name="connsiteY11" fmla="*/ 0 h 6337738"/>
                      <a:gd name="connsiteX12" fmla="*/ 5671131 w 11202228"/>
                      <a:gd name="connsiteY12" fmla="*/ 0 h 6337738"/>
                      <a:gd name="connsiteX13" fmla="*/ 6161248 w 11202228"/>
                      <a:gd name="connsiteY13" fmla="*/ 0 h 6337738"/>
                      <a:gd name="connsiteX14" fmla="*/ 6651365 w 11202228"/>
                      <a:gd name="connsiteY14" fmla="*/ 0 h 6337738"/>
                      <a:gd name="connsiteX15" fmla="*/ 7328194 w 11202228"/>
                      <a:gd name="connsiteY15" fmla="*/ 0 h 6337738"/>
                      <a:gd name="connsiteX16" fmla="*/ 7724955 w 11202228"/>
                      <a:gd name="connsiteY16" fmla="*/ 0 h 6337738"/>
                      <a:gd name="connsiteX17" fmla="*/ 8308428 w 11202228"/>
                      <a:gd name="connsiteY17" fmla="*/ 0 h 6337738"/>
                      <a:gd name="connsiteX18" fmla="*/ 8705190 w 11202228"/>
                      <a:gd name="connsiteY18" fmla="*/ 0 h 6337738"/>
                      <a:gd name="connsiteX19" fmla="*/ 9475374 w 11202228"/>
                      <a:gd name="connsiteY19" fmla="*/ 0 h 6337738"/>
                      <a:gd name="connsiteX20" fmla="*/ 10268897 w 11202228"/>
                      <a:gd name="connsiteY20" fmla="*/ 0 h 6337738"/>
                      <a:gd name="connsiteX21" fmla="*/ 11202228 w 11202228"/>
                      <a:gd name="connsiteY21" fmla="*/ 1056311 h 6337738"/>
                      <a:gd name="connsiteX22" fmla="*/ 11202228 w 11202228"/>
                      <a:gd name="connsiteY22" fmla="*/ 1659899 h 6337738"/>
                      <a:gd name="connsiteX23" fmla="*/ 11202228 w 11202228"/>
                      <a:gd name="connsiteY23" fmla="*/ 2263486 h 6337738"/>
                      <a:gd name="connsiteX24" fmla="*/ 11202228 w 11202228"/>
                      <a:gd name="connsiteY24" fmla="*/ 2782572 h 6337738"/>
                      <a:gd name="connsiteX25" fmla="*/ 11202228 w 11202228"/>
                      <a:gd name="connsiteY25" fmla="*/ 3301657 h 6337738"/>
                      <a:gd name="connsiteX26" fmla="*/ 11202228 w 11202228"/>
                      <a:gd name="connsiteY26" fmla="*/ 3820744 h 6337738"/>
                      <a:gd name="connsiteX27" fmla="*/ 11202228 w 11202228"/>
                      <a:gd name="connsiteY27" fmla="*/ 4424332 h 6337738"/>
                      <a:gd name="connsiteX28" fmla="*/ 11202228 w 11202228"/>
                      <a:gd name="connsiteY28" fmla="*/ 5281426 h 6337738"/>
                      <a:gd name="connsiteX29" fmla="*/ 10268897 w 11202228"/>
                      <a:gd name="connsiteY29" fmla="*/ 6337738 h 6337738"/>
                      <a:gd name="connsiteX30" fmla="*/ 9498713 w 11202228"/>
                      <a:gd name="connsiteY30" fmla="*/ 6337738 h 6337738"/>
                      <a:gd name="connsiteX31" fmla="*/ 8728529 w 11202228"/>
                      <a:gd name="connsiteY31" fmla="*/ 6337738 h 6337738"/>
                      <a:gd name="connsiteX32" fmla="*/ 8145056 w 11202228"/>
                      <a:gd name="connsiteY32" fmla="*/ 6337738 h 6337738"/>
                      <a:gd name="connsiteX33" fmla="*/ 7654939 w 11202228"/>
                      <a:gd name="connsiteY33" fmla="*/ 6337738 h 6337738"/>
                      <a:gd name="connsiteX34" fmla="*/ 7351533 w 11202228"/>
                      <a:gd name="connsiteY34" fmla="*/ 6337738 h 6337738"/>
                      <a:gd name="connsiteX35" fmla="*/ 6581348 w 11202228"/>
                      <a:gd name="connsiteY35" fmla="*/ 6337738 h 6337738"/>
                      <a:gd name="connsiteX36" fmla="*/ 6277943 w 11202228"/>
                      <a:gd name="connsiteY36" fmla="*/ 6337738 h 6337738"/>
                      <a:gd name="connsiteX37" fmla="*/ 5601114 w 11202228"/>
                      <a:gd name="connsiteY37" fmla="*/ 6337738 h 6337738"/>
                      <a:gd name="connsiteX38" fmla="*/ 5110997 w 11202228"/>
                      <a:gd name="connsiteY38" fmla="*/ 6337738 h 6337738"/>
                      <a:gd name="connsiteX39" fmla="*/ 4714235 w 11202228"/>
                      <a:gd name="connsiteY39" fmla="*/ 6337738 h 6337738"/>
                      <a:gd name="connsiteX40" fmla="*/ 4224118 w 11202228"/>
                      <a:gd name="connsiteY40" fmla="*/ 6337738 h 6337738"/>
                      <a:gd name="connsiteX41" fmla="*/ 3547289 w 11202228"/>
                      <a:gd name="connsiteY41" fmla="*/ 6337738 h 6337738"/>
                      <a:gd name="connsiteX42" fmla="*/ 2870461 w 11202228"/>
                      <a:gd name="connsiteY42" fmla="*/ 6337738 h 6337738"/>
                      <a:gd name="connsiteX43" fmla="*/ 2380344 w 11202228"/>
                      <a:gd name="connsiteY43" fmla="*/ 6337738 h 6337738"/>
                      <a:gd name="connsiteX44" fmla="*/ 1890227 w 11202228"/>
                      <a:gd name="connsiteY44" fmla="*/ 6337738 h 6337738"/>
                      <a:gd name="connsiteX45" fmla="*/ 933331 w 11202228"/>
                      <a:gd name="connsiteY45" fmla="*/ 6337738 h 6337738"/>
                      <a:gd name="connsiteX46" fmla="*/ 0 w 11202228"/>
                      <a:gd name="connsiteY46" fmla="*/ 5281426 h 6337738"/>
                      <a:gd name="connsiteX47" fmla="*/ 0 w 11202228"/>
                      <a:gd name="connsiteY47" fmla="*/ 4635587 h 6337738"/>
                      <a:gd name="connsiteX48" fmla="*/ 0 w 11202228"/>
                      <a:gd name="connsiteY48" fmla="*/ 4158753 h 6337738"/>
                      <a:gd name="connsiteX49" fmla="*/ 0 w 11202228"/>
                      <a:gd name="connsiteY49" fmla="*/ 3470663 h 6337738"/>
                      <a:gd name="connsiteX50" fmla="*/ 0 w 11202228"/>
                      <a:gd name="connsiteY50" fmla="*/ 2909325 h 6337738"/>
                      <a:gd name="connsiteX51" fmla="*/ 0 w 11202228"/>
                      <a:gd name="connsiteY51" fmla="*/ 2263486 h 6337738"/>
                      <a:gd name="connsiteX52" fmla="*/ 0 w 11202228"/>
                      <a:gd name="connsiteY52" fmla="*/ 1744401 h 6337738"/>
                      <a:gd name="connsiteX53" fmla="*/ 0 w 11202228"/>
                      <a:gd name="connsiteY53" fmla="*/ 1056311 h 6337738"/>
                      <a:gd name="connsiteX0" fmla="*/ 0 w 11202228"/>
                      <a:gd name="connsiteY0" fmla="*/ 1056311 h 6337738"/>
                      <a:gd name="connsiteX1" fmla="*/ 933331 w 11202228"/>
                      <a:gd name="connsiteY1" fmla="*/ 0 h 6337738"/>
                      <a:gd name="connsiteX2" fmla="*/ 1236737 w 11202228"/>
                      <a:gd name="connsiteY2" fmla="*/ 0 h 6337738"/>
                      <a:gd name="connsiteX3" fmla="*/ 1820210 w 11202228"/>
                      <a:gd name="connsiteY3" fmla="*/ 0 h 6337738"/>
                      <a:gd name="connsiteX4" fmla="*/ 2123616 w 11202228"/>
                      <a:gd name="connsiteY4" fmla="*/ 0 h 6337738"/>
                      <a:gd name="connsiteX5" fmla="*/ 2800444 w 11202228"/>
                      <a:gd name="connsiteY5" fmla="*/ 0 h 6337738"/>
                      <a:gd name="connsiteX6" fmla="*/ 3197206 w 11202228"/>
                      <a:gd name="connsiteY6" fmla="*/ 0 h 6337738"/>
                      <a:gd name="connsiteX7" fmla="*/ 3500612 w 11202228"/>
                      <a:gd name="connsiteY7" fmla="*/ 0 h 6337738"/>
                      <a:gd name="connsiteX8" fmla="*/ 3804018 w 11202228"/>
                      <a:gd name="connsiteY8" fmla="*/ 0 h 6337738"/>
                      <a:gd name="connsiteX9" fmla="*/ 4387490 w 11202228"/>
                      <a:gd name="connsiteY9" fmla="*/ 0 h 6337738"/>
                      <a:gd name="connsiteX10" fmla="*/ 4784252 w 11202228"/>
                      <a:gd name="connsiteY10" fmla="*/ 0 h 6337738"/>
                      <a:gd name="connsiteX11" fmla="*/ 5087658 w 11202228"/>
                      <a:gd name="connsiteY11" fmla="*/ 0 h 6337738"/>
                      <a:gd name="connsiteX12" fmla="*/ 5857842 w 11202228"/>
                      <a:gd name="connsiteY12" fmla="*/ 0 h 6337738"/>
                      <a:gd name="connsiteX13" fmla="*/ 6534671 w 11202228"/>
                      <a:gd name="connsiteY13" fmla="*/ 0 h 6337738"/>
                      <a:gd name="connsiteX14" fmla="*/ 6931432 w 11202228"/>
                      <a:gd name="connsiteY14" fmla="*/ 0 h 6337738"/>
                      <a:gd name="connsiteX15" fmla="*/ 7514905 w 11202228"/>
                      <a:gd name="connsiteY15" fmla="*/ 0 h 6337738"/>
                      <a:gd name="connsiteX16" fmla="*/ 7818311 w 11202228"/>
                      <a:gd name="connsiteY16" fmla="*/ 0 h 6337738"/>
                      <a:gd name="connsiteX17" fmla="*/ 8308428 w 11202228"/>
                      <a:gd name="connsiteY17" fmla="*/ 0 h 6337738"/>
                      <a:gd name="connsiteX18" fmla="*/ 8611834 w 11202228"/>
                      <a:gd name="connsiteY18" fmla="*/ 0 h 6337738"/>
                      <a:gd name="connsiteX19" fmla="*/ 8915240 w 11202228"/>
                      <a:gd name="connsiteY19" fmla="*/ 0 h 6337738"/>
                      <a:gd name="connsiteX20" fmla="*/ 9405357 w 11202228"/>
                      <a:gd name="connsiteY20" fmla="*/ 0 h 6337738"/>
                      <a:gd name="connsiteX21" fmla="*/ 10268897 w 11202228"/>
                      <a:gd name="connsiteY21" fmla="*/ 0 h 6337738"/>
                      <a:gd name="connsiteX22" fmla="*/ 11202228 w 11202228"/>
                      <a:gd name="connsiteY22" fmla="*/ 1056311 h 6337738"/>
                      <a:gd name="connsiteX23" fmla="*/ 11202228 w 11202228"/>
                      <a:gd name="connsiteY23" fmla="*/ 1575397 h 6337738"/>
                      <a:gd name="connsiteX24" fmla="*/ 11202228 w 11202228"/>
                      <a:gd name="connsiteY24" fmla="*/ 2178984 h 6337738"/>
                      <a:gd name="connsiteX25" fmla="*/ 11202228 w 11202228"/>
                      <a:gd name="connsiteY25" fmla="*/ 2867074 h 6337738"/>
                      <a:gd name="connsiteX26" fmla="*/ 11202228 w 11202228"/>
                      <a:gd name="connsiteY26" fmla="*/ 3428412 h 6337738"/>
                      <a:gd name="connsiteX27" fmla="*/ 11202228 w 11202228"/>
                      <a:gd name="connsiteY27" fmla="*/ 4074251 h 6337738"/>
                      <a:gd name="connsiteX28" fmla="*/ 11202228 w 11202228"/>
                      <a:gd name="connsiteY28" fmla="*/ 4677838 h 6337738"/>
                      <a:gd name="connsiteX29" fmla="*/ 11202228 w 11202228"/>
                      <a:gd name="connsiteY29" fmla="*/ 5281426 h 6337738"/>
                      <a:gd name="connsiteX30" fmla="*/ 10268897 w 11202228"/>
                      <a:gd name="connsiteY30" fmla="*/ 6337738 h 6337738"/>
                      <a:gd name="connsiteX31" fmla="*/ 9965491 w 11202228"/>
                      <a:gd name="connsiteY31" fmla="*/ 6337738 h 6337738"/>
                      <a:gd name="connsiteX32" fmla="*/ 9662085 w 11202228"/>
                      <a:gd name="connsiteY32" fmla="*/ 6337738 h 6337738"/>
                      <a:gd name="connsiteX33" fmla="*/ 8891901 w 11202228"/>
                      <a:gd name="connsiteY33" fmla="*/ 6337738 h 6337738"/>
                      <a:gd name="connsiteX34" fmla="*/ 8215072 w 11202228"/>
                      <a:gd name="connsiteY34" fmla="*/ 6337738 h 6337738"/>
                      <a:gd name="connsiteX35" fmla="*/ 7724955 w 11202228"/>
                      <a:gd name="connsiteY35" fmla="*/ 6337738 h 6337738"/>
                      <a:gd name="connsiteX36" fmla="*/ 7234838 w 11202228"/>
                      <a:gd name="connsiteY36" fmla="*/ 6337738 h 6337738"/>
                      <a:gd name="connsiteX37" fmla="*/ 6838076 w 11202228"/>
                      <a:gd name="connsiteY37" fmla="*/ 6337738 h 6337738"/>
                      <a:gd name="connsiteX38" fmla="*/ 6161248 w 11202228"/>
                      <a:gd name="connsiteY38" fmla="*/ 6337738 h 6337738"/>
                      <a:gd name="connsiteX39" fmla="*/ 5577775 w 11202228"/>
                      <a:gd name="connsiteY39" fmla="*/ 6337738 h 6337738"/>
                      <a:gd name="connsiteX40" fmla="*/ 5087658 w 11202228"/>
                      <a:gd name="connsiteY40" fmla="*/ 6337738 h 6337738"/>
                      <a:gd name="connsiteX41" fmla="*/ 4597541 w 11202228"/>
                      <a:gd name="connsiteY41" fmla="*/ 6337738 h 6337738"/>
                      <a:gd name="connsiteX42" fmla="*/ 3920712 w 11202228"/>
                      <a:gd name="connsiteY42" fmla="*/ 6337738 h 6337738"/>
                      <a:gd name="connsiteX43" fmla="*/ 3150528 w 11202228"/>
                      <a:gd name="connsiteY43" fmla="*/ 6337738 h 6337738"/>
                      <a:gd name="connsiteX44" fmla="*/ 2660411 w 11202228"/>
                      <a:gd name="connsiteY44" fmla="*/ 6337738 h 6337738"/>
                      <a:gd name="connsiteX45" fmla="*/ 1983582 w 11202228"/>
                      <a:gd name="connsiteY45" fmla="*/ 6337738 h 6337738"/>
                      <a:gd name="connsiteX46" fmla="*/ 933331 w 11202228"/>
                      <a:gd name="connsiteY46" fmla="*/ 6337738 h 6337738"/>
                      <a:gd name="connsiteX47" fmla="*/ 0 w 11202228"/>
                      <a:gd name="connsiteY47" fmla="*/ 5281426 h 6337738"/>
                      <a:gd name="connsiteX48" fmla="*/ 0 w 11202228"/>
                      <a:gd name="connsiteY48" fmla="*/ 4677838 h 6337738"/>
                      <a:gd name="connsiteX49" fmla="*/ 0 w 11202228"/>
                      <a:gd name="connsiteY49" fmla="*/ 4116502 h 6337738"/>
                      <a:gd name="connsiteX50" fmla="*/ 0 w 11202228"/>
                      <a:gd name="connsiteY50" fmla="*/ 3470663 h 6337738"/>
                      <a:gd name="connsiteX51" fmla="*/ 0 w 11202228"/>
                      <a:gd name="connsiteY51" fmla="*/ 2909325 h 6337738"/>
                      <a:gd name="connsiteX52" fmla="*/ 0 w 11202228"/>
                      <a:gd name="connsiteY52" fmla="*/ 2305738 h 6337738"/>
                      <a:gd name="connsiteX53" fmla="*/ 0 w 11202228"/>
                      <a:gd name="connsiteY53" fmla="*/ 1744401 h 6337738"/>
                      <a:gd name="connsiteX54" fmla="*/ 0 w 11202228"/>
                      <a:gd name="connsiteY54" fmla="*/ 1056311 h 633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202228" h="6337738" fill="none" extrusionOk="0">
                        <a:moveTo>
                          <a:pt x="0" y="1056311"/>
                        </a:moveTo>
                        <a:cubicBezTo>
                          <a:pt x="-68897" y="552055"/>
                          <a:pt x="497832" y="-53069"/>
                          <a:pt x="933331" y="0"/>
                        </a:cubicBezTo>
                        <a:cubicBezTo>
                          <a:pt x="1019443" y="-34114"/>
                          <a:pt x="1163959" y="9279"/>
                          <a:pt x="1236737" y="0"/>
                        </a:cubicBezTo>
                        <a:cubicBezTo>
                          <a:pt x="1325480" y="-15971"/>
                          <a:pt x="1375051" y="24948"/>
                          <a:pt x="1540143" y="0"/>
                        </a:cubicBezTo>
                        <a:cubicBezTo>
                          <a:pt x="1706448" y="-20253"/>
                          <a:pt x="1790816" y="-12926"/>
                          <a:pt x="1936904" y="0"/>
                        </a:cubicBezTo>
                        <a:cubicBezTo>
                          <a:pt x="2052965" y="-22492"/>
                          <a:pt x="2172700" y="8104"/>
                          <a:pt x="2240310" y="0"/>
                        </a:cubicBezTo>
                        <a:cubicBezTo>
                          <a:pt x="2316785" y="-43744"/>
                          <a:pt x="2690874" y="34597"/>
                          <a:pt x="2917139" y="0"/>
                        </a:cubicBezTo>
                        <a:cubicBezTo>
                          <a:pt x="3183520" y="-22690"/>
                          <a:pt x="3148273" y="8807"/>
                          <a:pt x="3313900" y="0"/>
                        </a:cubicBezTo>
                        <a:cubicBezTo>
                          <a:pt x="3556162" y="297"/>
                          <a:pt x="3799225" y="57921"/>
                          <a:pt x="4084085" y="0"/>
                        </a:cubicBezTo>
                        <a:cubicBezTo>
                          <a:pt x="4407343" y="-41332"/>
                          <a:pt x="4270113" y="44243"/>
                          <a:pt x="4480846" y="0"/>
                        </a:cubicBezTo>
                        <a:cubicBezTo>
                          <a:pt x="4677186" y="-35638"/>
                          <a:pt x="4797627" y="25258"/>
                          <a:pt x="4877608" y="0"/>
                        </a:cubicBezTo>
                        <a:cubicBezTo>
                          <a:pt x="4956567" y="-30974"/>
                          <a:pt x="5069241" y="16011"/>
                          <a:pt x="5181014" y="0"/>
                        </a:cubicBezTo>
                        <a:cubicBezTo>
                          <a:pt x="5337150" y="-9810"/>
                          <a:pt x="5498979" y="-19050"/>
                          <a:pt x="5671131" y="0"/>
                        </a:cubicBezTo>
                        <a:cubicBezTo>
                          <a:pt x="5851582" y="-10548"/>
                          <a:pt x="6036419" y="6972"/>
                          <a:pt x="6161248" y="0"/>
                        </a:cubicBezTo>
                        <a:cubicBezTo>
                          <a:pt x="6285491" y="-37860"/>
                          <a:pt x="6511184" y="62681"/>
                          <a:pt x="6651365" y="0"/>
                        </a:cubicBezTo>
                        <a:cubicBezTo>
                          <a:pt x="6787574" y="-102046"/>
                          <a:pt x="7035256" y="-2192"/>
                          <a:pt x="7328194" y="0"/>
                        </a:cubicBezTo>
                        <a:cubicBezTo>
                          <a:pt x="7648247" y="-71755"/>
                          <a:pt x="7603904" y="21884"/>
                          <a:pt x="7724955" y="0"/>
                        </a:cubicBezTo>
                        <a:cubicBezTo>
                          <a:pt x="7828803" y="-12615"/>
                          <a:pt x="8073952" y="50100"/>
                          <a:pt x="8308428" y="0"/>
                        </a:cubicBezTo>
                        <a:cubicBezTo>
                          <a:pt x="8575913" y="-32807"/>
                          <a:pt x="8555122" y="29303"/>
                          <a:pt x="8705190" y="0"/>
                        </a:cubicBezTo>
                        <a:cubicBezTo>
                          <a:pt x="8807179" y="-66898"/>
                          <a:pt x="9234578" y="58112"/>
                          <a:pt x="9475374" y="0"/>
                        </a:cubicBezTo>
                        <a:cubicBezTo>
                          <a:pt x="9744057" y="-10270"/>
                          <a:pt x="9957100" y="88956"/>
                          <a:pt x="10268897" y="0"/>
                        </a:cubicBezTo>
                        <a:cubicBezTo>
                          <a:pt x="10694507" y="100124"/>
                          <a:pt x="11286210" y="300492"/>
                          <a:pt x="11202228" y="1056311"/>
                        </a:cubicBezTo>
                        <a:cubicBezTo>
                          <a:pt x="11192148" y="1316759"/>
                          <a:pt x="11158349" y="1447542"/>
                          <a:pt x="11202228" y="1659899"/>
                        </a:cubicBezTo>
                        <a:cubicBezTo>
                          <a:pt x="11278674" y="1918512"/>
                          <a:pt x="11148071" y="2044508"/>
                          <a:pt x="11202228" y="2263486"/>
                        </a:cubicBezTo>
                        <a:cubicBezTo>
                          <a:pt x="11234776" y="2452613"/>
                          <a:pt x="11178179" y="2536893"/>
                          <a:pt x="11202228" y="2782572"/>
                        </a:cubicBezTo>
                        <a:cubicBezTo>
                          <a:pt x="11236609" y="3020435"/>
                          <a:pt x="11190988" y="3130408"/>
                          <a:pt x="11202228" y="3301657"/>
                        </a:cubicBezTo>
                        <a:cubicBezTo>
                          <a:pt x="11231566" y="3420328"/>
                          <a:pt x="11131099" y="3661369"/>
                          <a:pt x="11202228" y="3820744"/>
                        </a:cubicBezTo>
                        <a:cubicBezTo>
                          <a:pt x="11272198" y="3960975"/>
                          <a:pt x="11147929" y="4333472"/>
                          <a:pt x="11202228" y="4424332"/>
                        </a:cubicBezTo>
                        <a:cubicBezTo>
                          <a:pt x="11165013" y="4490246"/>
                          <a:pt x="11044605" y="4895546"/>
                          <a:pt x="11202228" y="5281426"/>
                        </a:cubicBezTo>
                        <a:cubicBezTo>
                          <a:pt x="11171867" y="5956626"/>
                          <a:pt x="10857199" y="6373743"/>
                          <a:pt x="10268897" y="6337738"/>
                        </a:cubicBezTo>
                        <a:cubicBezTo>
                          <a:pt x="10063177" y="6359312"/>
                          <a:pt x="9715981" y="6372945"/>
                          <a:pt x="9498713" y="6337738"/>
                        </a:cubicBezTo>
                        <a:cubicBezTo>
                          <a:pt x="9264595" y="6422354"/>
                          <a:pt x="9005765" y="6226476"/>
                          <a:pt x="8728529" y="6337738"/>
                        </a:cubicBezTo>
                        <a:cubicBezTo>
                          <a:pt x="8395979" y="6390079"/>
                          <a:pt x="8260137" y="6292445"/>
                          <a:pt x="8145056" y="6337738"/>
                        </a:cubicBezTo>
                        <a:cubicBezTo>
                          <a:pt x="7974315" y="6410286"/>
                          <a:pt x="7874071" y="6308016"/>
                          <a:pt x="7654939" y="6337738"/>
                        </a:cubicBezTo>
                        <a:cubicBezTo>
                          <a:pt x="7424308" y="6350331"/>
                          <a:pt x="7470951" y="6301641"/>
                          <a:pt x="7351533" y="6337738"/>
                        </a:cubicBezTo>
                        <a:cubicBezTo>
                          <a:pt x="7305344" y="6366785"/>
                          <a:pt x="6834815" y="6375764"/>
                          <a:pt x="6581348" y="6337738"/>
                        </a:cubicBezTo>
                        <a:cubicBezTo>
                          <a:pt x="6291263" y="6385639"/>
                          <a:pt x="6413294" y="6297771"/>
                          <a:pt x="6277943" y="6337738"/>
                        </a:cubicBezTo>
                        <a:cubicBezTo>
                          <a:pt x="6147506" y="6420007"/>
                          <a:pt x="5748046" y="6271500"/>
                          <a:pt x="5601114" y="6337738"/>
                        </a:cubicBezTo>
                        <a:cubicBezTo>
                          <a:pt x="5417660" y="6352861"/>
                          <a:pt x="5286246" y="6272382"/>
                          <a:pt x="5110997" y="6337738"/>
                        </a:cubicBezTo>
                        <a:cubicBezTo>
                          <a:pt x="4932492" y="6365432"/>
                          <a:pt x="4887581" y="6288882"/>
                          <a:pt x="4714235" y="6337738"/>
                        </a:cubicBezTo>
                        <a:cubicBezTo>
                          <a:pt x="4544927" y="6387546"/>
                          <a:pt x="4479846" y="6299932"/>
                          <a:pt x="4224118" y="6337738"/>
                        </a:cubicBezTo>
                        <a:cubicBezTo>
                          <a:pt x="3996307" y="6379948"/>
                          <a:pt x="3890652" y="6314035"/>
                          <a:pt x="3547289" y="6337738"/>
                        </a:cubicBezTo>
                        <a:cubicBezTo>
                          <a:pt x="3206362" y="6375374"/>
                          <a:pt x="3112230" y="6266325"/>
                          <a:pt x="2870461" y="6337738"/>
                        </a:cubicBezTo>
                        <a:cubicBezTo>
                          <a:pt x="2642518" y="6417672"/>
                          <a:pt x="2576129" y="6259392"/>
                          <a:pt x="2380344" y="6337738"/>
                        </a:cubicBezTo>
                        <a:cubicBezTo>
                          <a:pt x="2176339" y="6380873"/>
                          <a:pt x="2064392" y="6314028"/>
                          <a:pt x="1890227" y="6337738"/>
                        </a:cubicBezTo>
                        <a:cubicBezTo>
                          <a:pt x="1732324" y="6374944"/>
                          <a:pt x="1122611" y="6308303"/>
                          <a:pt x="933331" y="6337738"/>
                        </a:cubicBezTo>
                        <a:cubicBezTo>
                          <a:pt x="548171" y="6468712"/>
                          <a:pt x="-27640" y="5831848"/>
                          <a:pt x="0" y="5281426"/>
                        </a:cubicBezTo>
                        <a:cubicBezTo>
                          <a:pt x="-84666" y="5052612"/>
                          <a:pt x="52308" y="4769721"/>
                          <a:pt x="0" y="4635587"/>
                        </a:cubicBezTo>
                        <a:cubicBezTo>
                          <a:pt x="-88149" y="4478100"/>
                          <a:pt x="19161" y="4317052"/>
                          <a:pt x="0" y="4158753"/>
                        </a:cubicBezTo>
                        <a:cubicBezTo>
                          <a:pt x="-19109" y="4026859"/>
                          <a:pt x="-23792" y="3662009"/>
                          <a:pt x="0" y="3470663"/>
                        </a:cubicBezTo>
                        <a:cubicBezTo>
                          <a:pt x="-14203" y="3257881"/>
                          <a:pt x="-630" y="3064061"/>
                          <a:pt x="0" y="2909325"/>
                        </a:cubicBezTo>
                        <a:cubicBezTo>
                          <a:pt x="-42532" y="2759962"/>
                          <a:pt x="-20171" y="2417053"/>
                          <a:pt x="0" y="2263486"/>
                        </a:cubicBezTo>
                        <a:cubicBezTo>
                          <a:pt x="-26232" y="2113566"/>
                          <a:pt x="50412" y="1898988"/>
                          <a:pt x="0" y="1744401"/>
                        </a:cubicBezTo>
                        <a:cubicBezTo>
                          <a:pt x="-55242" y="1606918"/>
                          <a:pt x="14210" y="1210799"/>
                          <a:pt x="0" y="1056311"/>
                        </a:cubicBezTo>
                        <a:close/>
                      </a:path>
                      <a:path w="11202228" h="6337738" stroke="0" extrusionOk="0">
                        <a:moveTo>
                          <a:pt x="0" y="1056311"/>
                        </a:moveTo>
                        <a:cubicBezTo>
                          <a:pt x="-45353" y="451862"/>
                          <a:pt x="375493" y="-93004"/>
                          <a:pt x="933331" y="0"/>
                        </a:cubicBezTo>
                        <a:cubicBezTo>
                          <a:pt x="1046643" y="1426"/>
                          <a:pt x="1169142" y="-2663"/>
                          <a:pt x="1236737" y="0"/>
                        </a:cubicBezTo>
                        <a:cubicBezTo>
                          <a:pt x="1269930" y="-50553"/>
                          <a:pt x="1573212" y="47864"/>
                          <a:pt x="1820210" y="0"/>
                        </a:cubicBezTo>
                        <a:cubicBezTo>
                          <a:pt x="2097773" y="-83415"/>
                          <a:pt x="2057246" y="-1944"/>
                          <a:pt x="2123616" y="0"/>
                        </a:cubicBezTo>
                        <a:cubicBezTo>
                          <a:pt x="2173960" y="-21341"/>
                          <a:pt x="2578526" y="54882"/>
                          <a:pt x="2800444" y="0"/>
                        </a:cubicBezTo>
                        <a:cubicBezTo>
                          <a:pt x="3042308" y="-55728"/>
                          <a:pt x="3026117" y="-8576"/>
                          <a:pt x="3197206" y="0"/>
                        </a:cubicBezTo>
                        <a:cubicBezTo>
                          <a:pt x="3370012" y="-16784"/>
                          <a:pt x="3364660" y="24869"/>
                          <a:pt x="3500612" y="0"/>
                        </a:cubicBezTo>
                        <a:cubicBezTo>
                          <a:pt x="3643214" y="-26129"/>
                          <a:pt x="3727555" y="-6953"/>
                          <a:pt x="3804018" y="0"/>
                        </a:cubicBezTo>
                        <a:cubicBezTo>
                          <a:pt x="3873047" y="-24592"/>
                          <a:pt x="4242218" y="62434"/>
                          <a:pt x="4387490" y="0"/>
                        </a:cubicBezTo>
                        <a:cubicBezTo>
                          <a:pt x="4532776" y="-49430"/>
                          <a:pt x="4625657" y="37501"/>
                          <a:pt x="4784252" y="0"/>
                        </a:cubicBezTo>
                        <a:cubicBezTo>
                          <a:pt x="4947536" y="-47848"/>
                          <a:pt x="5017027" y="31646"/>
                          <a:pt x="5087658" y="0"/>
                        </a:cubicBezTo>
                        <a:cubicBezTo>
                          <a:pt x="5125274" y="-87725"/>
                          <a:pt x="5490622" y="34806"/>
                          <a:pt x="5857842" y="0"/>
                        </a:cubicBezTo>
                        <a:cubicBezTo>
                          <a:pt x="6227717" y="-75671"/>
                          <a:pt x="6324187" y="72358"/>
                          <a:pt x="6534671" y="0"/>
                        </a:cubicBezTo>
                        <a:cubicBezTo>
                          <a:pt x="6742028" y="-55454"/>
                          <a:pt x="6732257" y="-8831"/>
                          <a:pt x="6931432" y="0"/>
                        </a:cubicBezTo>
                        <a:cubicBezTo>
                          <a:pt x="7116169" y="-445"/>
                          <a:pt x="7356027" y="33484"/>
                          <a:pt x="7514905" y="0"/>
                        </a:cubicBezTo>
                        <a:cubicBezTo>
                          <a:pt x="7668579" y="-21382"/>
                          <a:pt x="7712903" y="3090"/>
                          <a:pt x="7818311" y="0"/>
                        </a:cubicBezTo>
                        <a:cubicBezTo>
                          <a:pt x="7915095" y="-63749"/>
                          <a:pt x="8073495" y="18828"/>
                          <a:pt x="8308428" y="0"/>
                        </a:cubicBezTo>
                        <a:cubicBezTo>
                          <a:pt x="8520435" y="-36426"/>
                          <a:pt x="8493492" y="5231"/>
                          <a:pt x="8611834" y="0"/>
                        </a:cubicBezTo>
                        <a:cubicBezTo>
                          <a:pt x="8734750" y="-16321"/>
                          <a:pt x="8842757" y="33488"/>
                          <a:pt x="8915240" y="0"/>
                        </a:cubicBezTo>
                        <a:cubicBezTo>
                          <a:pt x="8978255" y="-38196"/>
                          <a:pt x="9301300" y="96169"/>
                          <a:pt x="9405357" y="0"/>
                        </a:cubicBezTo>
                        <a:cubicBezTo>
                          <a:pt x="9514989" y="-94395"/>
                          <a:pt x="10069478" y="130637"/>
                          <a:pt x="10268897" y="0"/>
                        </a:cubicBezTo>
                        <a:cubicBezTo>
                          <a:pt x="10596238" y="-66314"/>
                          <a:pt x="11265510" y="497678"/>
                          <a:pt x="11202228" y="1056311"/>
                        </a:cubicBezTo>
                        <a:cubicBezTo>
                          <a:pt x="11253528" y="1163774"/>
                          <a:pt x="11166034" y="1433123"/>
                          <a:pt x="11202228" y="1575397"/>
                        </a:cubicBezTo>
                        <a:cubicBezTo>
                          <a:pt x="11166809" y="1698346"/>
                          <a:pt x="11207665" y="1929751"/>
                          <a:pt x="11202228" y="2178984"/>
                        </a:cubicBezTo>
                        <a:cubicBezTo>
                          <a:pt x="11233932" y="2419108"/>
                          <a:pt x="11181211" y="2551789"/>
                          <a:pt x="11202228" y="2867074"/>
                        </a:cubicBezTo>
                        <a:cubicBezTo>
                          <a:pt x="11218088" y="3177205"/>
                          <a:pt x="11162901" y="3152794"/>
                          <a:pt x="11202228" y="3428412"/>
                        </a:cubicBezTo>
                        <a:cubicBezTo>
                          <a:pt x="11279258" y="3666348"/>
                          <a:pt x="11176273" y="3800580"/>
                          <a:pt x="11202228" y="4074251"/>
                        </a:cubicBezTo>
                        <a:cubicBezTo>
                          <a:pt x="11197205" y="4352533"/>
                          <a:pt x="11120852" y="4563109"/>
                          <a:pt x="11202228" y="4677838"/>
                        </a:cubicBezTo>
                        <a:cubicBezTo>
                          <a:pt x="11246606" y="4823556"/>
                          <a:pt x="11204523" y="5080110"/>
                          <a:pt x="11202228" y="5281426"/>
                        </a:cubicBezTo>
                        <a:cubicBezTo>
                          <a:pt x="11355881" y="5904795"/>
                          <a:pt x="10617689" y="6362689"/>
                          <a:pt x="10268897" y="6337738"/>
                        </a:cubicBezTo>
                        <a:cubicBezTo>
                          <a:pt x="10206681" y="6353185"/>
                          <a:pt x="10094583" y="6313568"/>
                          <a:pt x="9965491" y="6337738"/>
                        </a:cubicBezTo>
                        <a:cubicBezTo>
                          <a:pt x="9828896" y="6346444"/>
                          <a:pt x="9749168" y="6330285"/>
                          <a:pt x="9662085" y="6337738"/>
                        </a:cubicBezTo>
                        <a:cubicBezTo>
                          <a:pt x="9587492" y="6340433"/>
                          <a:pt x="9106999" y="6260681"/>
                          <a:pt x="8891901" y="6337738"/>
                        </a:cubicBezTo>
                        <a:cubicBezTo>
                          <a:pt x="8631170" y="6418060"/>
                          <a:pt x="8403383" y="6322192"/>
                          <a:pt x="8215072" y="6337738"/>
                        </a:cubicBezTo>
                        <a:cubicBezTo>
                          <a:pt x="8008263" y="6358528"/>
                          <a:pt x="7845271" y="6300502"/>
                          <a:pt x="7724955" y="6337738"/>
                        </a:cubicBezTo>
                        <a:cubicBezTo>
                          <a:pt x="7620334" y="6407577"/>
                          <a:pt x="7387254" y="6258539"/>
                          <a:pt x="7234838" y="6337738"/>
                        </a:cubicBezTo>
                        <a:cubicBezTo>
                          <a:pt x="7072338" y="6412788"/>
                          <a:pt x="6959605" y="6309964"/>
                          <a:pt x="6838076" y="6337738"/>
                        </a:cubicBezTo>
                        <a:cubicBezTo>
                          <a:pt x="6701793" y="6374690"/>
                          <a:pt x="6351103" y="6279767"/>
                          <a:pt x="6161248" y="6337738"/>
                        </a:cubicBezTo>
                        <a:cubicBezTo>
                          <a:pt x="5958402" y="6394604"/>
                          <a:pt x="5864168" y="6315151"/>
                          <a:pt x="5577775" y="6337738"/>
                        </a:cubicBezTo>
                        <a:cubicBezTo>
                          <a:pt x="5297406" y="6359513"/>
                          <a:pt x="5316368" y="6286252"/>
                          <a:pt x="5087658" y="6337738"/>
                        </a:cubicBezTo>
                        <a:cubicBezTo>
                          <a:pt x="4872144" y="6414474"/>
                          <a:pt x="4835534" y="6337858"/>
                          <a:pt x="4597541" y="6337738"/>
                        </a:cubicBezTo>
                        <a:cubicBezTo>
                          <a:pt x="4384771" y="6382909"/>
                          <a:pt x="4141883" y="6309380"/>
                          <a:pt x="3920712" y="6337738"/>
                        </a:cubicBezTo>
                        <a:cubicBezTo>
                          <a:pt x="3746419" y="6354420"/>
                          <a:pt x="3399563" y="6323459"/>
                          <a:pt x="3150528" y="6337738"/>
                        </a:cubicBezTo>
                        <a:cubicBezTo>
                          <a:pt x="2923049" y="6372815"/>
                          <a:pt x="2834837" y="6311284"/>
                          <a:pt x="2660411" y="6337738"/>
                        </a:cubicBezTo>
                        <a:cubicBezTo>
                          <a:pt x="2501775" y="6394436"/>
                          <a:pt x="2203143" y="6350459"/>
                          <a:pt x="1983582" y="6337738"/>
                        </a:cubicBezTo>
                        <a:cubicBezTo>
                          <a:pt x="1807110" y="6361191"/>
                          <a:pt x="1155675" y="6264298"/>
                          <a:pt x="933331" y="6337738"/>
                        </a:cubicBezTo>
                        <a:cubicBezTo>
                          <a:pt x="401534" y="6155096"/>
                          <a:pt x="18474" y="5876494"/>
                          <a:pt x="0" y="5281426"/>
                        </a:cubicBezTo>
                        <a:cubicBezTo>
                          <a:pt x="-66188" y="5151735"/>
                          <a:pt x="-4676" y="4889926"/>
                          <a:pt x="0" y="4677838"/>
                        </a:cubicBezTo>
                        <a:cubicBezTo>
                          <a:pt x="-42872" y="4462533"/>
                          <a:pt x="-8349" y="4325458"/>
                          <a:pt x="0" y="4116502"/>
                        </a:cubicBezTo>
                        <a:cubicBezTo>
                          <a:pt x="-820" y="3983039"/>
                          <a:pt x="55949" y="3626377"/>
                          <a:pt x="0" y="3470663"/>
                        </a:cubicBezTo>
                        <a:cubicBezTo>
                          <a:pt x="-35561" y="3340356"/>
                          <a:pt x="36984" y="3197983"/>
                          <a:pt x="0" y="2909325"/>
                        </a:cubicBezTo>
                        <a:cubicBezTo>
                          <a:pt x="-40308" y="2659875"/>
                          <a:pt x="-352" y="2467328"/>
                          <a:pt x="0" y="2305738"/>
                        </a:cubicBezTo>
                        <a:cubicBezTo>
                          <a:pt x="-23846" y="2180116"/>
                          <a:pt x="29472" y="1984379"/>
                          <a:pt x="0" y="1744401"/>
                        </a:cubicBezTo>
                        <a:cubicBezTo>
                          <a:pt x="16432" y="1478646"/>
                          <a:pt x="89764" y="1276796"/>
                          <a:pt x="0" y="1056311"/>
                        </a:cubicBezTo>
                        <a:close/>
                      </a:path>
                      <a:path w="11202228" h="6337738" fill="none" stroke="0" extrusionOk="0">
                        <a:moveTo>
                          <a:pt x="0" y="1056311"/>
                        </a:moveTo>
                        <a:cubicBezTo>
                          <a:pt x="-92289" y="369640"/>
                          <a:pt x="406509" y="-140511"/>
                          <a:pt x="933331" y="0"/>
                        </a:cubicBezTo>
                        <a:cubicBezTo>
                          <a:pt x="1017865" y="-24943"/>
                          <a:pt x="1133232" y="3908"/>
                          <a:pt x="1236737" y="0"/>
                        </a:cubicBezTo>
                        <a:cubicBezTo>
                          <a:pt x="1329034" y="-4068"/>
                          <a:pt x="1393324" y="10714"/>
                          <a:pt x="1540143" y="0"/>
                        </a:cubicBezTo>
                        <a:cubicBezTo>
                          <a:pt x="1707138" y="-15631"/>
                          <a:pt x="1797247" y="12028"/>
                          <a:pt x="1936904" y="0"/>
                        </a:cubicBezTo>
                        <a:cubicBezTo>
                          <a:pt x="2057140" y="6065"/>
                          <a:pt x="2157223" y="25820"/>
                          <a:pt x="2240310" y="0"/>
                        </a:cubicBezTo>
                        <a:cubicBezTo>
                          <a:pt x="2297032" y="-25021"/>
                          <a:pt x="2610638" y="-42721"/>
                          <a:pt x="2917139" y="0"/>
                        </a:cubicBezTo>
                        <a:cubicBezTo>
                          <a:pt x="3185004" y="-6688"/>
                          <a:pt x="3143535" y="10281"/>
                          <a:pt x="3313900" y="0"/>
                        </a:cubicBezTo>
                        <a:cubicBezTo>
                          <a:pt x="3510996" y="-56546"/>
                          <a:pt x="3741753" y="62172"/>
                          <a:pt x="4084085" y="0"/>
                        </a:cubicBezTo>
                        <a:cubicBezTo>
                          <a:pt x="4459842" y="-55621"/>
                          <a:pt x="4293947" y="21739"/>
                          <a:pt x="4480846" y="0"/>
                        </a:cubicBezTo>
                        <a:cubicBezTo>
                          <a:pt x="4679044" y="-39893"/>
                          <a:pt x="4787097" y="61180"/>
                          <a:pt x="4877608" y="0"/>
                        </a:cubicBezTo>
                        <a:cubicBezTo>
                          <a:pt x="4945245" y="-67531"/>
                          <a:pt x="5036206" y="-5925"/>
                          <a:pt x="5181014" y="0"/>
                        </a:cubicBezTo>
                        <a:cubicBezTo>
                          <a:pt x="5276552" y="-10911"/>
                          <a:pt x="5527475" y="40154"/>
                          <a:pt x="5671131" y="0"/>
                        </a:cubicBezTo>
                        <a:cubicBezTo>
                          <a:pt x="5864116" y="-1858"/>
                          <a:pt x="6018445" y="21751"/>
                          <a:pt x="6161248" y="0"/>
                        </a:cubicBezTo>
                        <a:cubicBezTo>
                          <a:pt x="6306169" y="5457"/>
                          <a:pt x="6477890" y="56251"/>
                          <a:pt x="6651365" y="0"/>
                        </a:cubicBezTo>
                        <a:cubicBezTo>
                          <a:pt x="6777080" y="-44367"/>
                          <a:pt x="7043203" y="51197"/>
                          <a:pt x="7328194" y="0"/>
                        </a:cubicBezTo>
                        <a:cubicBezTo>
                          <a:pt x="7638281" y="-57293"/>
                          <a:pt x="7598197" y="15118"/>
                          <a:pt x="7724955" y="0"/>
                        </a:cubicBezTo>
                        <a:cubicBezTo>
                          <a:pt x="7802644" y="1606"/>
                          <a:pt x="8001957" y="-6846"/>
                          <a:pt x="8308428" y="0"/>
                        </a:cubicBezTo>
                        <a:cubicBezTo>
                          <a:pt x="8588957" y="-36831"/>
                          <a:pt x="8553461" y="13298"/>
                          <a:pt x="8705190" y="0"/>
                        </a:cubicBezTo>
                        <a:cubicBezTo>
                          <a:pt x="8811769" y="-24614"/>
                          <a:pt x="9259908" y="60222"/>
                          <a:pt x="9475374" y="0"/>
                        </a:cubicBezTo>
                        <a:cubicBezTo>
                          <a:pt x="9684393" y="-80115"/>
                          <a:pt x="9998603" y="26237"/>
                          <a:pt x="10268897" y="0"/>
                        </a:cubicBezTo>
                        <a:cubicBezTo>
                          <a:pt x="10797347" y="-172495"/>
                          <a:pt x="11242830" y="508337"/>
                          <a:pt x="11202228" y="1056311"/>
                        </a:cubicBezTo>
                        <a:cubicBezTo>
                          <a:pt x="11212722" y="1290362"/>
                          <a:pt x="11145482" y="1411787"/>
                          <a:pt x="11202228" y="1659899"/>
                        </a:cubicBezTo>
                        <a:cubicBezTo>
                          <a:pt x="11221014" y="1889796"/>
                          <a:pt x="11118962" y="2056957"/>
                          <a:pt x="11202228" y="2263486"/>
                        </a:cubicBezTo>
                        <a:cubicBezTo>
                          <a:pt x="11211664" y="2460224"/>
                          <a:pt x="11181541" y="2537350"/>
                          <a:pt x="11202228" y="2782572"/>
                        </a:cubicBezTo>
                        <a:cubicBezTo>
                          <a:pt x="11254502" y="3030517"/>
                          <a:pt x="11183515" y="3136399"/>
                          <a:pt x="11202228" y="3301657"/>
                        </a:cubicBezTo>
                        <a:cubicBezTo>
                          <a:pt x="11220549" y="3481945"/>
                          <a:pt x="11129889" y="3651058"/>
                          <a:pt x="11202228" y="3820744"/>
                        </a:cubicBezTo>
                        <a:cubicBezTo>
                          <a:pt x="11251336" y="3963807"/>
                          <a:pt x="11176119" y="4294113"/>
                          <a:pt x="11202228" y="4424332"/>
                        </a:cubicBezTo>
                        <a:cubicBezTo>
                          <a:pt x="11242255" y="4537520"/>
                          <a:pt x="11098480" y="4865996"/>
                          <a:pt x="11202228" y="5281426"/>
                        </a:cubicBezTo>
                        <a:cubicBezTo>
                          <a:pt x="11115646" y="5801566"/>
                          <a:pt x="10793920" y="6405683"/>
                          <a:pt x="10268897" y="6337738"/>
                        </a:cubicBezTo>
                        <a:cubicBezTo>
                          <a:pt x="10069589" y="6381951"/>
                          <a:pt x="9680255" y="6281337"/>
                          <a:pt x="9498713" y="6337738"/>
                        </a:cubicBezTo>
                        <a:cubicBezTo>
                          <a:pt x="9317856" y="6338449"/>
                          <a:pt x="9038660" y="6330331"/>
                          <a:pt x="8728529" y="6337738"/>
                        </a:cubicBezTo>
                        <a:cubicBezTo>
                          <a:pt x="8440041" y="6389097"/>
                          <a:pt x="8328951" y="6305190"/>
                          <a:pt x="8145056" y="6337738"/>
                        </a:cubicBezTo>
                        <a:cubicBezTo>
                          <a:pt x="7988762" y="6389746"/>
                          <a:pt x="7880630" y="6319599"/>
                          <a:pt x="7654939" y="6337738"/>
                        </a:cubicBezTo>
                        <a:cubicBezTo>
                          <a:pt x="7409381" y="6370894"/>
                          <a:pt x="7467343" y="6311441"/>
                          <a:pt x="7351533" y="6337738"/>
                        </a:cubicBezTo>
                        <a:cubicBezTo>
                          <a:pt x="7212681" y="6356221"/>
                          <a:pt x="6890583" y="6280026"/>
                          <a:pt x="6581348" y="6337738"/>
                        </a:cubicBezTo>
                        <a:cubicBezTo>
                          <a:pt x="6268683" y="6373999"/>
                          <a:pt x="6365062" y="6318041"/>
                          <a:pt x="6277943" y="6337738"/>
                        </a:cubicBezTo>
                        <a:cubicBezTo>
                          <a:pt x="6140169" y="6359287"/>
                          <a:pt x="5776981" y="6237868"/>
                          <a:pt x="5601114" y="6337738"/>
                        </a:cubicBezTo>
                        <a:cubicBezTo>
                          <a:pt x="5446539" y="6403683"/>
                          <a:pt x="5302280" y="6308658"/>
                          <a:pt x="5110997" y="6337738"/>
                        </a:cubicBezTo>
                        <a:cubicBezTo>
                          <a:pt x="4950056" y="6340451"/>
                          <a:pt x="4896044" y="6290567"/>
                          <a:pt x="4714235" y="6337738"/>
                        </a:cubicBezTo>
                        <a:cubicBezTo>
                          <a:pt x="4529999" y="6380394"/>
                          <a:pt x="4454382" y="6322602"/>
                          <a:pt x="4224118" y="6337738"/>
                        </a:cubicBezTo>
                        <a:cubicBezTo>
                          <a:pt x="3973378" y="6353361"/>
                          <a:pt x="3875777" y="6290965"/>
                          <a:pt x="3547289" y="6337738"/>
                        </a:cubicBezTo>
                        <a:cubicBezTo>
                          <a:pt x="3196436" y="6400744"/>
                          <a:pt x="3082243" y="6290504"/>
                          <a:pt x="2870461" y="6337738"/>
                        </a:cubicBezTo>
                        <a:cubicBezTo>
                          <a:pt x="2640285" y="6389216"/>
                          <a:pt x="2556958" y="6277740"/>
                          <a:pt x="2380344" y="6337738"/>
                        </a:cubicBezTo>
                        <a:cubicBezTo>
                          <a:pt x="2193370" y="6430981"/>
                          <a:pt x="2050098" y="6301209"/>
                          <a:pt x="1890227" y="6337738"/>
                        </a:cubicBezTo>
                        <a:cubicBezTo>
                          <a:pt x="1731769" y="6356547"/>
                          <a:pt x="1118686" y="6282722"/>
                          <a:pt x="933331" y="6337738"/>
                        </a:cubicBezTo>
                        <a:cubicBezTo>
                          <a:pt x="541075" y="6454506"/>
                          <a:pt x="-74191" y="5867611"/>
                          <a:pt x="0" y="5281426"/>
                        </a:cubicBezTo>
                        <a:cubicBezTo>
                          <a:pt x="-32324" y="5056202"/>
                          <a:pt x="63160" y="4755813"/>
                          <a:pt x="0" y="4635587"/>
                        </a:cubicBezTo>
                        <a:cubicBezTo>
                          <a:pt x="-63075" y="4491431"/>
                          <a:pt x="7909" y="4291091"/>
                          <a:pt x="0" y="4158753"/>
                        </a:cubicBezTo>
                        <a:cubicBezTo>
                          <a:pt x="-8913" y="3974181"/>
                          <a:pt x="21326" y="3675270"/>
                          <a:pt x="0" y="3470663"/>
                        </a:cubicBezTo>
                        <a:cubicBezTo>
                          <a:pt x="-16174" y="3242745"/>
                          <a:pt x="32094" y="3021752"/>
                          <a:pt x="0" y="2909325"/>
                        </a:cubicBezTo>
                        <a:cubicBezTo>
                          <a:pt x="-30264" y="2788601"/>
                          <a:pt x="-758" y="2406770"/>
                          <a:pt x="0" y="2263486"/>
                        </a:cubicBezTo>
                        <a:cubicBezTo>
                          <a:pt x="-27068" y="2121332"/>
                          <a:pt x="5838" y="1898840"/>
                          <a:pt x="0" y="1744401"/>
                        </a:cubicBezTo>
                        <a:cubicBezTo>
                          <a:pt x="8263" y="1602534"/>
                          <a:pt x="42292" y="1182693"/>
                          <a:pt x="0" y="1056311"/>
                        </a:cubicBezTo>
                        <a:close/>
                      </a:path>
                    </a:pathLst>
                  </a:cu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9" name="TextBox 15">
            <a:extLst>
              <a:ext uri="{FF2B5EF4-FFF2-40B4-BE49-F238E27FC236}">
                <a16:creationId xmlns:a16="http://schemas.microsoft.com/office/drawing/2014/main" id="{83028FB2-AF6E-40C0-A21F-6F56F51AA8F8}"/>
              </a:ext>
            </a:extLst>
          </p:cNvPr>
          <p:cNvSpPr txBox="1"/>
          <p:nvPr/>
        </p:nvSpPr>
        <p:spPr>
          <a:xfrm>
            <a:off x="0" y="6044270"/>
            <a:ext cx="60960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字魂107号-萌趣欢乐体" panose="020F0502020204030204"/>
                <a:cs typeface="+mn-cs"/>
              </a:rPr>
              <a:t>8</a:t>
            </a:r>
          </a:p>
        </p:txBody>
      </p:sp>
      <p:sp>
        <p:nvSpPr>
          <p:cNvPr id="11" name="Speech Bubble: Rectangle with Corners Rounded 10">
            <a:extLst>
              <a:ext uri="{FF2B5EF4-FFF2-40B4-BE49-F238E27FC236}">
                <a16:creationId xmlns:a16="http://schemas.microsoft.com/office/drawing/2014/main" id="{16EBD566-57A0-A1BA-CE32-D018E9B634B8}"/>
              </a:ext>
            </a:extLst>
          </p:cNvPr>
          <p:cNvSpPr/>
          <p:nvPr/>
        </p:nvSpPr>
        <p:spPr>
          <a:xfrm>
            <a:off x="2511972" y="830318"/>
            <a:ext cx="6642538" cy="2007475"/>
          </a:xfrm>
          <a:prstGeom prst="wedgeRoundRectCallout">
            <a:avLst>
              <a:gd name="adj1" fmla="val -28936"/>
              <a:gd name="adj2" fmla="val 76113"/>
              <a:gd name="adj3" fmla="val 16667"/>
            </a:avLst>
          </a:prstGeom>
          <a:solidFill>
            <a:schemeClr val="accent4">
              <a:lumMod val="20000"/>
              <a:lumOff val="80000"/>
            </a:schemeClr>
          </a:solidFill>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latin typeface="Cambria" panose="02040503050406030204" pitchFamily="18" charset="0"/>
                <a:ea typeface="Cambria" panose="02040503050406030204" pitchFamily="18" charset="0"/>
              </a:rPr>
              <a:t>Thảo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luận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hoạt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động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lao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động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ích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cần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thực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hiện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dựa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trên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khảo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sát</a:t>
            </a:r>
            <a:r>
              <a:rPr lang="en-US" sz="3600" dirty="0">
                <a:latin typeface="Cambria" panose="02040503050406030204" pitchFamily="18" charset="0"/>
                <a:ea typeface="Cambria" panose="02040503050406030204" pitchFamily="18" charset="0"/>
              </a:rPr>
              <a:t>.</a:t>
            </a:r>
          </a:p>
        </p:txBody>
      </p:sp>
      <p:sp>
        <p:nvSpPr>
          <p:cNvPr id="12" name="Speech Bubble: Rectangle with Corners Rounded 11">
            <a:extLst>
              <a:ext uri="{FF2B5EF4-FFF2-40B4-BE49-F238E27FC236}">
                <a16:creationId xmlns:a16="http://schemas.microsoft.com/office/drawing/2014/main" id="{4FD9F74D-61A2-48EA-F51C-9E454306FD86}"/>
              </a:ext>
            </a:extLst>
          </p:cNvPr>
          <p:cNvSpPr/>
          <p:nvPr/>
        </p:nvSpPr>
        <p:spPr>
          <a:xfrm>
            <a:off x="4950372" y="3552497"/>
            <a:ext cx="6642538" cy="1545020"/>
          </a:xfrm>
          <a:prstGeom prst="wedgeRoundRectCallout">
            <a:avLst>
              <a:gd name="adj1" fmla="val -28936"/>
              <a:gd name="adj2" fmla="val 76113"/>
              <a:gd name="adj3" fmla="val 16667"/>
            </a:avLst>
          </a:prstGeom>
          <a:solidFill>
            <a:schemeClr val="accent4">
              <a:lumMod val="20000"/>
              <a:lumOff val="80000"/>
            </a:schemeClr>
          </a:solidFill>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a:latin typeface="Cambria" panose="02040503050406030204" pitchFamily="18" charset="0"/>
                <a:ea typeface="Cambria" panose="02040503050406030204" pitchFamily="18" charset="0"/>
              </a:rPr>
              <a:t>Em đã từng tham gia hoạt động lao động công ích nào chưa?</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514743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97831D-AE7B-CF63-9E32-E0118D9CED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72"/>
            <a:ext cx="12192000" cy="6858000"/>
          </a:xfrm>
          <a:prstGeom prst="rect">
            <a:avLst/>
          </a:prstGeom>
        </p:spPr>
      </p:pic>
      <p:sp>
        <p:nvSpPr>
          <p:cNvPr id="11" name="Rectangle: Rounded Corners 4">
            <a:extLst>
              <a:ext uri="{FF2B5EF4-FFF2-40B4-BE49-F238E27FC236}">
                <a16:creationId xmlns:a16="http://schemas.microsoft.com/office/drawing/2014/main" id="{562FB66C-E79E-79FD-597B-297A5B3EED3F}"/>
              </a:ext>
            </a:extLst>
          </p:cNvPr>
          <p:cNvSpPr/>
          <p:nvPr/>
        </p:nvSpPr>
        <p:spPr>
          <a:xfrm>
            <a:off x="264748" y="252587"/>
            <a:ext cx="11662504" cy="6410971"/>
          </a:xfrm>
          <a:custGeom>
            <a:avLst/>
            <a:gdLst>
              <a:gd name="connsiteX0" fmla="*/ 0 w 11662504"/>
              <a:gd name="connsiteY0" fmla="*/ 1068517 h 6410971"/>
              <a:gd name="connsiteX1" fmla="*/ 1068517 w 11662504"/>
              <a:gd name="connsiteY1" fmla="*/ 0 h 6410971"/>
              <a:gd name="connsiteX2" fmla="*/ 1854368 w 11662504"/>
              <a:gd name="connsiteY2" fmla="*/ 0 h 6410971"/>
              <a:gd name="connsiteX3" fmla="*/ 2259201 w 11662504"/>
              <a:gd name="connsiteY3" fmla="*/ 0 h 6410971"/>
              <a:gd name="connsiteX4" fmla="*/ 2568779 w 11662504"/>
              <a:gd name="connsiteY4" fmla="*/ 0 h 6410971"/>
              <a:gd name="connsiteX5" fmla="*/ 3259375 w 11662504"/>
              <a:gd name="connsiteY5" fmla="*/ 0 h 6410971"/>
              <a:gd name="connsiteX6" fmla="*/ 3664208 w 11662504"/>
              <a:gd name="connsiteY6" fmla="*/ 0 h 6410971"/>
              <a:gd name="connsiteX7" fmla="*/ 4450059 w 11662504"/>
              <a:gd name="connsiteY7" fmla="*/ 0 h 6410971"/>
              <a:gd name="connsiteX8" fmla="*/ 4854891 w 11662504"/>
              <a:gd name="connsiteY8" fmla="*/ 0 h 6410971"/>
              <a:gd name="connsiteX9" fmla="*/ 5259724 w 11662504"/>
              <a:gd name="connsiteY9" fmla="*/ 0 h 6410971"/>
              <a:gd name="connsiteX10" fmla="*/ 5569302 w 11662504"/>
              <a:gd name="connsiteY10" fmla="*/ 0 h 6410971"/>
              <a:gd name="connsiteX11" fmla="*/ 6069389 w 11662504"/>
              <a:gd name="connsiteY11" fmla="*/ 0 h 6410971"/>
              <a:gd name="connsiteX12" fmla="*/ 6569476 w 11662504"/>
              <a:gd name="connsiteY12" fmla="*/ 0 h 6410971"/>
              <a:gd name="connsiteX13" fmla="*/ 7069563 w 11662504"/>
              <a:gd name="connsiteY13" fmla="*/ 0 h 6410971"/>
              <a:gd name="connsiteX14" fmla="*/ 7760160 w 11662504"/>
              <a:gd name="connsiteY14" fmla="*/ 0 h 6410971"/>
              <a:gd name="connsiteX15" fmla="*/ 8164992 w 11662504"/>
              <a:gd name="connsiteY15" fmla="*/ 0 h 6410971"/>
              <a:gd name="connsiteX16" fmla="*/ 8760334 w 11662504"/>
              <a:gd name="connsiteY16" fmla="*/ 0 h 6410971"/>
              <a:gd name="connsiteX17" fmla="*/ 9165167 w 11662504"/>
              <a:gd name="connsiteY17" fmla="*/ 0 h 6410971"/>
              <a:gd name="connsiteX18" fmla="*/ 9951018 w 11662504"/>
              <a:gd name="connsiteY18" fmla="*/ 0 h 6410971"/>
              <a:gd name="connsiteX19" fmla="*/ 10593987 w 11662504"/>
              <a:gd name="connsiteY19" fmla="*/ 0 h 6410971"/>
              <a:gd name="connsiteX20" fmla="*/ 11662504 w 11662504"/>
              <a:gd name="connsiteY20" fmla="*/ 1068517 h 6410971"/>
              <a:gd name="connsiteX21" fmla="*/ 11662504 w 11662504"/>
              <a:gd name="connsiteY21" fmla="*/ 1602759 h 6410971"/>
              <a:gd name="connsiteX22" fmla="*/ 11662504 w 11662504"/>
              <a:gd name="connsiteY22" fmla="*/ 2137001 h 6410971"/>
              <a:gd name="connsiteX23" fmla="*/ 11662504 w 11662504"/>
              <a:gd name="connsiteY23" fmla="*/ 2585765 h 6410971"/>
              <a:gd name="connsiteX24" fmla="*/ 11662504 w 11662504"/>
              <a:gd name="connsiteY24" fmla="*/ 3034528 h 6410971"/>
              <a:gd name="connsiteX25" fmla="*/ 11662504 w 11662504"/>
              <a:gd name="connsiteY25" fmla="*/ 3483291 h 6410971"/>
              <a:gd name="connsiteX26" fmla="*/ 11662504 w 11662504"/>
              <a:gd name="connsiteY26" fmla="*/ 4017534 h 6410971"/>
              <a:gd name="connsiteX27" fmla="*/ 11662504 w 11662504"/>
              <a:gd name="connsiteY27" fmla="*/ 4551776 h 6410971"/>
              <a:gd name="connsiteX28" fmla="*/ 11662504 w 11662504"/>
              <a:gd name="connsiteY28" fmla="*/ 5342454 h 6410971"/>
              <a:gd name="connsiteX29" fmla="*/ 10593987 w 11662504"/>
              <a:gd name="connsiteY29" fmla="*/ 6410971 h 6410971"/>
              <a:gd name="connsiteX30" fmla="*/ 10284409 w 11662504"/>
              <a:gd name="connsiteY30" fmla="*/ 6410971 h 6410971"/>
              <a:gd name="connsiteX31" fmla="*/ 9689067 w 11662504"/>
              <a:gd name="connsiteY31" fmla="*/ 6410971 h 6410971"/>
              <a:gd name="connsiteX32" fmla="*/ 9188980 w 11662504"/>
              <a:gd name="connsiteY32" fmla="*/ 6410971 h 6410971"/>
              <a:gd name="connsiteX33" fmla="*/ 8879402 w 11662504"/>
              <a:gd name="connsiteY33" fmla="*/ 6410971 h 6410971"/>
              <a:gd name="connsiteX34" fmla="*/ 8093551 w 11662504"/>
              <a:gd name="connsiteY34" fmla="*/ 6410971 h 6410971"/>
              <a:gd name="connsiteX35" fmla="*/ 7783973 w 11662504"/>
              <a:gd name="connsiteY35" fmla="*/ 6410971 h 6410971"/>
              <a:gd name="connsiteX36" fmla="*/ 7093377 w 11662504"/>
              <a:gd name="connsiteY36" fmla="*/ 6410971 h 6410971"/>
              <a:gd name="connsiteX37" fmla="*/ 6593290 w 11662504"/>
              <a:gd name="connsiteY37" fmla="*/ 6410971 h 6410971"/>
              <a:gd name="connsiteX38" fmla="*/ 6188457 w 11662504"/>
              <a:gd name="connsiteY38" fmla="*/ 6410971 h 6410971"/>
              <a:gd name="connsiteX39" fmla="*/ 5688370 w 11662504"/>
              <a:gd name="connsiteY39" fmla="*/ 6410971 h 6410971"/>
              <a:gd name="connsiteX40" fmla="*/ 4997773 w 11662504"/>
              <a:gd name="connsiteY40" fmla="*/ 6410971 h 6410971"/>
              <a:gd name="connsiteX41" fmla="*/ 4307177 w 11662504"/>
              <a:gd name="connsiteY41" fmla="*/ 6410971 h 6410971"/>
              <a:gd name="connsiteX42" fmla="*/ 3807090 w 11662504"/>
              <a:gd name="connsiteY42" fmla="*/ 6410971 h 6410971"/>
              <a:gd name="connsiteX43" fmla="*/ 3307002 w 11662504"/>
              <a:gd name="connsiteY43" fmla="*/ 6410971 h 6410971"/>
              <a:gd name="connsiteX44" fmla="*/ 2616406 w 11662504"/>
              <a:gd name="connsiteY44" fmla="*/ 6410971 h 6410971"/>
              <a:gd name="connsiteX45" fmla="*/ 2211573 w 11662504"/>
              <a:gd name="connsiteY45" fmla="*/ 6410971 h 6410971"/>
              <a:gd name="connsiteX46" fmla="*/ 1901996 w 11662504"/>
              <a:gd name="connsiteY46" fmla="*/ 6410971 h 6410971"/>
              <a:gd name="connsiteX47" fmla="*/ 1068517 w 11662504"/>
              <a:gd name="connsiteY47" fmla="*/ 6410971 h 6410971"/>
              <a:gd name="connsiteX48" fmla="*/ 0 w 11662504"/>
              <a:gd name="connsiteY48" fmla="*/ 5342454 h 6410971"/>
              <a:gd name="connsiteX49" fmla="*/ 0 w 11662504"/>
              <a:gd name="connsiteY49" fmla="*/ 4893691 h 6410971"/>
              <a:gd name="connsiteX50" fmla="*/ 0 w 11662504"/>
              <a:gd name="connsiteY50" fmla="*/ 4316709 h 6410971"/>
              <a:gd name="connsiteX51" fmla="*/ 0 w 11662504"/>
              <a:gd name="connsiteY51" fmla="*/ 3867946 h 6410971"/>
              <a:gd name="connsiteX52" fmla="*/ 0 w 11662504"/>
              <a:gd name="connsiteY52" fmla="*/ 3376443 h 6410971"/>
              <a:gd name="connsiteX53" fmla="*/ 0 w 11662504"/>
              <a:gd name="connsiteY53" fmla="*/ 2756722 h 6410971"/>
              <a:gd name="connsiteX54" fmla="*/ 0 w 11662504"/>
              <a:gd name="connsiteY54" fmla="*/ 2307959 h 6410971"/>
              <a:gd name="connsiteX55" fmla="*/ 0 w 11662504"/>
              <a:gd name="connsiteY55" fmla="*/ 1901935 h 6410971"/>
              <a:gd name="connsiteX56" fmla="*/ 0 w 11662504"/>
              <a:gd name="connsiteY56" fmla="*/ 1068517 h 6410971"/>
              <a:gd name="connsiteX0" fmla="*/ 0 w 11662504"/>
              <a:gd name="connsiteY0" fmla="*/ 1068517 h 6410971"/>
              <a:gd name="connsiteX1" fmla="*/ 1068517 w 11662504"/>
              <a:gd name="connsiteY1" fmla="*/ 0 h 6410971"/>
              <a:gd name="connsiteX2" fmla="*/ 1378095 w 11662504"/>
              <a:gd name="connsiteY2" fmla="*/ 0 h 6410971"/>
              <a:gd name="connsiteX3" fmla="*/ 1973437 w 11662504"/>
              <a:gd name="connsiteY3" fmla="*/ 0 h 6410971"/>
              <a:gd name="connsiteX4" fmla="*/ 2283014 w 11662504"/>
              <a:gd name="connsiteY4" fmla="*/ 0 h 6410971"/>
              <a:gd name="connsiteX5" fmla="*/ 2973611 w 11662504"/>
              <a:gd name="connsiteY5" fmla="*/ 0 h 6410971"/>
              <a:gd name="connsiteX6" fmla="*/ 3378443 w 11662504"/>
              <a:gd name="connsiteY6" fmla="*/ 0 h 6410971"/>
              <a:gd name="connsiteX7" fmla="*/ 3688021 w 11662504"/>
              <a:gd name="connsiteY7" fmla="*/ 0 h 6410971"/>
              <a:gd name="connsiteX8" fmla="*/ 3997599 w 11662504"/>
              <a:gd name="connsiteY8" fmla="*/ 0 h 6410971"/>
              <a:gd name="connsiteX9" fmla="*/ 4592941 w 11662504"/>
              <a:gd name="connsiteY9" fmla="*/ 0 h 6410971"/>
              <a:gd name="connsiteX10" fmla="*/ 4997773 w 11662504"/>
              <a:gd name="connsiteY10" fmla="*/ 0 h 6410971"/>
              <a:gd name="connsiteX11" fmla="*/ 5307351 w 11662504"/>
              <a:gd name="connsiteY11" fmla="*/ 0 h 6410971"/>
              <a:gd name="connsiteX12" fmla="*/ 6093202 w 11662504"/>
              <a:gd name="connsiteY12" fmla="*/ 0 h 6410971"/>
              <a:gd name="connsiteX13" fmla="*/ 6783799 w 11662504"/>
              <a:gd name="connsiteY13" fmla="*/ 0 h 6410971"/>
              <a:gd name="connsiteX14" fmla="*/ 7188631 w 11662504"/>
              <a:gd name="connsiteY14" fmla="*/ 0 h 6410971"/>
              <a:gd name="connsiteX15" fmla="*/ 7783973 w 11662504"/>
              <a:gd name="connsiteY15" fmla="*/ 0 h 6410971"/>
              <a:gd name="connsiteX16" fmla="*/ 8093551 w 11662504"/>
              <a:gd name="connsiteY16" fmla="*/ 0 h 6410971"/>
              <a:gd name="connsiteX17" fmla="*/ 8593638 w 11662504"/>
              <a:gd name="connsiteY17" fmla="*/ 0 h 6410971"/>
              <a:gd name="connsiteX18" fmla="*/ 8903216 w 11662504"/>
              <a:gd name="connsiteY18" fmla="*/ 0 h 6410971"/>
              <a:gd name="connsiteX19" fmla="*/ 9212794 w 11662504"/>
              <a:gd name="connsiteY19" fmla="*/ 0 h 6410971"/>
              <a:gd name="connsiteX20" fmla="*/ 9712881 w 11662504"/>
              <a:gd name="connsiteY20" fmla="*/ 0 h 6410971"/>
              <a:gd name="connsiteX21" fmla="*/ 10593987 w 11662504"/>
              <a:gd name="connsiteY21" fmla="*/ 0 h 6410971"/>
              <a:gd name="connsiteX22" fmla="*/ 11662504 w 11662504"/>
              <a:gd name="connsiteY22" fmla="*/ 1068517 h 6410971"/>
              <a:gd name="connsiteX23" fmla="*/ 11662504 w 11662504"/>
              <a:gd name="connsiteY23" fmla="*/ 1517280 h 6410971"/>
              <a:gd name="connsiteX24" fmla="*/ 11662504 w 11662504"/>
              <a:gd name="connsiteY24" fmla="*/ 2051523 h 6410971"/>
              <a:gd name="connsiteX25" fmla="*/ 11662504 w 11662504"/>
              <a:gd name="connsiteY25" fmla="*/ 2671243 h 6410971"/>
              <a:gd name="connsiteX26" fmla="*/ 11662504 w 11662504"/>
              <a:gd name="connsiteY26" fmla="*/ 3162746 h 6410971"/>
              <a:gd name="connsiteX27" fmla="*/ 11662504 w 11662504"/>
              <a:gd name="connsiteY27" fmla="*/ 3739728 h 6410971"/>
              <a:gd name="connsiteX28" fmla="*/ 11662504 w 11662504"/>
              <a:gd name="connsiteY28" fmla="*/ 4273970 h 6410971"/>
              <a:gd name="connsiteX29" fmla="*/ 11662504 w 11662504"/>
              <a:gd name="connsiteY29" fmla="*/ 4722733 h 6410971"/>
              <a:gd name="connsiteX30" fmla="*/ 11662504 w 11662504"/>
              <a:gd name="connsiteY30" fmla="*/ 5342454 h 6410971"/>
              <a:gd name="connsiteX31" fmla="*/ 10593987 w 11662504"/>
              <a:gd name="connsiteY31" fmla="*/ 6410971 h 6410971"/>
              <a:gd name="connsiteX32" fmla="*/ 9808136 w 11662504"/>
              <a:gd name="connsiteY32" fmla="*/ 6410971 h 6410971"/>
              <a:gd name="connsiteX33" fmla="*/ 9022284 w 11662504"/>
              <a:gd name="connsiteY33" fmla="*/ 6410971 h 6410971"/>
              <a:gd name="connsiteX34" fmla="*/ 8331688 w 11662504"/>
              <a:gd name="connsiteY34" fmla="*/ 6410971 h 6410971"/>
              <a:gd name="connsiteX35" fmla="*/ 7831601 w 11662504"/>
              <a:gd name="connsiteY35" fmla="*/ 6410971 h 6410971"/>
              <a:gd name="connsiteX36" fmla="*/ 7331514 w 11662504"/>
              <a:gd name="connsiteY36" fmla="*/ 6410971 h 6410971"/>
              <a:gd name="connsiteX37" fmla="*/ 6926681 w 11662504"/>
              <a:gd name="connsiteY37" fmla="*/ 6410971 h 6410971"/>
              <a:gd name="connsiteX38" fmla="*/ 6236084 w 11662504"/>
              <a:gd name="connsiteY38" fmla="*/ 6410971 h 6410971"/>
              <a:gd name="connsiteX39" fmla="*/ 5640743 w 11662504"/>
              <a:gd name="connsiteY39" fmla="*/ 6410971 h 6410971"/>
              <a:gd name="connsiteX40" fmla="*/ 5140655 w 11662504"/>
              <a:gd name="connsiteY40" fmla="*/ 6410971 h 6410971"/>
              <a:gd name="connsiteX41" fmla="*/ 4640568 w 11662504"/>
              <a:gd name="connsiteY41" fmla="*/ 6410971 h 6410971"/>
              <a:gd name="connsiteX42" fmla="*/ 3949972 w 11662504"/>
              <a:gd name="connsiteY42" fmla="*/ 6410971 h 6410971"/>
              <a:gd name="connsiteX43" fmla="*/ 3164120 w 11662504"/>
              <a:gd name="connsiteY43" fmla="*/ 6410971 h 6410971"/>
              <a:gd name="connsiteX44" fmla="*/ 2664033 w 11662504"/>
              <a:gd name="connsiteY44" fmla="*/ 6410971 h 6410971"/>
              <a:gd name="connsiteX45" fmla="*/ 1973437 w 11662504"/>
              <a:gd name="connsiteY45" fmla="*/ 6410971 h 6410971"/>
              <a:gd name="connsiteX46" fmla="*/ 1068517 w 11662504"/>
              <a:gd name="connsiteY46" fmla="*/ 6410971 h 6410971"/>
              <a:gd name="connsiteX47" fmla="*/ 0 w 11662504"/>
              <a:gd name="connsiteY47" fmla="*/ 5342454 h 6410971"/>
              <a:gd name="connsiteX48" fmla="*/ 0 w 11662504"/>
              <a:gd name="connsiteY48" fmla="*/ 4808212 h 6410971"/>
              <a:gd name="connsiteX49" fmla="*/ 0 w 11662504"/>
              <a:gd name="connsiteY49" fmla="*/ 4316709 h 6410971"/>
              <a:gd name="connsiteX50" fmla="*/ 0 w 11662504"/>
              <a:gd name="connsiteY50" fmla="*/ 3739728 h 6410971"/>
              <a:gd name="connsiteX51" fmla="*/ 0 w 11662504"/>
              <a:gd name="connsiteY51" fmla="*/ 3248225 h 6410971"/>
              <a:gd name="connsiteX52" fmla="*/ 0 w 11662504"/>
              <a:gd name="connsiteY52" fmla="*/ 2713983 h 6410971"/>
              <a:gd name="connsiteX53" fmla="*/ 0 w 11662504"/>
              <a:gd name="connsiteY53" fmla="*/ 2222480 h 6410971"/>
              <a:gd name="connsiteX54" fmla="*/ 0 w 11662504"/>
              <a:gd name="connsiteY54" fmla="*/ 1602759 h 6410971"/>
              <a:gd name="connsiteX55" fmla="*/ 0 w 11662504"/>
              <a:gd name="connsiteY55" fmla="*/ 1068517 h 641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662504" h="6410971" fill="none" extrusionOk="0">
                <a:moveTo>
                  <a:pt x="0" y="1068517"/>
                </a:moveTo>
                <a:cubicBezTo>
                  <a:pt x="100037" y="537761"/>
                  <a:pt x="501889" y="62247"/>
                  <a:pt x="1068517" y="0"/>
                </a:cubicBezTo>
                <a:cubicBezTo>
                  <a:pt x="1259092" y="-36043"/>
                  <a:pt x="1640955" y="-1885"/>
                  <a:pt x="1854368" y="0"/>
                </a:cubicBezTo>
                <a:cubicBezTo>
                  <a:pt x="2096002" y="-63588"/>
                  <a:pt x="2111733" y="48893"/>
                  <a:pt x="2259201" y="0"/>
                </a:cubicBezTo>
                <a:cubicBezTo>
                  <a:pt x="2426631" y="-52092"/>
                  <a:pt x="2425298" y="-4875"/>
                  <a:pt x="2568779" y="0"/>
                </a:cubicBezTo>
                <a:cubicBezTo>
                  <a:pt x="2750299" y="4386"/>
                  <a:pt x="3073198" y="84216"/>
                  <a:pt x="3259375" y="0"/>
                </a:cubicBezTo>
                <a:cubicBezTo>
                  <a:pt x="3500080" y="-57249"/>
                  <a:pt x="3532252" y="5100"/>
                  <a:pt x="3664208" y="0"/>
                </a:cubicBezTo>
                <a:cubicBezTo>
                  <a:pt x="3785854" y="19994"/>
                  <a:pt x="4129622" y="69512"/>
                  <a:pt x="4450059" y="0"/>
                </a:cubicBezTo>
                <a:cubicBezTo>
                  <a:pt x="4766726" y="-58857"/>
                  <a:pt x="4733298" y="13446"/>
                  <a:pt x="4854891" y="0"/>
                </a:cubicBezTo>
                <a:cubicBezTo>
                  <a:pt x="5004740" y="-8076"/>
                  <a:pt x="5155572" y="10066"/>
                  <a:pt x="5259724" y="0"/>
                </a:cubicBezTo>
                <a:cubicBezTo>
                  <a:pt x="5373049" y="-42403"/>
                  <a:pt x="5475320" y="-13812"/>
                  <a:pt x="5569302" y="0"/>
                </a:cubicBezTo>
                <a:cubicBezTo>
                  <a:pt x="5651087" y="-22083"/>
                  <a:pt x="5814914" y="29158"/>
                  <a:pt x="6069389" y="0"/>
                </a:cubicBezTo>
                <a:cubicBezTo>
                  <a:pt x="6289243" y="-23678"/>
                  <a:pt x="6468465" y="483"/>
                  <a:pt x="6569476" y="0"/>
                </a:cubicBezTo>
                <a:cubicBezTo>
                  <a:pt x="6683515" y="-24367"/>
                  <a:pt x="6954976" y="20930"/>
                  <a:pt x="7069563" y="0"/>
                </a:cubicBezTo>
                <a:cubicBezTo>
                  <a:pt x="7161710" y="1268"/>
                  <a:pt x="7463556" y="18869"/>
                  <a:pt x="7760160" y="0"/>
                </a:cubicBezTo>
                <a:cubicBezTo>
                  <a:pt x="8081024" y="2218"/>
                  <a:pt x="8032588" y="21743"/>
                  <a:pt x="8164992" y="0"/>
                </a:cubicBezTo>
                <a:cubicBezTo>
                  <a:pt x="8273327" y="-40204"/>
                  <a:pt x="8501394" y="3833"/>
                  <a:pt x="8760334" y="0"/>
                </a:cubicBezTo>
                <a:cubicBezTo>
                  <a:pt x="9012776" y="-4823"/>
                  <a:pt x="9010478" y="14026"/>
                  <a:pt x="9165167" y="0"/>
                </a:cubicBezTo>
                <a:cubicBezTo>
                  <a:pt x="9278360" y="22944"/>
                  <a:pt x="9649078" y="-2207"/>
                  <a:pt x="9951018" y="0"/>
                </a:cubicBezTo>
                <a:cubicBezTo>
                  <a:pt x="10270512" y="-29525"/>
                  <a:pt x="10354244" y="9984"/>
                  <a:pt x="10593987" y="0"/>
                </a:cubicBezTo>
                <a:cubicBezTo>
                  <a:pt x="11382555" y="56151"/>
                  <a:pt x="11567983" y="321506"/>
                  <a:pt x="11662504" y="1068517"/>
                </a:cubicBezTo>
                <a:cubicBezTo>
                  <a:pt x="11704778" y="1214633"/>
                  <a:pt x="11682741" y="1387052"/>
                  <a:pt x="11662504" y="1602759"/>
                </a:cubicBezTo>
                <a:cubicBezTo>
                  <a:pt x="11640161" y="1807852"/>
                  <a:pt x="11639271" y="1928689"/>
                  <a:pt x="11662504" y="2137001"/>
                </a:cubicBezTo>
                <a:cubicBezTo>
                  <a:pt x="11717683" y="2282762"/>
                  <a:pt x="11602240" y="2480997"/>
                  <a:pt x="11662504" y="2585765"/>
                </a:cubicBezTo>
                <a:cubicBezTo>
                  <a:pt x="11742903" y="2671225"/>
                  <a:pt x="11661175" y="2892413"/>
                  <a:pt x="11662504" y="3034528"/>
                </a:cubicBezTo>
                <a:cubicBezTo>
                  <a:pt x="11633633" y="3196255"/>
                  <a:pt x="11604915" y="3351682"/>
                  <a:pt x="11662504" y="3483291"/>
                </a:cubicBezTo>
                <a:cubicBezTo>
                  <a:pt x="11690538" y="3638906"/>
                  <a:pt x="11674310" y="3793665"/>
                  <a:pt x="11662504" y="4017534"/>
                </a:cubicBezTo>
                <a:cubicBezTo>
                  <a:pt x="11689547" y="4244128"/>
                  <a:pt x="11614561" y="4309083"/>
                  <a:pt x="11662504" y="4551776"/>
                </a:cubicBezTo>
                <a:cubicBezTo>
                  <a:pt x="11696159" y="4834366"/>
                  <a:pt x="11633206" y="5113682"/>
                  <a:pt x="11662504" y="5342454"/>
                </a:cubicBezTo>
                <a:cubicBezTo>
                  <a:pt x="11465361" y="5907820"/>
                  <a:pt x="11186721" y="6430919"/>
                  <a:pt x="10593987" y="6410971"/>
                </a:cubicBezTo>
                <a:cubicBezTo>
                  <a:pt x="10451881" y="6420126"/>
                  <a:pt x="10419109" y="6400805"/>
                  <a:pt x="10284409" y="6410971"/>
                </a:cubicBezTo>
                <a:cubicBezTo>
                  <a:pt x="10144822" y="6415589"/>
                  <a:pt x="9815908" y="6352500"/>
                  <a:pt x="9689067" y="6410971"/>
                </a:cubicBezTo>
                <a:cubicBezTo>
                  <a:pt x="9582220" y="6459530"/>
                  <a:pt x="9357176" y="6389785"/>
                  <a:pt x="9188980" y="6410971"/>
                </a:cubicBezTo>
                <a:cubicBezTo>
                  <a:pt x="9016964" y="6442887"/>
                  <a:pt x="9018757" y="6381872"/>
                  <a:pt x="8879402" y="6410971"/>
                </a:cubicBezTo>
                <a:cubicBezTo>
                  <a:pt x="8748930" y="6437366"/>
                  <a:pt x="8232358" y="6385938"/>
                  <a:pt x="8093551" y="6410971"/>
                </a:cubicBezTo>
                <a:cubicBezTo>
                  <a:pt x="7911900" y="6404122"/>
                  <a:pt x="7879243" y="6375445"/>
                  <a:pt x="7783973" y="6410971"/>
                </a:cubicBezTo>
                <a:cubicBezTo>
                  <a:pt x="7672778" y="6432137"/>
                  <a:pt x="7292478" y="6325894"/>
                  <a:pt x="7093377" y="6410971"/>
                </a:cubicBezTo>
                <a:cubicBezTo>
                  <a:pt x="6916241" y="6478664"/>
                  <a:pt x="6770698" y="6366333"/>
                  <a:pt x="6593290" y="6410971"/>
                </a:cubicBezTo>
                <a:cubicBezTo>
                  <a:pt x="6439898" y="6465157"/>
                  <a:pt x="6285710" y="6392388"/>
                  <a:pt x="6188457" y="6410971"/>
                </a:cubicBezTo>
                <a:cubicBezTo>
                  <a:pt x="6073271" y="6427072"/>
                  <a:pt x="5925456" y="6349375"/>
                  <a:pt x="5688370" y="6410971"/>
                </a:cubicBezTo>
                <a:cubicBezTo>
                  <a:pt x="5507243" y="6496088"/>
                  <a:pt x="5143089" y="6299473"/>
                  <a:pt x="4997773" y="6410971"/>
                </a:cubicBezTo>
                <a:cubicBezTo>
                  <a:pt x="4838982" y="6480211"/>
                  <a:pt x="4489271" y="6376309"/>
                  <a:pt x="4307177" y="6410971"/>
                </a:cubicBezTo>
                <a:cubicBezTo>
                  <a:pt x="4156619" y="6478607"/>
                  <a:pt x="3972034" y="6411755"/>
                  <a:pt x="3807090" y="6410971"/>
                </a:cubicBezTo>
                <a:cubicBezTo>
                  <a:pt x="3647363" y="6413282"/>
                  <a:pt x="3468904" y="6389528"/>
                  <a:pt x="3307002" y="6410971"/>
                </a:cubicBezTo>
                <a:cubicBezTo>
                  <a:pt x="3127490" y="6447162"/>
                  <a:pt x="2801450" y="6340493"/>
                  <a:pt x="2616406" y="6410971"/>
                </a:cubicBezTo>
                <a:cubicBezTo>
                  <a:pt x="2402688" y="6454726"/>
                  <a:pt x="2287693" y="6367699"/>
                  <a:pt x="2211573" y="6410971"/>
                </a:cubicBezTo>
                <a:cubicBezTo>
                  <a:pt x="2141151" y="6475884"/>
                  <a:pt x="2024657" y="6380868"/>
                  <a:pt x="1901996" y="6410971"/>
                </a:cubicBezTo>
                <a:cubicBezTo>
                  <a:pt x="1796108" y="6419904"/>
                  <a:pt x="1262351" y="6412330"/>
                  <a:pt x="1068517" y="6410971"/>
                </a:cubicBezTo>
                <a:cubicBezTo>
                  <a:pt x="426507" y="6357082"/>
                  <a:pt x="-206787" y="5806483"/>
                  <a:pt x="0" y="5342454"/>
                </a:cubicBezTo>
                <a:cubicBezTo>
                  <a:pt x="-57010" y="5169917"/>
                  <a:pt x="65473" y="5065461"/>
                  <a:pt x="0" y="4893691"/>
                </a:cubicBezTo>
                <a:cubicBezTo>
                  <a:pt x="-82803" y="4734647"/>
                  <a:pt x="-7161" y="4507509"/>
                  <a:pt x="0" y="4316709"/>
                </a:cubicBezTo>
                <a:cubicBezTo>
                  <a:pt x="-30064" y="4188610"/>
                  <a:pt x="40969" y="4018677"/>
                  <a:pt x="0" y="3867946"/>
                </a:cubicBezTo>
                <a:cubicBezTo>
                  <a:pt x="-48546" y="3727791"/>
                  <a:pt x="23790" y="3596607"/>
                  <a:pt x="0" y="3376443"/>
                </a:cubicBezTo>
                <a:cubicBezTo>
                  <a:pt x="-22785" y="3116800"/>
                  <a:pt x="90962" y="2979924"/>
                  <a:pt x="0" y="2756722"/>
                </a:cubicBezTo>
                <a:cubicBezTo>
                  <a:pt x="-77283" y="2491869"/>
                  <a:pt x="77844" y="2466531"/>
                  <a:pt x="0" y="2307959"/>
                </a:cubicBezTo>
                <a:cubicBezTo>
                  <a:pt x="-65062" y="2125811"/>
                  <a:pt x="32087" y="2045784"/>
                  <a:pt x="0" y="1901935"/>
                </a:cubicBezTo>
                <a:cubicBezTo>
                  <a:pt x="-4658" y="1766524"/>
                  <a:pt x="91171" y="1292983"/>
                  <a:pt x="0" y="1068517"/>
                </a:cubicBezTo>
                <a:close/>
              </a:path>
              <a:path w="11662504" h="6410971" stroke="0" extrusionOk="0">
                <a:moveTo>
                  <a:pt x="0" y="1068517"/>
                </a:moveTo>
                <a:cubicBezTo>
                  <a:pt x="-1438" y="206658"/>
                  <a:pt x="410126" y="-128939"/>
                  <a:pt x="1068517" y="0"/>
                </a:cubicBezTo>
                <a:cubicBezTo>
                  <a:pt x="1211828" y="-29147"/>
                  <a:pt x="1231592" y="3140"/>
                  <a:pt x="1378095" y="0"/>
                </a:cubicBezTo>
                <a:cubicBezTo>
                  <a:pt x="1521503" y="-16980"/>
                  <a:pt x="1690617" y="41796"/>
                  <a:pt x="1973437" y="0"/>
                </a:cubicBezTo>
                <a:cubicBezTo>
                  <a:pt x="2260677" y="22257"/>
                  <a:pt x="2137219" y="-759"/>
                  <a:pt x="2283014" y="0"/>
                </a:cubicBezTo>
                <a:cubicBezTo>
                  <a:pt x="2411210" y="-6095"/>
                  <a:pt x="2707877" y="29259"/>
                  <a:pt x="2973611" y="0"/>
                </a:cubicBezTo>
                <a:cubicBezTo>
                  <a:pt x="3255864" y="-40310"/>
                  <a:pt x="3247009" y="40366"/>
                  <a:pt x="3378443" y="0"/>
                </a:cubicBezTo>
                <a:cubicBezTo>
                  <a:pt x="3509503" y="-58845"/>
                  <a:pt x="3526207" y="7046"/>
                  <a:pt x="3688021" y="0"/>
                </a:cubicBezTo>
                <a:cubicBezTo>
                  <a:pt x="3844719" y="12161"/>
                  <a:pt x="3918289" y="13463"/>
                  <a:pt x="3997599" y="0"/>
                </a:cubicBezTo>
                <a:cubicBezTo>
                  <a:pt x="4059576" y="5844"/>
                  <a:pt x="4432407" y="79032"/>
                  <a:pt x="4592941" y="0"/>
                </a:cubicBezTo>
                <a:cubicBezTo>
                  <a:pt x="4747796" y="-61984"/>
                  <a:pt x="4823973" y="15844"/>
                  <a:pt x="4997773" y="0"/>
                </a:cubicBezTo>
                <a:cubicBezTo>
                  <a:pt x="5168063" y="-53092"/>
                  <a:pt x="5175239" y="22754"/>
                  <a:pt x="5307351" y="0"/>
                </a:cubicBezTo>
                <a:cubicBezTo>
                  <a:pt x="5428567" y="-27923"/>
                  <a:pt x="5914409" y="-20017"/>
                  <a:pt x="6093202" y="0"/>
                </a:cubicBezTo>
                <a:cubicBezTo>
                  <a:pt x="6272210" y="-16775"/>
                  <a:pt x="6463064" y="27624"/>
                  <a:pt x="6783799" y="0"/>
                </a:cubicBezTo>
                <a:cubicBezTo>
                  <a:pt x="7052484" y="-44930"/>
                  <a:pt x="7087496" y="24931"/>
                  <a:pt x="7188631" y="0"/>
                </a:cubicBezTo>
                <a:cubicBezTo>
                  <a:pt x="7290754" y="-29507"/>
                  <a:pt x="7585593" y="38048"/>
                  <a:pt x="7783973" y="0"/>
                </a:cubicBezTo>
                <a:cubicBezTo>
                  <a:pt x="7964442" y="-664"/>
                  <a:pt x="7969034" y="27099"/>
                  <a:pt x="8093551" y="0"/>
                </a:cubicBezTo>
                <a:cubicBezTo>
                  <a:pt x="8228772" y="-42958"/>
                  <a:pt x="8431039" y="51279"/>
                  <a:pt x="8593638" y="0"/>
                </a:cubicBezTo>
                <a:cubicBezTo>
                  <a:pt x="8725960" y="-37254"/>
                  <a:pt x="8833930" y="11436"/>
                  <a:pt x="8903216" y="0"/>
                </a:cubicBezTo>
                <a:cubicBezTo>
                  <a:pt x="8974927" y="5115"/>
                  <a:pt x="9137653" y="8840"/>
                  <a:pt x="9212794" y="0"/>
                </a:cubicBezTo>
                <a:cubicBezTo>
                  <a:pt x="9284732" y="-10639"/>
                  <a:pt x="9578508" y="35845"/>
                  <a:pt x="9712881" y="0"/>
                </a:cubicBezTo>
                <a:cubicBezTo>
                  <a:pt x="9900327" y="-73271"/>
                  <a:pt x="10377221" y="16404"/>
                  <a:pt x="10593987" y="0"/>
                </a:cubicBezTo>
                <a:cubicBezTo>
                  <a:pt x="11035211" y="-40788"/>
                  <a:pt x="11775731" y="541372"/>
                  <a:pt x="11662504" y="1068517"/>
                </a:cubicBezTo>
                <a:cubicBezTo>
                  <a:pt x="11654011" y="1253210"/>
                  <a:pt x="11649516" y="1381866"/>
                  <a:pt x="11662504" y="1517280"/>
                </a:cubicBezTo>
                <a:cubicBezTo>
                  <a:pt x="11709057" y="1651746"/>
                  <a:pt x="11638600" y="1854730"/>
                  <a:pt x="11662504" y="2051523"/>
                </a:cubicBezTo>
                <a:cubicBezTo>
                  <a:pt x="11679063" y="2237513"/>
                  <a:pt x="11591227" y="2449672"/>
                  <a:pt x="11662504" y="2671243"/>
                </a:cubicBezTo>
                <a:cubicBezTo>
                  <a:pt x="11728241" y="2880058"/>
                  <a:pt x="11693672" y="3030412"/>
                  <a:pt x="11662504" y="3162746"/>
                </a:cubicBezTo>
                <a:cubicBezTo>
                  <a:pt x="11671496" y="3291240"/>
                  <a:pt x="11568645" y="3464421"/>
                  <a:pt x="11662504" y="3739728"/>
                </a:cubicBezTo>
                <a:cubicBezTo>
                  <a:pt x="11732837" y="4017414"/>
                  <a:pt x="11595241" y="4057946"/>
                  <a:pt x="11662504" y="4273970"/>
                </a:cubicBezTo>
                <a:cubicBezTo>
                  <a:pt x="11704900" y="4501356"/>
                  <a:pt x="11638414" y="4584285"/>
                  <a:pt x="11662504" y="4722733"/>
                </a:cubicBezTo>
                <a:cubicBezTo>
                  <a:pt x="11698834" y="4888496"/>
                  <a:pt x="11645435" y="5002377"/>
                  <a:pt x="11662504" y="5342454"/>
                </a:cubicBezTo>
                <a:cubicBezTo>
                  <a:pt x="11665442" y="6080764"/>
                  <a:pt x="11131253" y="6326703"/>
                  <a:pt x="10593987" y="6410971"/>
                </a:cubicBezTo>
                <a:cubicBezTo>
                  <a:pt x="10293213" y="6511978"/>
                  <a:pt x="10034878" y="6424889"/>
                  <a:pt x="9808136" y="6410971"/>
                </a:cubicBezTo>
                <a:cubicBezTo>
                  <a:pt x="9510590" y="6430732"/>
                  <a:pt x="9379938" y="6343328"/>
                  <a:pt x="9022284" y="6410971"/>
                </a:cubicBezTo>
                <a:cubicBezTo>
                  <a:pt x="8643858" y="6467071"/>
                  <a:pt x="8578646" y="6356461"/>
                  <a:pt x="8331688" y="6410971"/>
                </a:cubicBezTo>
                <a:cubicBezTo>
                  <a:pt x="8100767" y="6489345"/>
                  <a:pt x="7951278" y="6410991"/>
                  <a:pt x="7831601" y="6410971"/>
                </a:cubicBezTo>
                <a:cubicBezTo>
                  <a:pt x="7738642" y="6461344"/>
                  <a:pt x="7492020" y="6412940"/>
                  <a:pt x="7331514" y="6410971"/>
                </a:cubicBezTo>
                <a:cubicBezTo>
                  <a:pt x="7133786" y="6412596"/>
                  <a:pt x="7104740" y="6395998"/>
                  <a:pt x="6926681" y="6410971"/>
                </a:cubicBezTo>
                <a:cubicBezTo>
                  <a:pt x="6791730" y="6415688"/>
                  <a:pt x="6591685" y="6382289"/>
                  <a:pt x="6236084" y="6410971"/>
                </a:cubicBezTo>
                <a:cubicBezTo>
                  <a:pt x="5911670" y="6450934"/>
                  <a:pt x="5847439" y="6386182"/>
                  <a:pt x="5640743" y="6410971"/>
                </a:cubicBezTo>
                <a:cubicBezTo>
                  <a:pt x="5444851" y="6457225"/>
                  <a:pt x="5288810" y="6375375"/>
                  <a:pt x="5140655" y="6410971"/>
                </a:cubicBezTo>
                <a:cubicBezTo>
                  <a:pt x="5025126" y="6446072"/>
                  <a:pt x="4765419" y="6399477"/>
                  <a:pt x="4640568" y="6410971"/>
                </a:cubicBezTo>
                <a:cubicBezTo>
                  <a:pt x="4504058" y="6492769"/>
                  <a:pt x="4264349" y="6375526"/>
                  <a:pt x="3949972" y="6410971"/>
                </a:cubicBezTo>
                <a:cubicBezTo>
                  <a:pt x="3603015" y="6444198"/>
                  <a:pt x="3377747" y="6379011"/>
                  <a:pt x="3164120" y="6410971"/>
                </a:cubicBezTo>
                <a:cubicBezTo>
                  <a:pt x="2936546" y="6534318"/>
                  <a:pt x="2852662" y="6371031"/>
                  <a:pt x="2664033" y="6410971"/>
                </a:cubicBezTo>
                <a:cubicBezTo>
                  <a:pt x="2498518" y="6479499"/>
                  <a:pt x="2126756" y="6343970"/>
                  <a:pt x="1973437" y="6410971"/>
                </a:cubicBezTo>
                <a:cubicBezTo>
                  <a:pt x="1794116" y="6443816"/>
                  <a:pt x="1327651" y="6409580"/>
                  <a:pt x="1068517" y="6410971"/>
                </a:cubicBezTo>
                <a:cubicBezTo>
                  <a:pt x="334546" y="6344375"/>
                  <a:pt x="100394" y="5839768"/>
                  <a:pt x="0" y="5342454"/>
                </a:cubicBezTo>
                <a:cubicBezTo>
                  <a:pt x="150" y="5103572"/>
                  <a:pt x="26334" y="5019568"/>
                  <a:pt x="0" y="4808212"/>
                </a:cubicBezTo>
                <a:cubicBezTo>
                  <a:pt x="-35727" y="4618484"/>
                  <a:pt x="-5779" y="4444514"/>
                  <a:pt x="0" y="4316709"/>
                </a:cubicBezTo>
                <a:cubicBezTo>
                  <a:pt x="-15588" y="4168917"/>
                  <a:pt x="30378" y="3862714"/>
                  <a:pt x="0" y="3739728"/>
                </a:cubicBezTo>
                <a:cubicBezTo>
                  <a:pt x="-6632" y="3599501"/>
                  <a:pt x="-27497" y="3393690"/>
                  <a:pt x="0" y="3248225"/>
                </a:cubicBezTo>
                <a:cubicBezTo>
                  <a:pt x="-22046" y="3151190"/>
                  <a:pt x="23002" y="2953934"/>
                  <a:pt x="0" y="2713983"/>
                </a:cubicBezTo>
                <a:cubicBezTo>
                  <a:pt x="-32844" y="2503654"/>
                  <a:pt x="38213" y="2331406"/>
                  <a:pt x="0" y="2222480"/>
                </a:cubicBezTo>
                <a:cubicBezTo>
                  <a:pt x="-23853" y="2138342"/>
                  <a:pt x="33804" y="1875023"/>
                  <a:pt x="0" y="1602759"/>
                </a:cubicBezTo>
                <a:cubicBezTo>
                  <a:pt x="-11678" y="1363917"/>
                  <a:pt x="12414" y="1227479"/>
                  <a:pt x="0" y="1068517"/>
                </a:cubicBezTo>
                <a:close/>
              </a:path>
              <a:path w="11662504" h="6410971" fill="none" stroke="0" extrusionOk="0">
                <a:moveTo>
                  <a:pt x="0" y="1068517"/>
                </a:moveTo>
                <a:cubicBezTo>
                  <a:pt x="26778" y="422211"/>
                  <a:pt x="490866" y="-5679"/>
                  <a:pt x="1068517" y="0"/>
                </a:cubicBezTo>
                <a:cubicBezTo>
                  <a:pt x="1348623" y="6001"/>
                  <a:pt x="1590100" y="60091"/>
                  <a:pt x="1854368" y="0"/>
                </a:cubicBezTo>
                <a:cubicBezTo>
                  <a:pt x="2100749" y="-77385"/>
                  <a:pt x="2091792" y="25716"/>
                  <a:pt x="2259201" y="0"/>
                </a:cubicBezTo>
                <a:cubicBezTo>
                  <a:pt x="2439035" y="-38614"/>
                  <a:pt x="2425481" y="3704"/>
                  <a:pt x="2568779" y="0"/>
                </a:cubicBezTo>
                <a:cubicBezTo>
                  <a:pt x="2695582" y="36900"/>
                  <a:pt x="2940586" y="79429"/>
                  <a:pt x="3259375" y="0"/>
                </a:cubicBezTo>
                <a:cubicBezTo>
                  <a:pt x="3497587" y="-69632"/>
                  <a:pt x="3533611" y="-7064"/>
                  <a:pt x="3664208" y="0"/>
                </a:cubicBezTo>
                <a:cubicBezTo>
                  <a:pt x="3795276" y="49642"/>
                  <a:pt x="4093406" y="82815"/>
                  <a:pt x="4450059" y="0"/>
                </a:cubicBezTo>
                <a:cubicBezTo>
                  <a:pt x="4786941" y="-103225"/>
                  <a:pt x="4711218" y="32853"/>
                  <a:pt x="4854891" y="0"/>
                </a:cubicBezTo>
                <a:cubicBezTo>
                  <a:pt x="5008886" y="-17588"/>
                  <a:pt x="5158282" y="19047"/>
                  <a:pt x="5259724" y="0"/>
                </a:cubicBezTo>
                <a:cubicBezTo>
                  <a:pt x="5385989" y="-50051"/>
                  <a:pt x="5489398" y="5426"/>
                  <a:pt x="5569302" y="0"/>
                </a:cubicBezTo>
                <a:cubicBezTo>
                  <a:pt x="5626636" y="-36208"/>
                  <a:pt x="5840794" y="-21133"/>
                  <a:pt x="6069389" y="0"/>
                </a:cubicBezTo>
                <a:cubicBezTo>
                  <a:pt x="6278080" y="-3976"/>
                  <a:pt x="6484730" y="32192"/>
                  <a:pt x="6569476" y="0"/>
                </a:cubicBezTo>
                <a:cubicBezTo>
                  <a:pt x="6682458" y="-10707"/>
                  <a:pt x="6936639" y="9155"/>
                  <a:pt x="7069563" y="0"/>
                </a:cubicBezTo>
                <a:cubicBezTo>
                  <a:pt x="7215413" y="4841"/>
                  <a:pt x="7388423" y="3265"/>
                  <a:pt x="7760160" y="0"/>
                </a:cubicBezTo>
                <a:cubicBezTo>
                  <a:pt x="8077657" y="-7399"/>
                  <a:pt x="8050216" y="24211"/>
                  <a:pt x="8164992" y="0"/>
                </a:cubicBezTo>
                <a:cubicBezTo>
                  <a:pt x="8330388" y="-38647"/>
                  <a:pt x="8497427" y="-15341"/>
                  <a:pt x="8760334" y="0"/>
                </a:cubicBezTo>
                <a:cubicBezTo>
                  <a:pt x="9004322" y="-6921"/>
                  <a:pt x="9009698" y="8552"/>
                  <a:pt x="9165167" y="0"/>
                </a:cubicBezTo>
                <a:cubicBezTo>
                  <a:pt x="9348038" y="-12401"/>
                  <a:pt x="9603298" y="-36308"/>
                  <a:pt x="9951018" y="0"/>
                </a:cubicBezTo>
                <a:cubicBezTo>
                  <a:pt x="10262593" y="-24152"/>
                  <a:pt x="10372529" y="-23007"/>
                  <a:pt x="10593987" y="0"/>
                </a:cubicBezTo>
                <a:cubicBezTo>
                  <a:pt x="11235692" y="-53365"/>
                  <a:pt x="11676855" y="403932"/>
                  <a:pt x="11662504" y="1068517"/>
                </a:cubicBezTo>
                <a:cubicBezTo>
                  <a:pt x="11709487" y="1181249"/>
                  <a:pt x="11648580" y="1427307"/>
                  <a:pt x="11662504" y="1602759"/>
                </a:cubicBezTo>
                <a:cubicBezTo>
                  <a:pt x="11667924" y="1764485"/>
                  <a:pt x="11587493" y="1944784"/>
                  <a:pt x="11662504" y="2137001"/>
                </a:cubicBezTo>
                <a:cubicBezTo>
                  <a:pt x="11693956" y="2316267"/>
                  <a:pt x="11582391" y="2477172"/>
                  <a:pt x="11662504" y="2585765"/>
                </a:cubicBezTo>
                <a:cubicBezTo>
                  <a:pt x="11671593" y="2693454"/>
                  <a:pt x="11695024" y="2836927"/>
                  <a:pt x="11662504" y="3034528"/>
                </a:cubicBezTo>
                <a:cubicBezTo>
                  <a:pt x="11678068" y="3227188"/>
                  <a:pt x="11633014" y="3337498"/>
                  <a:pt x="11662504" y="3483291"/>
                </a:cubicBezTo>
                <a:cubicBezTo>
                  <a:pt x="11697182" y="3623827"/>
                  <a:pt x="11637674" y="3791564"/>
                  <a:pt x="11662504" y="4017534"/>
                </a:cubicBezTo>
                <a:cubicBezTo>
                  <a:pt x="11673449" y="4219602"/>
                  <a:pt x="11626535" y="4300717"/>
                  <a:pt x="11662504" y="4551776"/>
                </a:cubicBezTo>
                <a:cubicBezTo>
                  <a:pt x="11678425" y="4770325"/>
                  <a:pt x="11636240" y="5119586"/>
                  <a:pt x="11662504" y="5342454"/>
                </a:cubicBezTo>
                <a:cubicBezTo>
                  <a:pt x="11567455" y="5893291"/>
                  <a:pt x="11413985" y="6457877"/>
                  <a:pt x="10593987" y="6410971"/>
                </a:cubicBezTo>
                <a:cubicBezTo>
                  <a:pt x="10457643" y="6419657"/>
                  <a:pt x="10422124" y="6394763"/>
                  <a:pt x="10284409" y="6410971"/>
                </a:cubicBezTo>
                <a:cubicBezTo>
                  <a:pt x="10163331" y="6401855"/>
                  <a:pt x="9804692" y="6400536"/>
                  <a:pt x="9689067" y="6410971"/>
                </a:cubicBezTo>
                <a:cubicBezTo>
                  <a:pt x="9578940" y="6458338"/>
                  <a:pt x="9375730" y="6387033"/>
                  <a:pt x="9188980" y="6410971"/>
                </a:cubicBezTo>
                <a:cubicBezTo>
                  <a:pt x="9013424" y="6442200"/>
                  <a:pt x="9004237" y="6394538"/>
                  <a:pt x="8879402" y="6410971"/>
                </a:cubicBezTo>
                <a:cubicBezTo>
                  <a:pt x="8724961" y="6443955"/>
                  <a:pt x="8310498" y="6418557"/>
                  <a:pt x="8093551" y="6410971"/>
                </a:cubicBezTo>
                <a:cubicBezTo>
                  <a:pt x="7902321" y="6413101"/>
                  <a:pt x="7876020" y="6379522"/>
                  <a:pt x="7783973" y="6410971"/>
                </a:cubicBezTo>
                <a:cubicBezTo>
                  <a:pt x="7686074" y="6442895"/>
                  <a:pt x="7271667" y="6378314"/>
                  <a:pt x="7093377" y="6410971"/>
                </a:cubicBezTo>
                <a:cubicBezTo>
                  <a:pt x="6869941" y="6440618"/>
                  <a:pt x="6754604" y="6339657"/>
                  <a:pt x="6593290" y="6410971"/>
                </a:cubicBezTo>
                <a:cubicBezTo>
                  <a:pt x="6445413" y="6466178"/>
                  <a:pt x="6295020" y="6377310"/>
                  <a:pt x="6188457" y="6410971"/>
                </a:cubicBezTo>
                <a:cubicBezTo>
                  <a:pt x="6104077" y="6398526"/>
                  <a:pt x="5921531" y="6341286"/>
                  <a:pt x="5688370" y="6410971"/>
                </a:cubicBezTo>
                <a:cubicBezTo>
                  <a:pt x="5449608" y="6465580"/>
                  <a:pt x="5149237" y="6376146"/>
                  <a:pt x="4997773" y="6410971"/>
                </a:cubicBezTo>
                <a:cubicBezTo>
                  <a:pt x="4809573" y="6451627"/>
                  <a:pt x="4436492" y="6319880"/>
                  <a:pt x="4307177" y="6410971"/>
                </a:cubicBezTo>
                <a:cubicBezTo>
                  <a:pt x="4139333" y="6495818"/>
                  <a:pt x="3965283" y="6414208"/>
                  <a:pt x="3807090" y="6410971"/>
                </a:cubicBezTo>
                <a:cubicBezTo>
                  <a:pt x="3651283" y="6379334"/>
                  <a:pt x="3452255" y="6390055"/>
                  <a:pt x="3307002" y="6410971"/>
                </a:cubicBezTo>
                <a:cubicBezTo>
                  <a:pt x="3170269" y="6463620"/>
                  <a:pt x="2793778" y="6378183"/>
                  <a:pt x="2616406" y="6410971"/>
                </a:cubicBezTo>
                <a:cubicBezTo>
                  <a:pt x="2417098" y="6435351"/>
                  <a:pt x="2277367" y="6346446"/>
                  <a:pt x="2211573" y="6410971"/>
                </a:cubicBezTo>
                <a:cubicBezTo>
                  <a:pt x="2136035" y="6454641"/>
                  <a:pt x="2041661" y="6399540"/>
                  <a:pt x="1901996" y="6410971"/>
                </a:cubicBezTo>
                <a:cubicBezTo>
                  <a:pt x="1789448" y="6451604"/>
                  <a:pt x="1315337" y="6322590"/>
                  <a:pt x="1068517" y="6410971"/>
                </a:cubicBezTo>
                <a:cubicBezTo>
                  <a:pt x="407244" y="6355949"/>
                  <a:pt x="-195649" y="5741153"/>
                  <a:pt x="0" y="5342454"/>
                </a:cubicBezTo>
                <a:cubicBezTo>
                  <a:pt x="2458" y="5126188"/>
                  <a:pt x="25349" y="5036748"/>
                  <a:pt x="0" y="4893691"/>
                </a:cubicBezTo>
                <a:cubicBezTo>
                  <a:pt x="-23294" y="4724422"/>
                  <a:pt x="34485" y="4446775"/>
                  <a:pt x="0" y="4316709"/>
                </a:cubicBezTo>
                <a:cubicBezTo>
                  <a:pt x="-28152" y="4165184"/>
                  <a:pt x="15682" y="4003624"/>
                  <a:pt x="0" y="3867946"/>
                </a:cubicBezTo>
                <a:cubicBezTo>
                  <a:pt x="-52760" y="3746167"/>
                  <a:pt x="-1848" y="3635295"/>
                  <a:pt x="0" y="3376443"/>
                </a:cubicBezTo>
                <a:cubicBezTo>
                  <a:pt x="-4566" y="3130885"/>
                  <a:pt x="86129" y="2988850"/>
                  <a:pt x="0" y="2756722"/>
                </a:cubicBezTo>
                <a:cubicBezTo>
                  <a:pt x="-61806" y="2521486"/>
                  <a:pt x="73235" y="2492901"/>
                  <a:pt x="0" y="2307959"/>
                </a:cubicBezTo>
                <a:cubicBezTo>
                  <a:pt x="-46966" y="2120942"/>
                  <a:pt x="19689" y="2060380"/>
                  <a:pt x="0" y="1901935"/>
                </a:cubicBezTo>
                <a:cubicBezTo>
                  <a:pt x="-26563" y="1664885"/>
                  <a:pt x="17720" y="1391247"/>
                  <a:pt x="0" y="1068517"/>
                </a:cubicBezTo>
                <a:close/>
              </a:path>
            </a:pathLst>
          </a:custGeom>
          <a:ln>
            <a:extLst>
              <a:ext uri="{C807C97D-BFC1-408E-A445-0C87EB9F89A2}">
                <ask:lineSketchStyleProps xmlns="" xmlns:ask="http://schemas.microsoft.com/office/drawing/2018/sketchyshapes" sd="1527365312">
                  <a:custGeom>
                    <a:avLst/>
                    <a:gdLst>
                      <a:gd name="connsiteX0" fmla="*/ 0 w 11662504"/>
                      <a:gd name="connsiteY0" fmla="*/ 1068517 h 6410971"/>
                      <a:gd name="connsiteX1" fmla="*/ 1068517 w 11662504"/>
                      <a:gd name="connsiteY1" fmla="*/ 0 h 6410971"/>
                      <a:gd name="connsiteX2" fmla="*/ 1854368 w 11662504"/>
                      <a:gd name="connsiteY2" fmla="*/ 0 h 6410971"/>
                      <a:gd name="connsiteX3" fmla="*/ 2259201 w 11662504"/>
                      <a:gd name="connsiteY3" fmla="*/ 0 h 6410971"/>
                      <a:gd name="connsiteX4" fmla="*/ 2568779 w 11662504"/>
                      <a:gd name="connsiteY4" fmla="*/ 0 h 6410971"/>
                      <a:gd name="connsiteX5" fmla="*/ 3259375 w 11662504"/>
                      <a:gd name="connsiteY5" fmla="*/ 0 h 6410971"/>
                      <a:gd name="connsiteX6" fmla="*/ 3664208 w 11662504"/>
                      <a:gd name="connsiteY6" fmla="*/ 0 h 6410971"/>
                      <a:gd name="connsiteX7" fmla="*/ 4450059 w 11662504"/>
                      <a:gd name="connsiteY7" fmla="*/ 0 h 6410971"/>
                      <a:gd name="connsiteX8" fmla="*/ 4854891 w 11662504"/>
                      <a:gd name="connsiteY8" fmla="*/ 0 h 6410971"/>
                      <a:gd name="connsiteX9" fmla="*/ 5259724 w 11662504"/>
                      <a:gd name="connsiteY9" fmla="*/ 0 h 6410971"/>
                      <a:gd name="connsiteX10" fmla="*/ 5569302 w 11662504"/>
                      <a:gd name="connsiteY10" fmla="*/ 0 h 6410971"/>
                      <a:gd name="connsiteX11" fmla="*/ 6069389 w 11662504"/>
                      <a:gd name="connsiteY11" fmla="*/ 0 h 6410971"/>
                      <a:gd name="connsiteX12" fmla="*/ 6569476 w 11662504"/>
                      <a:gd name="connsiteY12" fmla="*/ 0 h 6410971"/>
                      <a:gd name="connsiteX13" fmla="*/ 7069563 w 11662504"/>
                      <a:gd name="connsiteY13" fmla="*/ 0 h 6410971"/>
                      <a:gd name="connsiteX14" fmla="*/ 7760160 w 11662504"/>
                      <a:gd name="connsiteY14" fmla="*/ 0 h 6410971"/>
                      <a:gd name="connsiteX15" fmla="*/ 8164992 w 11662504"/>
                      <a:gd name="connsiteY15" fmla="*/ 0 h 6410971"/>
                      <a:gd name="connsiteX16" fmla="*/ 8760334 w 11662504"/>
                      <a:gd name="connsiteY16" fmla="*/ 0 h 6410971"/>
                      <a:gd name="connsiteX17" fmla="*/ 9165167 w 11662504"/>
                      <a:gd name="connsiteY17" fmla="*/ 0 h 6410971"/>
                      <a:gd name="connsiteX18" fmla="*/ 9951018 w 11662504"/>
                      <a:gd name="connsiteY18" fmla="*/ 0 h 6410971"/>
                      <a:gd name="connsiteX19" fmla="*/ 10593987 w 11662504"/>
                      <a:gd name="connsiteY19" fmla="*/ 0 h 6410971"/>
                      <a:gd name="connsiteX20" fmla="*/ 11662504 w 11662504"/>
                      <a:gd name="connsiteY20" fmla="*/ 1068517 h 6410971"/>
                      <a:gd name="connsiteX21" fmla="*/ 11662504 w 11662504"/>
                      <a:gd name="connsiteY21" fmla="*/ 1602759 h 6410971"/>
                      <a:gd name="connsiteX22" fmla="*/ 11662504 w 11662504"/>
                      <a:gd name="connsiteY22" fmla="*/ 2137001 h 6410971"/>
                      <a:gd name="connsiteX23" fmla="*/ 11662504 w 11662504"/>
                      <a:gd name="connsiteY23" fmla="*/ 2585765 h 6410971"/>
                      <a:gd name="connsiteX24" fmla="*/ 11662504 w 11662504"/>
                      <a:gd name="connsiteY24" fmla="*/ 3034528 h 6410971"/>
                      <a:gd name="connsiteX25" fmla="*/ 11662504 w 11662504"/>
                      <a:gd name="connsiteY25" fmla="*/ 3483291 h 6410971"/>
                      <a:gd name="connsiteX26" fmla="*/ 11662504 w 11662504"/>
                      <a:gd name="connsiteY26" fmla="*/ 4017534 h 6410971"/>
                      <a:gd name="connsiteX27" fmla="*/ 11662504 w 11662504"/>
                      <a:gd name="connsiteY27" fmla="*/ 4551776 h 6410971"/>
                      <a:gd name="connsiteX28" fmla="*/ 11662504 w 11662504"/>
                      <a:gd name="connsiteY28" fmla="*/ 5342454 h 6410971"/>
                      <a:gd name="connsiteX29" fmla="*/ 10593987 w 11662504"/>
                      <a:gd name="connsiteY29" fmla="*/ 6410971 h 6410971"/>
                      <a:gd name="connsiteX30" fmla="*/ 10284409 w 11662504"/>
                      <a:gd name="connsiteY30" fmla="*/ 6410971 h 6410971"/>
                      <a:gd name="connsiteX31" fmla="*/ 9689067 w 11662504"/>
                      <a:gd name="connsiteY31" fmla="*/ 6410971 h 6410971"/>
                      <a:gd name="connsiteX32" fmla="*/ 9188980 w 11662504"/>
                      <a:gd name="connsiteY32" fmla="*/ 6410971 h 6410971"/>
                      <a:gd name="connsiteX33" fmla="*/ 8879402 w 11662504"/>
                      <a:gd name="connsiteY33" fmla="*/ 6410971 h 6410971"/>
                      <a:gd name="connsiteX34" fmla="*/ 8093551 w 11662504"/>
                      <a:gd name="connsiteY34" fmla="*/ 6410971 h 6410971"/>
                      <a:gd name="connsiteX35" fmla="*/ 7783973 w 11662504"/>
                      <a:gd name="connsiteY35" fmla="*/ 6410971 h 6410971"/>
                      <a:gd name="connsiteX36" fmla="*/ 7093377 w 11662504"/>
                      <a:gd name="connsiteY36" fmla="*/ 6410971 h 6410971"/>
                      <a:gd name="connsiteX37" fmla="*/ 6593290 w 11662504"/>
                      <a:gd name="connsiteY37" fmla="*/ 6410971 h 6410971"/>
                      <a:gd name="connsiteX38" fmla="*/ 6188457 w 11662504"/>
                      <a:gd name="connsiteY38" fmla="*/ 6410971 h 6410971"/>
                      <a:gd name="connsiteX39" fmla="*/ 5688370 w 11662504"/>
                      <a:gd name="connsiteY39" fmla="*/ 6410971 h 6410971"/>
                      <a:gd name="connsiteX40" fmla="*/ 4997773 w 11662504"/>
                      <a:gd name="connsiteY40" fmla="*/ 6410971 h 6410971"/>
                      <a:gd name="connsiteX41" fmla="*/ 4307177 w 11662504"/>
                      <a:gd name="connsiteY41" fmla="*/ 6410971 h 6410971"/>
                      <a:gd name="connsiteX42" fmla="*/ 3807090 w 11662504"/>
                      <a:gd name="connsiteY42" fmla="*/ 6410971 h 6410971"/>
                      <a:gd name="connsiteX43" fmla="*/ 3307002 w 11662504"/>
                      <a:gd name="connsiteY43" fmla="*/ 6410971 h 6410971"/>
                      <a:gd name="connsiteX44" fmla="*/ 2616406 w 11662504"/>
                      <a:gd name="connsiteY44" fmla="*/ 6410971 h 6410971"/>
                      <a:gd name="connsiteX45" fmla="*/ 2211573 w 11662504"/>
                      <a:gd name="connsiteY45" fmla="*/ 6410971 h 6410971"/>
                      <a:gd name="connsiteX46" fmla="*/ 1901996 w 11662504"/>
                      <a:gd name="connsiteY46" fmla="*/ 6410971 h 6410971"/>
                      <a:gd name="connsiteX47" fmla="*/ 1068517 w 11662504"/>
                      <a:gd name="connsiteY47" fmla="*/ 6410971 h 6410971"/>
                      <a:gd name="connsiteX48" fmla="*/ 0 w 11662504"/>
                      <a:gd name="connsiteY48" fmla="*/ 5342454 h 6410971"/>
                      <a:gd name="connsiteX49" fmla="*/ 0 w 11662504"/>
                      <a:gd name="connsiteY49" fmla="*/ 4893691 h 6410971"/>
                      <a:gd name="connsiteX50" fmla="*/ 0 w 11662504"/>
                      <a:gd name="connsiteY50" fmla="*/ 4316709 h 6410971"/>
                      <a:gd name="connsiteX51" fmla="*/ 0 w 11662504"/>
                      <a:gd name="connsiteY51" fmla="*/ 3867946 h 6410971"/>
                      <a:gd name="connsiteX52" fmla="*/ 0 w 11662504"/>
                      <a:gd name="connsiteY52" fmla="*/ 3376443 h 6410971"/>
                      <a:gd name="connsiteX53" fmla="*/ 0 w 11662504"/>
                      <a:gd name="connsiteY53" fmla="*/ 2756722 h 6410971"/>
                      <a:gd name="connsiteX54" fmla="*/ 0 w 11662504"/>
                      <a:gd name="connsiteY54" fmla="*/ 2307959 h 6410971"/>
                      <a:gd name="connsiteX55" fmla="*/ 0 w 11662504"/>
                      <a:gd name="connsiteY55" fmla="*/ 1901935 h 6410971"/>
                      <a:gd name="connsiteX56" fmla="*/ 0 w 11662504"/>
                      <a:gd name="connsiteY56" fmla="*/ 1068517 h 641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662504" h="6410971" fill="none" extrusionOk="0">
                        <a:moveTo>
                          <a:pt x="0" y="1068517"/>
                        </a:moveTo>
                        <a:cubicBezTo>
                          <a:pt x="47230" y="543019"/>
                          <a:pt x="538012" y="95868"/>
                          <a:pt x="1068517" y="0"/>
                        </a:cubicBezTo>
                        <a:cubicBezTo>
                          <a:pt x="1276455" y="-1788"/>
                          <a:pt x="1613037" y="54383"/>
                          <a:pt x="1854368" y="0"/>
                        </a:cubicBezTo>
                        <a:cubicBezTo>
                          <a:pt x="2095699" y="-54383"/>
                          <a:pt x="2091474" y="40247"/>
                          <a:pt x="2259201" y="0"/>
                        </a:cubicBezTo>
                        <a:cubicBezTo>
                          <a:pt x="2426928" y="-40247"/>
                          <a:pt x="2433941" y="1810"/>
                          <a:pt x="2568779" y="0"/>
                        </a:cubicBezTo>
                        <a:cubicBezTo>
                          <a:pt x="2703617" y="-1810"/>
                          <a:pt x="3006051" y="69387"/>
                          <a:pt x="3259375" y="0"/>
                        </a:cubicBezTo>
                        <a:cubicBezTo>
                          <a:pt x="3512699" y="-69387"/>
                          <a:pt x="3539647" y="2014"/>
                          <a:pt x="3664208" y="0"/>
                        </a:cubicBezTo>
                        <a:cubicBezTo>
                          <a:pt x="3788769" y="-2014"/>
                          <a:pt x="4128465" y="81793"/>
                          <a:pt x="4450059" y="0"/>
                        </a:cubicBezTo>
                        <a:cubicBezTo>
                          <a:pt x="4771653" y="-81793"/>
                          <a:pt x="4728266" y="12974"/>
                          <a:pt x="4854891" y="0"/>
                        </a:cubicBezTo>
                        <a:cubicBezTo>
                          <a:pt x="4981516" y="-12974"/>
                          <a:pt x="5149564" y="33851"/>
                          <a:pt x="5259724" y="0"/>
                        </a:cubicBezTo>
                        <a:cubicBezTo>
                          <a:pt x="5369884" y="-33851"/>
                          <a:pt x="5491324" y="1635"/>
                          <a:pt x="5569302" y="0"/>
                        </a:cubicBezTo>
                        <a:cubicBezTo>
                          <a:pt x="5647280" y="-1635"/>
                          <a:pt x="5848896" y="4679"/>
                          <a:pt x="6069389" y="0"/>
                        </a:cubicBezTo>
                        <a:cubicBezTo>
                          <a:pt x="6289882" y="-4679"/>
                          <a:pt x="6465608" y="11721"/>
                          <a:pt x="6569476" y="0"/>
                        </a:cubicBezTo>
                        <a:cubicBezTo>
                          <a:pt x="6673344" y="-11721"/>
                          <a:pt x="6941222" y="7271"/>
                          <a:pt x="7069563" y="0"/>
                        </a:cubicBezTo>
                        <a:cubicBezTo>
                          <a:pt x="7197904" y="-7271"/>
                          <a:pt x="7440830" y="9937"/>
                          <a:pt x="7760160" y="0"/>
                        </a:cubicBezTo>
                        <a:cubicBezTo>
                          <a:pt x="8079490" y="-9937"/>
                          <a:pt x="8039548" y="26746"/>
                          <a:pt x="8164992" y="0"/>
                        </a:cubicBezTo>
                        <a:cubicBezTo>
                          <a:pt x="8290436" y="-26746"/>
                          <a:pt x="8511372" y="8935"/>
                          <a:pt x="8760334" y="0"/>
                        </a:cubicBezTo>
                        <a:cubicBezTo>
                          <a:pt x="9009296" y="-8935"/>
                          <a:pt x="9014240" y="13626"/>
                          <a:pt x="9165167" y="0"/>
                        </a:cubicBezTo>
                        <a:cubicBezTo>
                          <a:pt x="9316094" y="-13626"/>
                          <a:pt x="9620571" y="27477"/>
                          <a:pt x="9951018" y="0"/>
                        </a:cubicBezTo>
                        <a:cubicBezTo>
                          <a:pt x="10281465" y="-27477"/>
                          <a:pt x="10364609" y="398"/>
                          <a:pt x="10593987" y="0"/>
                        </a:cubicBezTo>
                        <a:cubicBezTo>
                          <a:pt x="11263534" y="-22402"/>
                          <a:pt x="11669717" y="454972"/>
                          <a:pt x="11662504" y="1068517"/>
                        </a:cubicBezTo>
                        <a:cubicBezTo>
                          <a:pt x="11711527" y="1229094"/>
                          <a:pt x="11647637" y="1409889"/>
                          <a:pt x="11662504" y="1602759"/>
                        </a:cubicBezTo>
                        <a:cubicBezTo>
                          <a:pt x="11677371" y="1795629"/>
                          <a:pt x="11612786" y="1963697"/>
                          <a:pt x="11662504" y="2137001"/>
                        </a:cubicBezTo>
                        <a:cubicBezTo>
                          <a:pt x="11712222" y="2310305"/>
                          <a:pt x="11609474" y="2484663"/>
                          <a:pt x="11662504" y="2585765"/>
                        </a:cubicBezTo>
                        <a:cubicBezTo>
                          <a:pt x="11715534" y="2686867"/>
                          <a:pt x="11661842" y="2853380"/>
                          <a:pt x="11662504" y="3034528"/>
                        </a:cubicBezTo>
                        <a:cubicBezTo>
                          <a:pt x="11663166" y="3215676"/>
                          <a:pt x="11625811" y="3356592"/>
                          <a:pt x="11662504" y="3483291"/>
                        </a:cubicBezTo>
                        <a:cubicBezTo>
                          <a:pt x="11699197" y="3609990"/>
                          <a:pt x="11640637" y="3794534"/>
                          <a:pt x="11662504" y="4017534"/>
                        </a:cubicBezTo>
                        <a:cubicBezTo>
                          <a:pt x="11684371" y="4240534"/>
                          <a:pt x="11613402" y="4302867"/>
                          <a:pt x="11662504" y="4551776"/>
                        </a:cubicBezTo>
                        <a:cubicBezTo>
                          <a:pt x="11711606" y="4800685"/>
                          <a:pt x="11643335" y="5129113"/>
                          <a:pt x="11662504" y="5342454"/>
                        </a:cubicBezTo>
                        <a:cubicBezTo>
                          <a:pt x="11626345" y="5920758"/>
                          <a:pt x="11351120" y="6426396"/>
                          <a:pt x="10593987" y="6410971"/>
                        </a:cubicBezTo>
                        <a:cubicBezTo>
                          <a:pt x="10454993" y="6415274"/>
                          <a:pt x="10426683" y="6400766"/>
                          <a:pt x="10284409" y="6410971"/>
                        </a:cubicBezTo>
                        <a:cubicBezTo>
                          <a:pt x="10142135" y="6421176"/>
                          <a:pt x="9808649" y="6362750"/>
                          <a:pt x="9689067" y="6410971"/>
                        </a:cubicBezTo>
                        <a:cubicBezTo>
                          <a:pt x="9569485" y="6459192"/>
                          <a:pt x="9363793" y="6381527"/>
                          <a:pt x="9188980" y="6410971"/>
                        </a:cubicBezTo>
                        <a:cubicBezTo>
                          <a:pt x="9014167" y="6440415"/>
                          <a:pt x="9008670" y="6390621"/>
                          <a:pt x="8879402" y="6410971"/>
                        </a:cubicBezTo>
                        <a:cubicBezTo>
                          <a:pt x="8750134" y="6431321"/>
                          <a:pt x="8276598" y="6406041"/>
                          <a:pt x="8093551" y="6410971"/>
                        </a:cubicBezTo>
                        <a:cubicBezTo>
                          <a:pt x="7910504" y="6415901"/>
                          <a:pt x="7875940" y="6387111"/>
                          <a:pt x="7783973" y="6410971"/>
                        </a:cubicBezTo>
                        <a:cubicBezTo>
                          <a:pt x="7692006" y="6434831"/>
                          <a:pt x="7289548" y="6374815"/>
                          <a:pt x="7093377" y="6410971"/>
                        </a:cubicBezTo>
                        <a:cubicBezTo>
                          <a:pt x="6897206" y="6447127"/>
                          <a:pt x="6760510" y="6366432"/>
                          <a:pt x="6593290" y="6410971"/>
                        </a:cubicBezTo>
                        <a:cubicBezTo>
                          <a:pt x="6426070" y="6455510"/>
                          <a:pt x="6280051" y="6377029"/>
                          <a:pt x="6188457" y="6410971"/>
                        </a:cubicBezTo>
                        <a:cubicBezTo>
                          <a:pt x="6096863" y="6444913"/>
                          <a:pt x="5891770" y="6353269"/>
                          <a:pt x="5688370" y="6410971"/>
                        </a:cubicBezTo>
                        <a:cubicBezTo>
                          <a:pt x="5484970" y="6468673"/>
                          <a:pt x="5157429" y="6331875"/>
                          <a:pt x="4997773" y="6410971"/>
                        </a:cubicBezTo>
                        <a:cubicBezTo>
                          <a:pt x="4838117" y="6490067"/>
                          <a:pt x="4465885" y="6341193"/>
                          <a:pt x="4307177" y="6410971"/>
                        </a:cubicBezTo>
                        <a:cubicBezTo>
                          <a:pt x="4148469" y="6480749"/>
                          <a:pt x="3972742" y="6406820"/>
                          <a:pt x="3807090" y="6410971"/>
                        </a:cubicBezTo>
                        <a:cubicBezTo>
                          <a:pt x="3641438" y="6415122"/>
                          <a:pt x="3460135" y="6390875"/>
                          <a:pt x="3307002" y="6410971"/>
                        </a:cubicBezTo>
                        <a:cubicBezTo>
                          <a:pt x="3153869" y="6431067"/>
                          <a:pt x="2822491" y="6362509"/>
                          <a:pt x="2616406" y="6410971"/>
                        </a:cubicBezTo>
                        <a:cubicBezTo>
                          <a:pt x="2410321" y="6459433"/>
                          <a:pt x="2295291" y="6363693"/>
                          <a:pt x="2211573" y="6410971"/>
                        </a:cubicBezTo>
                        <a:cubicBezTo>
                          <a:pt x="2127855" y="6458249"/>
                          <a:pt x="2052047" y="6388870"/>
                          <a:pt x="1901996" y="6410971"/>
                        </a:cubicBezTo>
                        <a:cubicBezTo>
                          <a:pt x="1751945" y="6433072"/>
                          <a:pt x="1293020" y="6370256"/>
                          <a:pt x="1068517" y="6410971"/>
                        </a:cubicBezTo>
                        <a:cubicBezTo>
                          <a:pt x="484331" y="6424397"/>
                          <a:pt x="-112509" y="5801463"/>
                          <a:pt x="0" y="5342454"/>
                        </a:cubicBezTo>
                        <a:cubicBezTo>
                          <a:pt x="-20302" y="5157612"/>
                          <a:pt x="40101" y="5040943"/>
                          <a:pt x="0" y="4893691"/>
                        </a:cubicBezTo>
                        <a:cubicBezTo>
                          <a:pt x="-40101" y="4746439"/>
                          <a:pt x="7583" y="4477240"/>
                          <a:pt x="0" y="4316709"/>
                        </a:cubicBezTo>
                        <a:cubicBezTo>
                          <a:pt x="-7583" y="4156178"/>
                          <a:pt x="40405" y="4012331"/>
                          <a:pt x="0" y="3867946"/>
                        </a:cubicBezTo>
                        <a:cubicBezTo>
                          <a:pt x="-40405" y="3723561"/>
                          <a:pt x="8534" y="3620375"/>
                          <a:pt x="0" y="3376443"/>
                        </a:cubicBezTo>
                        <a:cubicBezTo>
                          <a:pt x="-8534" y="3132511"/>
                          <a:pt x="61397" y="3004928"/>
                          <a:pt x="0" y="2756722"/>
                        </a:cubicBezTo>
                        <a:cubicBezTo>
                          <a:pt x="-61397" y="2508516"/>
                          <a:pt x="52278" y="2485192"/>
                          <a:pt x="0" y="2307959"/>
                        </a:cubicBezTo>
                        <a:cubicBezTo>
                          <a:pt x="-52278" y="2130726"/>
                          <a:pt x="10798" y="2056447"/>
                          <a:pt x="0" y="1901935"/>
                        </a:cubicBezTo>
                        <a:cubicBezTo>
                          <a:pt x="-10798" y="1747423"/>
                          <a:pt x="88099" y="1365517"/>
                          <a:pt x="0" y="1068517"/>
                        </a:cubicBezTo>
                        <a:close/>
                      </a:path>
                      <a:path w="11662504" h="6410971" stroke="0" extrusionOk="0">
                        <a:moveTo>
                          <a:pt x="0" y="1068517"/>
                        </a:moveTo>
                        <a:cubicBezTo>
                          <a:pt x="-27913" y="313511"/>
                          <a:pt x="411122" y="-144891"/>
                          <a:pt x="1068517" y="0"/>
                        </a:cubicBezTo>
                        <a:cubicBezTo>
                          <a:pt x="1204197" y="-24407"/>
                          <a:pt x="1232780" y="7572"/>
                          <a:pt x="1378095" y="0"/>
                        </a:cubicBezTo>
                        <a:cubicBezTo>
                          <a:pt x="1523410" y="-7572"/>
                          <a:pt x="1683849" y="4618"/>
                          <a:pt x="1973437" y="0"/>
                        </a:cubicBezTo>
                        <a:cubicBezTo>
                          <a:pt x="2263025" y="-4618"/>
                          <a:pt x="2130168" y="1986"/>
                          <a:pt x="2283014" y="0"/>
                        </a:cubicBezTo>
                        <a:cubicBezTo>
                          <a:pt x="2435860" y="-1986"/>
                          <a:pt x="2680781" y="25455"/>
                          <a:pt x="2973611" y="0"/>
                        </a:cubicBezTo>
                        <a:cubicBezTo>
                          <a:pt x="3266441" y="-25455"/>
                          <a:pt x="3246355" y="43291"/>
                          <a:pt x="3378443" y="0"/>
                        </a:cubicBezTo>
                        <a:cubicBezTo>
                          <a:pt x="3510531" y="-43291"/>
                          <a:pt x="3533265" y="9827"/>
                          <a:pt x="3688021" y="0"/>
                        </a:cubicBezTo>
                        <a:cubicBezTo>
                          <a:pt x="3842777" y="-9827"/>
                          <a:pt x="3919551" y="16993"/>
                          <a:pt x="3997599" y="0"/>
                        </a:cubicBezTo>
                        <a:cubicBezTo>
                          <a:pt x="4075647" y="-16993"/>
                          <a:pt x="4428119" y="64690"/>
                          <a:pt x="4592941" y="0"/>
                        </a:cubicBezTo>
                        <a:cubicBezTo>
                          <a:pt x="4757763" y="-64690"/>
                          <a:pt x="4825754" y="42658"/>
                          <a:pt x="4997773" y="0"/>
                        </a:cubicBezTo>
                        <a:cubicBezTo>
                          <a:pt x="5169792" y="-42658"/>
                          <a:pt x="5178257" y="25154"/>
                          <a:pt x="5307351" y="0"/>
                        </a:cubicBezTo>
                        <a:cubicBezTo>
                          <a:pt x="5436445" y="-25154"/>
                          <a:pt x="5927353" y="11969"/>
                          <a:pt x="6093202" y="0"/>
                        </a:cubicBezTo>
                        <a:cubicBezTo>
                          <a:pt x="6259051" y="-11969"/>
                          <a:pt x="6508711" y="39780"/>
                          <a:pt x="6783799" y="0"/>
                        </a:cubicBezTo>
                        <a:cubicBezTo>
                          <a:pt x="7058887" y="-39780"/>
                          <a:pt x="7086962" y="20640"/>
                          <a:pt x="7188631" y="0"/>
                        </a:cubicBezTo>
                        <a:cubicBezTo>
                          <a:pt x="7290300" y="-20640"/>
                          <a:pt x="7598646" y="3571"/>
                          <a:pt x="7783973" y="0"/>
                        </a:cubicBezTo>
                        <a:cubicBezTo>
                          <a:pt x="7969300" y="-3571"/>
                          <a:pt x="7966748" y="20869"/>
                          <a:pt x="8093551" y="0"/>
                        </a:cubicBezTo>
                        <a:cubicBezTo>
                          <a:pt x="8220354" y="-20869"/>
                          <a:pt x="8458807" y="34957"/>
                          <a:pt x="8593638" y="0"/>
                        </a:cubicBezTo>
                        <a:cubicBezTo>
                          <a:pt x="8728469" y="-34957"/>
                          <a:pt x="8832445" y="12844"/>
                          <a:pt x="8903216" y="0"/>
                        </a:cubicBezTo>
                        <a:cubicBezTo>
                          <a:pt x="8973987" y="-12844"/>
                          <a:pt x="9140169" y="18784"/>
                          <a:pt x="9212794" y="0"/>
                        </a:cubicBezTo>
                        <a:cubicBezTo>
                          <a:pt x="9285419" y="-18784"/>
                          <a:pt x="9544519" y="45119"/>
                          <a:pt x="9712881" y="0"/>
                        </a:cubicBezTo>
                        <a:cubicBezTo>
                          <a:pt x="9881243" y="-45119"/>
                          <a:pt x="10340085" y="80509"/>
                          <a:pt x="10593987" y="0"/>
                        </a:cubicBezTo>
                        <a:cubicBezTo>
                          <a:pt x="11114440" y="-77841"/>
                          <a:pt x="11824628" y="484607"/>
                          <a:pt x="11662504" y="1068517"/>
                        </a:cubicBezTo>
                        <a:cubicBezTo>
                          <a:pt x="11673056" y="1246140"/>
                          <a:pt x="11646202" y="1385057"/>
                          <a:pt x="11662504" y="1517280"/>
                        </a:cubicBezTo>
                        <a:cubicBezTo>
                          <a:pt x="11678806" y="1649503"/>
                          <a:pt x="11649533" y="1856305"/>
                          <a:pt x="11662504" y="2051523"/>
                        </a:cubicBezTo>
                        <a:cubicBezTo>
                          <a:pt x="11675475" y="2246741"/>
                          <a:pt x="11595691" y="2458008"/>
                          <a:pt x="11662504" y="2671243"/>
                        </a:cubicBezTo>
                        <a:cubicBezTo>
                          <a:pt x="11729317" y="2884478"/>
                          <a:pt x="11659980" y="3023705"/>
                          <a:pt x="11662504" y="3162746"/>
                        </a:cubicBezTo>
                        <a:cubicBezTo>
                          <a:pt x="11665028" y="3301787"/>
                          <a:pt x="11609296" y="3453500"/>
                          <a:pt x="11662504" y="3739728"/>
                        </a:cubicBezTo>
                        <a:cubicBezTo>
                          <a:pt x="11715712" y="4025956"/>
                          <a:pt x="11602446" y="4075241"/>
                          <a:pt x="11662504" y="4273970"/>
                        </a:cubicBezTo>
                        <a:cubicBezTo>
                          <a:pt x="11722562" y="4472699"/>
                          <a:pt x="11644891" y="4565354"/>
                          <a:pt x="11662504" y="4722733"/>
                        </a:cubicBezTo>
                        <a:cubicBezTo>
                          <a:pt x="11680117" y="4880112"/>
                          <a:pt x="11624652" y="5038470"/>
                          <a:pt x="11662504" y="5342454"/>
                        </a:cubicBezTo>
                        <a:cubicBezTo>
                          <a:pt x="11763132" y="6010318"/>
                          <a:pt x="11221592" y="6311628"/>
                          <a:pt x="10593987" y="6410971"/>
                        </a:cubicBezTo>
                        <a:cubicBezTo>
                          <a:pt x="10306033" y="6493160"/>
                          <a:pt x="10071452" y="6352986"/>
                          <a:pt x="9808136" y="6410971"/>
                        </a:cubicBezTo>
                        <a:cubicBezTo>
                          <a:pt x="9544820" y="6468956"/>
                          <a:pt x="9369076" y="6340958"/>
                          <a:pt x="9022284" y="6410971"/>
                        </a:cubicBezTo>
                        <a:cubicBezTo>
                          <a:pt x="8675492" y="6480984"/>
                          <a:pt x="8560104" y="6343656"/>
                          <a:pt x="8331688" y="6410971"/>
                        </a:cubicBezTo>
                        <a:cubicBezTo>
                          <a:pt x="8103272" y="6478286"/>
                          <a:pt x="7938799" y="6407868"/>
                          <a:pt x="7831601" y="6410971"/>
                        </a:cubicBezTo>
                        <a:cubicBezTo>
                          <a:pt x="7724403" y="6414074"/>
                          <a:pt x="7531711" y="6408820"/>
                          <a:pt x="7331514" y="6410971"/>
                        </a:cubicBezTo>
                        <a:cubicBezTo>
                          <a:pt x="7131317" y="6413122"/>
                          <a:pt x="7105508" y="6393660"/>
                          <a:pt x="6926681" y="6410971"/>
                        </a:cubicBezTo>
                        <a:cubicBezTo>
                          <a:pt x="6747854" y="6428282"/>
                          <a:pt x="6559614" y="6373796"/>
                          <a:pt x="6236084" y="6410971"/>
                        </a:cubicBezTo>
                        <a:cubicBezTo>
                          <a:pt x="5912554" y="6448146"/>
                          <a:pt x="5861138" y="6366744"/>
                          <a:pt x="5640743" y="6410971"/>
                        </a:cubicBezTo>
                        <a:cubicBezTo>
                          <a:pt x="5420348" y="6455198"/>
                          <a:pt x="5255636" y="6368800"/>
                          <a:pt x="5140655" y="6410971"/>
                        </a:cubicBezTo>
                        <a:cubicBezTo>
                          <a:pt x="5025674" y="6453142"/>
                          <a:pt x="4775052" y="6374644"/>
                          <a:pt x="4640568" y="6410971"/>
                        </a:cubicBezTo>
                        <a:cubicBezTo>
                          <a:pt x="4506084" y="6447298"/>
                          <a:pt x="4286776" y="6377018"/>
                          <a:pt x="3949972" y="6410971"/>
                        </a:cubicBezTo>
                        <a:cubicBezTo>
                          <a:pt x="3613168" y="6444924"/>
                          <a:pt x="3403353" y="6325747"/>
                          <a:pt x="3164120" y="6410971"/>
                        </a:cubicBezTo>
                        <a:cubicBezTo>
                          <a:pt x="2924887" y="6496195"/>
                          <a:pt x="2834691" y="6353542"/>
                          <a:pt x="2664033" y="6410971"/>
                        </a:cubicBezTo>
                        <a:cubicBezTo>
                          <a:pt x="2493375" y="6468400"/>
                          <a:pt x="2125931" y="6335248"/>
                          <a:pt x="1973437" y="6410971"/>
                        </a:cubicBezTo>
                        <a:cubicBezTo>
                          <a:pt x="1820943" y="6486694"/>
                          <a:pt x="1340538" y="6337144"/>
                          <a:pt x="1068517" y="6410971"/>
                        </a:cubicBezTo>
                        <a:cubicBezTo>
                          <a:pt x="463218" y="6266451"/>
                          <a:pt x="6944" y="5922014"/>
                          <a:pt x="0" y="5342454"/>
                        </a:cubicBezTo>
                        <a:cubicBezTo>
                          <a:pt x="-22214" y="5113058"/>
                          <a:pt x="22949" y="5016232"/>
                          <a:pt x="0" y="4808212"/>
                        </a:cubicBezTo>
                        <a:cubicBezTo>
                          <a:pt x="-22949" y="4600192"/>
                          <a:pt x="17865" y="4469922"/>
                          <a:pt x="0" y="4316709"/>
                        </a:cubicBezTo>
                        <a:cubicBezTo>
                          <a:pt x="-17865" y="4163496"/>
                          <a:pt x="10072" y="3870766"/>
                          <a:pt x="0" y="3739728"/>
                        </a:cubicBezTo>
                        <a:cubicBezTo>
                          <a:pt x="-10072" y="3608690"/>
                          <a:pt x="6812" y="3385726"/>
                          <a:pt x="0" y="3248225"/>
                        </a:cubicBezTo>
                        <a:cubicBezTo>
                          <a:pt x="-6812" y="3110724"/>
                          <a:pt x="44877" y="2948727"/>
                          <a:pt x="0" y="2713983"/>
                        </a:cubicBezTo>
                        <a:cubicBezTo>
                          <a:pt x="-44877" y="2479239"/>
                          <a:pt x="34041" y="2331312"/>
                          <a:pt x="0" y="2222480"/>
                        </a:cubicBezTo>
                        <a:cubicBezTo>
                          <a:pt x="-34041" y="2113648"/>
                          <a:pt x="7929" y="1861943"/>
                          <a:pt x="0" y="1602759"/>
                        </a:cubicBezTo>
                        <a:cubicBezTo>
                          <a:pt x="-7929" y="1343575"/>
                          <a:pt x="18211" y="1227874"/>
                          <a:pt x="0" y="1068517"/>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2" name="TextBox 1">
            <a:extLst>
              <a:ext uri="{FF2B5EF4-FFF2-40B4-BE49-F238E27FC236}">
                <a16:creationId xmlns:a16="http://schemas.microsoft.com/office/drawing/2014/main" id="{E4208420-685C-7097-2A12-3C4A1E0F88F0}"/>
              </a:ext>
            </a:extLst>
          </p:cNvPr>
          <p:cNvSpPr txBox="1"/>
          <p:nvPr/>
        </p:nvSpPr>
        <p:spPr>
          <a:xfrm>
            <a:off x="1545020" y="1061544"/>
            <a:ext cx="10100441" cy="4401205"/>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N</a:t>
            </a:r>
            <a:r>
              <a:rPr lang="vi-VN" sz="4000" b="1" dirty="0">
                <a:solidFill>
                  <a:srgbClr val="FF0000"/>
                </a:solidFill>
                <a:latin typeface="Cambria" panose="02040503050406030204" pitchFamily="18" charset="0"/>
                <a:ea typeface="Cambria" panose="02040503050406030204" pitchFamily="18" charset="0"/>
              </a:rPr>
              <a:t>hững hoạt động lao động công ích như:</a:t>
            </a:r>
          </a:p>
          <a:p>
            <a:r>
              <a:rPr lang="vi-VN" sz="4000" dirty="0">
                <a:solidFill>
                  <a:srgbClr val="FF0000"/>
                </a:solidFill>
                <a:latin typeface="Cambria" panose="02040503050406030204" pitchFamily="18" charset="0"/>
                <a:ea typeface="Cambria" panose="02040503050406030204" pitchFamily="18" charset="0"/>
              </a:rPr>
              <a:t>+ Làm sạch khu dân cư, đường đi chung.</a:t>
            </a:r>
          </a:p>
          <a:p>
            <a:r>
              <a:rPr lang="vi-VN" sz="4000" dirty="0">
                <a:solidFill>
                  <a:srgbClr val="FF0000"/>
                </a:solidFill>
                <a:latin typeface="Cambria" panose="02040503050406030204" pitchFamily="18" charset="0"/>
                <a:ea typeface="Cambria" panose="02040503050406030204" pitchFamily="18" charset="0"/>
              </a:rPr>
              <a:t>+ Vớt rác ở ao hồ gần khu dân cư.</a:t>
            </a:r>
          </a:p>
          <a:p>
            <a:r>
              <a:rPr lang="vi-VN" sz="4000" dirty="0">
                <a:solidFill>
                  <a:srgbClr val="FF0000"/>
                </a:solidFill>
                <a:latin typeface="Cambria" panose="02040503050406030204" pitchFamily="18" charset="0"/>
                <a:ea typeface="Cambria" panose="02040503050406030204" pitchFamily="18" charset="0"/>
              </a:rPr>
              <a:t>+ Phân loại rác và quyét dọn khu vực để rác chung của khu dân cư…</a:t>
            </a:r>
          </a:p>
          <a:p>
            <a:r>
              <a:rPr lang="vi-VN" sz="4000" dirty="0">
                <a:solidFill>
                  <a:srgbClr val="FF0000"/>
                </a:solidFill>
                <a:latin typeface="Cambria" panose="02040503050406030204" pitchFamily="18" charset="0"/>
                <a:ea typeface="Cambria" panose="02040503050406030204" pitchFamily="18" charset="0"/>
              </a:rPr>
              <a:t>+ Trồng và chăm sóc cây xanh khu vui chơi chung, bên đường…</a:t>
            </a:r>
          </a:p>
        </p:txBody>
      </p:sp>
    </p:spTree>
    <p:extLst>
      <p:ext uri="{BB962C8B-B14F-4D97-AF65-F5344CB8AC3E}">
        <p14:creationId xmlns:p14="http://schemas.microsoft.com/office/powerpoint/2010/main" val="320267832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4">
            <a:extLst>
              <a:ext uri="{FF2B5EF4-FFF2-40B4-BE49-F238E27FC236}">
                <a16:creationId xmlns:a16="http://schemas.microsoft.com/office/drawing/2014/main" id="{6D5BE564-E8CD-40C7-A8B6-EDEE5CF90595}"/>
              </a:ext>
            </a:extLst>
          </p:cNvPr>
          <p:cNvGrpSpPr>
            <a:grpSpLocks/>
          </p:cNvGrpSpPr>
          <p:nvPr/>
        </p:nvGrpSpPr>
        <p:grpSpPr bwMode="auto">
          <a:xfrm>
            <a:off x="381000" y="1276349"/>
            <a:ext cx="9669463" cy="5095875"/>
            <a:chOff x="5610688" y="1031736"/>
            <a:chExt cx="5879305" cy="3980523"/>
          </a:xfrm>
        </p:grpSpPr>
        <p:sp>
          <p:nvSpPr>
            <p:cNvPr id="3" name="Freeform: Shape 9">
              <a:extLst>
                <a:ext uri="{FF2B5EF4-FFF2-40B4-BE49-F238E27FC236}">
                  <a16:creationId xmlns:a16="http://schemas.microsoft.com/office/drawing/2014/main" id="{04B59340-A789-45A0-AF02-BB9236C55A35}"/>
                </a:ext>
              </a:extLst>
            </p:cNvPr>
            <p:cNvSpPr>
              <a:spLocks/>
            </p:cNvSpPr>
            <p:nvPr/>
          </p:nvSpPr>
          <p:spPr bwMode="auto">
            <a:xfrm>
              <a:off x="5629165" y="1052247"/>
              <a:ext cx="5842103" cy="3941396"/>
            </a:xfrm>
            <a:custGeom>
              <a:avLst/>
              <a:gdLst>
                <a:gd name="T0" fmla="*/ 5614008 w 5842103"/>
                <a:gd name="T1" fmla="*/ 3941393 h 3941397"/>
                <a:gd name="T2" fmla="*/ 228343 w 5842103"/>
                <a:gd name="T3" fmla="*/ 3941393 h 3941397"/>
                <a:gd name="T4" fmla="*/ 0 w 5842103"/>
                <a:gd name="T5" fmla="*/ 3713050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0 h 3941397"/>
                <a:gd name="T16" fmla="*/ 5614008 w 5842103"/>
                <a:gd name="T17" fmla="*/ 3941393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11">
              <a:extLst>
                <a:ext uri="{FF2B5EF4-FFF2-40B4-BE49-F238E27FC236}">
                  <a16:creationId xmlns:a16="http://schemas.microsoft.com/office/drawing/2014/main" id="{EB3FFE27-E549-4B00-B07B-F56A61A18121}"/>
                </a:ext>
              </a:extLst>
            </p:cNvPr>
            <p:cNvSpPr>
              <a:spLocks/>
            </p:cNvSpPr>
            <p:nvPr/>
          </p:nvSpPr>
          <p:spPr bwMode="auto">
            <a:xfrm>
              <a:off x="5876123" y="1665353"/>
              <a:ext cx="5348435" cy="3081333"/>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vi-VN" alt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Mỗi người trong số chúng ta đều có thể tham gia lao động công ích tùy theo khả năng của mình. Hoạt động sẽ hiệu quả hơn nếu chúng ta vận động được nhiều người xung quanh cùng tham gia. Để thuyết phục mọi người tham gia cùng em chúng ta cần lưu ý điều gì thì chúng ta chuyển sang hoạt động tiếp theo.</a:t>
              </a:r>
              <a:endParaRPr kumimoji="0" lang="en-US" alt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nvGrpSpPr>
            <p:cNvPr id="5" name="Graphic 4">
              <a:extLst>
                <a:ext uri="{FF2B5EF4-FFF2-40B4-BE49-F238E27FC236}">
                  <a16:creationId xmlns:a16="http://schemas.microsoft.com/office/drawing/2014/main" id="{150D7B88-E731-4895-B3F9-51AB7F69F950}"/>
                </a:ext>
              </a:extLst>
            </p:cNvPr>
            <p:cNvGrpSpPr/>
            <p:nvPr/>
          </p:nvGrpSpPr>
          <p:grpSpPr>
            <a:xfrm>
              <a:off x="5610688" y="1031736"/>
              <a:ext cx="5879305" cy="3980523"/>
              <a:chOff x="5610688" y="1031736"/>
              <a:chExt cx="5879305" cy="3980523"/>
            </a:xfrm>
            <a:solidFill>
              <a:srgbClr val="1A1A1A"/>
            </a:solidFill>
          </p:grpSpPr>
          <p:sp>
            <p:nvSpPr>
              <p:cNvPr id="6" name="Freeform: Shape 5">
                <a:extLst>
                  <a:ext uri="{FF2B5EF4-FFF2-40B4-BE49-F238E27FC236}">
                    <a16:creationId xmlns:a16="http://schemas.microsoft.com/office/drawing/2014/main" id="{2B1400ED-4E30-4A50-8AA1-4CBF27D25AF3}"/>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64AEB58C-C380-45E3-AC47-366E257AB1DC}"/>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206E8251-31D4-43B1-BF34-0E3B5E444DB6}"/>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A912C844-205D-42A1-8A9D-D3DE4D37A04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97745B5F-72AB-456A-9F37-1BAE273E98A2}"/>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AF86C127-EC9A-4072-BB9B-EDDAF2EE5031}"/>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2" name="Group 11">
            <a:extLst>
              <a:ext uri="{FF2B5EF4-FFF2-40B4-BE49-F238E27FC236}">
                <a16:creationId xmlns:a16="http://schemas.microsoft.com/office/drawing/2014/main" id="{775F14AF-88F0-4E5C-B313-EB36FDA7F118}"/>
              </a:ext>
            </a:extLst>
          </p:cNvPr>
          <p:cNvGrpSpPr>
            <a:grpSpLocks/>
          </p:cNvGrpSpPr>
          <p:nvPr/>
        </p:nvGrpSpPr>
        <p:grpSpPr bwMode="auto">
          <a:xfrm>
            <a:off x="9663032" y="3695964"/>
            <a:ext cx="2616281" cy="3022335"/>
            <a:chOff x="8408633" y="1992570"/>
            <a:chExt cx="3507011" cy="3833036"/>
          </a:xfrm>
        </p:grpSpPr>
        <p:grpSp>
          <p:nvGrpSpPr>
            <p:cNvPr id="13" name="Graphic 4">
              <a:extLst>
                <a:ext uri="{FF2B5EF4-FFF2-40B4-BE49-F238E27FC236}">
                  <a16:creationId xmlns:a16="http://schemas.microsoft.com/office/drawing/2014/main" id="{2DE30CA6-11D8-4D45-91D4-AA7C7C4B7FAE}"/>
                </a:ext>
              </a:extLst>
            </p:cNvPr>
            <p:cNvGrpSpPr>
              <a:grpSpLocks/>
            </p:cNvGrpSpPr>
            <p:nvPr/>
          </p:nvGrpSpPr>
          <p:grpSpPr bwMode="auto">
            <a:xfrm>
              <a:off x="8408633" y="1992570"/>
              <a:ext cx="3507011" cy="3821123"/>
              <a:chOff x="8408633" y="1992570"/>
              <a:chExt cx="3507011" cy="3821123"/>
            </a:xfrm>
          </p:grpSpPr>
          <p:grpSp>
            <p:nvGrpSpPr>
              <p:cNvPr id="15" name="Graphic 4">
                <a:extLst>
                  <a:ext uri="{FF2B5EF4-FFF2-40B4-BE49-F238E27FC236}">
                    <a16:creationId xmlns:a16="http://schemas.microsoft.com/office/drawing/2014/main" id="{34D4E9F7-B346-45C4-921E-B023CBBFFE48}"/>
                  </a:ext>
                </a:extLst>
              </p:cNvPr>
              <p:cNvGrpSpPr>
                <a:grpSpLocks/>
              </p:cNvGrpSpPr>
              <p:nvPr/>
            </p:nvGrpSpPr>
            <p:grpSpPr bwMode="auto">
              <a:xfrm>
                <a:off x="10886512" y="3334328"/>
                <a:ext cx="1029133" cy="1810218"/>
                <a:chOff x="10886512" y="3334328"/>
                <a:chExt cx="1029133" cy="1810218"/>
              </a:xfrm>
            </p:grpSpPr>
            <p:sp>
              <p:nvSpPr>
                <p:cNvPr id="90" name="Freeform: Shape 101">
                  <a:extLst>
                    <a:ext uri="{FF2B5EF4-FFF2-40B4-BE49-F238E27FC236}">
                      <a16:creationId xmlns:a16="http://schemas.microsoft.com/office/drawing/2014/main" id="{8C054A12-A78A-469B-ACA7-4165912ACA86}"/>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102">
                  <a:extLst>
                    <a:ext uri="{FF2B5EF4-FFF2-40B4-BE49-F238E27FC236}">
                      <a16:creationId xmlns:a16="http://schemas.microsoft.com/office/drawing/2014/main" id="{A339A356-56BF-4805-AC95-BE693861C1E3}"/>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103">
                  <a:extLst>
                    <a:ext uri="{FF2B5EF4-FFF2-40B4-BE49-F238E27FC236}">
                      <a16:creationId xmlns:a16="http://schemas.microsoft.com/office/drawing/2014/main" id="{ABE7DA17-FB91-4792-898E-281A80BB8EE4}"/>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104">
                  <a:extLst>
                    <a:ext uri="{FF2B5EF4-FFF2-40B4-BE49-F238E27FC236}">
                      <a16:creationId xmlns:a16="http://schemas.microsoft.com/office/drawing/2014/main" id="{AEC239EE-FF99-4F4A-AEA4-91137BB596A7}"/>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105">
                  <a:extLst>
                    <a:ext uri="{FF2B5EF4-FFF2-40B4-BE49-F238E27FC236}">
                      <a16:creationId xmlns:a16="http://schemas.microsoft.com/office/drawing/2014/main" id="{5641AF24-FBC6-4461-89B6-D9AFC8F904DE}"/>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106">
                  <a:extLst>
                    <a:ext uri="{FF2B5EF4-FFF2-40B4-BE49-F238E27FC236}">
                      <a16:creationId xmlns:a16="http://schemas.microsoft.com/office/drawing/2014/main" id="{076F58B3-070C-492B-86B5-9AE71CD7B8E2}"/>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107">
                  <a:extLst>
                    <a:ext uri="{FF2B5EF4-FFF2-40B4-BE49-F238E27FC236}">
                      <a16:creationId xmlns:a16="http://schemas.microsoft.com/office/drawing/2014/main" id="{730E4D77-6E47-40BA-840F-FE3F70DEE9E4}"/>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108">
                  <a:extLst>
                    <a:ext uri="{FF2B5EF4-FFF2-40B4-BE49-F238E27FC236}">
                      <a16:creationId xmlns:a16="http://schemas.microsoft.com/office/drawing/2014/main" id="{E56DB639-A792-4824-8E95-D50AE9E180EB}"/>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109">
                  <a:extLst>
                    <a:ext uri="{FF2B5EF4-FFF2-40B4-BE49-F238E27FC236}">
                      <a16:creationId xmlns:a16="http://schemas.microsoft.com/office/drawing/2014/main" id="{4C792FE4-EB29-4208-9AEF-F16052F95A21}"/>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Freeform: Shape 27">
                <a:extLst>
                  <a:ext uri="{FF2B5EF4-FFF2-40B4-BE49-F238E27FC236}">
                    <a16:creationId xmlns:a16="http://schemas.microsoft.com/office/drawing/2014/main" id="{0AAD5A0E-BE8E-4604-A1DE-4371A1875363}"/>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28">
                <a:extLst>
                  <a:ext uri="{FF2B5EF4-FFF2-40B4-BE49-F238E27FC236}">
                    <a16:creationId xmlns:a16="http://schemas.microsoft.com/office/drawing/2014/main" id="{C790052B-7A02-40BF-BF5B-6EC5D5C3B451}"/>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29">
                <a:extLst>
                  <a:ext uri="{FF2B5EF4-FFF2-40B4-BE49-F238E27FC236}">
                    <a16:creationId xmlns:a16="http://schemas.microsoft.com/office/drawing/2014/main" id="{26EDEE73-69EE-4C73-A75A-47D1745AFFDE}"/>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30">
                <a:extLst>
                  <a:ext uri="{FF2B5EF4-FFF2-40B4-BE49-F238E27FC236}">
                    <a16:creationId xmlns:a16="http://schemas.microsoft.com/office/drawing/2014/main" id="{75D49501-2BB5-4F54-9134-C4D75576ECEC}"/>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31">
                <a:extLst>
                  <a:ext uri="{FF2B5EF4-FFF2-40B4-BE49-F238E27FC236}">
                    <a16:creationId xmlns:a16="http://schemas.microsoft.com/office/drawing/2014/main" id="{68850A99-CEF0-45B6-8085-16B3177879A8}"/>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32">
                <a:extLst>
                  <a:ext uri="{FF2B5EF4-FFF2-40B4-BE49-F238E27FC236}">
                    <a16:creationId xmlns:a16="http://schemas.microsoft.com/office/drawing/2014/main" id="{20625447-B440-4366-9CE2-EF131AEEE05C}"/>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aphic 4">
                <a:extLst>
                  <a:ext uri="{FF2B5EF4-FFF2-40B4-BE49-F238E27FC236}">
                    <a16:creationId xmlns:a16="http://schemas.microsoft.com/office/drawing/2014/main" id="{29985143-CC29-418E-9F07-60CA1B853D06}"/>
                  </a:ext>
                </a:extLst>
              </p:cNvPr>
              <p:cNvGrpSpPr>
                <a:grpSpLocks/>
              </p:cNvGrpSpPr>
              <p:nvPr/>
            </p:nvGrpSpPr>
            <p:grpSpPr bwMode="auto">
              <a:xfrm>
                <a:off x="8408633" y="3314331"/>
                <a:ext cx="2021128" cy="2499362"/>
                <a:chOff x="8408633" y="3314331"/>
                <a:chExt cx="2021128" cy="2499362"/>
              </a:xfrm>
            </p:grpSpPr>
            <p:grpSp>
              <p:nvGrpSpPr>
                <p:cNvPr id="79" name="Graphic 4">
                  <a:extLst>
                    <a:ext uri="{FF2B5EF4-FFF2-40B4-BE49-F238E27FC236}">
                      <a16:creationId xmlns:a16="http://schemas.microsoft.com/office/drawing/2014/main" id="{BE6D46F6-3F97-4177-9D30-05F1FD451F4B}"/>
                    </a:ext>
                  </a:extLst>
                </p:cNvPr>
                <p:cNvGrpSpPr>
                  <a:grpSpLocks/>
                </p:cNvGrpSpPr>
                <p:nvPr/>
              </p:nvGrpSpPr>
              <p:grpSpPr bwMode="auto">
                <a:xfrm>
                  <a:off x="8408633" y="3314331"/>
                  <a:ext cx="532978" cy="711598"/>
                  <a:chOff x="8408633" y="3314331"/>
                  <a:chExt cx="532978" cy="711598"/>
                </a:xfrm>
              </p:grpSpPr>
              <p:sp>
                <p:nvSpPr>
                  <p:cNvPr id="83" name="Freeform: Shape 94">
                    <a:extLst>
                      <a:ext uri="{FF2B5EF4-FFF2-40B4-BE49-F238E27FC236}">
                        <a16:creationId xmlns:a16="http://schemas.microsoft.com/office/drawing/2014/main" id="{3DFC441A-1CD6-42A9-97CB-2C747CB07AA1}"/>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95">
                    <a:extLst>
                      <a:ext uri="{FF2B5EF4-FFF2-40B4-BE49-F238E27FC236}">
                        <a16:creationId xmlns:a16="http://schemas.microsoft.com/office/drawing/2014/main" id="{F20E4372-8FAA-4A24-9216-3F3E7A960592}"/>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96">
                    <a:extLst>
                      <a:ext uri="{FF2B5EF4-FFF2-40B4-BE49-F238E27FC236}">
                        <a16:creationId xmlns:a16="http://schemas.microsoft.com/office/drawing/2014/main" id="{8822B530-A3EA-42A7-8004-A1C5DD769783}"/>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97">
                    <a:extLst>
                      <a:ext uri="{FF2B5EF4-FFF2-40B4-BE49-F238E27FC236}">
                        <a16:creationId xmlns:a16="http://schemas.microsoft.com/office/drawing/2014/main" id="{D334F350-AF50-4487-AF35-1B523F6C844C}"/>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98">
                    <a:extLst>
                      <a:ext uri="{FF2B5EF4-FFF2-40B4-BE49-F238E27FC236}">
                        <a16:creationId xmlns:a16="http://schemas.microsoft.com/office/drawing/2014/main" id="{0AD9405D-61B4-43A5-841F-106AA08043D2}"/>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99">
                    <a:extLst>
                      <a:ext uri="{FF2B5EF4-FFF2-40B4-BE49-F238E27FC236}">
                        <a16:creationId xmlns:a16="http://schemas.microsoft.com/office/drawing/2014/main" id="{D2BBF26B-F715-4616-859F-981C28B91646}"/>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100">
                    <a:extLst>
                      <a:ext uri="{FF2B5EF4-FFF2-40B4-BE49-F238E27FC236}">
                        <a16:creationId xmlns:a16="http://schemas.microsoft.com/office/drawing/2014/main" id="{C84D0B70-F2FD-4575-A327-D26788E23457}"/>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0" name="Freeform: Shape 91">
                  <a:extLst>
                    <a:ext uri="{FF2B5EF4-FFF2-40B4-BE49-F238E27FC236}">
                      <a16:creationId xmlns:a16="http://schemas.microsoft.com/office/drawing/2014/main" id="{FE2CF89A-2939-442B-842A-33FA5729DFBF}"/>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92">
                  <a:extLst>
                    <a:ext uri="{FF2B5EF4-FFF2-40B4-BE49-F238E27FC236}">
                      <a16:creationId xmlns:a16="http://schemas.microsoft.com/office/drawing/2014/main" id="{DE3CA8AB-4A58-4CB6-865A-5FFCED569607}"/>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93">
                  <a:extLst>
                    <a:ext uri="{FF2B5EF4-FFF2-40B4-BE49-F238E27FC236}">
                      <a16:creationId xmlns:a16="http://schemas.microsoft.com/office/drawing/2014/main" id="{7F2FB52A-298A-44FB-A958-DB71806F44C6}"/>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 name="Graphic 4">
                <a:extLst>
                  <a:ext uri="{FF2B5EF4-FFF2-40B4-BE49-F238E27FC236}">
                    <a16:creationId xmlns:a16="http://schemas.microsoft.com/office/drawing/2014/main" id="{F5FD339D-FA37-4961-B264-D30B2FDE3141}"/>
                  </a:ext>
                </a:extLst>
              </p:cNvPr>
              <p:cNvGrpSpPr>
                <a:grpSpLocks/>
              </p:cNvGrpSpPr>
              <p:nvPr/>
            </p:nvGrpSpPr>
            <p:grpSpPr bwMode="auto">
              <a:xfrm>
                <a:off x="9635854" y="2992117"/>
                <a:ext cx="2029993" cy="751396"/>
                <a:chOff x="9635854" y="2992117"/>
                <a:chExt cx="2029993" cy="751396"/>
              </a:xfrm>
            </p:grpSpPr>
            <p:grpSp>
              <p:nvGrpSpPr>
                <p:cNvPr id="73" name="Graphic 4">
                  <a:extLst>
                    <a:ext uri="{FF2B5EF4-FFF2-40B4-BE49-F238E27FC236}">
                      <a16:creationId xmlns:a16="http://schemas.microsoft.com/office/drawing/2014/main" id="{EE81336F-D9DE-45E1-8492-3B55120E9CA4}"/>
                    </a:ext>
                  </a:extLst>
                </p:cNvPr>
                <p:cNvGrpSpPr>
                  <a:grpSpLocks/>
                </p:cNvGrpSpPr>
                <p:nvPr/>
              </p:nvGrpSpPr>
              <p:grpSpPr bwMode="auto">
                <a:xfrm>
                  <a:off x="9635854" y="3377070"/>
                  <a:ext cx="399749" cy="366442"/>
                  <a:chOff x="9635854" y="3377070"/>
                  <a:chExt cx="399749" cy="366442"/>
                </a:xfrm>
              </p:grpSpPr>
              <p:sp>
                <p:nvSpPr>
                  <p:cNvPr id="77" name="Freeform: Shape 88">
                    <a:extLst>
                      <a:ext uri="{FF2B5EF4-FFF2-40B4-BE49-F238E27FC236}">
                        <a16:creationId xmlns:a16="http://schemas.microsoft.com/office/drawing/2014/main" id="{2D99CF0D-B9A4-4568-9F61-FB3864B0E819}"/>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89">
                    <a:extLst>
                      <a:ext uri="{FF2B5EF4-FFF2-40B4-BE49-F238E27FC236}">
                        <a16:creationId xmlns:a16="http://schemas.microsoft.com/office/drawing/2014/main" id="{0A4D6705-E834-4466-BD19-D29D22A71240}"/>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4" name="Graphic 4">
                  <a:extLst>
                    <a:ext uri="{FF2B5EF4-FFF2-40B4-BE49-F238E27FC236}">
                      <a16:creationId xmlns:a16="http://schemas.microsoft.com/office/drawing/2014/main" id="{3A8EEF9D-52F1-481C-9B3C-B5B4327BE043}"/>
                    </a:ext>
                  </a:extLst>
                </p:cNvPr>
                <p:cNvGrpSpPr>
                  <a:grpSpLocks/>
                </p:cNvGrpSpPr>
                <p:nvPr/>
              </p:nvGrpSpPr>
              <p:grpSpPr bwMode="auto">
                <a:xfrm>
                  <a:off x="11305110" y="2992117"/>
                  <a:ext cx="360737" cy="419012"/>
                  <a:chOff x="11305110" y="2992117"/>
                  <a:chExt cx="360737" cy="419012"/>
                </a:xfrm>
              </p:grpSpPr>
              <p:sp>
                <p:nvSpPr>
                  <p:cNvPr id="75" name="Freeform: Shape 86">
                    <a:extLst>
                      <a:ext uri="{FF2B5EF4-FFF2-40B4-BE49-F238E27FC236}">
                        <a16:creationId xmlns:a16="http://schemas.microsoft.com/office/drawing/2014/main" id="{A86285CA-CAB4-4D71-9EED-EC3957018F0D}"/>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87">
                    <a:extLst>
                      <a:ext uri="{FF2B5EF4-FFF2-40B4-BE49-F238E27FC236}">
                        <a16:creationId xmlns:a16="http://schemas.microsoft.com/office/drawing/2014/main" id="{BA19B974-B49E-42D9-B575-3BAC8EE70CE5}"/>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4" name="Freeform: Shape 35">
                <a:extLst>
                  <a:ext uri="{FF2B5EF4-FFF2-40B4-BE49-F238E27FC236}">
                    <a16:creationId xmlns:a16="http://schemas.microsoft.com/office/drawing/2014/main" id="{5FF2F9E8-D69E-4AEC-95F6-8D351138EC42}"/>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5" name="Graphic 4">
                <a:extLst>
                  <a:ext uri="{FF2B5EF4-FFF2-40B4-BE49-F238E27FC236}">
                    <a16:creationId xmlns:a16="http://schemas.microsoft.com/office/drawing/2014/main" id="{CF9AEFE5-8C2E-4C6F-98C3-6E2D781F7003}"/>
                  </a:ext>
                </a:extLst>
              </p:cNvPr>
              <p:cNvGrpSpPr>
                <a:grpSpLocks/>
              </p:cNvGrpSpPr>
              <p:nvPr/>
            </p:nvGrpSpPr>
            <p:grpSpPr bwMode="auto">
              <a:xfrm>
                <a:off x="9879743" y="2828220"/>
                <a:ext cx="1476782" cy="856672"/>
                <a:chOff x="9879743" y="2828220"/>
                <a:chExt cx="1476782" cy="856672"/>
              </a:xfrm>
            </p:grpSpPr>
            <p:grpSp>
              <p:nvGrpSpPr>
                <p:cNvPr id="52" name="Graphic 4">
                  <a:extLst>
                    <a:ext uri="{FF2B5EF4-FFF2-40B4-BE49-F238E27FC236}">
                      <a16:creationId xmlns:a16="http://schemas.microsoft.com/office/drawing/2014/main" id="{99D3E847-DC01-42C5-B14B-BAC5503BE545}"/>
                    </a:ext>
                  </a:extLst>
                </p:cNvPr>
                <p:cNvGrpSpPr/>
                <p:nvPr/>
              </p:nvGrpSpPr>
              <p:grpSpPr>
                <a:xfrm>
                  <a:off x="9879743" y="2828220"/>
                  <a:ext cx="1476782" cy="697584"/>
                  <a:chOff x="9879743" y="2828220"/>
                  <a:chExt cx="1476782" cy="697584"/>
                </a:xfrm>
                <a:solidFill>
                  <a:srgbClr val="201D29"/>
                </a:solidFill>
              </p:grpSpPr>
              <p:pic>
                <p:nvPicPr>
                  <p:cNvPr id="67" name="Picture 66">
                    <a:extLst>
                      <a:ext uri="{FF2B5EF4-FFF2-40B4-BE49-F238E27FC236}">
                        <a16:creationId xmlns:a16="http://schemas.microsoft.com/office/drawing/2014/main" id="{E559EBCB-D88A-4E2B-A8B1-20B9A5B6A3F1}"/>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68" name="Graphic 4">
                    <a:extLst>
                      <a:ext uri="{FF2B5EF4-FFF2-40B4-BE49-F238E27FC236}">
                        <a16:creationId xmlns:a16="http://schemas.microsoft.com/office/drawing/2014/main" id="{F6A580D6-8935-4B24-AE10-AA24C9599217}"/>
                      </a:ext>
                    </a:extLst>
                  </p:cNvPr>
                  <p:cNvGrpSpPr/>
                  <p:nvPr/>
                </p:nvGrpSpPr>
                <p:grpSpPr>
                  <a:xfrm>
                    <a:off x="10121718" y="2828220"/>
                    <a:ext cx="898324" cy="433217"/>
                    <a:chOff x="10121718" y="2828220"/>
                    <a:chExt cx="898324" cy="433217"/>
                  </a:xfrm>
                  <a:solidFill>
                    <a:srgbClr val="201D29"/>
                  </a:solidFill>
                </p:grpSpPr>
                <p:sp>
                  <p:nvSpPr>
                    <p:cNvPr id="69" name="Freeform: Shape 68">
                      <a:extLst>
                        <a:ext uri="{FF2B5EF4-FFF2-40B4-BE49-F238E27FC236}">
                          <a16:creationId xmlns:a16="http://schemas.microsoft.com/office/drawing/2014/main" id="{270467B0-E388-4D03-BA6E-C602BC7D8B8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209B52C0-2FB0-45A2-9981-0726B6EE557F}"/>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B954C2AD-FCF6-4054-9D29-72B2068B7D94}"/>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E4EC24C-2A7D-4D8D-BC5B-136E26D3F786}"/>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3" name="Graphic 4">
                  <a:extLst>
                    <a:ext uri="{FF2B5EF4-FFF2-40B4-BE49-F238E27FC236}">
                      <a16:creationId xmlns:a16="http://schemas.microsoft.com/office/drawing/2014/main" id="{B816BD1C-52D5-457C-9588-793FD75FF3F4}"/>
                    </a:ext>
                  </a:extLst>
                </p:cNvPr>
                <p:cNvGrpSpPr>
                  <a:grpSpLocks/>
                </p:cNvGrpSpPr>
                <p:nvPr/>
              </p:nvGrpSpPr>
              <p:grpSpPr bwMode="auto">
                <a:xfrm>
                  <a:off x="10005654" y="3276357"/>
                  <a:ext cx="408535" cy="408535"/>
                  <a:chOff x="10005654" y="3276357"/>
                  <a:chExt cx="408535" cy="408535"/>
                </a:xfrm>
              </p:grpSpPr>
              <p:sp>
                <p:nvSpPr>
                  <p:cNvPr id="63" name="Freeform: Shape 74">
                    <a:extLst>
                      <a:ext uri="{FF2B5EF4-FFF2-40B4-BE49-F238E27FC236}">
                        <a16:creationId xmlns:a16="http://schemas.microsoft.com/office/drawing/2014/main" id="{5BDF64AB-2696-49A4-94CE-20C4258143E4}"/>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4" name="Graphic 4">
                    <a:extLst>
                      <a:ext uri="{FF2B5EF4-FFF2-40B4-BE49-F238E27FC236}">
                        <a16:creationId xmlns:a16="http://schemas.microsoft.com/office/drawing/2014/main" id="{26BA707E-BD56-453F-9157-DE725E4E2CAB}"/>
                      </a:ext>
                    </a:extLst>
                  </p:cNvPr>
                  <p:cNvGrpSpPr/>
                  <p:nvPr/>
                </p:nvGrpSpPr>
                <p:grpSpPr>
                  <a:xfrm>
                    <a:off x="10120136" y="3358194"/>
                    <a:ext cx="140329" cy="178839"/>
                    <a:chOff x="10120136" y="3358194"/>
                    <a:chExt cx="140329" cy="178839"/>
                  </a:xfrm>
                  <a:solidFill>
                    <a:srgbClr val="ED866D"/>
                  </a:solidFill>
                </p:grpSpPr>
                <p:sp>
                  <p:nvSpPr>
                    <p:cNvPr id="65" name="Freeform: Shape 64">
                      <a:extLst>
                        <a:ext uri="{FF2B5EF4-FFF2-40B4-BE49-F238E27FC236}">
                          <a16:creationId xmlns:a16="http://schemas.microsoft.com/office/drawing/2014/main" id="{52CD46A6-A37A-49C5-9A45-0F0180C2368C}"/>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36B881E3-EC2C-4C77-B367-D4387668BE0F}"/>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4" name="Graphic 4">
                  <a:extLst>
                    <a:ext uri="{FF2B5EF4-FFF2-40B4-BE49-F238E27FC236}">
                      <a16:creationId xmlns:a16="http://schemas.microsoft.com/office/drawing/2014/main" id="{C8E8E54C-BD82-4B20-91C7-5F2E815E169D}"/>
                    </a:ext>
                  </a:extLst>
                </p:cNvPr>
                <p:cNvGrpSpPr>
                  <a:grpSpLocks/>
                </p:cNvGrpSpPr>
                <p:nvPr/>
              </p:nvGrpSpPr>
              <p:grpSpPr bwMode="auto">
                <a:xfrm>
                  <a:off x="10905127" y="3090208"/>
                  <a:ext cx="408535" cy="408535"/>
                  <a:chOff x="10905127" y="3090208"/>
                  <a:chExt cx="408535" cy="408535"/>
                </a:xfrm>
              </p:grpSpPr>
              <p:sp>
                <p:nvSpPr>
                  <p:cNvPr id="59" name="Freeform: Shape 70">
                    <a:extLst>
                      <a:ext uri="{FF2B5EF4-FFF2-40B4-BE49-F238E27FC236}">
                        <a16:creationId xmlns:a16="http://schemas.microsoft.com/office/drawing/2014/main" id="{8E28FB03-2208-4A13-84C9-13805F5292ED}"/>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aphic 4">
                    <a:extLst>
                      <a:ext uri="{FF2B5EF4-FFF2-40B4-BE49-F238E27FC236}">
                        <a16:creationId xmlns:a16="http://schemas.microsoft.com/office/drawing/2014/main" id="{FF21918C-4C8D-4500-9D34-310948E66DE3}"/>
                      </a:ext>
                    </a:extLst>
                  </p:cNvPr>
                  <p:cNvGrpSpPr/>
                  <p:nvPr/>
                </p:nvGrpSpPr>
                <p:grpSpPr>
                  <a:xfrm>
                    <a:off x="11031599" y="3210302"/>
                    <a:ext cx="143478" cy="146291"/>
                    <a:chOff x="11031599" y="3210302"/>
                    <a:chExt cx="143478" cy="146291"/>
                  </a:xfrm>
                  <a:solidFill>
                    <a:srgbClr val="ED866D"/>
                  </a:solidFill>
                </p:grpSpPr>
                <p:sp>
                  <p:nvSpPr>
                    <p:cNvPr id="61" name="Freeform: Shape 60">
                      <a:extLst>
                        <a:ext uri="{FF2B5EF4-FFF2-40B4-BE49-F238E27FC236}">
                          <a16:creationId xmlns:a16="http://schemas.microsoft.com/office/drawing/2014/main" id="{816413B0-2956-4C85-952A-1B08CA00506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E8610F64-DFE0-4E1A-B4E5-0493DFA73BCF}"/>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5" name="Freeform: Shape 66">
                  <a:extLst>
                    <a:ext uri="{FF2B5EF4-FFF2-40B4-BE49-F238E27FC236}">
                      <a16:creationId xmlns:a16="http://schemas.microsoft.com/office/drawing/2014/main" id="{90ACE9D3-FF08-4333-8BB2-2BB8085EEDD6}"/>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6" name="Graphic 4">
                  <a:extLst>
                    <a:ext uri="{FF2B5EF4-FFF2-40B4-BE49-F238E27FC236}">
                      <a16:creationId xmlns:a16="http://schemas.microsoft.com/office/drawing/2014/main" id="{01063CA1-6CFB-4E63-8A41-1562D07E80C6}"/>
                    </a:ext>
                  </a:extLst>
                </p:cNvPr>
                <p:cNvGrpSpPr>
                  <a:grpSpLocks/>
                </p:cNvGrpSpPr>
                <p:nvPr/>
              </p:nvGrpSpPr>
              <p:grpSpPr bwMode="auto">
                <a:xfrm>
                  <a:off x="10444022" y="3251788"/>
                  <a:ext cx="347239" cy="279569"/>
                  <a:chOff x="10444022" y="3251788"/>
                  <a:chExt cx="347239" cy="279569"/>
                </a:xfrm>
              </p:grpSpPr>
              <p:sp>
                <p:nvSpPr>
                  <p:cNvPr id="57" name="Freeform: Shape 68">
                    <a:extLst>
                      <a:ext uri="{FF2B5EF4-FFF2-40B4-BE49-F238E27FC236}">
                        <a16:creationId xmlns:a16="http://schemas.microsoft.com/office/drawing/2014/main" id="{38F3DEC3-E248-4738-9933-37DFD2CD58B0}"/>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69">
                    <a:extLst>
                      <a:ext uri="{FF2B5EF4-FFF2-40B4-BE49-F238E27FC236}">
                        <a16:creationId xmlns:a16="http://schemas.microsoft.com/office/drawing/2014/main" id="{3DF94CDE-118D-4E00-8FD1-FE96916BDA4F}"/>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6" name="Freeform: Shape 37">
                <a:extLst>
                  <a:ext uri="{FF2B5EF4-FFF2-40B4-BE49-F238E27FC236}">
                    <a16:creationId xmlns:a16="http://schemas.microsoft.com/office/drawing/2014/main" id="{38FAACA2-4E0C-491A-9393-D1CDCFA63378}"/>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38">
                <a:extLst>
                  <a:ext uri="{FF2B5EF4-FFF2-40B4-BE49-F238E27FC236}">
                    <a16:creationId xmlns:a16="http://schemas.microsoft.com/office/drawing/2014/main" id="{4C321181-1E80-429F-B2D4-4479CF867FA1}"/>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39">
                <a:extLst>
                  <a:ext uri="{FF2B5EF4-FFF2-40B4-BE49-F238E27FC236}">
                    <a16:creationId xmlns:a16="http://schemas.microsoft.com/office/drawing/2014/main" id="{839142BA-B644-43F9-BA3A-063088A378CB}"/>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40">
                <a:extLst>
                  <a:ext uri="{FF2B5EF4-FFF2-40B4-BE49-F238E27FC236}">
                    <a16:creationId xmlns:a16="http://schemas.microsoft.com/office/drawing/2014/main" id="{36EBE44C-AB48-47FB-8FD2-6D9063AC551C}"/>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41">
                <a:extLst>
                  <a:ext uri="{FF2B5EF4-FFF2-40B4-BE49-F238E27FC236}">
                    <a16:creationId xmlns:a16="http://schemas.microsoft.com/office/drawing/2014/main" id="{C0655771-7FAB-4BA3-8A1E-D33C7774C018}"/>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42">
                <a:extLst>
                  <a:ext uri="{FF2B5EF4-FFF2-40B4-BE49-F238E27FC236}">
                    <a16:creationId xmlns:a16="http://schemas.microsoft.com/office/drawing/2014/main" id="{38F6B8B2-5C58-4CD0-9D55-2A9FAA5A9CA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43">
                <a:extLst>
                  <a:ext uri="{FF2B5EF4-FFF2-40B4-BE49-F238E27FC236}">
                    <a16:creationId xmlns:a16="http://schemas.microsoft.com/office/drawing/2014/main" id="{9EDBDE21-454F-4972-8C44-4BADC0F06841}"/>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44">
                <a:extLst>
                  <a:ext uri="{FF2B5EF4-FFF2-40B4-BE49-F238E27FC236}">
                    <a16:creationId xmlns:a16="http://schemas.microsoft.com/office/drawing/2014/main" id="{EEC76D95-8795-402C-9B10-2BF0ED9A3E3B}"/>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45">
                <a:extLst>
                  <a:ext uri="{FF2B5EF4-FFF2-40B4-BE49-F238E27FC236}">
                    <a16:creationId xmlns:a16="http://schemas.microsoft.com/office/drawing/2014/main" id="{259D79F4-8594-40C8-BDC0-348D3F631372}"/>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46">
                <a:extLst>
                  <a:ext uri="{FF2B5EF4-FFF2-40B4-BE49-F238E27FC236}">
                    <a16:creationId xmlns:a16="http://schemas.microsoft.com/office/drawing/2014/main" id="{CA940BCF-A595-4849-A145-8403CC214470}"/>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47">
                <a:extLst>
                  <a:ext uri="{FF2B5EF4-FFF2-40B4-BE49-F238E27FC236}">
                    <a16:creationId xmlns:a16="http://schemas.microsoft.com/office/drawing/2014/main" id="{272096A8-C97D-4252-AB12-7E2B48E1ED1D}"/>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7" name="Graphic 4">
                <a:extLst>
                  <a:ext uri="{FF2B5EF4-FFF2-40B4-BE49-F238E27FC236}">
                    <a16:creationId xmlns:a16="http://schemas.microsoft.com/office/drawing/2014/main" id="{BCC0598F-DA01-4083-81DF-15D292370980}"/>
                  </a:ext>
                </a:extLst>
              </p:cNvPr>
              <p:cNvGrpSpPr>
                <a:grpSpLocks/>
              </p:cNvGrpSpPr>
              <p:nvPr/>
            </p:nvGrpSpPr>
            <p:grpSpPr bwMode="auto">
              <a:xfrm>
                <a:off x="10359780" y="4436934"/>
                <a:ext cx="1039758" cy="1174386"/>
                <a:chOff x="10359780" y="4436934"/>
                <a:chExt cx="1039758" cy="1174386"/>
              </a:xfrm>
            </p:grpSpPr>
            <p:sp>
              <p:nvSpPr>
                <p:cNvPr id="49" name="Freeform: Shape 60">
                  <a:extLst>
                    <a:ext uri="{FF2B5EF4-FFF2-40B4-BE49-F238E27FC236}">
                      <a16:creationId xmlns:a16="http://schemas.microsoft.com/office/drawing/2014/main" id="{5C4CE040-7AA0-454F-848C-E4ABF92B7102}"/>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61">
                  <a:extLst>
                    <a:ext uri="{FF2B5EF4-FFF2-40B4-BE49-F238E27FC236}">
                      <a16:creationId xmlns:a16="http://schemas.microsoft.com/office/drawing/2014/main" id="{1BCB1204-1391-4DCC-8D82-5C85E3ACFA82}"/>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62">
                  <a:extLst>
                    <a:ext uri="{FF2B5EF4-FFF2-40B4-BE49-F238E27FC236}">
                      <a16:creationId xmlns:a16="http://schemas.microsoft.com/office/drawing/2014/main" id="{96B6CC9B-F1DA-400E-B142-F83A408D3AEB}"/>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8" name="Freeform: Shape 49">
                <a:extLst>
                  <a:ext uri="{FF2B5EF4-FFF2-40B4-BE49-F238E27FC236}">
                    <a16:creationId xmlns:a16="http://schemas.microsoft.com/office/drawing/2014/main" id="{F0D4E779-3B20-4052-898B-DCFEDFB0939C}"/>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9" name="Graphic 4">
                <a:extLst>
                  <a:ext uri="{FF2B5EF4-FFF2-40B4-BE49-F238E27FC236}">
                    <a16:creationId xmlns:a16="http://schemas.microsoft.com/office/drawing/2014/main" id="{CBBBC081-7F3A-4BB5-B932-93A9FE148A71}"/>
                  </a:ext>
                </a:extLst>
              </p:cNvPr>
              <p:cNvGrpSpPr>
                <a:grpSpLocks/>
              </p:cNvGrpSpPr>
              <p:nvPr/>
            </p:nvGrpSpPr>
            <p:grpSpPr bwMode="auto">
              <a:xfrm>
                <a:off x="10426167" y="4902574"/>
                <a:ext cx="1283977" cy="728388"/>
                <a:chOff x="10426167" y="4902574"/>
                <a:chExt cx="1283977" cy="728388"/>
              </a:xfrm>
            </p:grpSpPr>
            <p:grpSp>
              <p:nvGrpSpPr>
                <p:cNvPr id="45" name="Graphic 4">
                  <a:extLst>
                    <a:ext uri="{FF2B5EF4-FFF2-40B4-BE49-F238E27FC236}">
                      <a16:creationId xmlns:a16="http://schemas.microsoft.com/office/drawing/2014/main" id="{6EB10E7D-C128-48AB-88F5-B7DBEC8ABE81}"/>
                    </a:ext>
                  </a:extLst>
                </p:cNvPr>
                <p:cNvGrpSpPr>
                  <a:grpSpLocks/>
                </p:cNvGrpSpPr>
                <p:nvPr/>
              </p:nvGrpSpPr>
              <p:grpSpPr bwMode="auto">
                <a:xfrm>
                  <a:off x="10426167" y="5056265"/>
                  <a:ext cx="515768" cy="574697"/>
                  <a:chOff x="10426167" y="5056265"/>
                  <a:chExt cx="515768" cy="574697"/>
                </a:xfrm>
              </p:grpSpPr>
              <p:sp>
                <p:nvSpPr>
                  <p:cNvPr id="47" name="Freeform: Shape 58">
                    <a:extLst>
                      <a:ext uri="{FF2B5EF4-FFF2-40B4-BE49-F238E27FC236}">
                        <a16:creationId xmlns:a16="http://schemas.microsoft.com/office/drawing/2014/main" id="{1BE579D9-E601-478D-A3BE-454855D164EB}"/>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59">
                    <a:extLst>
                      <a:ext uri="{FF2B5EF4-FFF2-40B4-BE49-F238E27FC236}">
                        <a16:creationId xmlns:a16="http://schemas.microsoft.com/office/drawing/2014/main" id="{CE24B307-F8AA-49E3-AC4B-FA9D92DB9D8E}"/>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 name="Freeform: Shape 57">
                  <a:extLst>
                    <a:ext uri="{FF2B5EF4-FFF2-40B4-BE49-F238E27FC236}">
                      <a16:creationId xmlns:a16="http://schemas.microsoft.com/office/drawing/2014/main" id="{D9E8B924-CE3F-404B-A5F4-A03B7D4F8F8B}"/>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0" name="Freeform: Shape 51">
                <a:extLst>
                  <a:ext uri="{FF2B5EF4-FFF2-40B4-BE49-F238E27FC236}">
                    <a16:creationId xmlns:a16="http://schemas.microsoft.com/office/drawing/2014/main" id="{352E7F24-4A03-4ECC-9505-D023B876F65E}"/>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52">
                <a:extLst>
                  <a:ext uri="{FF2B5EF4-FFF2-40B4-BE49-F238E27FC236}">
                    <a16:creationId xmlns:a16="http://schemas.microsoft.com/office/drawing/2014/main" id="{8A54AC56-BBB4-4022-A7EC-EE1FF0463331}"/>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53">
                <a:extLst>
                  <a:ext uri="{FF2B5EF4-FFF2-40B4-BE49-F238E27FC236}">
                    <a16:creationId xmlns:a16="http://schemas.microsoft.com/office/drawing/2014/main" id="{E3DB5BCD-EC7D-413D-8236-43F4EDDAE033}"/>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54">
                <a:extLst>
                  <a:ext uri="{FF2B5EF4-FFF2-40B4-BE49-F238E27FC236}">
                    <a16:creationId xmlns:a16="http://schemas.microsoft.com/office/drawing/2014/main" id="{57B29102-1F0F-4F5C-A369-84519048932D}"/>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55">
                <a:extLst>
                  <a:ext uri="{FF2B5EF4-FFF2-40B4-BE49-F238E27FC236}">
                    <a16:creationId xmlns:a16="http://schemas.microsoft.com/office/drawing/2014/main" id="{3A95582B-E69F-4E07-A9B6-CCB21729DF34}"/>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 name="Freeform: Shape 25">
              <a:extLst>
                <a:ext uri="{FF2B5EF4-FFF2-40B4-BE49-F238E27FC236}">
                  <a16:creationId xmlns:a16="http://schemas.microsoft.com/office/drawing/2014/main" id="{218D476F-6C97-4941-B40B-A880F4C15D56}"/>
                </a:ext>
              </a:extLst>
            </p:cNvPr>
            <p:cNvSpPr>
              <a:spLocks/>
            </p:cNvSpPr>
            <p:nvPr/>
          </p:nvSpPr>
          <p:spPr bwMode="auto">
            <a:xfrm>
              <a:off x="9579252" y="5779887"/>
              <a:ext cx="2264314" cy="45719"/>
            </a:xfrm>
            <a:custGeom>
              <a:avLst/>
              <a:gdLst>
                <a:gd name="T0" fmla="*/ 1000682 w 2967464"/>
                <a:gd name="T1" fmla="*/ 0 h 32265"/>
                <a:gd name="T2" fmla="*/ 5302 w 2967464"/>
                <a:gd name="T3" fmla="*/ 0 h 32265"/>
                <a:gd name="T4" fmla="*/ 5302 w 2967464"/>
                <a:gd name="T5" fmla="*/ 130078 h 32265"/>
                <a:gd name="T6" fmla="*/ 1000682 w 2967464"/>
                <a:gd name="T7" fmla="*/ 130078 h 32265"/>
                <a:gd name="T8" fmla="*/ 1000682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00" name="Picture 99">
            <a:extLst>
              <a:ext uri="{FF2B5EF4-FFF2-40B4-BE49-F238E27FC236}">
                <a16:creationId xmlns:a16="http://schemas.microsoft.com/office/drawing/2014/main" id="{1BAE51C6-C55D-743C-CEE1-52AAC0B0BDFC}"/>
              </a:ext>
            </a:extLst>
          </p:cNvPr>
          <p:cNvPicPr>
            <a:picLocks noChangeAspect="1"/>
          </p:cNvPicPr>
          <p:nvPr/>
        </p:nvPicPr>
        <p:blipFill>
          <a:blip r:embed="rId3"/>
          <a:stretch>
            <a:fillRect/>
          </a:stretch>
        </p:blipFill>
        <p:spPr>
          <a:xfrm>
            <a:off x="3576679" y="0"/>
            <a:ext cx="3438442" cy="1286367"/>
          </a:xfrm>
          <a:prstGeom prst="rect">
            <a:avLst/>
          </a:prstGeom>
        </p:spPr>
      </p:pic>
    </p:spTree>
    <p:extLst>
      <p:ext uri="{BB962C8B-B14F-4D97-AF65-F5344CB8AC3E}">
        <p14:creationId xmlns:p14="http://schemas.microsoft.com/office/powerpoint/2010/main" val="2203239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TotalTime>
  <Words>459</Words>
  <Application>Microsoft Office PowerPoint</Application>
  <PresentationFormat>Widescreen</PresentationFormat>
  <Paragraphs>19</Paragraphs>
  <Slides>6</Slides>
  <Notes>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6</vt:i4>
      </vt:variant>
    </vt:vector>
  </HeadingPairs>
  <TitlesOfParts>
    <vt:vector size="15" baseType="lpstr">
      <vt:lpstr>Arial</vt:lpstr>
      <vt:lpstr>Calibri</vt:lpstr>
      <vt:lpstr>Calibri Light</vt:lpstr>
      <vt:lpstr>Cambria</vt:lpstr>
      <vt:lpstr>Times New Roman</vt:lpstr>
      <vt:lpstr>字魂107号-萌趣欢乐体</vt:lpstr>
      <vt:lpstr>Office 主题​​</vt:lpstr>
      <vt:lpstr>3_Office Theme</vt:lpstr>
      <vt:lpstr>Custom Design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35</cp:revision>
  <dcterms:created xsi:type="dcterms:W3CDTF">2024-02-08T09:22:13Z</dcterms:created>
  <dcterms:modified xsi:type="dcterms:W3CDTF">2026-04-20T02:22:31Z</dcterms:modified>
</cp:coreProperties>
</file>