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09" r:id="rId2"/>
    <p:sldMasterId id="2147483721" r:id="rId3"/>
  </p:sldMasterIdLst>
  <p:notesMasterIdLst>
    <p:notesMasterId r:id="rId36"/>
  </p:notesMasterIdLst>
  <p:sldIdLst>
    <p:sldId id="348" r:id="rId4"/>
    <p:sldId id="3879" r:id="rId5"/>
    <p:sldId id="3845" r:id="rId6"/>
    <p:sldId id="3846" r:id="rId7"/>
    <p:sldId id="3891" r:id="rId8"/>
    <p:sldId id="3907" r:id="rId9"/>
    <p:sldId id="3908" r:id="rId10"/>
    <p:sldId id="3909" r:id="rId11"/>
    <p:sldId id="505" r:id="rId12"/>
    <p:sldId id="3910" r:id="rId13"/>
    <p:sldId id="3911" r:id="rId14"/>
    <p:sldId id="3912" r:id="rId15"/>
    <p:sldId id="3913" r:id="rId16"/>
    <p:sldId id="3914" r:id="rId17"/>
    <p:sldId id="3915" r:id="rId18"/>
    <p:sldId id="3916" r:id="rId19"/>
    <p:sldId id="3917" r:id="rId20"/>
    <p:sldId id="3918" r:id="rId21"/>
    <p:sldId id="3919" r:id="rId22"/>
    <p:sldId id="3920" r:id="rId23"/>
    <p:sldId id="3921" r:id="rId24"/>
    <p:sldId id="3922" r:id="rId25"/>
    <p:sldId id="3923" r:id="rId26"/>
    <p:sldId id="3924" r:id="rId27"/>
    <p:sldId id="3925" r:id="rId28"/>
    <p:sldId id="3926" r:id="rId29"/>
    <p:sldId id="3927" r:id="rId30"/>
    <p:sldId id="3928" r:id="rId31"/>
    <p:sldId id="3929" r:id="rId32"/>
    <p:sldId id="3930" r:id="rId33"/>
    <p:sldId id="3865" r:id="rId34"/>
    <p:sldId id="28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40" userDrawn="1">
          <p15:clr>
            <a:srgbClr val="A4A3A4"/>
          </p15:clr>
        </p15:guide>
        <p15:guide id="2" pos="50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1FF"/>
    <a:srgbClr val="000000"/>
    <a:srgbClr val="7A1729"/>
    <a:srgbClr val="FF336D"/>
    <a:srgbClr val="FFFF7D"/>
    <a:srgbClr val="FFFF65"/>
    <a:srgbClr val="FFFFAB"/>
    <a:srgbClr val="F8624E"/>
    <a:srgbClr val="FA8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D475FA-D7D5-4C28-A924-AE3FF760CD3E}">
  <a:tblStyle styleId="{69D475FA-D7D5-4C28-A924-AE3FF760CD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Kiểu Sáng 2 - Màu chủ đề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autoAdjust="0"/>
    <p:restoredTop sz="91376" autoAdjust="0"/>
  </p:normalViewPr>
  <p:slideViewPr>
    <p:cSldViewPr snapToGrid="0" showGuides="1">
      <p:cViewPr varScale="1">
        <p:scale>
          <a:sx n="71" d="100"/>
          <a:sy n="71" d="100"/>
        </p:scale>
        <p:origin x="892" y="44"/>
      </p:cViewPr>
      <p:guideLst>
        <p:guide orient="horz" pos="1740"/>
        <p:guide pos="50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b706226281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b706226281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7696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0428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8825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50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242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111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55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6"/>
        <p:cNvGrpSpPr/>
        <p:nvPr/>
      </p:nvGrpSpPr>
      <p:grpSpPr>
        <a:xfrm>
          <a:off x="0" y="0"/>
          <a:ext cx="0" cy="0"/>
          <a:chOff x="0" y="0"/>
          <a:chExt cx="0" cy="0"/>
        </a:xfrm>
      </p:grpSpPr>
      <p:sp>
        <p:nvSpPr>
          <p:cNvPr id="2237" name="Google Shape;2237;gb6f96fd3f7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8" name="Google Shape;2238;gb6f96fd3f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58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623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481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69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8322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9808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04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12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8"/>
        <p:cNvGrpSpPr/>
        <p:nvPr/>
      </p:nvGrpSpPr>
      <p:grpSpPr>
        <a:xfrm>
          <a:off x="0" y="0"/>
          <a:ext cx="0" cy="0"/>
          <a:chOff x="0" y="0"/>
          <a:chExt cx="0" cy="0"/>
        </a:xfrm>
      </p:grpSpPr>
      <p:sp>
        <p:nvSpPr>
          <p:cNvPr id="119" name="Google Shape;119;p9"/>
          <p:cNvSpPr/>
          <p:nvPr/>
        </p:nvSpPr>
        <p:spPr>
          <a:xfrm flipH="1">
            <a:off x="6258645" y="638175"/>
            <a:ext cx="1552500" cy="1552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txBox="1">
            <a:spLocks noGrp="1"/>
          </p:cNvSpPr>
          <p:nvPr>
            <p:ph type="subTitle" idx="1"/>
          </p:nvPr>
        </p:nvSpPr>
        <p:spPr>
          <a:xfrm flipH="1">
            <a:off x="4953620" y="3421300"/>
            <a:ext cx="2781600" cy="5577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600">
                <a:solidFill>
                  <a:srgbClr val="754C24"/>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121" name="Google Shape;121;p9"/>
          <p:cNvSpPr txBox="1">
            <a:spLocks noGrp="1"/>
          </p:cNvSpPr>
          <p:nvPr>
            <p:ph type="title"/>
          </p:nvPr>
        </p:nvSpPr>
        <p:spPr>
          <a:xfrm flipH="1">
            <a:off x="3477320" y="2713525"/>
            <a:ext cx="4257900" cy="781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45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22" name="Google Shape;122;p9"/>
          <p:cNvSpPr txBox="1">
            <a:spLocks noGrp="1"/>
          </p:cNvSpPr>
          <p:nvPr>
            <p:ph type="title" idx="2" hasCustomPrompt="1"/>
          </p:nvPr>
        </p:nvSpPr>
        <p:spPr>
          <a:xfrm flipH="1">
            <a:off x="6296595" y="955125"/>
            <a:ext cx="1476600" cy="918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96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9"/>
          <p:cNvSpPr/>
          <p:nvPr/>
        </p:nvSpPr>
        <p:spPr>
          <a:xfrm flipH="1">
            <a:off x="-66784" y="4372725"/>
            <a:ext cx="9286984" cy="1052346"/>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3381350" y="4756626"/>
            <a:ext cx="7403577" cy="55770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201636" y="384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9"/>
          <p:cNvGrpSpPr/>
          <p:nvPr/>
        </p:nvGrpSpPr>
        <p:grpSpPr>
          <a:xfrm flipH="1">
            <a:off x="2311015" y="781065"/>
            <a:ext cx="7374969" cy="99324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9"/>
          <p:cNvGrpSpPr/>
          <p:nvPr/>
        </p:nvGrpSpPr>
        <p:grpSpPr>
          <a:xfrm rot="-1325081" flipH="1">
            <a:off x="894388" y="1208945"/>
            <a:ext cx="729403" cy="386556"/>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2826125" y="1602550"/>
            <a:ext cx="5413800" cy="1185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b="1"/>
            </a:lvl1pPr>
            <a:lvl2pPr lvl="1" algn="ctr" rtl="0">
              <a:spcBef>
                <a:spcPts val="0"/>
              </a:spcBef>
              <a:spcAft>
                <a:spcPts val="0"/>
              </a:spcAft>
              <a:buSzPts val="7200"/>
              <a:buNone/>
              <a:defRPr sz="7200" b="1"/>
            </a:lvl2pPr>
            <a:lvl3pPr lvl="2" algn="ctr" rtl="0">
              <a:spcBef>
                <a:spcPts val="0"/>
              </a:spcBef>
              <a:spcAft>
                <a:spcPts val="0"/>
              </a:spcAft>
              <a:buSzPts val="7200"/>
              <a:buNone/>
              <a:defRPr sz="7200" b="1"/>
            </a:lvl3pPr>
            <a:lvl4pPr lvl="3" algn="ctr" rtl="0">
              <a:spcBef>
                <a:spcPts val="0"/>
              </a:spcBef>
              <a:spcAft>
                <a:spcPts val="0"/>
              </a:spcAft>
              <a:buSzPts val="7200"/>
              <a:buNone/>
              <a:defRPr sz="7200" b="1"/>
            </a:lvl4pPr>
            <a:lvl5pPr lvl="4" algn="ctr" rtl="0">
              <a:spcBef>
                <a:spcPts val="0"/>
              </a:spcBef>
              <a:spcAft>
                <a:spcPts val="0"/>
              </a:spcAft>
              <a:buSzPts val="7200"/>
              <a:buNone/>
              <a:defRPr sz="7200" b="1"/>
            </a:lvl5pPr>
            <a:lvl6pPr lvl="5" algn="ctr" rtl="0">
              <a:spcBef>
                <a:spcPts val="0"/>
              </a:spcBef>
              <a:spcAft>
                <a:spcPts val="0"/>
              </a:spcAft>
              <a:buSzPts val="7200"/>
              <a:buNone/>
              <a:defRPr sz="7200" b="1"/>
            </a:lvl6pPr>
            <a:lvl7pPr lvl="6" algn="ctr" rtl="0">
              <a:spcBef>
                <a:spcPts val="0"/>
              </a:spcBef>
              <a:spcAft>
                <a:spcPts val="0"/>
              </a:spcAft>
              <a:buSzPts val="7200"/>
              <a:buNone/>
              <a:defRPr sz="7200" b="1"/>
            </a:lvl7pPr>
            <a:lvl8pPr lvl="7" algn="ctr" rtl="0">
              <a:spcBef>
                <a:spcPts val="0"/>
              </a:spcBef>
              <a:spcAft>
                <a:spcPts val="0"/>
              </a:spcAft>
              <a:buSzPts val="7200"/>
              <a:buNone/>
              <a:defRPr sz="7200" b="1"/>
            </a:lvl8pPr>
            <a:lvl9pPr lvl="8" algn="ctr" rtl="0">
              <a:spcBef>
                <a:spcPts val="0"/>
              </a:spcBef>
              <a:spcAft>
                <a:spcPts val="0"/>
              </a:spcAft>
              <a:buSzPts val="7200"/>
              <a:buNone/>
              <a:defRPr sz="7200" b="1"/>
            </a:lvl9pPr>
          </a:lstStyle>
          <a:p>
            <a:endParaRPr/>
          </a:p>
        </p:txBody>
      </p:sp>
      <p:sp>
        <p:nvSpPr>
          <p:cNvPr id="516" name="Google Shape;516;p13"/>
          <p:cNvSpPr txBox="1">
            <a:spLocks noGrp="1"/>
          </p:cNvSpPr>
          <p:nvPr>
            <p:ph type="subTitle" idx="1"/>
          </p:nvPr>
        </p:nvSpPr>
        <p:spPr>
          <a:xfrm>
            <a:off x="3629875" y="2672125"/>
            <a:ext cx="3968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17" name="Google Shape;517;p13"/>
          <p:cNvGrpSpPr/>
          <p:nvPr/>
        </p:nvGrpSpPr>
        <p:grpSpPr>
          <a:xfrm>
            <a:off x="-258636" y="1889116"/>
            <a:ext cx="3642458" cy="3022516"/>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30" name="Google Shape;530;p13"/>
          <p:cNvPicPr preferRelativeResize="0"/>
          <p:nvPr/>
        </p:nvPicPr>
        <p:blipFill>
          <a:blip r:embed="rId2">
            <a:alphaModFix amt="38000"/>
          </a:blip>
          <a:stretch>
            <a:fillRect/>
          </a:stretch>
        </p:blipFill>
        <p:spPr>
          <a:xfrm>
            <a:off x="7056250" y="-2671012"/>
            <a:ext cx="5143505" cy="5143505"/>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2729925" y="-3077087"/>
            <a:ext cx="5143505" cy="5143505"/>
          </a:xfrm>
          <a:prstGeom prst="rect">
            <a:avLst/>
          </a:prstGeom>
          <a:noFill/>
          <a:ln>
            <a:noFill/>
          </a:ln>
        </p:spPr>
      </p:pic>
    </p:spTree>
    <p:extLst>
      <p:ext uri="{BB962C8B-B14F-4D97-AF65-F5344CB8AC3E}">
        <p14:creationId xmlns:p14="http://schemas.microsoft.com/office/powerpoint/2010/main" val="81886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2408750" y="-3083537"/>
            <a:ext cx="5143505" cy="5143505"/>
          </a:xfrm>
          <a:prstGeom prst="rect">
            <a:avLst/>
          </a:prstGeom>
          <a:noFill/>
          <a:ln>
            <a:noFill/>
          </a:ln>
        </p:spPr>
      </p:pic>
      <p:sp>
        <p:nvSpPr>
          <p:cNvPr id="618" name="Google Shape;61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154752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0" name="Google Shape;620;p15"/>
          <p:cNvSpPr txBox="1">
            <a:spLocks noGrp="1"/>
          </p:cNvSpPr>
          <p:nvPr>
            <p:ph type="subTitle" idx="1"/>
          </p:nvPr>
        </p:nvSpPr>
        <p:spPr>
          <a:xfrm>
            <a:off x="154752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1" name="Google Shape;621;p15"/>
          <p:cNvSpPr txBox="1">
            <a:spLocks noGrp="1"/>
          </p:cNvSpPr>
          <p:nvPr>
            <p:ph type="title" idx="3" hasCustomPrompt="1"/>
          </p:nvPr>
        </p:nvSpPr>
        <p:spPr>
          <a:xfrm>
            <a:off x="78715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2" name="Google Shape;622;p15"/>
          <p:cNvSpPr txBox="1">
            <a:spLocks noGrp="1"/>
          </p:cNvSpPr>
          <p:nvPr>
            <p:ph type="title" idx="4"/>
          </p:nvPr>
        </p:nvSpPr>
        <p:spPr>
          <a:xfrm>
            <a:off x="154752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3" name="Google Shape;623;p15"/>
          <p:cNvSpPr txBox="1">
            <a:spLocks noGrp="1"/>
          </p:cNvSpPr>
          <p:nvPr>
            <p:ph type="subTitle" idx="5"/>
          </p:nvPr>
        </p:nvSpPr>
        <p:spPr>
          <a:xfrm>
            <a:off x="154752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4" name="Google Shape;624;p15"/>
          <p:cNvSpPr txBox="1">
            <a:spLocks noGrp="1"/>
          </p:cNvSpPr>
          <p:nvPr>
            <p:ph type="title" idx="6" hasCustomPrompt="1"/>
          </p:nvPr>
        </p:nvSpPr>
        <p:spPr>
          <a:xfrm>
            <a:off x="78715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5" name="Google Shape;625;p15"/>
          <p:cNvSpPr txBox="1">
            <a:spLocks noGrp="1"/>
          </p:cNvSpPr>
          <p:nvPr>
            <p:ph type="title" idx="7"/>
          </p:nvPr>
        </p:nvSpPr>
        <p:spPr>
          <a:xfrm>
            <a:off x="5897575" y="1487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6" name="Google Shape;626;p15"/>
          <p:cNvSpPr txBox="1">
            <a:spLocks noGrp="1"/>
          </p:cNvSpPr>
          <p:nvPr>
            <p:ph type="subTitle" idx="8"/>
          </p:nvPr>
        </p:nvSpPr>
        <p:spPr>
          <a:xfrm>
            <a:off x="5897573" y="1974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27" name="Google Shape;627;p15"/>
          <p:cNvSpPr txBox="1">
            <a:spLocks noGrp="1"/>
          </p:cNvSpPr>
          <p:nvPr>
            <p:ph type="title" idx="9" hasCustomPrompt="1"/>
          </p:nvPr>
        </p:nvSpPr>
        <p:spPr>
          <a:xfrm>
            <a:off x="5137200" y="1346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sp>
        <p:nvSpPr>
          <p:cNvPr id="628" name="Google Shape;628;p15"/>
          <p:cNvSpPr txBox="1">
            <a:spLocks noGrp="1"/>
          </p:cNvSpPr>
          <p:nvPr>
            <p:ph type="title" idx="13"/>
          </p:nvPr>
        </p:nvSpPr>
        <p:spPr>
          <a:xfrm>
            <a:off x="5897575" y="3003275"/>
            <a:ext cx="3024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9" name="Google Shape;629;p15"/>
          <p:cNvSpPr txBox="1">
            <a:spLocks noGrp="1"/>
          </p:cNvSpPr>
          <p:nvPr>
            <p:ph type="subTitle" idx="14"/>
          </p:nvPr>
        </p:nvSpPr>
        <p:spPr>
          <a:xfrm>
            <a:off x="5897573" y="3490150"/>
            <a:ext cx="2440500" cy="46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30" name="Google Shape;630;p15"/>
          <p:cNvSpPr txBox="1">
            <a:spLocks noGrp="1"/>
          </p:cNvSpPr>
          <p:nvPr>
            <p:ph type="title" idx="15" hasCustomPrompt="1"/>
          </p:nvPr>
        </p:nvSpPr>
        <p:spPr>
          <a:xfrm>
            <a:off x="5137200" y="2862425"/>
            <a:ext cx="960600" cy="70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2600">
                <a:solidFill>
                  <a:schemeClr val="dk2"/>
                </a:solidFill>
              </a:defRPr>
            </a:lvl1pPr>
            <a:lvl2pPr lvl="1" algn="ctr" rtl="0">
              <a:spcBef>
                <a:spcPts val="0"/>
              </a:spcBef>
              <a:spcAft>
                <a:spcPts val="0"/>
              </a:spcAft>
              <a:buClr>
                <a:schemeClr val="dk2"/>
              </a:buClr>
              <a:buSzPts val="2600"/>
              <a:buNone/>
              <a:defRPr sz="2600">
                <a:solidFill>
                  <a:schemeClr val="dk2"/>
                </a:solidFill>
              </a:defRPr>
            </a:lvl2pPr>
            <a:lvl3pPr lvl="2" algn="ctr" rtl="0">
              <a:spcBef>
                <a:spcPts val="0"/>
              </a:spcBef>
              <a:spcAft>
                <a:spcPts val="0"/>
              </a:spcAft>
              <a:buClr>
                <a:schemeClr val="dk2"/>
              </a:buClr>
              <a:buSzPts val="2600"/>
              <a:buNone/>
              <a:defRPr sz="2600">
                <a:solidFill>
                  <a:schemeClr val="dk2"/>
                </a:solidFill>
              </a:defRPr>
            </a:lvl3pPr>
            <a:lvl4pPr lvl="3" algn="ctr" rtl="0">
              <a:spcBef>
                <a:spcPts val="0"/>
              </a:spcBef>
              <a:spcAft>
                <a:spcPts val="0"/>
              </a:spcAft>
              <a:buClr>
                <a:schemeClr val="dk2"/>
              </a:buClr>
              <a:buSzPts val="2600"/>
              <a:buNone/>
              <a:defRPr sz="2600">
                <a:solidFill>
                  <a:schemeClr val="dk2"/>
                </a:solidFill>
              </a:defRPr>
            </a:lvl4pPr>
            <a:lvl5pPr lvl="4" algn="ctr" rtl="0">
              <a:spcBef>
                <a:spcPts val="0"/>
              </a:spcBef>
              <a:spcAft>
                <a:spcPts val="0"/>
              </a:spcAft>
              <a:buClr>
                <a:schemeClr val="dk2"/>
              </a:buClr>
              <a:buSzPts val="2600"/>
              <a:buNone/>
              <a:defRPr sz="2600">
                <a:solidFill>
                  <a:schemeClr val="dk2"/>
                </a:solidFill>
              </a:defRPr>
            </a:lvl5pPr>
            <a:lvl6pPr lvl="5" algn="ctr" rtl="0">
              <a:spcBef>
                <a:spcPts val="0"/>
              </a:spcBef>
              <a:spcAft>
                <a:spcPts val="0"/>
              </a:spcAft>
              <a:buClr>
                <a:schemeClr val="dk2"/>
              </a:buClr>
              <a:buSzPts val="2600"/>
              <a:buNone/>
              <a:defRPr sz="2600">
                <a:solidFill>
                  <a:schemeClr val="dk2"/>
                </a:solidFill>
              </a:defRPr>
            </a:lvl6pPr>
            <a:lvl7pPr lvl="6" algn="ctr" rtl="0">
              <a:spcBef>
                <a:spcPts val="0"/>
              </a:spcBef>
              <a:spcAft>
                <a:spcPts val="0"/>
              </a:spcAft>
              <a:buClr>
                <a:schemeClr val="dk2"/>
              </a:buClr>
              <a:buSzPts val="2600"/>
              <a:buNone/>
              <a:defRPr sz="2600">
                <a:solidFill>
                  <a:schemeClr val="dk2"/>
                </a:solidFill>
              </a:defRPr>
            </a:lvl7pPr>
            <a:lvl8pPr lvl="7" algn="ctr" rtl="0">
              <a:spcBef>
                <a:spcPts val="0"/>
              </a:spcBef>
              <a:spcAft>
                <a:spcPts val="0"/>
              </a:spcAft>
              <a:buClr>
                <a:schemeClr val="dk2"/>
              </a:buClr>
              <a:buSzPts val="2600"/>
              <a:buNone/>
              <a:defRPr sz="2600">
                <a:solidFill>
                  <a:schemeClr val="dk2"/>
                </a:solidFill>
              </a:defRPr>
            </a:lvl8pPr>
            <a:lvl9pPr lvl="8" algn="ctr" rtl="0">
              <a:spcBef>
                <a:spcPts val="0"/>
              </a:spcBef>
              <a:spcAft>
                <a:spcPts val="0"/>
              </a:spcAft>
              <a:buClr>
                <a:schemeClr val="dk2"/>
              </a:buClr>
              <a:buSzPts val="2600"/>
              <a:buNone/>
              <a:defRPr sz="2600">
                <a:solidFill>
                  <a:schemeClr val="dk2"/>
                </a:solidFill>
              </a:defRPr>
            </a:lvl9pPr>
          </a:lstStyle>
          <a:p>
            <a:r>
              <a:t>xx%</a:t>
            </a:r>
          </a:p>
        </p:txBody>
      </p:sp>
      <p:grpSp>
        <p:nvGrpSpPr>
          <p:cNvPr id="631" name="Google Shape;631;p15"/>
          <p:cNvGrpSpPr/>
          <p:nvPr/>
        </p:nvGrpSpPr>
        <p:grpSpPr>
          <a:xfrm>
            <a:off x="-1332977" y="4366873"/>
            <a:ext cx="11685984" cy="3091583"/>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extLst>
      <p:ext uri="{BB962C8B-B14F-4D97-AF65-F5344CB8AC3E}">
        <p14:creationId xmlns:p14="http://schemas.microsoft.com/office/powerpoint/2010/main" val="291067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046486" y="-1933552"/>
            <a:ext cx="11685984" cy="3091583"/>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913" name="Google Shape;913;p19"/>
          <p:cNvGrpSpPr/>
          <p:nvPr/>
        </p:nvGrpSpPr>
        <p:grpSpPr>
          <a:xfrm>
            <a:off x="-5129964" y="4146461"/>
            <a:ext cx="11685984" cy="3091583"/>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968" name="Google Shape;968;p19"/>
          <p:cNvPicPr preferRelativeResize="0"/>
          <p:nvPr/>
        </p:nvPicPr>
        <p:blipFill>
          <a:blip r:embed="rId2">
            <a:alphaModFix/>
          </a:blip>
          <a:stretch>
            <a:fillRect/>
          </a:stretch>
        </p:blipFill>
        <p:spPr>
          <a:xfrm>
            <a:off x="-3029350" y="-1064287"/>
            <a:ext cx="5143505" cy="5143505"/>
          </a:xfrm>
          <a:prstGeom prst="rect">
            <a:avLst/>
          </a:prstGeom>
          <a:noFill/>
          <a:ln>
            <a:noFill/>
          </a:ln>
        </p:spPr>
      </p:pic>
      <p:sp>
        <p:nvSpPr>
          <p:cNvPr id="969" name="Google Shape;969;p19"/>
          <p:cNvSpPr txBox="1">
            <a:spLocks noGrp="1"/>
          </p:cNvSpPr>
          <p:nvPr>
            <p:ph type="title"/>
          </p:nvPr>
        </p:nvSpPr>
        <p:spPr>
          <a:xfrm>
            <a:off x="2910750" y="1810288"/>
            <a:ext cx="3593400" cy="783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4000"/>
            </a:lvl1pPr>
            <a:lvl2pPr lvl="1" algn="r" rtl="0">
              <a:spcBef>
                <a:spcPts val="0"/>
              </a:spcBef>
              <a:spcAft>
                <a:spcPts val="0"/>
              </a:spcAft>
              <a:buSzPts val="4000"/>
              <a:buNone/>
              <a:defRPr sz="4000"/>
            </a:lvl2pPr>
            <a:lvl3pPr lvl="2" algn="r" rtl="0">
              <a:spcBef>
                <a:spcPts val="0"/>
              </a:spcBef>
              <a:spcAft>
                <a:spcPts val="0"/>
              </a:spcAft>
              <a:buSzPts val="4000"/>
              <a:buNone/>
              <a:defRPr sz="4000"/>
            </a:lvl3pPr>
            <a:lvl4pPr lvl="3" algn="r" rtl="0">
              <a:spcBef>
                <a:spcPts val="0"/>
              </a:spcBef>
              <a:spcAft>
                <a:spcPts val="0"/>
              </a:spcAft>
              <a:buSzPts val="4000"/>
              <a:buNone/>
              <a:defRPr sz="4000"/>
            </a:lvl4pPr>
            <a:lvl5pPr lvl="4" algn="r" rtl="0">
              <a:spcBef>
                <a:spcPts val="0"/>
              </a:spcBef>
              <a:spcAft>
                <a:spcPts val="0"/>
              </a:spcAft>
              <a:buSzPts val="4000"/>
              <a:buNone/>
              <a:defRPr sz="4000"/>
            </a:lvl5pPr>
            <a:lvl6pPr lvl="5" algn="r" rtl="0">
              <a:spcBef>
                <a:spcPts val="0"/>
              </a:spcBef>
              <a:spcAft>
                <a:spcPts val="0"/>
              </a:spcAft>
              <a:buSzPts val="4000"/>
              <a:buNone/>
              <a:defRPr sz="4000"/>
            </a:lvl6pPr>
            <a:lvl7pPr lvl="6" algn="r" rtl="0">
              <a:spcBef>
                <a:spcPts val="0"/>
              </a:spcBef>
              <a:spcAft>
                <a:spcPts val="0"/>
              </a:spcAft>
              <a:buSzPts val="4000"/>
              <a:buNone/>
              <a:defRPr sz="4000"/>
            </a:lvl7pPr>
            <a:lvl8pPr lvl="7" algn="r" rtl="0">
              <a:spcBef>
                <a:spcPts val="0"/>
              </a:spcBef>
              <a:spcAft>
                <a:spcPts val="0"/>
              </a:spcAft>
              <a:buSzPts val="4000"/>
              <a:buNone/>
              <a:defRPr sz="4000"/>
            </a:lvl8pPr>
            <a:lvl9pPr lvl="8" algn="r" rtl="0">
              <a:spcBef>
                <a:spcPts val="0"/>
              </a:spcBef>
              <a:spcAft>
                <a:spcPts val="0"/>
              </a:spcAft>
              <a:buSzPts val="4000"/>
              <a:buNone/>
              <a:defRPr sz="4000"/>
            </a:lvl9pPr>
          </a:lstStyle>
          <a:p>
            <a:endParaRPr/>
          </a:p>
        </p:txBody>
      </p:sp>
      <p:sp>
        <p:nvSpPr>
          <p:cNvPr id="970" name="Google Shape;970;p19"/>
          <p:cNvSpPr txBox="1">
            <a:spLocks noGrp="1"/>
          </p:cNvSpPr>
          <p:nvPr>
            <p:ph type="title" idx="2" hasCustomPrompt="1"/>
          </p:nvPr>
        </p:nvSpPr>
        <p:spPr>
          <a:xfrm>
            <a:off x="6563800" y="1590000"/>
            <a:ext cx="1908600" cy="19635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2000">
                <a:solidFill>
                  <a:schemeClr val="accent1"/>
                </a:solidFill>
              </a:defRPr>
            </a:lvl1pPr>
            <a:lvl2pPr lvl="1" rtl="0">
              <a:spcBef>
                <a:spcPts val="0"/>
              </a:spcBef>
              <a:spcAft>
                <a:spcPts val="0"/>
              </a:spcAft>
              <a:buClr>
                <a:schemeClr val="accent1"/>
              </a:buClr>
              <a:buSzPts val="12000"/>
              <a:buNone/>
              <a:defRPr sz="12000">
                <a:solidFill>
                  <a:schemeClr val="accent1"/>
                </a:solidFill>
              </a:defRPr>
            </a:lvl2pPr>
            <a:lvl3pPr lvl="2" rtl="0">
              <a:spcBef>
                <a:spcPts val="0"/>
              </a:spcBef>
              <a:spcAft>
                <a:spcPts val="0"/>
              </a:spcAft>
              <a:buClr>
                <a:schemeClr val="accent1"/>
              </a:buClr>
              <a:buSzPts val="12000"/>
              <a:buNone/>
              <a:defRPr sz="12000">
                <a:solidFill>
                  <a:schemeClr val="accent1"/>
                </a:solidFill>
              </a:defRPr>
            </a:lvl3pPr>
            <a:lvl4pPr lvl="3" rtl="0">
              <a:spcBef>
                <a:spcPts val="0"/>
              </a:spcBef>
              <a:spcAft>
                <a:spcPts val="0"/>
              </a:spcAft>
              <a:buClr>
                <a:schemeClr val="accent1"/>
              </a:buClr>
              <a:buSzPts val="12000"/>
              <a:buNone/>
              <a:defRPr sz="12000">
                <a:solidFill>
                  <a:schemeClr val="accent1"/>
                </a:solidFill>
              </a:defRPr>
            </a:lvl4pPr>
            <a:lvl5pPr lvl="4" rtl="0">
              <a:spcBef>
                <a:spcPts val="0"/>
              </a:spcBef>
              <a:spcAft>
                <a:spcPts val="0"/>
              </a:spcAft>
              <a:buClr>
                <a:schemeClr val="accent1"/>
              </a:buClr>
              <a:buSzPts val="12000"/>
              <a:buNone/>
              <a:defRPr sz="12000">
                <a:solidFill>
                  <a:schemeClr val="accent1"/>
                </a:solidFill>
              </a:defRPr>
            </a:lvl5pPr>
            <a:lvl6pPr lvl="5" rtl="0">
              <a:spcBef>
                <a:spcPts val="0"/>
              </a:spcBef>
              <a:spcAft>
                <a:spcPts val="0"/>
              </a:spcAft>
              <a:buClr>
                <a:schemeClr val="accent1"/>
              </a:buClr>
              <a:buSzPts val="12000"/>
              <a:buNone/>
              <a:defRPr sz="12000">
                <a:solidFill>
                  <a:schemeClr val="accent1"/>
                </a:solidFill>
              </a:defRPr>
            </a:lvl6pPr>
            <a:lvl7pPr lvl="6" rtl="0">
              <a:spcBef>
                <a:spcPts val="0"/>
              </a:spcBef>
              <a:spcAft>
                <a:spcPts val="0"/>
              </a:spcAft>
              <a:buClr>
                <a:schemeClr val="accent1"/>
              </a:buClr>
              <a:buSzPts val="12000"/>
              <a:buNone/>
              <a:defRPr sz="12000">
                <a:solidFill>
                  <a:schemeClr val="accent1"/>
                </a:solidFill>
              </a:defRPr>
            </a:lvl7pPr>
            <a:lvl8pPr lvl="7" rtl="0">
              <a:spcBef>
                <a:spcPts val="0"/>
              </a:spcBef>
              <a:spcAft>
                <a:spcPts val="0"/>
              </a:spcAft>
              <a:buClr>
                <a:schemeClr val="accent1"/>
              </a:buClr>
              <a:buSzPts val="12000"/>
              <a:buNone/>
              <a:defRPr sz="12000">
                <a:solidFill>
                  <a:schemeClr val="accent1"/>
                </a:solidFill>
              </a:defRPr>
            </a:lvl8pPr>
            <a:lvl9pPr lvl="8" rtl="0">
              <a:spcBef>
                <a:spcPts val="0"/>
              </a:spcBef>
              <a:spcAft>
                <a:spcPts val="0"/>
              </a:spcAft>
              <a:buClr>
                <a:schemeClr val="accent1"/>
              </a:buClr>
              <a:buSzPts val="12000"/>
              <a:buNone/>
              <a:defRPr sz="12000">
                <a:solidFill>
                  <a:schemeClr val="accent1"/>
                </a:solidFill>
              </a:defRPr>
            </a:lvl9pPr>
          </a:lstStyle>
          <a:p>
            <a:r>
              <a:t>xx%</a:t>
            </a:r>
          </a:p>
        </p:txBody>
      </p:sp>
      <p:sp>
        <p:nvSpPr>
          <p:cNvPr id="971" name="Google Shape;971;p19"/>
          <p:cNvSpPr txBox="1">
            <a:spLocks noGrp="1"/>
          </p:cNvSpPr>
          <p:nvPr>
            <p:ph type="subTitle" idx="1"/>
          </p:nvPr>
        </p:nvSpPr>
        <p:spPr>
          <a:xfrm>
            <a:off x="3675754" y="3009513"/>
            <a:ext cx="2828400" cy="628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1600"/>
            </a:lvl1pPr>
            <a:lvl2pPr lvl="1" algn="r" rtl="0">
              <a:spcBef>
                <a:spcPts val="1600"/>
              </a:spcBef>
              <a:spcAft>
                <a:spcPts val="0"/>
              </a:spcAft>
              <a:buSzPts val="1600"/>
              <a:buNone/>
              <a:defRPr sz="1600"/>
            </a:lvl2pPr>
            <a:lvl3pPr lvl="2" algn="r" rtl="0">
              <a:spcBef>
                <a:spcPts val="1600"/>
              </a:spcBef>
              <a:spcAft>
                <a:spcPts val="0"/>
              </a:spcAft>
              <a:buSzPts val="1600"/>
              <a:buNone/>
              <a:defRPr sz="1600"/>
            </a:lvl3pPr>
            <a:lvl4pPr lvl="3" algn="r" rtl="0">
              <a:spcBef>
                <a:spcPts val="1600"/>
              </a:spcBef>
              <a:spcAft>
                <a:spcPts val="0"/>
              </a:spcAft>
              <a:buSzPts val="1600"/>
              <a:buNone/>
              <a:defRPr sz="1600"/>
            </a:lvl4pPr>
            <a:lvl5pPr lvl="4" algn="r" rtl="0">
              <a:spcBef>
                <a:spcPts val="1600"/>
              </a:spcBef>
              <a:spcAft>
                <a:spcPts val="0"/>
              </a:spcAft>
              <a:buSzPts val="1600"/>
              <a:buNone/>
              <a:defRPr sz="1600"/>
            </a:lvl5pPr>
            <a:lvl6pPr lvl="5" algn="r" rtl="0">
              <a:spcBef>
                <a:spcPts val="1600"/>
              </a:spcBef>
              <a:spcAft>
                <a:spcPts val="0"/>
              </a:spcAft>
              <a:buSzPts val="1600"/>
              <a:buNone/>
              <a:defRPr sz="1600"/>
            </a:lvl6pPr>
            <a:lvl7pPr lvl="6" algn="r" rtl="0">
              <a:spcBef>
                <a:spcPts val="1600"/>
              </a:spcBef>
              <a:spcAft>
                <a:spcPts val="0"/>
              </a:spcAft>
              <a:buSzPts val="1600"/>
              <a:buNone/>
              <a:defRPr sz="1600"/>
            </a:lvl7pPr>
            <a:lvl8pPr lvl="7" algn="r" rtl="0">
              <a:spcBef>
                <a:spcPts val="1600"/>
              </a:spcBef>
              <a:spcAft>
                <a:spcPts val="0"/>
              </a:spcAft>
              <a:buSzPts val="1600"/>
              <a:buNone/>
              <a:defRPr sz="1600"/>
            </a:lvl8pPr>
            <a:lvl9pPr lvl="8" algn="r" rtl="0">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81123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1509600" y="1608788"/>
            <a:ext cx="26397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1578713" y="2114500"/>
            <a:ext cx="26397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4917375" y="1609725"/>
            <a:ext cx="2578800" cy="43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spcBef>
                <a:spcPts val="160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spcBef>
                <a:spcPts val="1600"/>
              </a:spcBef>
              <a:spcAft>
                <a:spcPts val="160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4986488" y="2115872"/>
            <a:ext cx="2578800" cy="16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7379511" y="2878511"/>
            <a:ext cx="7300280" cy="3091583"/>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38" name="Google Shape;1138;p22"/>
          <p:cNvGrpSpPr/>
          <p:nvPr/>
        </p:nvGrpSpPr>
        <p:grpSpPr>
          <a:xfrm rot="10800000">
            <a:off x="-5492764" y="-911464"/>
            <a:ext cx="7300280" cy="3091583"/>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165" name="Google Shape;1165;p22"/>
          <p:cNvPicPr preferRelativeResize="0"/>
          <p:nvPr/>
        </p:nvPicPr>
        <p:blipFill>
          <a:blip r:embed="rId2">
            <a:alphaModFix/>
          </a:blip>
          <a:stretch>
            <a:fillRect/>
          </a:stretch>
        </p:blipFill>
        <p:spPr>
          <a:xfrm>
            <a:off x="-1858725" y="3114613"/>
            <a:ext cx="5143505" cy="5143505"/>
          </a:xfrm>
          <a:prstGeom prst="rect">
            <a:avLst/>
          </a:prstGeom>
          <a:noFill/>
          <a:ln>
            <a:noFill/>
          </a:ln>
        </p:spPr>
      </p:pic>
    </p:spTree>
    <p:extLst>
      <p:ext uri="{BB962C8B-B14F-4D97-AF65-F5344CB8AC3E}">
        <p14:creationId xmlns:p14="http://schemas.microsoft.com/office/powerpoint/2010/main" val="374668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8051750" y="-55575"/>
            <a:ext cx="1151250" cy="1709575"/>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29"/>
          <p:cNvGrpSpPr/>
          <p:nvPr/>
        </p:nvGrpSpPr>
        <p:grpSpPr>
          <a:xfrm>
            <a:off x="-266916" y="2300986"/>
            <a:ext cx="1959888" cy="2910380"/>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9"/>
          <p:cNvGrpSpPr/>
          <p:nvPr/>
        </p:nvGrpSpPr>
        <p:grpSpPr>
          <a:xfrm rot="10800000">
            <a:off x="2392177" y="-1477415"/>
            <a:ext cx="4359623" cy="1846249"/>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54" name="Google Shape;1454;p29"/>
          <p:cNvGrpSpPr/>
          <p:nvPr/>
        </p:nvGrpSpPr>
        <p:grpSpPr>
          <a:xfrm rot="10800000">
            <a:off x="4843377" y="4586735"/>
            <a:ext cx="4359623" cy="1846249"/>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81" name="Google Shape;1481;p29"/>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5" name="Google Shape;1485;p29"/>
          <p:cNvGrpSpPr/>
          <p:nvPr/>
        </p:nvGrpSpPr>
        <p:grpSpPr>
          <a:xfrm>
            <a:off x="5733295" y="3598679"/>
            <a:ext cx="3206997" cy="2521091"/>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29"/>
          <p:cNvGrpSpPr/>
          <p:nvPr/>
        </p:nvGrpSpPr>
        <p:grpSpPr>
          <a:xfrm rot="-4506468">
            <a:off x="5780796" y="4276442"/>
            <a:ext cx="819867" cy="1165557"/>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351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8051750" y="-55575"/>
            <a:ext cx="1151250" cy="1709575"/>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30"/>
          <p:cNvGrpSpPr/>
          <p:nvPr/>
        </p:nvGrpSpPr>
        <p:grpSpPr>
          <a:xfrm>
            <a:off x="-388741" y="-900239"/>
            <a:ext cx="1959888" cy="2910380"/>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0" name="Google Shape;1630;p30"/>
          <p:cNvGrpSpPr/>
          <p:nvPr/>
        </p:nvGrpSpPr>
        <p:grpSpPr>
          <a:xfrm rot="10800000">
            <a:off x="-1466785" y="4004460"/>
            <a:ext cx="4359623" cy="1846249"/>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7" name="Google Shape;1657;p30"/>
          <p:cNvGrpSpPr/>
          <p:nvPr/>
        </p:nvGrpSpPr>
        <p:grpSpPr>
          <a:xfrm rot="10800000">
            <a:off x="4843377" y="4586735"/>
            <a:ext cx="4359623" cy="1846249"/>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84" name="Google Shape;1684;p30"/>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0"/>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0"/>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0"/>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8" name="Google Shape;1688;p30"/>
          <p:cNvGrpSpPr/>
          <p:nvPr/>
        </p:nvGrpSpPr>
        <p:grpSpPr>
          <a:xfrm>
            <a:off x="5995995" y="2854254"/>
            <a:ext cx="3206997" cy="2521091"/>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30"/>
          <p:cNvGrpSpPr/>
          <p:nvPr/>
        </p:nvGrpSpPr>
        <p:grpSpPr>
          <a:xfrm rot="-4506468">
            <a:off x="1043371" y="3792680"/>
            <a:ext cx="819867" cy="1165557"/>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71150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419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7725206" y="3034851"/>
            <a:ext cx="2090094" cy="3103733"/>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31"/>
          <p:cNvGrpSpPr/>
          <p:nvPr/>
        </p:nvGrpSpPr>
        <p:grpSpPr>
          <a:xfrm>
            <a:off x="-388741" y="-900239"/>
            <a:ext cx="1959888" cy="2910380"/>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3" name="Google Shape;1833;p31"/>
          <p:cNvGrpSpPr/>
          <p:nvPr/>
        </p:nvGrpSpPr>
        <p:grpSpPr>
          <a:xfrm rot="10800000">
            <a:off x="-1466785" y="4004460"/>
            <a:ext cx="4359623" cy="1846249"/>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860" name="Google Shape;1860;p31"/>
          <p:cNvGrpSpPr/>
          <p:nvPr/>
        </p:nvGrpSpPr>
        <p:grpSpPr>
          <a:xfrm rot="5400000">
            <a:off x="6988952" y="664123"/>
            <a:ext cx="4359623" cy="1846249"/>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87" name="Google Shape;1887;p31"/>
          <p:cNvSpPr/>
          <p:nvPr/>
        </p:nvSpPr>
        <p:spPr>
          <a:xfrm>
            <a:off x="5301511" y="1918446"/>
            <a:ext cx="28130" cy="41443"/>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5404555" y="1849775"/>
            <a:ext cx="23241" cy="59645"/>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5353409" y="1875724"/>
            <a:ext cx="75" cy="75"/>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5353409" y="1832250"/>
            <a:ext cx="49115" cy="42797"/>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1" name="Google Shape;1891;p31"/>
          <p:cNvGrpSpPr/>
          <p:nvPr/>
        </p:nvGrpSpPr>
        <p:grpSpPr>
          <a:xfrm flipH="1">
            <a:off x="270470" y="3219704"/>
            <a:ext cx="3206997" cy="2521091"/>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31"/>
          <p:cNvGrpSpPr/>
          <p:nvPr/>
        </p:nvGrpSpPr>
        <p:grpSpPr>
          <a:xfrm rot="-4506468">
            <a:off x="1043371" y="3792680"/>
            <a:ext cx="819867" cy="1165557"/>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4" name="Google Shape;1944;p31"/>
          <p:cNvGrpSpPr/>
          <p:nvPr/>
        </p:nvGrpSpPr>
        <p:grpSpPr>
          <a:xfrm rot="-4506468">
            <a:off x="8360321" y="789730"/>
            <a:ext cx="819867" cy="1165557"/>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5836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1B05-4560-C3FC-C7C3-C10B8B9E1C5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B682B7-0C7D-928C-E2D3-B76F2960AEB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3DE1B8-EB82-A03E-FCFC-D02F1D5D891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5" name="Footer Placeholder 4">
            <a:extLst>
              <a:ext uri="{FF2B5EF4-FFF2-40B4-BE49-F238E27FC236}">
                <a16:creationId xmlns:a16="http://schemas.microsoft.com/office/drawing/2014/main" id="{F2EEE3D9-6FA2-7A62-97A6-B2ACC772389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15A896-24B7-D524-14EA-54593E4258E3}"/>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296719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E04C7-9198-21FE-EAC3-4FB58545A02E}"/>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30A917-FC6D-38FD-BB00-B51FAD85189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082DE-3C45-3FB3-35CF-16F55775896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5" name="Footer Placeholder 4">
            <a:extLst>
              <a:ext uri="{FF2B5EF4-FFF2-40B4-BE49-F238E27FC236}">
                <a16:creationId xmlns:a16="http://schemas.microsoft.com/office/drawing/2014/main" id="{AEFDAC8B-05FE-4100-4FE1-145BE094E0E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9417D3-B8DE-8C62-2215-287B35B9D704}"/>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70027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67066-E8AA-8EA5-F25C-56502920162A}"/>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7D9A1-A507-9F29-B635-EA9C4B2B3D7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1D36C-D245-1C86-228B-813F86810B88}"/>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5" name="Footer Placeholder 4">
            <a:extLst>
              <a:ext uri="{FF2B5EF4-FFF2-40B4-BE49-F238E27FC236}">
                <a16:creationId xmlns:a16="http://schemas.microsoft.com/office/drawing/2014/main" id="{7905AA70-6A59-BD5C-254A-6F994A7D6CB8}"/>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5750E7-FC7C-FEAE-257C-2C9449BE1CA2}"/>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29178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2C50-ED55-DB86-F22D-A335BD34E26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775D48-5B25-17AE-E4ED-D2D74AEB64C7}"/>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525DBC-27D9-096B-207C-9A121B38315C}"/>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B6AE1-812B-AAA9-97AD-9887D2B99841}"/>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6" name="Footer Placeholder 5">
            <a:extLst>
              <a:ext uri="{FF2B5EF4-FFF2-40B4-BE49-F238E27FC236}">
                <a16:creationId xmlns:a16="http://schemas.microsoft.com/office/drawing/2014/main" id="{2AF2D60F-B4E3-06F8-8C03-DB7D696F2E0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BC91C7-973B-C601-BC78-7C12C484BEBD}"/>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308434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78BA-C3DC-4541-1DF7-D7E932F4A4F3}"/>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E7908D-ED48-2A38-CD3F-60657B74614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D11436-DBCB-EC89-D10C-0643A6EC2569}"/>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EAD4C8-993E-0E02-833D-6D8BA3B8F43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C3AEF-9044-CF35-2CCF-D4C87452B0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0F4B0C-A566-B818-1BB4-C7EF4FEA743D}"/>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8" name="Footer Placeholder 7">
            <a:extLst>
              <a:ext uri="{FF2B5EF4-FFF2-40B4-BE49-F238E27FC236}">
                <a16:creationId xmlns:a16="http://schemas.microsoft.com/office/drawing/2014/main" id="{0DC9ACF4-E2D1-56BF-E01C-6C97332983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BAB853-844E-42A0-2A1A-1C0F5C4F8A6A}"/>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8621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5D7-A8A3-79D2-2420-D81ABC614FA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F51C46-B4E1-054F-41F6-0714CC3DA4DA}"/>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4" name="Footer Placeholder 3">
            <a:extLst>
              <a:ext uri="{FF2B5EF4-FFF2-40B4-BE49-F238E27FC236}">
                <a16:creationId xmlns:a16="http://schemas.microsoft.com/office/drawing/2014/main" id="{AA5D1A94-A3A1-8950-DD03-95C839F1381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6DE46E-C097-12B8-F9DC-6B97C6738187}"/>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052164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27958C-C807-B37A-E7A2-1E01BC56FBCF}"/>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3" name="Footer Placeholder 2">
            <a:extLst>
              <a:ext uri="{FF2B5EF4-FFF2-40B4-BE49-F238E27FC236}">
                <a16:creationId xmlns:a16="http://schemas.microsoft.com/office/drawing/2014/main" id="{82D3E2A6-CCF0-C8DF-8C9E-5A2F1462C62D}"/>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BD1D4C-CB58-BD22-2B1F-3D0FC403F7BF}"/>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2765867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BB91E-3C90-88B6-A7C4-FA3D5359270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37523-54AD-7D62-1406-F08382EE940A}"/>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7FB339-9410-05AC-1807-F395410619E9}"/>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104D7-BECF-70A5-CD30-B6E411ED9F93}"/>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6" name="Footer Placeholder 5">
            <a:extLst>
              <a:ext uri="{FF2B5EF4-FFF2-40B4-BE49-F238E27FC236}">
                <a16:creationId xmlns:a16="http://schemas.microsoft.com/office/drawing/2014/main" id="{5B6EEE2A-A349-07F2-B0F3-0034703EBD0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8C9AA-1CB6-8A20-A0E8-715CDC44F1D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57768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AF31-53B9-619C-1C75-CE7994E5AE33}"/>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6DE61F-47E3-C0D2-AE9A-D4A3BCC3A4D0}"/>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B359AA-A3EE-E215-4CFB-10A571ADE2C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2576D-6305-4A82-08B9-33EA2CDE3CC2}"/>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6" name="Footer Placeholder 5">
            <a:extLst>
              <a:ext uri="{FF2B5EF4-FFF2-40B4-BE49-F238E27FC236}">
                <a16:creationId xmlns:a16="http://schemas.microsoft.com/office/drawing/2014/main" id="{A85EFC02-1DFB-A5F7-1D95-0C67A69BEC6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AAF386-465F-10D1-9765-B3C555AD4700}"/>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1419913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2CBA4-B2FC-4580-FEC2-A720DC9A29BF}"/>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3F7103-F72F-322B-F7B7-89513AB528A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36A5C-921B-A9B1-7B39-0D2B92AFA139}"/>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5" name="Footer Placeholder 4">
            <a:extLst>
              <a:ext uri="{FF2B5EF4-FFF2-40B4-BE49-F238E27FC236}">
                <a16:creationId xmlns:a16="http://schemas.microsoft.com/office/drawing/2014/main" id="{A75DE82A-AAD5-D9AA-015B-6DC9F434715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8E4EDF-D0BD-9E97-88EF-A98C6DD0012C}"/>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0403232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76C948-D84A-8966-2D38-C88B88A882CC}"/>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A16A4F-89D7-9E87-82A0-C8DAF302CCC7}"/>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CDAFF-06D5-3A49-60B9-5F5D49FAB3DE}"/>
              </a:ext>
            </a:extLst>
          </p:cNvPr>
          <p:cNvSpPr>
            <a:spLocks noGrp="1"/>
          </p:cNvSpPr>
          <p:nvPr>
            <p:ph type="dt" sz="half" idx="10"/>
          </p:nvPr>
        </p:nvSpPr>
        <p:spPr>
          <a:xfrm>
            <a:off x="628650" y="4767263"/>
            <a:ext cx="2057400" cy="274637"/>
          </a:xfrm>
          <a:prstGeom prst="rect">
            <a:avLst/>
          </a:prstGeom>
        </p:spPr>
        <p:txBody>
          <a:bodyPr/>
          <a:lstStyle/>
          <a:p>
            <a:fld id="{79C197C1-10DB-4654-88D1-97EB957369F3}" type="datetimeFigureOut">
              <a:rPr lang="en-US" smtClean="0"/>
              <a:t>3/9/2025</a:t>
            </a:fld>
            <a:endParaRPr lang="en-US"/>
          </a:p>
        </p:txBody>
      </p:sp>
      <p:sp>
        <p:nvSpPr>
          <p:cNvPr id="5" name="Footer Placeholder 4">
            <a:extLst>
              <a:ext uri="{FF2B5EF4-FFF2-40B4-BE49-F238E27FC236}">
                <a16:creationId xmlns:a16="http://schemas.microsoft.com/office/drawing/2014/main" id="{105C8ADE-B573-9086-C24A-4F3C6B8668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F75958-29A8-F5EB-6C48-8B28857BF8CB}"/>
              </a:ext>
            </a:extLst>
          </p:cNvPr>
          <p:cNvSpPr>
            <a:spLocks noGrp="1"/>
          </p:cNvSpPr>
          <p:nvPr>
            <p:ph type="sldNum" sz="quarter" idx="12"/>
          </p:nvPr>
        </p:nvSpPr>
        <p:spPr>
          <a:xfrm>
            <a:off x="6457950" y="4767263"/>
            <a:ext cx="2057400" cy="274637"/>
          </a:xfrm>
          <a:prstGeom prst="rect">
            <a:avLst/>
          </a:prstGeom>
        </p:spPr>
        <p:txBody>
          <a:bodyPr/>
          <a:lstStyle/>
          <a:p>
            <a:fld id="{302C6E3C-E437-4D87-BFBB-284AE1A95C17}" type="slidenum">
              <a:rPr lang="en-US" smtClean="0"/>
              <a:t>‹#›</a:t>
            </a:fld>
            <a:endParaRPr lang="en-US"/>
          </a:p>
        </p:txBody>
      </p:sp>
    </p:spTree>
    <p:extLst>
      <p:ext uri="{BB962C8B-B14F-4D97-AF65-F5344CB8AC3E}">
        <p14:creationId xmlns:p14="http://schemas.microsoft.com/office/powerpoint/2010/main" val="386825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716"/>
        <p:cNvGrpSpPr/>
        <p:nvPr/>
      </p:nvGrpSpPr>
      <p:grpSpPr>
        <a:xfrm>
          <a:off x="0" y="0"/>
          <a:ext cx="0" cy="0"/>
          <a:chOff x="0" y="0"/>
          <a:chExt cx="0" cy="0"/>
        </a:xfrm>
      </p:grpSpPr>
      <p:sp>
        <p:nvSpPr>
          <p:cNvPr id="717" name="Google Shape;717;p27"/>
          <p:cNvSpPr/>
          <p:nvPr/>
        </p:nvSpPr>
        <p:spPr>
          <a:xfrm>
            <a:off x="162686" y="686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 name="Google Shape;718;p27"/>
          <p:cNvGrpSpPr/>
          <p:nvPr/>
        </p:nvGrpSpPr>
        <p:grpSpPr>
          <a:xfrm flipH="1">
            <a:off x="-180" y="2332025"/>
            <a:ext cx="9144180" cy="288057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7"/>
          <p:cNvGrpSpPr/>
          <p:nvPr/>
        </p:nvGrpSpPr>
        <p:grpSpPr>
          <a:xfrm flipH="1">
            <a:off x="9" y="781084"/>
            <a:ext cx="3228287" cy="4699162"/>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7"/>
          <p:cNvSpPr txBox="1">
            <a:spLocks noGrp="1"/>
          </p:cNvSpPr>
          <p:nvPr>
            <p:ph type="ctrTitle"/>
          </p:nvPr>
        </p:nvSpPr>
        <p:spPr>
          <a:xfrm rot="-248774">
            <a:off x="4018322" y="589411"/>
            <a:ext cx="4344270" cy="1170362"/>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590">
                <a:solidFill>
                  <a:srgbClr val="005870"/>
                </a:solidFill>
                <a:latin typeface="Satisfy"/>
                <a:ea typeface="Satisfy"/>
                <a:cs typeface="Satisfy"/>
                <a:sym typeface="Satisf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34" name="Google Shape;734;p27"/>
          <p:cNvSpPr txBox="1">
            <a:spLocks noGrp="1"/>
          </p:cNvSpPr>
          <p:nvPr>
            <p:ph type="subTitle" idx="1"/>
          </p:nvPr>
        </p:nvSpPr>
        <p:spPr>
          <a:xfrm>
            <a:off x="4732775" y="1900675"/>
            <a:ext cx="3325500" cy="1481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1600">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5" name="Google Shape;735;p27"/>
          <p:cNvSpPr txBox="1"/>
          <p:nvPr/>
        </p:nvSpPr>
        <p:spPr>
          <a:xfrm>
            <a:off x="4732775" y="3431400"/>
            <a:ext cx="3228300" cy="9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lt1"/>
                </a:solidFill>
                <a:latin typeface="Public Sans"/>
                <a:ea typeface="Public Sans"/>
                <a:cs typeface="Public Sans"/>
                <a:sym typeface="Public Sans"/>
              </a:rPr>
              <a:t>CREDITS: </a:t>
            </a:r>
            <a:r>
              <a:rPr lang="en" sz="1100">
                <a:solidFill>
                  <a:schemeClr val="lt1"/>
                </a:solidFill>
                <a:latin typeface="Public Sans"/>
                <a:ea typeface="Public Sans"/>
                <a:cs typeface="Public Sans"/>
                <a:sym typeface="Public Sans"/>
              </a:rPr>
              <a:t>This presentation template was created by </a:t>
            </a:r>
            <a:r>
              <a:rPr lang="en" sz="1100"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including icons from </a:t>
            </a:r>
            <a:r>
              <a:rPr lang="en" sz="1100"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100" b="1" u="sng">
                <a:solidFill>
                  <a:schemeClr val="lt1"/>
                </a:solidFill>
                <a:latin typeface="Public Sans"/>
                <a:ea typeface="Public Sans"/>
                <a:cs typeface="Public Sans"/>
                <a:sym typeface="Public Sans"/>
              </a:rPr>
              <a:t>,</a:t>
            </a:r>
            <a:r>
              <a:rPr lang="en" sz="1100" b="1">
                <a:solidFill>
                  <a:schemeClr val="lt1"/>
                </a:solidFill>
                <a:latin typeface="Public Sans"/>
                <a:ea typeface="Public Sans"/>
                <a:cs typeface="Public Sans"/>
                <a:sym typeface="Public Sans"/>
              </a:rPr>
              <a:t> </a:t>
            </a:r>
            <a:r>
              <a:rPr lang="en" sz="1100">
                <a:solidFill>
                  <a:schemeClr val="lt1"/>
                </a:solidFill>
                <a:latin typeface="Public Sans"/>
                <a:ea typeface="Public Sans"/>
                <a:cs typeface="Public Sans"/>
                <a:sym typeface="Public Sans"/>
              </a:rPr>
              <a:t>infographics &amp; images by </a:t>
            </a:r>
            <a:r>
              <a:rPr lang="en" sz="1100"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100"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val="tx"/>
                    </a:ext>
                  </a:extLst>
                </a:hlinkClick>
              </a:rPr>
              <a:t>.</a:t>
            </a:r>
            <a:endParaRPr sz="1100" b="1" u="sng">
              <a:solidFill>
                <a:schemeClr val="lt1"/>
              </a:solidFill>
              <a:latin typeface="Public Sans"/>
              <a:ea typeface="Public Sans"/>
              <a:cs typeface="Public Sans"/>
              <a:sym typeface="Public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379" name="Google Shape;37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2526925" y="3219074"/>
            <a:ext cx="4665571" cy="466557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7856900" y="-1073951"/>
            <a:ext cx="4665571" cy="4665571"/>
          </a:xfrm>
          <a:prstGeom prst="rect">
            <a:avLst/>
          </a:prstGeom>
          <a:noFill/>
          <a:ln>
            <a:noFill/>
          </a:ln>
        </p:spPr>
      </p:pic>
      <p:grpSp>
        <p:nvGrpSpPr>
          <p:cNvPr id="382" name="Google Shape;382;p6"/>
          <p:cNvGrpSpPr/>
          <p:nvPr/>
        </p:nvGrpSpPr>
        <p:grpSpPr>
          <a:xfrm>
            <a:off x="-738151" y="-136409"/>
            <a:ext cx="2389494" cy="1982805"/>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5" name="Google Shape;395;p6"/>
          <p:cNvGrpSpPr/>
          <p:nvPr/>
        </p:nvGrpSpPr>
        <p:grpSpPr>
          <a:xfrm flipH="1">
            <a:off x="7856899" y="3499066"/>
            <a:ext cx="2389494" cy="1982805"/>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8" name="Google Shape;408;p6"/>
          <p:cNvGrpSpPr/>
          <p:nvPr/>
        </p:nvGrpSpPr>
        <p:grpSpPr>
          <a:xfrm>
            <a:off x="8402474" y="4204424"/>
            <a:ext cx="537838" cy="764613"/>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149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7348388" y="-660175"/>
            <a:ext cx="5143505" cy="5143505"/>
          </a:xfrm>
          <a:prstGeom prst="rect">
            <a:avLst/>
          </a:prstGeom>
          <a:noFill/>
          <a:ln>
            <a:noFill/>
          </a:ln>
        </p:spPr>
      </p:pic>
      <p:sp>
        <p:nvSpPr>
          <p:cNvPr id="459" name="Google Shape;45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
        <p:nvSpPr>
          <p:cNvPr id="460" name="Google Shape;460;p9"/>
          <p:cNvSpPr txBox="1">
            <a:spLocks noGrp="1"/>
          </p:cNvSpPr>
          <p:nvPr>
            <p:ph type="subTitle" idx="1"/>
          </p:nvPr>
        </p:nvSpPr>
        <p:spPr>
          <a:xfrm>
            <a:off x="1002275" y="1846225"/>
            <a:ext cx="3273000" cy="44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24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002275" y="2342750"/>
            <a:ext cx="2747100" cy="2539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62" name="Google Shape;462;p9"/>
          <p:cNvSpPr txBox="1">
            <a:spLocks noGrp="1"/>
          </p:cNvSpPr>
          <p:nvPr>
            <p:ph type="title"/>
          </p:nvPr>
        </p:nvSpPr>
        <p:spPr>
          <a:xfrm>
            <a:off x="705300" y="575845"/>
            <a:ext cx="7733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6228709" y="3778209"/>
            <a:ext cx="3352064" cy="2781546"/>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76" name="Google Shape;476;p9"/>
          <p:cNvPicPr preferRelativeResize="0"/>
          <p:nvPr/>
        </p:nvPicPr>
        <p:blipFill>
          <a:blip r:embed="rId2">
            <a:alphaModFix/>
          </a:blip>
          <a:stretch>
            <a:fillRect/>
          </a:stretch>
        </p:blipFill>
        <p:spPr>
          <a:xfrm>
            <a:off x="-2314787" y="-3753450"/>
            <a:ext cx="5143505" cy="5143505"/>
          </a:xfrm>
          <a:prstGeom prst="rect">
            <a:avLst/>
          </a:prstGeom>
          <a:noFill/>
          <a:ln>
            <a:noFill/>
          </a:ln>
        </p:spPr>
      </p:pic>
    </p:spTree>
    <p:extLst>
      <p:ext uri="{BB962C8B-B14F-4D97-AF65-F5344CB8AC3E}">
        <p14:creationId xmlns:p14="http://schemas.microsoft.com/office/powerpoint/2010/main" val="876771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82" name="Google Shape;482;p11"/>
          <p:cNvSpPr txBox="1">
            <a:spLocks noGrp="1"/>
          </p:cNvSpPr>
          <p:nvPr>
            <p:ph type="body" idx="1"/>
          </p:nvPr>
        </p:nvSpPr>
        <p:spPr>
          <a:xfrm>
            <a:off x="2014800" y="3380825"/>
            <a:ext cx="51144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83" name="Google Shape;483;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grpSp>
        <p:nvGrpSpPr>
          <p:cNvPr id="484" name="Google Shape;484;p11"/>
          <p:cNvGrpSpPr/>
          <p:nvPr/>
        </p:nvGrpSpPr>
        <p:grpSpPr>
          <a:xfrm rot="10800000">
            <a:off x="1147850" y="-1794042"/>
            <a:ext cx="6848292" cy="2900172"/>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511" name="Google Shape;511;p11"/>
          <p:cNvPicPr preferRelativeResize="0"/>
          <p:nvPr/>
        </p:nvPicPr>
        <p:blipFill>
          <a:blip r:embed="rId2">
            <a:alphaModFix/>
          </a:blip>
          <a:stretch>
            <a:fillRect/>
          </a:stretch>
        </p:blipFill>
        <p:spPr>
          <a:xfrm>
            <a:off x="-2543787" y="2905575"/>
            <a:ext cx="5143505" cy="5143505"/>
          </a:xfrm>
          <a:prstGeom prst="rect">
            <a:avLst/>
          </a:prstGeom>
          <a:noFill/>
          <a:ln>
            <a:noFill/>
          </a:ln>
        </p:spPr>
      </p:pic>
    </p:spTree>
    <p:extLst>
      <p:ext uri="{BB962C8B-B14F-4D97-AF65-F5344CB8AC3E}">
        <p14:creationId xmlns:p14="http://schemas.microsoft.com/office/powerpoint/2010/main" val="146966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d"/>
              <a:t>‹#›</a:t>
            </a:fld>
            <a:endParaRPr/>
          </a:p>
        </p:txBody>
      </p:sp>
    </p:spTree>
    <p:extLst>
      <p:ext uri="{BB962C8B-B14F-4D97-AF65-F5344CB8AC3E}">
        <p14:creationId xmlns:p14="http://schemas.microsoft.com/office/powerpoint/2010/main" val="2044479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59F8F5AF-FBB8-7A8B-9961-5658509EC573}"/>
              </a:ext>
            </a:extLst>
          </p:cNvPr>
          <p:cNvPicPr>
            <a:picLocks noChangeAspect="1"/>
          </p:cNvPicPr>
          <p:nvPr userDrawn="1"/>
        </p:nvPicPr>
        <p:blipFill>
          <a:blip r:embed="rId7"/>
          <a:stretch>
            <a:fillRect/>
          </a:stretch>
        </p:blipFill>
        <p:spPr>
          <a:xfrm>
            <a:off x="-1380015" y="0"/>
            <a:ext cx="1144988" cy="1144988"/>
          </a:xfrm>
          <a:prstGeom prst="rect">
            <a:avLst/>
          </a:prstGeom>
        </p:spPr>
      </p:pic>
    </p:spTree>
  </p:cSld>
  <p:clrMap bg1="lt1" tx1="dk1" bg2="dk2" tx2="lt2" accent1="accent1" accent2="accent2" accent3="accent3" accent4="accent4" accent5="accent5" accent6="accent6" hlink="hlink" folHlink="folHlink"/>
  <p:sldLayoutIdLst>
    <p:sldLayoutId id="2147483655" r:id="rId1"/>
    <p:sldLayoutId id="2147483658" r:id="rId2"/>
    <p:sldLayoutId id="2147483673" r:id="rId3"/>
    <p:sldLayoutId id="2147483675"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pic>
        <p:nvPicPr>
          <p:cNvPr id="4" name="Picture 3" descr="A round pink circle with white text and a black background&#10;&#10;Description automatically generated">
            <a:extLst>
              <a:ext uri="{FF2B5EF4-FFF2-40B4-BE49-F238E27FC236}">
                <a16:creationId xmlns:a16="http://schemas.microsoft.com/office/drawing/2014/main" id="{03031587-CEE1-133D-E1C4-955877B3C341}"/>
              </a:ext>
            </a:extLst>
          </p:cNvPr>
          <p:cNvPicPr>
            <a:picLocks noChangeAspect="1"/>
          </p:cNvPicPr>
          <p:nvPr userDrawn="1"/>
        </p:nvPicPr>
        <p:blipFill>
          <a:blip r:embed="rId13"/>
          <a:stretch>
            <a:fillRect/>
          </a:stretch>
        </p:blipFill>
        <p:spPr>
          <a:xfrm>
            <a:off x="-1380015" y="0"/>
            <a:ext cx="1144988" cy="1144988"/>
          </a:xfrm>
          <a:prstGeom prst="rect">
            <a:avLst/>
          </a:prstGeom>
        </p:spPr>
      </p:pic>
    </p:spTree>
    <p:extLst>
      <p:ext uri="{BB962C8B-B14F-4D97-AF65-F5344CB8AC3E}">
        <p14:creationId xmlns:p14="http://schemas.microsoft.com/office/powerpoint/2010/main" val="4150962004"/>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397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4" name="Hình ảnh 23" descr="Ảnh có chứa văn bản, búp bê&#10;&#10;Mô tả được tạo tự động">
            <a:extLst>
              <a:ext uri="{FF2B5EF4-FFF2-40B4-BE49-F238E27FC236}">
                <a16:creationId xmlns:a16="http://schemas.microsoft.com/office/drawing/2014/main" id="{2384737E-79FC-D10B-A43D-1A9082CF7F84}"/>
              </a:ext>
            </a:extLst>
          </p:cNvPr>
          <p:cNvPicPr>
            <a:picLocks noChangeAspect="1"/>
          </p:cNvPicPr>
          <p:nvPr/>
        </p:nvPicPr>
        <p:blipFill>
          <a:blip r:embed="rId3"/>
          <a:stretch>
            <a:fillRect/>
          </a:stretch>
        </p:blipFill>
        <p:spPr>
          <a:xfrm>
            <a:off x="-182372" y="421038"/>
            <a:ext cx="2264453" cy="3780989"/>
          </a:xfrm>
          <a:prstGeom prst="rect">
            <a:avLst/>
          </a:prstGeom>
        </p:spPr>
      </p:pic>
      <p:pic>
        <p:nvPicPr>
          <p:cNvPr id="26" name="Hình ảnh 25" descr="Ảnh có chứa văn bản&#10;&#10;Mô tả được tạo tự động">
            <a:extLst>
              <a:ext uri="{FF2B5EF4-FFF2-40B4-BE49-F238E27FC236}">
                <a16:creationId xmlns:a16="http://schemas.microsoft.com/office/drawing/2014/main" id="{642EAE0E-3975-5387-C8C9-D74862A62DD4}"/>
              </a:ext>
            </a:extLst>
          </p:cNvPr>
          <p:cNvPicPr>
            <a:picLocks noChangeAspect="1"/>
          </p:cNvPicPr>
          <p:nvPr/>
        </p:nvPicPr>
        <p:blipFill>
          <a:blip r:embed="rId4"/>
          <a:stretch>
            <a:fillRect/>
          </a:stretch>
        </p:blipFill>
        <p:spPr>
          <a:xfrm>
            <a:off x="7088998" y="421038"/>
            <a:ext cx="1985614" cy="3649192"/>
          </a:xfrm>
          <a:prstGeom prst="rect">
            <a:avLst/>
          </a:prstGeom>
        </p:spPr>
      </p:pic>
      <p:pic>
        <p:nvPicPr>
          <p:cNvPr id="3" name="Picture 2">
            <a:extLst>
              <a:ext uri="{FF2B5EF4-FFF2-40B4-BE49-F238E27FC236}">
                <a16:creationId xmlns:a16="http://schemas.microsoft.com/office/drawing/2014/main" id="{9C9A16B0-12AA-583F-5832-27DCC9E75923}"/>
              </a:ext>
            </a:extLst>
          </p:cNvPr>
          <p:cNvPicPr>
            <a:picLocks noChangeAspect="1"/>
          </p:cNvPicPr>
          <p:nvPr/>
        </p:nvPicPr>
        <p:blipFill>
          <a:blip r:embed="rId5"/>
          <a:stretch>
            <a:fillRect/>
          </a:stretch>
        </p:blipFill>
        <p:spPr>
          <a:xfrm>
            <a:off x="3017384" y="996479"/>
            <a:ext cx="3109229" cy="707197"/>
          </a:xfrm>
          <a:prstGeom prst="rect">
            <a:avLst/>
          </a:prstGeom>
        </p:spPr>
      </p:pic>
      <p:pic>
        <p:nvPicPr>
          <p:cNvPr id="8" name="Picture 7">
            <a:extLst>
              <a:ext uri="{FF2B5EF4-FFF2-40B4-BE49-F238E27FC236}">
                <a16:creationId xmlns:a16="http://schemas.microsoft.com/office/drawing/2014/main" id="{B44A2C6A-3213-44FA-61F4-E79755E58F00}"/>
              </a:ext>
            </a:extLst>
          </p:cNvPr>
          <p:cNvPicPr>
            <a:picLocks noChangeAspect="1"/>
          </p:cNvPicPr>
          <p:nvPr/>
        </p:nvPicPr>
        <p:blipFill>
          <a:blip r:embed="rId6"/>
          <a:stretch>
            <a:fillRect/>
          </a:stretch>
        </p:blipFill>
        <p:spPr>
          <a:xfrm>
            <a:off x="1368272" y="1978519"/>
            <a:ext cx="6407451" cy="585267"/>
          </a:xfrm>
          <a:prstGeom prst="rect">
            <a:avLst/>
          </a:prstGeom>
        </p:spPr>
      </p:pic>
      <p:pic>
        <p:nvPicPr>
          <p:cNvPr id="9" name="Picture 8">
            <a:extLst>
              <a:ext uri="{FF2B5EF4-FFF2-40B4-BE49-F238E27FC236}">
                <a16:creationId xmlns:a16="http://schemas.microsoft.com/office/drawing/2014/main" id="{9335C06F-D0F4-DB5F-265A-DD49A9DCE52A}"/>
              </a:ext>
            </a:extLst>
          </p:cNvPr>
          <p:cNvPicPr>
            <a:picLocks noChangeAspect="1"/>
          </p:cNvPicPr>
          <p:nvPr/>
        </p:nvPicPr>
        <p:blipFill>
          <a:blip r:embed="rId7"/>
          <a:stretch>
            <a:fillRect/>
          </a:stretch>
        </p:blipFill>
        <p:spPr>
          <a:xfrm>
            <a:off x="3770732" y="2838630"/>
            <a:ext cx="1828959" cy="859611"/>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21A55628-CFD7-C2E3-9CF2-768014CF5C1C}"/>
              </a:ext>
            </a:extLst>
          </p:cNvPr>
          <p:cNvPicPr>
            <a:picLocks noChangeAspect="1"/>
          </p:cNvPicPr>
          <p:nvPr/>
        </p:nvPicPr>
        <p:blipFill>
          <a:blip r:embed="rId8"/>
          <a:stretch>
            <a:fillRect/>
          </a:stretch>
        </p:blipFill>
        <p:spPr>
          <a:xfrm>
            <a:off x="-1380015" y="0"/>
            <a:ext cx="1144988" cy="1144988"/>
          </a:xfrm>
          <a:prstGeom prst="rect">
            <a:avLst/>
          </a:prstGeom>
        </p:spPr>
      </p:pic>
    </p:spTree>
    <p:extLst>
      <p:ext uri="{BB962C8B-B14F-4D97-AF65-F5344CB8AC3E}">
        <p14:creationId xmlns:p14="http://schemas.microsoft.com/office/powerpoint/2010/main" val="1313425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4" presetClass="path" presetSubtype="0" accel="50000" decel="50000" fill="hold" nodeType="afterEffect">
                                  <p:stCondLst>
                                    <p:cond delay="0"/>
                                  </p:stCondLst>
                                  <p:childTnLst>
                                    <p:animMotion origin="layout" path="M 1.94444E-6 -2.46914E-6 L -2.22222E-6 6.245E-17 " pathEditMode="relative" rAng="0" ptsTypes="AA">
                                      <p:cBhvr>
                                        <p:cTn id="17" dur="1000" fill="hold"/>
                                        <p:tgtEl>
                                          <p:spTgt spid="24"/>
                                        </p:tgtEl>
                                        <p:attrNameLst>
                                          <p:attrName>ppt_x</p:attrName>
                                          <p:attrName>ppt_y</p:attrName>
                                        </p:attrNameLst>
                                      </p:cBhvr>
                                      <p:rCtr x="43400" y="-55600"/>
                                    </p:animMotion>
                                  </p:childTnLst>
                                </p:cTn>
                              </p:par>
                              <p:par>
                                <p:cTn id="18" presetID="64" presetClass="path" presetSubtype="0" accel="50000" decel="50000" fill="hold" nodeType="withEffect">
                                  <p:stCondLst>
                                    <p:cond delay="0"/>
                                  </p:stCondLst>
                                  <p:childTnLst>
                                    <p:animMotion origin="layout" path="M 5E-6 -4.32099E-6 L 1.11111E-6 2.34568E-6 " pathEditMode="relative" rAng="0" ptsTypes="AA">
                                      <p:cBhvr>
                                        <p:cTn id="19" dur="1000" fill="hold"/>
                                        <p:tgtEl>
                                          <p:spTgt spid="26"/>
                                        </p:tgtEl>
                                        <p:attrNameLst>
                                          <p:attrName>ppt_x</p:attrName>
                                          <p:attrName>ppt_y</p:attrName>
                                        </p:attrNameLst>
                                      </p:cBhvr>
                                      <p:rCtr x="22600" y="40100"/>
                                    </p:animMotion>
                                  </p:childTnLst>
                                </p:cTn>
                              </p:par>
                              <p:par>
                                <p:cTn id="20" presetID="32" presetClass="emph" presetSubtype="0" fill="hold" nodeType="withEffect">
                                  <p:stCondLst>
                                    <p:cond delay="0"/>
                                  </p:stCondLst>
                                  <p:childTnLst>
                                    <p:animRot by="120000">
                                      <p:cBhvr>
                                        <p:cTn id="21" dur="200" fill="hold">
                                          <p:stCondLst>
                                            <p:cond delay="0"/>
                                          </p:stCondLst>
                                        </p:cTn>
                                        <p:tgtEl>
                                          <p:spTgt spid="24"/>
                                        </p:tgtEl>
                                        <p:attrNameLst>
                                          <p:attrName>r</p:attrName>
                                        </p:attrNameLst>
                                      </p:cBhvr>
                                    </p:animRot>
                                    <p:animRot by="-240000">
                                      <p:cBhvr>
                                        <p:cTn id="22" dur="400" fill="hold">
                                          <p:stCondLst>
                                            <p:cond delay="400"/>
                                          </p:stCondLst>
                                        </p:cTn>
                                        <p:tgtEl>
                                          <p:spTgt spid="24"/>
                                        </p:tgtEl>
                                        <p:attrNameLst>
                                          <p:attrName>r</p:attrName>
                                        </p:attrNameLst>
                                      </p:cBhvr>
                                    </p:animRot>
                                    <p:animRot by="240000">
                                      <p:cBhvr>
                                        <p:cTn id="23" dur="400" fill="hold">
                                          <p:stCondLst>
                                            <p:cond delay="800"/>
                                          </p:stCondLst>
                                        </p:cTn>
                                        <p:tgtEl>
                                          <p:spTgt spid="24"/>
                                        </p:tgtEl>
                                        <p:attrNameLst>
                                          <p:attrName>r</p:attrName>
                                        </p:attrNameLst>
                                      </p:cBhvr>
                                    </p:animRot>
                                    <p:animRot by="-240000">
                                      <p:cBhvr>
                                        <p:cTn id="24" dur="400" fill="hold">
                                          <p:stCondLst>
                                            <p:cond delay="1200"/>
                                          </p:stCondLst>
                                        </p:cTn>
                                        <p:tgtEl>
                                          <p:spTgt spid="24"/>
                                        </p:tgtEl>
                                        <p:attrNameLst>
                                          <p:attrName>r</p:attrName>
                                        </p:attrNameLst>
                                      </p:cBhvr>
                                    </p:animRot>
                                    <p:animRot by="120000">
                                      <p:cBhvr>
                                        <p:cTn id="25" dur="400" fill="hold">
                                          <p:stCondLst>
                                            <p:cond delay="1600"/>
                                          </p:stCondLst>
                                        </p:cTn>
                                        <p:tgtEl>
                                          <p:spTgt spid="24"/>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26"/>
                                        </p:tgtEl>
                                        <p:attrNameLst>
                                          <p:attrName>r</p:attrName>
                                        </p:attrNameLst>
                                      </p:cBhvr>
                                    </p:animRot>
                                    <p:animRot by="-240000">
                                      <p:cBhvr>
                                        <p:cTn id="28" dur="400" fill="hold">
                                          <p:stCondLst>
                                            <p:cond delay="400"/>
                                          </p:stCondLst>
                                        </p:cTn>
                                        <p:tgtEl>
                                          <p:spTgt spid="26"/>
                                        </p:tgtEl>
                                        <p:attrNameLst>
                                          <p:attrName>r</p:attrName>
                                        </p:attrNameLst>
                                      </p:cBhvr>
                                    </p:animRot>
                                    <p:animRot by="240000">
                                      <p:cBhvr>
                                        <p:cTn id="29" dur="400" fill="hold">
                                          <p:stCondLst>
                                            <p:cond delay="800"/>
                                          </p:stCondLst>
                                        </p:cTn>
                                        <p:tgtEl>
                                          <p:spTgt spid="26"/>
                                        </p:tgtEl>
                                        <p:attrNameLst>
                                          <p:attrName>r</p:attrName>
                                        </p:attrNameLst>
                                      </p:cBhvr>
                                    </p:animRot>
                                    <p:animRot by="-240000">
                                      <p:cBhvr>
                                        <p:cTn id="30" dur="400" fill="hold">
                                          <p:stCondLst>
                                            <p:cond delay="1200"/>
                                          </p:stCondLst>
                                        </p:cTn>
                                        <p:tgtEl>
                                          <p:spTgt spid="26"/>
                                        </p:tgtEl>
                                        <p:attrNameLst>
                                          <p:attrName>r</p:attrName>
                                        </p:attrNameLst>
                                      </p:cBhvr>
                                    </p:animRot>
                                    <p:animRot by="120000">
                                      <p:cBhvr>
                                        <p:cTn id="31" dur="400" fill="hold">
                                          <p:stCondLst>
                                            <p:cond delay="1600"/>
                                          </p:stCondLst>
                                        </p:cTn>
                                        <p:tgtEl>
                                          <p:spTgt spid="2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896983" y="1407939"/>
            <a:ext cx="7396086" cy="3170099"/>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Canh lá mật: </a:t>
            </a:r>
            <a:r>
              <a:rPr lang="vi-VN" sz="4000" b="1" dirty="0">
                <a:solidFill>
                  <a:srgbClr val="FF0000"/>
                </a:solidFill>
                <a:latin typeface="Calibri" panose="020F0502020204030204" pitchFamily="34" charset="0"/>
                <a:cs typeface="Calibri" panose="020F0502020204030204" pitchFamily="34" charset="0"/>
              </a:rPr>
              <a:t>đun nhỏ lửa làm nóng lá mật (cách lấy mật ngày xưa, hiện ít được sử dụng; cách lấy mật phổ biến hiện nay là vắt tay hoặc quay lá mật).</a:t>
            </a:r>
          </a:p>
        </p:txBody>
      </p:sp>
    </p:spTree>
    <p:extLst>
      <p:ext uri="{BB962C8B-B14F-4D97-AF65-F5344CB8AC3E}">
        <p14:creationId xmlns:p14="http://schemas.microsoft.com/office/powerpoint/2010/main" val="330390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830997"/>
          </a:xfrm>
          <a:prstGeom prst="rect">
            <a:avLst/>
          </a:prstGeom>
          <a:noFill/>
        </p:spPr>
        <p:txBody>
          <a:bodyPr wrap="square">
            <a:spAutoFit/>
          </a:bodyPr>
          <a:lstStyle/>
          <a:p>
            <a:pPr lvl="0" algn="ctr"/>
            <a:r>
              <a:rPr lang="vi-VN" sz="4800" b="1" dirty="0">
                <a:latin typeface="Calibri" panose="020F0502020204030204" pitchFamily="34" charset="0"/>
                <a:cs typeface="Calibri" panose="020F0502020204030204" pitchFamily="34" charset="0"/>
              </a:rPr>
              <a:t>Vò: </a:t>
            </a:r>
            <a:r>
              <a:rPr lang="vi-VN" sz="4800" b="1" dirty="0">
                <a:solidFill>
                  <a:srgbClr val="FF0000"/>
                </a:solidFill>
                <a:latin typeface="Calibri" panose="020F0502020204030204" pitchFamily="34" charset="0"/>
                <a:cs typeface="Calibri" panose="020F0502020204030204" pitchFamily="34" charset="0"/>
              </a:rPr>
              <a:t>hũ (bình) lớn.</a:t>
            </a:r>
          </a:p>
        </p:txBody>
      </p:sp>
    </p:spTree>
    <p:extLst>
      <p:ext uri="{BB962C8B-B14F-4D97-AF65-F5344CB8AC3E}">
        <p14:creationId xmlns:p14="http://schemas.microsoft.com/office/powerpoint/2010/main" val="217832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1.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Để</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lấy</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mật</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bà</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đã</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chuẩn</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bị</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những</a:t>
              </a:r>
              <a:r>
                <a:rPr kumimoji="0" lang="en-US" sz="3200" b="1" i="0" u="none" strike="noStrike" kern="0" cap="none" spc="0" normalizeH="0" baseline="0" noProof="0" dirty="0">
                  <a:ln>
                    <a:noFill/>
                  </a:ln>
                  <a:solidFill>
                    <a:srgbClr val="FF0000"/>
                  </a:solidFill>
                  <a:effectLst/>
                  <a:uLnTx/>
                  <a:uFillTx/>
                  <a:latin typeface="Calibri"/>
                  <a:cs typeface="Arial"/>
                  <a:sym typeface="Arial"/>
                </a:rPr>
                <a:t> </a:t>
              </a:r>
              <a:r>
                <a:rPr kumimoji="0" lang="en-US" sz="3200" b="1" i="0" u="none" strike="noStrike" kern="0" cap="none" spc="0" normalizeH="0" baseline="0" noProof="0" dirty="0" err="1">
                  <a:ln>
                    <a:noFill/>
                  </a:ln>
                  <a:solidFill>
                    <a:srgbClr val="FF0000"/>
                  </a:solidFill>
                  <a:effectLst/>
                  <a:uLnTx/>
                  <a:uFillTx/>
                  <a:latin typeface="Calibri"/>
                  <a:cs typeface="Arial"/>
                  <a:sym typeface="Arial"/>
                </a:rPr>
                <a:t>gì</a:t>
              </a:r>
              <a:r>
                <a:rPr kumimoji="0" lang="en-US" sz="3200" b="1" i="0" u="none" strike="noStrike" kern="0" cap="none" spc="0" normalizeH="0" baseline="0" noProof="0" dirty="0">
                  <a:ln>
                    <a:noFill/>
                  </a:ln>
                  <a:solidFill>
                    <a:srgbClr val="FF0000"/>
                  </a:solidFill>
                  <a:effectLst/>
                  <a:uLnTx/>
                  <a:uFillTx/>
                  <a:latin typeface="Calibri"/>
                  <a:cs typeface="Arial"/>
                  <a:sym typeface="Arial"/>
                </a:rPr>
                <a:t>?</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srgbClr val="002060"/>
                </a:solidFill>
                <a:latin typeface="Cambria" panose="02040503050406030204" pitchFamily="18" charset="0"/>
                <a:ea typeface="Cambria" panose="02040503050406030204" pitchFamily="18" charset="0"/>
              </a:rPr>
              <a:t>nồi, chõ, chậu sành, gùi lá mật, bếp.</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927030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92326"/>
            <a:chOff x="244262" y="1030882"/>
            <a:chExt cx="5553423" cy="1331522"/>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070580"/>
              <a:ext cx="5431293" cy="12918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a:cs typeface="Arial"/>
                  <a:sym typeface="Arial"/>
                </a:rPr>
                <a:t>2. </a:t>
              </a:r>
              <a:r>
                <a:rPr kumimoji="0" lang="vi-VN" sz="2800" b="1" i="0" u="none" strike="noStrike" kern="0" cap="none" spc="0" normalizeH="0" baseline="0" noProof="0" dirty="0">
                  <a:ln>
                    <a:noFill/>
                  </a:ln>
                  <a:solidFill>
                    <a:srgbClr val="002060"/>
                  </a:solidFill>
                  <a:effectLst/>
                  <a:uLnTx/>
                  <a:uFillTx/>
                  <a:latin typeface="Calibri"/>
                  <a:cs typeface="Arial"/>
                  <a:sym typeface="Arial"/>
                </a:rPr>
                <a:t>Sắp xếp các hoạt động dưới đây theo trình tự của việc lấy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a. Gác những lá mật trong góc chậu sành.</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b. Đặt chậu sành lên miệng chõ.</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c. Canh lá mật cho sáp bịt các lỗ mật chảy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d. Bắc nồi chõ lên bếp.</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e. Khều trứng ong và ong non ra khỏi lá mật.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g. Để mật nguội.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i="0" u="none" strike="noStrike" kern="0" cap="none" spc="0" normalizeH="0" baseline="0" noProof="0" dirty="0">
                  <a:ln>
                    <a:noFill/>
                  </a:ln>
                  <a:solidFill>
                    <a:srgbClr val="002060"/>
                  </a:solidFill>
                  <a:effectLst/>
                  <a:uLnTx/>
                  <a:uFillTx/>
                  <a:latin typeface="Calibri"/>
                  <a:cs typeface="Arial"/>
                  <a:sym typeface="Arial"/>
                </a:rPr>
                <a:t>h. Gạt sáp ra và chắt mật vào vò.</a:t>
              </a:r>
              <a:endParaRPr kumimoji="0" lang="en-US" sz="2800" i="0" u="none" strike="noStrike" kern="0" cap="none" spc="0" normalizeH="0" baseline="0" noProof="0" dirty="0">
                <a:ln>
                  <a:noFill/>
                </a:ln>
                <a:solidFill>
                  <a:srgbClr val="00206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28431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64DB07FC-D6CB-F703-64B5-40A9A730CD30}"/>
              </a:ext>
            </a:extLst>
          </p:cNvPr>
          <p:cNvSpPr txBox="1"/>
          <p:nvPr/>
        </p:nvSpPr>
        <p:spPr>
          <a:xfrm>
            <a:off x="766354" y="833173"/>
            <a:ext cx="7837715" cy="3539430"/>
          </a:xfrm>
          <a:prstGeom prst="rect">
            <a:avLst/>
          </a:prstGeom>
          <a:noFill/>
        </p:spPr>
        <p:txBody>
          <a:bodyPr wrap="square">
            <a:spAutoFit/>
          </a:bodyPr>
          <a:lstStyle/>
          <a:p>
            <a:pPr lvl="0" algn="just"/>
            <a:r>
              <a:rPr lang="vi-VN" sz="3200" b="1" dirty="0">
                <a:solidFill>
                  <a:srgbClr val="FF0000"/>
                </a:solidFill>
                <a:latin typeface="Calibri" panose="020F0502020204030204" pitchFamily="34" charset="0"/>
                <a:cs typeface="Calibri" panose="020F0502020204030204" pitchFamily="34" charset="0"/>
              </a:rPr>
              <a:t>e. Khều trứng ong và ong non ra khỏi lá mật. </a:t>
            </a:r>
          </a:p>
          <a:p>
            <a:pPr lvl="0" algn="just"/>
            <a:r>
              <a:rPr lang="vi-VN" sz="3200" b="1" dirty="0">
                <a:solidFill>
                  <a:srgbClr val="FF0000"/>
                </a:solidFill>
                <a:latin typeface="Calibri" panose="020F0502020204030204" pitchFamily="34" charset="0"/>
                <a:cs typeface="Calibri" panose="020F0502020204030204" pitchFamily="34" charset="0"/>
              </a:rPr>
              <a:t>d. Bắc nồi cho lên bếp. </a:t>
            </a:r>
          </a:p>
          <a:p>
            <a:pPr lvl="0" algn="just"/>
            <a:r>
              <a:rPr lang="vi-VN" sz="3200" b="1" dirty="0">
                <a:solidFill>
                  <a:srgbClr val="FF0000"/>
                </a:solidFill>
                <a:latin typeface="Calibri" panose="020F0502020204030204" pitchFamily="34" charset="0"/>
                <a:cs typeface="Calibri" panose="020F0502020204030204" pitchFamily="34" charset="0"/>
              </a:rPr>
              <a:t>b. Đặt chậu sành lên miệng chõ.</a:t>
            </a:r>
          </a:p>
          <a:p>
            <a:pPr lvl="0" algn="just"/>
            <a:r>
              <a:rPr lang="vi-VN" sz="3200" b="1" dirty="0">
                <a:solidFill>
                  <a:srgbClr val="FF0000"/>
                </a:solidFill>
                <a:latin typeface="Calibri" panose="020F0502020204030204" pitchFamily="34" charset="0"/>
                <a:cs typeface="Calibri" panose="020F0502020204030204" pitchFamily="34" charset="0"/>
              </a:rPr>
              <a:t>a. Gác những lá mật trong góc chậu sành.</a:t>
            </a:r>
          </a:p>
          <a:p>
            <a:pPr lvl="0" algn="just"/>
            <a:r>
              <a:rPr lang="vi-VN" sz="3200" b="1" dirty="0">
                <a:solidFill>
                  <a:srgbClr val="FF0000"/>
                </a:solidFill>
                <a:latin typeface="Calibri" panose="020F0502020204030204" pitchFamily="34" charset="0"/>
                <a:cs typeface="Calibri" panose="020F0502020204030204" pitchFamily="34" charset="0"/>
              </a:rPr>
              <a:t>c. Canh lá mật cho sáp bịt các lỗ mật chảy ra.</a:t>
            </a:r>
          </a:p>
          <a:p>
            <a:pPr lvl="0" algn="just"/>
            <a:r>
              <a:rPr lang="vi-VN" sz="3200" b="1" dirty="0">
                <a:solidFill>
                  <a:srgbClr val="FF0000"/>
                </a:solidFill>
                <a:latin typeface="Calibri" panose="020F0502020204030204" pitchFamily="34" charset="0"/>
                <a:cs typeface="Calibri" panose="020F0502020204030204" pitchFamily="34" charset="0"/>
              </a:rPr>
              <a:t>g. Để mật nguội. </a:t>
            </a:r>
          </a:p>
          <a:p>
            <a:pPr lvl="0" algn="just"/>
            <a:r>
              <a:rPr lang="vi-VN" sz="3200" b="1" dirty="0">
                <a:solidFill>
                  <a:srgbClr val="FF0000"/>
                </a:solidFill>
                <a:latin typeface="Calibri" panose="020F0502020204030204" pitchFamily="34" charset="0"/>
                <a:cs typeface="Calibri" panose="020F0502020204030204" pitchFamily="34" charset="0"/>
              </a:rPr>
              <a:t>h. Gạt sáp ra và chắt mật vào vò.</a:t>
            </a:r>
          </a:p>
        </p:txBody>
      </p:sp>
    </p:spTree>
    <p:extLst>
      <p:ext uri="{BB962C8B-B14F-4D97-AF65-F5344CB8AC3E}">
        <p14:creationId xmlns:p14="http://schemas.microsoft.com/office/powerpoint/2010/main" val="363065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733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3. </a:t>
              </a:r>
              <a:r>
                <a:rPr kumimoji="0" lang="vi-VN" sz="3200" b="1" i="0" u="none" strike="noStrike" kern="0" cap="none" spc="0" normalizeH="0" baseline="0" noProof="0" dirty="0">
                  <a:ln>
                    <a:noFill/>
                  </a:ln>
                  <a:solidFill>
                    <a:srgbClr val="FF0000"/>
                  </a:solidFill>
                  <a:effectLst/>
                  <a:uLnTx/>
                  <a:uFillTx/>
                  <a:latin typeface="Calibri"/>
                  <a:cs typeface="Arial"/>
                  <a:sym typeface="Arial"/>
                </a:rPr>
                <a:t>Mật sau khi thu được có hương vị ra sao?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1817325"/>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rgbClr val="002060"/>
                </a:solidFill>
                <a:latin typeface="Cambria" panose="02040503050406030204" pitchFamily="18" charset="0"/>
                <a:ea typeface="Cambria" panose="02040503050406030204" pitchFamily="18" charset="0"/>
              </a:rPr>
              <a:t>H</a:t>
            </a:r>
            <a:r>
              <a:rPr lang="vi-VN" sz="4000" dirty="0">
                <a:solidFill>
                  <a:srgbClr val="002060"/>
                </a:solidFill>
                <a:latin typeface="Cambria" panose="02040503050406030204" pitchFamily="18" charset="0"/>
                <a:ea typeface="Cambria" panose="02040503050406030204" pitchFamily="18" charset="0"/>
              </a:rPr>
              <a:t>ương thơm ngọt ngào, vị ngăm ngăm đắng hoặc ngọt đậm. </a:t>
            </a:r>
            <a:endParaRPr kumimoji="0" lang="vi-VN" sz="40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Tree>
    <p:extLst>
      <p:ext uri="{BB962C8B-B14F-4D97-AF65-F5344CB8AC3E}">
        <p14:creationId xmlns:p14="http://schemas.microsoft.com/office/powerpoint/2010/main" val="280828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latin typeface="Calibri"/>
                  <a:cs typeface="Arial"/>
                  <a:sym typeface="Arial"/>
                </a:rPr>
                <a:t>4. </a:t>
              </a:r>
              <a:r>
                <a:rPr kumimoji="0" lang="vi-VN" sz="3200" b="1" i="0" u="none" strike="noStrike" kern="0" cap="none" spc="0" normalizeH="0" baseline="0" noProof="0" dirty="0">
                  <a:ln>
                    <a:noFill/>
                  </a:ln>
                  <a:solidFill>
                    <a:srgbClr val="FF0000"/>
                  </a:solidFill>
                  <a:effectLst/>
                  <a:uLnTx/>
                  <a:uFillTx/>
                  <a:latin typeface="Calibri"/>
                  <a:cs typeface="Arial"/>
                  <a:sym typeface="Arial"/>
                </a:rPr>
                <a:t>Niềm vui “được mùa mật” của các nhân vật trong câu chuyện được thể hiện như thế nào?</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002060"/>
                </a:solidFill>
                <a:latin typeface="Cambria" panose="02040503050406030204" pitchFamily="18" charset="0"/>
                <a:ea typeface="Cambria" panose="02040503050406030204" pitchFamily="18" charset="0"/>
              </a:rPr>
              <a:t>Bà sung sướng nói chưa năm nào được mùa mật như năm nay, ba bà cháu vui vẻ bàn bạc mua đồ. </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189515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262743"/>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9095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alibri"/>
                  <a:cs typeface="Arial"/>
                  <a:sym typeface="Arial"/>
                </a:rPr>
                <a:t>5. </a:t>
              </a:r>
              <a:r>
                <a:rPr kumimoji="0" lang="vi-VN" sz="2400" b="1" i="0" u="none" strike="noStrike" kern="0" cap="none" spc="0" normalizeH="0" baseline="0" noProof="0" dirty="0">
                  <a:ln>
                    <a:noFill/>
                  </a:ln>
                  <a:solidFill>
                    <a:srgbClr val="FF0000"/>
                  </a:solidFill>
                  <a:effectLst/>
                  <a:uLnTx/>
                  <a:uFillTx/>
                  <a:latin typeface="Calibri"/>
                  <a:cs typeface="Arial"/>
                  <a:sym typeface="Arial"/>
                </a:rPr>
                <a:t>Theo em, những tình cảm nào được thể hiện trong câu chuyện? Những chi tiết nào cho em biết điều đó?</a:t>
              </a:r>
              <a:endParaRPr kumimoji="0" lang="en-US" sz="24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95794" y="1628504"/>
            <a:ext cx="6531429" cy="3448594"/>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srgbClr val="002060"/>
                </a:solidFill>
                <a:latin typeface="Cambria" panose="02040503050406030204" pitchFamily="18" charset="0"/>
                <a:ea typeface="Cambria" panose="02040503050406030204" pitchFamily="18" charset="0"/>
              </a:rPr>
              <a:t>Qua câu chuyện, có thể cảm nhận được tình cảm gia đình, bà cháu, và tình cảm cộng đồng, làng xóm. </a:t>
            </a:r>
          </a:p>
          <a:p>
            <a:pPr lvl="0" algn="just"/>
            <a:r>
              <a:rPr lang="vi-VN" sz="2000" dirty="0">
                <a:solidFill>
                  <a:srgbClr val="002060"/>
                </a:solidFill>
                <a:latin typeface="Cambria" panose="02040503050406030204" pitchFamily="18" charset="0"/>
                <a:ea typeface="Cambria" panose="02040503050406030204" pitchFamily="18" charset="0"/>
              </a:rPr>
              <a:t>- Tình cảm gia đình, bà cháu, thể hiện qua các chi tiết: </a:t>
            </a:r>
          </a:p>
          <a:p>
            <a:pPr lvl="0" algn="just"/>
            <a:r>
              <a:rPr lang="en-US" sz="2000" dirty="0">
                <a:solidFill>
                  <a:srgbClr val="002060"/>
                </a:solidFill>
                <a:latin typeface="Cambria" panose="02040503050406030204" pitchFamily="18" charset="0"/>
                <a:ea typeface="Cambria" panose="02040503050406030204" pitchFamily="18" charset="0"/>
              </a:rPr>
              <a:t>1. </a:t>
            </a:r>
            <a:r>
              <a:rPr lang="vi-VN" sz="2000" dirty="0">
                <a:solidFill>
                  <a:srgbClr val="002060"/>
                </a:solidFill>
                <a:latin typeface="Cambria" panose="02040503050406030204" pitchFamily="18" charset="0"/>
                <a:ea typeface="Cambria" panose="02040503050406030204" pitchFamily="18" charset="0"/>
              </a:rPr>
              <a:t>Cảnh ba bà cháu quây quần canh mật, làm bánh, trò chuyện; </a:t>
            </a:r>
          </a:p>
          <a:p>
            <a:pPr lvl="0" algn="just"/>
            <a:r>
              <a:rPr lang="en-US" sz="2000" dirty="0">
                <a:solidFill>
                  <a:srgbClr val="002060"/>
                </a:solidFill>
                <a:latin typeface="Cambria" panose="02040503050406030204" pitchFamily="18" charset="0"/>
                <a:ea typeface="Cambria" panose="02040503050406030204" pitchFamily="18" charset="0"/>
              </a:rPr>
              <a:t>2. </a:t>
            </a:r>
            <a:r>
              <a:rPr lang="vi-VN" sz="2000" dirty="0">
                <a:solidFill>
                  <a:srgbClr val="002060"/>
                </a:solidFill>
                <a:latin typeface="Cambria" panose="02040503050406030204" pitchFamily="18" charset="0"/>
                <a:ea typeface="Cambria" panose="02040503050406030204" pitchFamily="18" charset="0"/>
              </a:rPr>
              <a:t>Bà chỉ nghĩ đến việc mua đồ cho cả nhà, không nghĩ đến bản thân mình;</a:t>
            </a:r>
          </a:p>
          <a:p>
            <a:pPr lvl="0" algn="just"/>
            <a:r>
              <a:rPr lang="en-US" sz="2000" dirty="0">
                <a:solidFill>
                  <a:srgbClr val="002060"/>
                </a:solidFill>
                <a:latin typeface="Cambria" panose="02040503050406030204" pitchFamily="18" charset="0"/>
                <a:ea typeface="Cambria" panose="02040503050406030204" pitchFamily="18" charset="0"/>
              </a:rPr>
              <a:t>3. </a:t>
            </a:r>
            <a:r>
              <a:rPr lang="vi-VN" sz="2000" dirty="0">
                <a:solidFill>
                  <a:srgbClr val="002060"/>
                </a:solidFill>
                <a:latin typeface="Cambria" panose="02040503050406030204" pitchFamily="18" charset="0"/>
                <a:ea typeface="Cambria" panose="02040503050406030204" pitchFamily="18" charset="0"/>
              </a:rPr>
              <a:t>Cháu nhận ra điều đó, nghĩ đến việc mua thuốc cho bà đỡ đau xương,...</a:t>
            </a:r>
          </a:p>
          <a:p>
            <a:pPr lvl="0" algn="just"/>
            <a:r>
              <a:rPr lang="vi-VN" sz="2000" dirty="0">
                <a:solidFill>
                  <a:srgbClr val="002060"/>
                </a:solidFill>
                <a:latin typeface="Cambria" panose="02040503050406030204" pitchFamily="18" charset="0"/>
                <a:ea typeface="Cambria" panose="02040503050406030204" pitchFamily="18" charset="0"/>
              </a:rPr>
              <a:t>- Tình cảm cộng đồng, làng xóm, thể hiện qua việc bà mời gia đình bác thợ gỗ sang ăn bánh mừng mùa mật. </a:t>
            </a:r>
          </a:p>
        </p:txBody>
      </p:sp>
    </p:spTree>
    <p:extLst>
      <p:ext uri="{BB962C8B-B14F-4D97-AF65-F5344CB8AC3E}">
        <p14:creationId xmlns:p14="http://schemas.microsoft.com/office/powerpoint/2010/main" val="345370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156754"/>
            <a:ext cx="6208621" cy="1729255"/>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894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3200" b="1" dirty="0">
                  <a:solidFill>
                    <a:srgbClr val="FF0000"/>
                  </a:solidFill>
                  <a:latin typeface="Calibri"/>
                </a:rPr>
                <a:t>6. </a:t>
              </a:r>
              <a:r>
                <a:rPr kumimoji="0" lang="vi-VN" sz="3200" b="1" i="0" u="none" strike="noStrike" kern="0" cap="none" spc="0" normalizeH="0" baseline="0" noProof="0" dirty="0">
                  <a:ln>
                    <a:noFill/>
                  </a:ln>
                  <a:solidFill>
                    <a:srgbClr val="FF0000"/>
                  </a:solidFill>
                  <a:effectLst/>
                  <a:uLnTx/>
                  <a:uFillTx/>
                  <a:latin typeface="Calibri"/>
                  <a:cs typeface="Arial"/>
                  <a:sym typeface="Arial"/>
                </a:rPr>
                <a:t>Viết 2 – 3 câu nêu cảm nghĩ của em về người bà trong câu chuyện trên</a:t>
              </a:r>
              <a:endParaRPr kumimoji="0" lang="en-US" sz="32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461759"/>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dirty="0">
                <a:solidFill>
                  <a:srgbClr val="002060"/>
                </a:solidFill>
                <a:latin typeface="Cambria" panose="02040503050406030204" pitchFamily="18" charset="0"/>
                <a:ea typeface="Cambria" panose="02040503050406030204" pitchFamily="18" charset="0"/>
              </a:rPr>
              <a:t>Trong câu chuyện, người bà hết mực lo toan và giỏi giang. Bà biết rõ ràng từng công đoạn và vật dụng cần phải có để lấy mật, cách phân loại mật thu được. Không chỉ vậy, bà còn có một lòng “thoáng” với các cháu, với tình cảm hàng xóm láng giềng.</a:t>
            </a:r>
            <a:endParaRPr kumimoji="0" lang="vi-VN"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3416310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7672252" cy="4027286"/>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1071513"/>
            </a:xfrm>
            <a:prstGeom prst="rect">
              <a:avLst/>
            </a:prstGeom>
            <a:noFill/>
          </p:spPr>
          <p:txBody>
            <a:bodyPr wrap="square" rtlCol="0">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7. </a:t>
              </a:r>
              <a:r>
                <a:rPr lang="vi-VN" sz="2600" b="1" i="0" dirty="0">
                  <a:solidFill>
                    <a:srgbClr val="000000"/>
                  </a:solidFill>
                  <a:effectLst/>
                  <a:latin typeface="Cambria" panose="02040503050406030204" pitchFamily="18" charset="0"/>
                  <a:ea typeface="Cambria" panose="02040503050406030204" pitchFamily="18" charset="0"/>
                </a:rPr>
                <a:t>Tìm câu đơn và câu ghép trong những câu dưới đây:</a:t>
              </a:r>
            </a:p>
            <a:p>
              <a:pPr algn="just"/>
              <a:r>
                <a:rPr lang="vi-VN" sz="2600" b="0" i="0" dirty="0">
                  <a:solidFill>
                    <a:srgbClr val="000000"/>
                  </a:solidFill>
                  <a:effectLst/>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2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2600" b="0" i="0" dirty="0">
                  <a:solidFill>
                    <a:srgbClr val="000000"/>
                  </a:solidFill>
                  <a:effectLst/>
                  <a:latin typeface="Cambria" panose="02040503050406030204" pitchFamily="18" charset="0"/>
                  <a:ea typeface="Cambria" panose="02040503050406030204" pitchFamily="18" charset="0"/>
                </a:rPr>
                <a:t>c. Hơi nóng bốc nghi ngút, sáp bịt các lỗ mặt chảy ra.</a:t>
              </a:r>
            </a:p>
            <a:p>
              <a:pPr algn="just"/>
              <a:r>
                <a:rPr lang="vi-VN" sz="2600" b="0" i="0" dirty="0">
                  <a:solidFill>
                    <a:srgbClr val="000000"/>
                  </a:solidFill>
                  <a:effectLst/>
                  <a:latin typeface="Cambria" panose="02040503050406030204" pitchFamily="18" charset="0"/>
                  <a:ea typeface="Cambria" panose="02040503050406030204" pitchFamily="18" charset="0"/>
                </a:rPr>
                <a:t>d. Chậu mật trên bếp đầy dần.</a:t>
              </a:r>
            </a:p>
            <a:p>
              <a:pPr algn="just"/>
              <a:r>
                <a:rPr lang="vi-VN" sz="2600" b="0" i="0" dirty="0">
                  <a:solidFill>
                    <a:srgbClr val="000000"/>
                  </a:solidFill>
                  <a:effectLst/>
                  <a:latin typeface="Cambria" panose="02040503050406030204" pitchFamily="18" charset="0"/>
                  <a:ea typeface="Cambria" panose="02040503050406030204" pitchFamily="18" charset="0"/>
                </a:rPr>
                <a:t>e. Mùi mặt nóng hổi, thơm ngọt ngào bay ra ngoài.</a:t>
              </a: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7141028" y="3857896"/>
            <a:ext cx="2124891" cy="1285603"/>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7625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7" name="Hình Bầu dục 6">
            <a:extLst>
              <a:ext uri="{FF2B5EF4-FFF2-40B4-BE49-F238E27FC236}">
                <a16:creationId xmlns:a16="http://schemas.microsoft.com/office/drawing/2014/main" id="{BD8C2766-B7E6-206C-B885-F6EA9C7A92A9}"/>
              </a:ext>
            </a:extLst>
          </p:cNvPr>
          <p:cNvSpPr/>
          <p:nvPr/>
        </p:nvSpPr>
        <p:spPr>
          <a:xfrm>
            <a:off x="5371992" y="381000"/>
            <a:ext cx="2654300" cy="2532182"/>
          </a:xfrm>
          <a:prstGeom prst="ellipse">
            <a:avLst/>
          </a:prstGeom>
          <a:solidFill>
            <a:srgbClr val="94E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3" name="Google Shape;1283;p40"/>
          <p:cNvGrpSpPr/>
          <p:nvPr/>
        </p:nvGrpSpPr>
        <p:grpSpPr>
          <a:xfrm>
            <a:off x="4611730" y="1628711"/>
            <a:ext cx="5108460" cy="4488654"/>
            <a:chOff x="-765075" y="1979771"/>
            <a:chExt cx="5108460" cy="4488654"/>
          </a:xfrm>
        </p:grpSpPr>
        <p:grpSp>
          <p:nvGrpSpPr>
            <p:cNvPr id="1284" name="Google Shape;1284;p40"/>
            <p:cNvGrpSpPr/>
            <p:nvPr/>
          </p:nvGrpSpPr>
          <p:grpSpPr>
            <a:xfrm>
              <a:off x="-496776" y="1979771"/>
              <a:ext cx="4443300" cy="4488654"/>
              <a:chOff x="-496776" y="1979771"/>
              <a:chExt cx="4443300" cy="4488654"/>
            </a:xfrm>
          </p:grpSpPr>
          <p:grpSp>
            <p:nvGrpSpPr>
              <p:cNvPr id="1285" name="Google Shape;1285;p40"/>
              <p:cNvGrpSpPr/>
              <p:nvPr/>
            </p:nvGrpSpPr>
            <p:grpSpPr>
              <a:xfrm rot="534401">
                <a:off x="1827188" y="2417586"/>
                <a:ext cx="1476261" cy="2149086"/>
                <a:chOff x="7730849" y="1571630"/>
                <a:chExt cx="680855" cy="991067"/>
              </a:xfrm>
            </p:grpSpPr>
            <p:sp>
              <p:nvSpPr>
                <p:cNvPr id="1286" name="Google Shape;1286;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5" name="Google Shape;1295;p40"/>
              <p:cNvSpPr/>
              <p:nvPr/>
            </p:nvSpPr>
            <p:spPr>
              <a:xfrm rot="10800000">
                <a:off x="-496776" y="3861125"/>
                <a:ext cx="4443300" cy="2607300"/>
              </a:xfrm>
              <a:prstGeom prst="pie">
                <a:avLst>
                  <a:gd name="adj1" fmla="val 10068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0"/>
              <p:cNvGrpSpPr/>
              <p:nvPr/>
            </p:nvGrpSpPr>
            <p:grpSpPr>
              <a:xfrm flipH="1">
                <a:off x="502088" y="1979771"/>
                <a:ext cx="1723789" cy="2509579"/>
                <a:chOff x="7730849" y="1571630"/>
                <a:chExt cx="680855" cy="991067"/>
              </a:xfrm>
            </p:grpSpPr>
            <p:sp>
              <p:nvSpPr>
                <p:cNvPr id="1297" name="Google Shape;1297;p40"/>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0"/>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0"/>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0"/>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0"/>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0"/>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0"/>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40"/>
              <p:cNvSpPr/>
              <p:nvPr/>
            </p:nvSpPr>
            <p:spPr>
              <a:xfrm flipH="1">
                <a:off x="1405354" y="4332697"/>
                <a:ext cx="509525" cy="252207"/>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txBody>
              <a:bodyPr/>
              <a:lstStyle/>
              <a:p>
                <a:endParaRPr lang="en-US"/>
              </a:p>
            </p:txBody>
          </p:sp>
        </p:grpSp>
        <p:sp>
          <p:nvSpPr>
            <p:cNvPr id="1307" name="Google Shape;1307;p40"/>
            <p:cNvSpPr/>
            <p:nvPr/>
          </p:nvSpPr>
          <p:spPr>
            <a:xfrm>
              <a:off x="-765075" y="4542515"/>
              <a:ext cx="5108460" cy="718239"/>
            </a:xfrm>
            <a:custGeom>
              <a:avLst/>
              <a:gdLst/>
              <a:ahLst/>
              <a:cxnLst/>
              <a:rect l="l" t="t" r="r" b="b"/>
              <a:pathLst>
                <a:path w="180495" h="22015" extrusionOk="0">
                  <a:moveTo>
                    <a:pt x="12315" y="218"/>
                  </a:moveTo>
                  <a:cubicBezTo>
                    <a:pt x="16697" y="-99"/>
                    <a:pt x="22856" y="7013"/>
                    <a:pt x="27936" y="8600"/>
                  </a:cubicBezTo>
                  <a:cubicBezTo>
                    <a:pt x="33016" y="10188"/>
                    <a:pt x="35747" y="9616"/>
                    <a:pt x="42795" y="9743"/>
                  </a:cubicBezTo>
                  <a:cubicBezTo>
                    <a:pt x="49844" y="9870"/>
                    <a:pt x="61274" y="9235"/>
                    <a:pt x="70227" y="9362"/>
                  </a:cubicBezTo>
                  <a:cubicBezTo>
                    <a:pt x="79181" y="9489"/>
                    <a:pt x="87182" y="10442"/>
                    <a:pt x="96516" y="10505"/>
                  </a:cubicBezTo>
                  <a:cubicBezTo>
                    <a:pt x="105851" y="10569"/>
                    <a:pt x="117471" y="10251"/>
                    <a:pt x="126234" y="9743"/>
                  </a:cubicBezTo>
                  <a:cubicBezTo>
                    <a:pt x="134997" y="9235"/>
                    <a:pt x="143951" y="8664"/>
                    <a:pt x="149094" y="7457"/>
                  </a:cubicBezTo>
                  <a:cubicBezTo>
                    <a:pt x="154238" y="6251"/>
                    <a:pt x="155254" y="3711"/>
                    <a:pt x="157095" y="2504"/>
                  </a:cubicBezTo>
                  <a:cubicBezTo>
                    <a:pt x="158937" y="1298"/>
                    <a:pt x="156397" y="-544"/>
                    <a:pt x="160143" y="218"/>
                  </a:cubicBezTo>
                  <a:cubicBezTo>
                    <a:pt x="163890" y="980"/>
                    <a:pt x="177352" y="4028"/>
                    <a:pt x="179574" y="7076"/>
                  </a:cubicBezTo>
                  <a:cubicBezTo>
                    <a:pt x="181797" y="10124"/>
                    <a:pt x="179892" y="16093"/>
                    <a:pt x="173478" y="18506"/>
                  </a:cubicBezTo>
                  <a:cubicBezTo>
                    <a:pt x="167065" y="20919"/>
                    <a:pt x="162112" y="20983"/>
                    <a:pt x="141093" y="21554"/>
                  </a:cubicBezTo>
                  <a:cubicBezTo>
                    <a:pt x="120075" y="22126"/>
                    <a:pt x="68703" y="21999"/>
                    <a:pt x="47367" y="21935"/>
                  </a:cubicBezTo>
                  <a:cubicBezTo>
                    <a:pt x="26031" y="21872"/>
                    <a:pt x="20761" y="21681"/>
                    <a:pt x="13077" y="21173"/>
                  </a:cubicBezTo>
                  <a:cubicBezTo>
                    <a:pt x="5394" y="20665"/>
                    <a:pt x="3171" y="20665"/>
                    <a:pt x="1266" y="18887"/>
                  </a:cubicBezTo>
                  <a:cubicBezTo>
                    <a:pt x="-639" y="17109"/>
                    <a:pt x="-194" y="13617"/>
                    <a:pt x="1647" y="10505"/>
                  </a:cubicBezTo>
                  <a:cubicBezTo>
                    <a:pt x="3489" y="7394"/>
                    <a:pt x="7934" y="536"/>
                    <a:pt x="12315" y="218"/>
                  </a:cubicBezTo>
                  <a:close/>
                </a:path>
              </a:pathLst>
            </a:custGeom>
            <a:solidFill>
              <a:schemeClr val="lt2"/>
            </a:solidFill>
            <a:ln>
              <a:noFill/>
            </a:ln>
          </p:spPr>
          <p:txBody>
            <a:bodyPr/>
            <a:lstStyle/>
            <a:p>
              <a:endParaRPr lang="en-US"/>
            </a:p>
          </p:txBody>
        </p:sp>
      </p:grpSp>
      <p:pic>
        <p:nvPicPr>
          <p:cNvPr id="21" name="Hình ảnh 20">
            <a:extLst>
              <a:ext uri="{FF2B5EF4-FFF2-40B4-BE49-F238E27FC236}">
                <a16:creationId xmlns:a16="http://schemas.microsoft.com/office/drawing/2014/main" id="{7B00A702-E9F4-8A5E-2C48-48FA56595BA7}"/>
              </a:ext>
            </a:extLst>
          </p:cNvPr>
          <p:cNvPicPr>
            <a:picLocks noChangeAspect="1"/>
          </p:cNvPicPr>
          <p:nvPr/>
        </p:nvPicPr>
        <p:blipFill rotWithShape="1">
          <a:blip r:embed="rId3"/>
          <a:srcRect l="64216" b="46565"/>
          <a:stretch/>
        </p:blipFill>
        <p:spPr>
          <a:xfrm>
            <a:off x="6921852" y="-268738"/>
            <a:ext cx="2321601" cy="1950030"/>
          </a:xfrm>
          <a:prstGeom prst="rect">
            <a:avLst/>
          </a:prstGeom>
        </p:spPr>
      </p:pic>
      <p:pic>
        <p:nvPicPr>
          <p:cNvPr id="38" name="Picture 2">
            <a:extLst>
              <a:ext uri="{FF2B5EF4-FFF2-40B4-BE49-F238E27FC236}">
                <a16:creationId xmlns:a16="http://schemas.microsoft.com/office/drawing/2014/main" id="{DD94496A-87B6-2898-D213-42CDF2475616}"/>
              </a:ext>
            </a:extLst>
          </p:cNvPr>
          <p:cNvPicPr>
            <a:picLocks noChangeAspect="1"/>
          </p:cNvPicPr>
          <p:nvPr/>
        </p:nvPicPr>
        <p:blipFill>
          <a:blip r:embed="rId4"/>
          <a:srcRect/>
          <a:stretch>
            <a:fillRect/>
          </a:stretch>
        </p:blipFill>
        <p:spPr>
          <a:xfrm>
            <a:off x="173426" y="215426"/>
            <a:ext cx="5457302" cy="3492038"/>
          </a:xfrm>
          <a:prstGeom prst="rect">
            <a:avLst/>
          </a:prstGeom>
        </p:spPr>
      </p:pic>
      <p:pic>
        <p:nvPicPr>
          <p:cNvPr id="2" name="Picture 1">
            <a:extLst>
              <a:ext uri="{FF2B5EF4-FFF2-40B4-BE49-F238E27FC236}">
                <a16:creationId xmlns:a16="http://schemas.microsoft.com/office/drawing/2014/main" id="{EE2C22CE-298C-F990-FFF8-BD6A60BB42F6}"/>
              </a:ext>
            </a:extLst>
          </p:cNvPr>
          <p:cNvPicPr>
            <a:picLocks noChangeAspect="1"/>
          </p:cNvPicPr>
          <p:nvPr/>
        </p:nvPicPr>
        <p:blipFill>
          <a:blip r:embed="rId5"/>
          <a:stretch>
            <a:fillRect/>
          </a:stretch>
        </p:blipFill>
        <p:spPr>
          <a:xfrm>
            <a:off x="807536" y="1266268"/>
            <a:ext cx="4237087" cy="1548518"/>
          </a:xfrm>
          <a:prstGeom prst="rect">
            <a:avLst/>
          </a:prstGeom>
        </p:spPr>
      </p:pic>
    </p:spTree>
    <p:extLst>
      <p:ext uri="{BB962C8B-B14F-4D97-AF65-F5344CB8AC3E}">
        <p14:creationId xmlns:p14="http://schemas.microsoft.com/office/powerpoint/2010/main" val="398012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461656" y="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đơn</a:t>
            </a:r>
            <a:endParaRPr lang="en-US" sz="3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341120"/>
            <a:ext cx="7759337" cy="1200329"/>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b. Mật lẫn sáp rỏ đều đều xuống chậu.</a:t>
            </a:r>
          </a:p>
          <a:p>
            <a:pPr algn="just"/>
            <a:r>
              <a:rPr lang="vi-VN" sz="3600" b="0" i="0" dirty="0">
                <a:solidFill>
                  <a:srgbClr val="000000"/>
                </a:solidFill>
                <a:effectLst/>
                <a:latin typeface="Cambria" panose="02040503050406030204" pitchFamily="18" charset="0"/>
                <a:ea typeface="Cambria" panose="02040503050406030204" pitchFamily="18" charset="0"/>
              </a:rPr>
              <a:t>d. Chậu mật trên bếp đầy dần.</a:t>
            </a:r>
          </a:p>
        </p:txBody>
      </p:sp>
    </p:spTree>
    <p:extLst>
      <p:ext uri="{BB962C8B-B14F-4D97-AF65-F5344CB8AC3E}">
        <p14:creationId xmlns:p14="http://schemas.microsoft.com/office/powerpoint/2010/main" val="3144608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Câu</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ghép</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592183" y="1079862"/>
            <a:ext cx="7759337"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Trên miệng chõ, bà đặt cái chậu sành, bên trong góc chậu, bà gác những lá mật.</a:t>
            </a:r>
          </a:p>
          <a:p>
            <a:pPr algn="just"/>
            <a:r>
              <a:rPr lang="vi-VN" sz="3200" dirty="0">
                <a:latin typeface="Cambria" panose="02040503050406030204" pitchFamily="18" charset="0"/>
                <a:ea typeface="Cambria" panose="02040503050406030204" pitchFamily="18" charset="0"/>
              </a:rPr>
              <a:t>c. Hơi nóng bốc nghi ngút, sáp bịt các lỗ mặt chảy ra.</a:t>
            </a:r>
          </a:p>
          <a:p>
            <a:pPr algn="just"/>
            <a:r>
              <a:rPr lang="vi-VN" sz="3200" dirty="0">
                <a:latin typeface="Cambria" panose="02040503050406030204" pitchFamily="18" charset="0"/>
                <a:ea typeface="Cambria" panose="02040503050406030204" pitchFamily="18" charset="0"/>
              </a:rPr>
              <a:t>e. Mùi mặt nóng hổi, thơm ngọt ngào bay ra ngoài.</a:t>
            </a:r>
          </a:p>
        </p:txBody>
      </p:sp>
    </p:spTree>
    <p:extLst>
      <p:ext uri="{BB962C8B-B14F-4D97-AF65-F5344CB8AC3E}">
        <p14:creationId xmlns:p14="http://schemas.microsoft.com/office/powerpoint/2010/main" val="1267546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Dùng kết từ (hoặc cặp kết từ) để nối các câu đơn dưới đây thành câu ghép.</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9" name="Picture 8">
            <a:extLst>
              <a:ext uri="{FF2B5EF4-FFF2-40B4-BE49-F238E27FC236}">
                <a16:creationId xmlns:a16="http://schemas.microsoft.com/office/drawing/2014/main" id="{99BCFE77-4145-5695-76A3-2D30BB07C4F7}"/>
              </a:ext>
            </a:extLst>
          </p:cNvPr>
          <p:cNvPicPr>
            <a:picLocks noChangeAspect="1"/>
          </p:cNvPicPr>
          <p:nvPr/>
        </p:nvPicPr>
        <p:blipFill>
          <a:blip r:embed="rId4"/>
          <a:stretch>
            <a:fillRect/>
          </a:stretch>
        </p:blipFill>
        <p:spPr>
          <a:xfrm>
            <a:off x="418011" y="1580849"/>
            <a:ext cx="8169319" cy="2394614"/>
          </a:xfrm>
          <a:prstGeom prst="rect">
            <a:avLst/>
          </a:prstGeom>
        </p:spPr>
      </p:pic>
    </p:spTree>
    <p:extLst>
      <p:ext uri="{BB962C8B-B14F-4D97-AF65-F5344CB8AC3E}">
        <p14:creationId xmlns:p14="http://schemas.microsoft.com/office/powerpoint/2010/main" val="3718805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3509554" y="60960"/>
            <a:ext cx="2020389"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Ví</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dụ</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3416320"/>
          </a:xfrm>
          <a:prstGeom prst="rect">
            <a:avLst/>
          </a:prstGeom>
          <a:noFill/>
        </p:spPr>
        <p:txBody>
          <a:bodyPr wrap="square" rtlCol="0">
            <a:spAutoFit/>
          </a:bodyPr>
          <a:lstStyle/>
          <a:p>
            <a:pPr lvl="0"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Canh lá mật là cách lấy mật ngày xưa, còn cách lấy mật phổ biến hiện nay là vắt tay hoặc quay lá mật; Mật có thể đổi lấy đồ dùng cần thiết cho sinh hoạt hàng ngày nên ba bà cháu rất vui khi được mùa mật... </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69943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2705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Trong đoạn dưới đây, từ ngữ thay thế nào có tác dụng liên kết câu?</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 name="Rectangle: Rounded Corners 1">
            <a:extLst>
              <a:ext uri="{FF2B5EF4-FFF2-40B4-BE49-F238E27FC236}">
                <a16:creationId xmlns:a16="http://schemas.microsoft.com/office/drawing/2014/main" id="{8258549F-1D27-E378-D4D5-D29FFA41CC63}"/>
              </a:ext>
            </a:extLst>
          </p:cNvPr>
          <p:cNvSpPr/>
          <p:nvPr/>
        </p:nvSpPr>
        <p:spPr>
          <a:xfrm>
            <a:off x="722811" y="1689463"/>
            <a:ext cx="7680960" cy="1872343"/>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Khi bánh </a:t>
            </a:r>
            <a:r>
              <a:rPr lang="en-US" sz="2800" dirty="0" err="1">
                <a:solidFill>
                  <a:srgbClr val="FF0000"/>
                </a:solidFill>
                <a:latin typeface="Cambria" panose="02040503050406030204" pitchFamily="18" charset="0"/>
                <a:ea typeface="Cambria" panose="02040503050406030204" pitchFamily="18" charset="0"/>
              </a:rPr>
              <a:t>đã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vớt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mâm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ghé</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đầu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cửa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gọi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gỗ</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xóm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họ</a:t>
            </a:r>
            <a:r>
              <a:rPr lang="en-US" sz="2800" dirty="0">
                <a:solidFill>
                  <a:srgbClr val="FF0000"/>
                </a:solidFill>
                <a:latin typeface="Cambria" panose="02040503050406030204" pitchFamily="18" charset="0"/>
                <a:ea typeface="Cambria" panose="02040503050406030204" pitchFamily="18" charset="0"/>
              </a:rPr>
              <a:t> sang </a:t>
            </a:r>
            <a:r>
              <a:rPr lang="en-US" sz="2800" dirty="0" err="1">
                <a:solidFill>
                  <a:srgbClr val="FF0000"/>
                </a:solidFill>
                <a:latin typeface="Cambria" panose="02040503050406030204" pitchFamily="18" charset="0"/>
                <a:ea typeface="Cambria" panose="02040503050406030204" pitchFamily="18" charset="0"/>
              </a:rPr>
              <a:t>nếm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ăn</a:t>
            </a:r>
            <a:r>
              <a:rPr lang="en-US" sz="2800" dirty="0">
                <a:solidFill>
                  <a:srgbClr val="FF0000"/>
                </a:solidFill>
                <a:latin typeface="Cambria" panose="02040503050406030204" pitchFamily="18" charset="0"/>
                <a:ea typeface="Cambria" panose="02040503050406030204" pitchFamily="18" charset="0"/>
              </a:rPr>
              <a:t> bánh, </a:t>
            </a:r>
            <a:r>
              <a:rPr lang="en-US" sz="2800" dirty="0" err="1">
                <a:solidFill>
                  <a:srgbClr val="FF0000"/>
                </a:solidFill>
                <a:latin typeface="Cambria" panose="02040503050406030204" pitchFamily="18" charset="0"/>
                <a:ea typeface="Cambria" panose="02040503050406030204" pitchFamily="18" charset="0"/>
              </a:rPr>
              <a:t>mừng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mật</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1275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226423"/>
            <a:ext cx="8412480" cy="466256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1FFF5B87-B590-111B-E6B7-4A9CF6AC2BDE}"/>
              </a:ext>
            </a:extLst>
          </p:cNvPr>
          <p:cNvSpPr/>
          <p:nvPr/>
        </p:nvSpPr>
        <p:spPr>
          <a:xfrm>
            <a:off x="2682240" y="60960"/>
            <a:ext cx="3631473" cy="57476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Từ</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ngữ</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thay</a:t>
            </a:r>
            <a:r>
              <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rPr>
              <a:t> </a:t>
            </a:r>
            <a:r>
              <a:rPr kumimoji="0" lang="en-US" sz="32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sym typeface="Arial"/>
              </a:rPr>
              <a:t>thế</a:t>
            </a:r>
            <a:endParaRPr kumimoji="0" lang="en-US" sz="32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9" name="TextBox 8">
            <a:extLst>
              <a:ext uri="{FF2B5EF4-FFF2-40B4-BE49-F238E27FC236}">
                <a16:creationId xmlns:a16="http://schemas.microsoft.com/office/drawing/2014/main" id="{5BF0717B-6520-1CA5-5017-694E5312618D}"/>
              </a:ext>
            </a:extLst>
          </p:cNvPr>
          <p:cNvSpPr txBox="1"/>
          <p:nvPr/>
        </p:nvSpPr>
        <p:spPr>
          <a:xfrm>
            <a:off x="627017" y="966652"/>
            <a:ext cx="7759337" cy="1446550"/>
          </a:xfrm>
          <a:prstGeom prst="rect">
            <a:avLst/>
          </a:prstGeom>
          <a:noFill/>
        </p:spPr>
        <p:txBody>
          <a:bodyPr wrap="square" rtlCol="0">
            <a:spAutoFit/>
          </a:bodyPr>
          <a:lstStyle/>
          <a:p>
            <a:pPr lvl="0" algn="just"/>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họ</a:t>
            </a:r>
            <a:r>
              <a:rPr lang="en-US" sz="4400" i="1"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thay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cho</a:t>
            </a:r>
            <a:r>
              <a:rPr lang="en-US" sz="4400"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gia</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đình</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bác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thợ</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gỗ</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bên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hàng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xóm</a:t>
            </a:r>
            <a:endParaRPr kumimoji="0" lang="vi-VN" sz="44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5750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296091" y="370542"/>
            <a:ext cx="8368938" cy="432337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11631" y="1090415"/>
              <a:ext cx="5431293" cy="3917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10. </a:t>
              </a:r>
              <a:r>
                <a:rPr kumimoji="0" lang="vi-VN" sz="2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Viết một đoạn văn dựa vào các ý dưới đây, trong đó có sử dụng các từ ngữ: đầu tiên, tiếp theo, sau đó, cuối cùng.</a:t>
              </a:r>
              <a:endParaRPr kumimoji="0" lang="vi-VN" sz="2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7" name="Picture 6">
            <a:extLst>
              <a:ext uri="{FF2B5EF4-FFF2-40B4-BE49-F238E27FC236}">
                <a16:creationId xmlns:a16="http://schemas.microsoft.com/office/drawing/2014/main" id="{13A9B52F-22C9-A952-BF69-8F556CD156A3}"/>
              </a:ext>
            </a:extLst>
          </p:cNvPr>
          <p:cNvPicPr>
            <a:picLocks noChangeAspect="1"/>
          </p:cNvPicPr>
          <p:nvPr/>
        </p:nvPicPr>
        <p:blipFill>
          <a:blip r:embed="rId4"/>
          <a:stretch>
            <a:fillRect/>
          </a:stretch>
        </p:blipFill>
        <p:spPr>
          <a:xfrm>
            <a:off x="629280" y="2006465"/>
            <a:ext cx="8059611" cy="2280102"/>
          </a:xfrm>
          <a:prstGeom prst="rect">
            <a:avLst/>
          </a:prstGeom>
        </p:spPr>
      </p:pic>
    </p:spTree>
    <p:extLst>
      <p:ext uri="{BB962C8B-B14F-4D97-AF65-F5344CB8AC3E}">
        <p14:creationId xmlns:p14="http://schemas.microsoft.com/office/powerpoint/2010/main" val="2037408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370542"/>
            <a:ext cx="8368938" cy="4323378"/>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Rectangle: Rounded Corners 1">
            <a:extLst>
              <a:ext uri="{FF2B5EF4-FFF2-40B4-BE49-F238E27FC236}">
                <a16:creationId xmlns:a16="http://schemas.microsoft.com/office/drawing/2014/main" id="{8258549F-1D27-E378-D4D5-D29FFA41CC63}"/>
              </a:ext>
            </a:extLst>
          </p:cNvPr>
          <p:cNvSpPr/>
          <p:nvPr/>
        </p:nvSpPr>
        <p:spPr>
          <a:xfrm>
            <a:off x="722811" y="809897"/>
            <a:ext cx="7680960" cy="3265714"/>
          </a:xfrm>
          <a:prstGeom prst="roundRect">
            <a:avLst/>
          </a:prstGeom>
          <a:solidFill>
            <a:srgbClr val="FFE1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600" dirty="0">
                <a:solidFill>
                  <a:srgbClr val="FF0000"/>
                </a:solidFill>
                <a:latin typeface="Cambria" panose="02040503050406030204" pitchFamily="18" charset="0"/>
                <a:ea typeface="Cambria" panose="02040503050406030204" pitchFamily="18" charset="0"/>
              </a:rPr>
              <a:t>VD: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tiên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chuẩn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bị</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nồi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chõ</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chậu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gùi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Tiếp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theo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trứng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ong</a:t>
            </a:r>
            <a:r>
              <a:rPr lang="en-US" sz="3600" dirty="0">
                <a:solidFill>
                  <a:srgbClr val="FF0000"/>
                </a:solidFill>
                <a:latin typeface="Cambria" panose="02040503050406030204" pitchFamily="18" charset="0"/>
                <a:ea typeface="Cambria" panose="02040503050406030204" pitchFamily="18" charset="0"/>
              </a:rPr>
              <a:t> non. Sau </a:t>
            </a:r>
            <a:r>
              <a:rPr lang="en-US" sz="3600" dirty="0" err="1">
                <a:solidFill>
                  <a:srgbClr val="FF0000"/>
                </a:solidFill>
                <a:latin typeface="Cambria" panose="02040503050406030204" pitchFamily="18" charset="0"/>
                <a:ea typeface="Cambria" panose="02040503050406030204" pitchFamily="18" charset="0"/>
              </a:rPr>
              <a:t>đó</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canh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Cuối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chắt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mật</a:t>
            </a:r>
            <a:r>
              <a:rPr lang="en-US" sz="3600" dirty="0">
                <a:solidFill>
                  <a:srgbClr val="FF0000"/>
                </a:solidFill>
                <a:latin typeface="Cambria" panose="02040503050406030204" pitchFamily="18" charset="0"/>
                <a:ea typeface="Cambria" panose="02040503050406030204" pitchFamily="18" charset="0"/>
              </a:rPr>
              <a:t>.</a:t>
            </a:r>
            <a:endPar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222981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513806" y="862148"/>
            <a:ext cx="8290560" cy="3416320"/>
          </a:xfrm>
          <a:prstGeom prst="rect">
            <a:avLst/>
          </a:prstGeom>
          <a:noFill/>
        </p:spPr>
        <p:txBody>
          <a:bodyPr wrap="square" rtlCol="0">
            <a:spAutoFit/>
          </a:bodyPr>
          <a:lstStyle/>
          <a:p>
            <a:pPr lvl="0" algn="just"/>
            <a:r>
              <a:rPr lang="vi-VN" sz="3600" b="1" dirty="0">
                <a:latin typeface="Cambria" panose="02040503050406030204" pitchFamily="18" charset="0"/>
                <a:ea typeface="Cambria" panose="02040503050406030204" pitchFamily="18" charset="0"/>
              </a:rPr>
              <a:t>Chọn 1 trong 2 đề dưới đây:</a:t>
            </a:r>
          </a:p>
          <a:p>
            <a:pPr lvl="0" algn="just"/>
            <a:r>
              <a:rPr lang="vi-VN" sz="3600" dirty="0">
                <a:latin typeface="Cambria" panose="02040503050406030204" pitchFamily="18" charset="0"/>
                <a:ea typeface="Cambria" panose="02040503050406030204" pitchFamily="18" charset="0"/>
              </a:rPr>
              <a:t>Đề 1</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bài văn tả một người lớn tuổi mà em yêu quý.</a:t>
            </a:r>
          </a:p>
          <a:p>
            <a:pPr lvl="0" algn="just"/>
            <a:r>
              <a:rPr lang="vi-VN" sz="3600" dirty="0">
                <a:latin typeface="Cambria" panose="02040503050406030204" pitchFamily="18" charset="0"/>
                <a:ea typeface="Cambria" panose="02040503050406030204" pitchFamily="18" charset="0"/>
              </a:rPr>
              <a:t>Đề 2</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Viết đoạn văn thể hiện tình cảm, cảm xúc về một sự việc khiến em xúc động.</a:t>
            </a: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080936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548640"/>
            <a:ext cx="8142514" cy="4708981"/>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năm nay đã 87 tuổi tròn. Cụ là người lớn tuổi nhất trong gia đình, cũng là người mà em dành tình cảm, sự yêu mến thật nhiều trong gia đình.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Cụ ngoại của em vì tuổi cao nên xương cũng đã yếu, cụ hay đi khom người, lưng còng và thấp rạp xuống mặt đường. Các bác phải mua cho cụ thêm một chiếc gậy chống để cụ đi lại dễ hơn. Cứ thấy bóng cụ ở đầu đường, em lại mừng rỡ reo lên: “A cụ! A cụ đây rồi!”. Nhà cụ cách nhà em khoảng 200 m, mỗi lần cụ sang chơi, em đều thích lắm! Da của cụ đã nhăn nheo đi nhiều. Trên da lấm tấm những nốt tràm, nốt mụn ruồi, sạm đi một màu nâu. Hàng ngày, nếu trời nóng cụ thường mặc một chiếc áo sơ mi, đan bên ngoài một chiếc ghi-lê hay áo phông. Trời mà trở lạnh thì cụ khoác thêm áo nhung, khăn quấn đầu mỏ quạ. Những trang phục cứ quen thuộc vậy mà em lại thấy đẹp làm sao! Cụ gìn giữ quần áo, phẳng phiu và sáng mới lắm.</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814626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65392A7-B45C-07C2-9D2E-9736DA9DCD85}"/>
              </a:ext>
            </a:extLst>
          </p:cNvPr>
          <p:cNvPicPr>
            <a:picLocks noChangeAspect="1"/>
          </p:cNvPicPr>
          <p:nvPr/>
        </p:nvPicPr>
        <p:blipFill>
          <a:blip r:embed="rId3"/>
          <a:stretch>
            <a:fillRect/>
          </a:stretch>
        </p:blipFill>
        <p:spPr>
          <a:xfrm>
            <a:off x="2072640" y="216478"/>
            <a:ext cx="5275582" cy="4752849"/>
          </a:xfrm>
          <a:prstGeom prst="rect">
            <a:avLst/>
          </a:prstGeom>
        </p:spPr>
      </p:pic>
    </p:spTree>
    <p:extLst>
      <p:ext uri="{BB962C8B-B14F-4D97-AF65-F5344CB8AC3E}">
        <p14:creationId xmlns:p14="http://schemas.microsoft.com/office/powerpoint/2010/main" val="1024090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3"/>
          <a:srcRect r="1053"/>
          <a:stretch/>
        </p:blipFill>
        <p:spPr>
          <a:xfrm>
            <a:off x="0" y="1255"/>
            <a:ext cx="9144000" cy="5140990"/>
          </a:xfrm>
          <a:prstGeom prst="rect">
            <a:avLst/>
          </a:prstGeom>
        </p:spPr>
      </p:pic>
      <p:sp>
        <p:nvSpPr>
          <p:cNvPr id="31" name="Hình chữ nhật: Góc Tròn 30">
            <a:extLst>
              <a:ext uri="{FF2B5EF4-FFF2-40B4-BE49-F238E27FC236}">
                <a16:creationId xmlns:a16="http://schemas.microsoft.com/office/drawing/2014/main" id="{98943D30-D5CA-A758-0673-BF0159C0A7A0}"/>
              </a:ext>
            </a:extLst>
          </p:cNvPr>
          <p:cNvSpPr/>
          <p:nvPr/>
        </p:nvSpPr>
        <p:spPr>
          <a:xfrm>
            <a:off x="296091" y="269967"/>
            <a:ext cx="8586652" cy="462425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TextBox 2">
            <a:extLst>
              <a:ext uri="{FF2B5EF4-FFF2-40B4-BE49-F238E27FC236}">
                <a16:creationId xmlns:a16="http://schemas.microsoft.com/office/drawing/2014/main" id="{5DD290E5-B398-AACF-2F78-8240921398AC}"/>
              </a:ext>
            </a:extLst>
          </p:cNvPr>
          <p:cNvSpPr txBox="1"/>
          <p:nvPr/>
        </p:nvSpPr>
        <p:spPr>
          <a:xfrm>
            <a:off x="539932" y="452846"/>
            <a:ext cx="8142514" cy="45397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Cụ tuổi đã cao nhưng lại rất chăm hoạt động, đi lại. Ông bà em thường khuyên cụ ở trong nhà vì ra đường vấp phải chướng ngại dễ nguy hiểm. Vậy nhưng chắc không thể dễ mà ở yên một chỗ được! Phải vận động thì con người mới khoan khoái, dễ chịu. Cụ em cứ đến bữa lại chăm ra vườn lấy rau, nhặt rau; cụ đi thăm các hàng xóm ở xung quanh, kể chuyện rồi lại cùng râm ran bầu không khí. Cũng thật may khi quanh nhà em, hàng xóm có các cụ cao tuổi cũng nhiều, cụ không buồn, không cô đơn và sợ khó nói chuyện với người trạc tuổi. Có lẽ cả gia đình em đều học ở cụ tính lễ phép, ăn nói trước sau phải thưa gửi. Cụ chưa từng nói năng làm mất lòng ai bao giờ, nghe cụ nói chỉ có thêm yêu cụ thôi!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Đặc biệt, em biết cụ têm trầu rất giỏi. Cụ dạy em bộ têm trầu phải có vôi, có lá trầu, có quả cau, dao, tăm. Cụ lấy con dao nhỏ bằng 2 ngón tay, bổ cau thành 3 nửa. Lấy vôi đơm vào lá trầu, cuộn lại rồi kẹp vào vỏ cau; xiên thêm chiếc tăm. Như vậy là đã hoàn thành miếng trầu được têm rồi.</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Được sum vầy bên cụ mỗi ngày, càng vui hơn những ngày lễ, ngày Tết, ngày giỗ chạp, mọi người như thấy tự hào, hạnh phúc vì gia đình thật nhiều thế hệ cùng họp mặt. Em mong sao cụ luôn mạnh khoẻ, luôn vui tươi yêu đời, cùng gia đình mình đón thêm những năm mới sang.</a:t>
            </a:r>
            <a:endParaRPr kumimoji="0" lang="en-US" sz="17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76897850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6" name="Hình chữ nhật: Góc Tròn 25">
            <a:extLst>
              <a:ext uri="{FF2B5EF4-FFF2-40B4-BE49-F238E27FC236}">
                <a16:creationId xmlns:a16="http://schemas.microsoft.com/office/drawing/2014/main" id="{EBCE4150-3A85-DDA2-50C6-529FA550F229}"/>
              </a:ext>
            </a:extLst>
          </p:cNvPr>
          <p:cNvSpPr/>
          <p:nvPr/>
        </p:nvSpPr>
        <p:spPr>
          <a:xfrm>
            <a:off x="1183731" y="679527"/>
            <a:ext cx="6776538" cy="4062537"/>
          </a:xfrm>
          <a:prstGeom prst="roundRect">
            <a:avLst/>
          </a:prstGeom>
          <a:solidFill>
            <a:srgbClr val="FFFFFF">
              <a:alpha val="85882"/>
            </a:srgbClr>
          </a:solid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Nhóm 4">
            <a:extLst>
              <a:ext uri="{FF2B5EF4-FFF2-40B4-BE49-F238E27FC236}">
                <a16:creationId xmlns:a16="http://schemas.microsoft.com/office/drawing/2014/main" id="{327DFA2C-CA1F-C9BA-5320-0BF869FD04B0}"/>
              </a:ext>
            </a:extLst>
          </p:cNvPr>
          <p:cNvGrpSpPr/>
          <p:nvPr/>
        </p:nvGrpSpPr>
        <p:grpSpPr>
          <a:xfrm>
            <a:off x="1541401" y="969289"/>
            <a:ext cx="6510481" cy="1142238"/>
            <a:chOff x="1915135" y="746024"/>
            <a:chExt cx="6510481" cy="1142238"/>
          </a:xfrm>
        </p:grpSpPr>
        <p:pic>
          <p:nvPicPr>
            <p:cNvPr id="3" name="Hình ảnh 2" descr="Ảnh có chứa công cụ viết, văn phòng phẩm&#10;&#10;Mô tả được tạo tự động">
              <a:extLst>
                <a:ext uri="{FF2B5EF4-FFF2-40B4-BE49-F238E27FC236}">
                  <a16:creationId xmlns:a16="http://schemas.microsoft.com/office/drawing/2014/main" id="{EC92120E-BB5E-6695-BBD7-08FF5EA3245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 name="Hộp Văn bản 3">
              <a:extLst>
                <a:ext uri="{FF2B5EF4-FFF2-40B4-BE49-F238E27FC236}">
                  <a16:creationId xmlns:a16="http://schemas.microsoft.com/office/drawing/2014/main" id="{4ADDE8BC-01F1-25D2-0C62-85934B194AA2}"/>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29" name="Nhóm 28">
            <a:extLst>
              <a:ext uri="{FF2B5EF4-FFF2-40B4-BE49-F238E27FC236}">
                <a16:creationId xmlns:a16="http://schemas.microsoft.com/office/drawing/2014/main" id="{19C7BFE7-609D-AF2A-EE4E-5B07BCBA949E}"/>
              </a:ext>
            </a:extLst>
          </p:cNvPr>
          <p:cNvGrpSpPr/>
          <p:nvPr/>
        </p:nvGrpSpPr>
        <p:grpSpPr>
          <a:xfrm>
            <a:off x="1541401" y="2145512"/>
            <a:ext cx="6510481" cy="1142238"/>
            <a:chOff x="1915135" y="746024"/>
            <a:chExt cx="6510481" cy="1142238"/>
          </a:xfrm>
        </p:grpSpPr>
        <p:pic>
          <p:nvPicPr>
            <p:cNvPr id="36" name="Hình ảnh 35" descr="Ảnh có chứa công cụ viết, văn phòng phẩm&#10;&#10;Mô tả được tạo tự động">
              <a:extLst>
                <a:ext uri="{FF2B5EF4-FFF2-40B4-BE49-F238E27FC236}">
                  <a16:creationId xmlns:a16="http://schemas.microsoft.com/office/drawing/2014/main" id="{A5C7BADE-1AC6-3C55-40A8-05C80ACA14AF}"/>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38" name="Hộp Văn bản 37">
              <a:extLst>
                <a:ext uri="{FF2B5EF4-FFF2-40B4-BE49-F238E27FC236}">
                  <a16:creationId xmlns:a16="http://schemas.microsoft.com/office/drawing/2014/main" id="{DF92CB28-7152-67F6-7A60-AF5842863178}"/>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grpSp>
        <p:nvGrpSpPr>
          <p:cNvPr id="39" name="Nhóm 38">
            <a:extLst>
              <a:ext uri="{FF2B5EF4-FFF2-40B4-BE49-F238E27FC236}">
                <a16:creationId xmlns:a16="http://schemas.microsoft.com/office/drawing/2014/main" id="{5761B97F-194C-9A1E-1A3D-DF80DF80CAB4}"/>
              </a:ext>
            </a:extLst>
          </p:cNvPr>
          <p:cNvGrpSpPr/>
          <p:nvPr/>
        </p:nvGrpSpPr>
        <p:grpSpPr>
          <a:xfrm>
            <a:off x="1541401" y="3321735"/>
            <a:ext cx="6510481" cy="1142238"/>
            <a:chOff x="1915135" y="746024"/>
            <a:chExt cx="6510481" cy="1142238"/>
          </a:xfrm>
        </p:grpSpPr>
        <p:pic>
          <p:nvPicPr>
            <p:cNvPr id="41" name="Hình ảnh 40" descr="Ảnh có chứa công cụ viết, văn phòng phẩm&#10;&#10;Mô tả được tạo tự động">
              <a:extLst>
                <a:ext uri="{FF2B5EF4-FFF2-40B4-BE49-F238E27FC236}">
                  <a16:creationId xmlns:a16="http://schemas.microsoft.com/office/drawing/2014/main" id="{DCB23576-DD71-10E3-23A9-3DA3A6C75754}"/>
                </a:ext>
              </a:extLst>
            </p:cNvPr>
            <p:cNvPicPr>
              <a:picLocks noChangeAspect="1"/>
            </p:cNvPicPr>
            <p:nvPr/>
          </p:nvPicPr>
          <p:blipFill rotWithShape="1">
            <a:blip r:embed="rId3"/>
            <a:srcRect l="10166" t="17951" r="58958" b="30243"/>
            <a:stretch/>
          </p:blipFill>
          <p:spPr>
            <a:xfrm rot="21080609">
              <a:off x="2868904" y="746024"/>
              <a:ext cx="1210212" cy="1142238"/>
            </a:xfrm>
            <a:prstGeom prst="rect">
              <a:avLst/>
            </a:prstGeom>
          </p:spPr>
        </p:pic>
        <p:sp>
          <p:nvSpPr>
            <p:cNvPr id="44" name="Hộp Văn bản 43">
              <a:extLst>
                <a:ext uri="{FF2B5EF4-FFF2-40B4-BE49-F238E27FC236}">
                  <a16:creationId xmlns:a16="http://schemas.microsoft.com/office/drawing/2014/main" id="{D9BEA2E3-B842-0404-39E4-2E63D6CE2519}"/>
                </a:ext>
              </a:extLst>
            </p:cNvPr>
            <p:cNvSpPr txBox="1"/>
            <p:nvPr/>
          </p:nvSpPr>
          <p:spPr>
            <a:xfrm>
              <a:off x="1915135" y="1032242"/>
              <a:ext cx="6510481" cy="523220"/>
            </a:xfrm>
            <a:prstGeom prst="rect">
              <a:avLst/>
            </a:prstGeom>
            <a:noFill/>
          </p:spPr>
          <p:txBody>
            <a:bodyPr wrap="square" rtlCol="0">
              <a:spAutoFit/>
            </a:bodyPr>
            <a:lstStyle/>
            <a:p>
              <a:pPr algn="ctr"/>
              <a:r>
                <a:rPr lang="vi-VN" sz="2800" b="1" dirty="0">
                  <a:latin typeface="+mn-lt"/>
                </a:rPr>
                <a:t>GV </a:t>
              </a:r>
              <a:r>
                <a:rPr lang="vi-VN" sz="2800" b="1" dirty="0" err="1">
                  <a:latin typeface="+mn-lt"/>
                </a:rPr>
                <a:t>điền</a:t>
              </a:r>
              <a:r>
                <a:rPr lang="vi-VN" sz="2800" b="1" dirty="0">
                  <a:latin typeface="+mn-lt"/>
                </a:rPr>
                <a:t> </a:t>
              </a:r>
              <a:r>
                <a:rPr lang="vi-VN" sz="2800" b="1" dirty="0" err="1">
                  <a:latin typeface="+mn-lt"/>
                </a:rPr>
                <a:t>vào</a:t>
              </a:r>
              <a:r>
                <a:rPr lang="vi-VN" sz="2800" b="1" dirty="0">
                  <a:latin typeface="+mn-lt"/>
                </a:rPr>
                <a:t> đây</a:t>
              </a:r>
              <a:endParaRPr lang="en-US" sz="2800" b="1" dirty="0">
                <a:latin typeface="UTM Duepuntozero" panose="02040603050506020204" pitchFamily="18" charset="0"/>
              </a:endParaRPr>
            </a:p>
          </p:txBody>
        </p:sp>
      </p:grpSp>
      <p:pic>
        <p:nvPicPr>
          <p:cNvPr id="2" name="Picture 1">
            <a:extLst>
              <a:ext uri="{FF2B5EF4-FFF2-40B4-BE49-F238E27FC236}">
                <a16:creationId xmlns:a16="http://schemas.microsoft.com/office/drawing/2014/main" id="{E746FBDC-9427-3698-01AC-22EE9B8FF893}"/>
              </a:ext>
            </a:extLst>
          </p:cNvPr>
          <p:cNvPicPr>
            <a:picLocks noChangeAspect="1"/>
          </p:cNvPicPr>
          <p:nvPr/>
        </p:nvPicPr>
        <p:blipFill>
          <a:blip r:embed="rId4"/>
          <a:stretch>
            <a:fillRect/>
          </a:stretch>
        </p:blipFill>
        <p:spPr>
          <a:xfrm>
            <a:off x="-989983" y="149410"/>
            <a:ext cx="5846571" cy="1152244"/>
          </a:xfrm>
          <a:prstGeom prst="rect">
            <a:avLst/>
          </a:prstGeom>
        </p:spPr>
      </p:pic>
    </p:spTree>
    <p:extLst>
      <p:ext uri="{BB962C8B-B14F-4D97-AF65-F5344CB8AC3E}">
        <p14:creationId xmlns:p14="http://schemas.microsoft.com/office/powerpoint/2010/main" val="364337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2239"/>
        <p:cNvGrpSpPr/>
        <p:nvPr/>
      </p:nvGrpSpPr>
      <p:grpSpPr>
        <a:xfrm>
          <a:off x="0" y="0"/>
          <a:ext cx="0" cy="0"/>
          <a:chOff x="0" y="0"/>
          <a:chExt cx="0" cy="0"/>
        </a:xfrm>
      </p:grpSpPr>
      <p:sp>
        <p:nvSpPr>
          <p:cNvPr id="2240" name="Google Shape;2240;p58"/>
          <p:cNvSpPr/>
          <p:nvPr/>
        </p:nvSpPr>
        <p:spPr>
          <a:xfrm>
            <a:off x="6854899" y="32386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8" name="Google Shape;2258;p58"/>
          <p:cNvGrpSpPr/>
          <p:nvPr/>
        </p:nvGrpSpPr>
        <p:grpSpPr>
          <a:xfrm flipH="1">
            <a:off x="3314038" y="534775"/>
            <a:ext cx="980825" cy="519800"/>
            <a:chOff x="2468025" y="734125"/>
            <a:chExt cx="980825" cy="519800"/>
          </a:xfrm>
        </p:grpSpPr>
        <p:sp>
          <p:nvSpPr>
            <p:cNvPr id="2259" name="Google Shape;2259;p5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Hình chữ nhật 3">
            <a:extLst>
              <a:ext uri="{FF2B5EF4-FFF2-40B4-BE49-F238E27FC236}">
                <a16:creationId xmlns:a16="http://schemas.microsoft.com/office/drawing/2014/main" id="{7BB68114-7D06-FB75-5B41-91A3BFFAB041}"/>
              </a:ext>
            </a:extLst>
          </p:cNvPr>
          <p:cNvSpPr/>
          <p:nvPr/>
        </p:nvSpPr>
        <p:spPr>
          <a:xfrm>
            <a:off x="4533900" y="3429000"/>
            <a:ext cx="3333750" cy="800100"/>
          </a:xfrm>
          <a:prstGeom prst="rect">
            <a:avLst/>
          </a:prstGeom>
          <a:solidFill>
            <a:srgbClr val="00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115583-FA37-76EA-F550-3526CDB6318D}"/>
              </a:ext>
            </a:extLst>
          </p:cNvPr>
          <p:cNvPicPr>
            <a:picLocks noChangeAspect="1"/>
          </p:cNvPicPr>
          <p:nvPr/>
        </p:nvPicPr>
        <p:blipFill>
          <a:blip r:embed="rId3"/>
          <a:stretch>
            <a:fillRect/>
          </a:stretch>
        </p:blipFill>
        <p:spPr>
          <a:xfrm>
            <a:off x="2284818" y="367455"/>
            <a:ext cx="7169517" cy="35725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A3D204-104D-D230-F19E-444CC2BC66A9}"/>
              </a:ext>
            </a:extLst>
          </p:cNvPr>
          <p:cNvGrpSpPr/>
          <p:nvPr/>
        </p:nvGrpSpPr>
        <p:grpSpPr>
          <a:xfrm>
            <a:off x="2820025" y="1379877"/>
            <a:ext cx="3503950" cy="3639785"/>
            <a:chOff x="8001897" y="2517912"/>
            <a:chExt cx="3807499" cy="4003226"/>
          </a:xfrm>
        </p:grpSpPr>
        <p:sp>
          <p:nvSpPr>
            <p:cNvPr id="4" name="Rectangle: Rounded Corners 3">
              <a:extLst>
                <a:ext uri="{FF2B5EF4-FFF2-40B4-BE49-F238E27FC236}">
                  <a16:creationId xmlns:a16="http://schemas.microsoft.com/office/drawing/2014/main" id="{4BE95B80-AC65-F4A5-2920-7E4A0DC56913}"/>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iCiel Pony" panose="02000000000000000000" pitchFamily="2" charset="0"/>
                  <a:cs typeface="Calibri" panose="020F0502020204030204" pitchFamily="34" charset="0"/>
                </a:rPr>
                <a:t>HOẠT ĐỘNG NHÓM ĐÔI</a:t>
              </a:r>
            </a:p>
          </p:txBody>
        </p:sp>
        <p:grpSp>
          <p:nvGrpSpPr>
            <p:cNvPr id="5" name="Group 4">
              <a:extLst>
                <a:ext uri="{FF2B5EF4-FFF2-40B4-BE49-F238E27FC236}">
                  <a16:creationId xmlns:a16="http://schemas.microsoft.com/office/drawing/2014/main" id="{9E76F325-2502-E605-CCBE-67E208568919}"/>
                </a:ext>
              </a:extLst>
            </p:cNvPr>
            <p:cNvGrpSpPr/>
            <p:nvPr/>
          </p:nvGrpSpPr>
          <p:grpSpPr>
            <a:xfrm>
              <a:off x="8001897" y="3789019"/>
              <a:ext cx="3807499" cy="2732119"/>
              <a:chOff x="1197026" y="4232126"/>
              <a:chExt cx="3751815" cy="2630711"/>
            </a:xfrm>
          </p:grpSpPr>
          <p:pic>
            <p:nvPicPr>
              <p:cNvPr id="6" name="Picture 5">
                <a:extLst>
                  <a:ext uri="{FF2B5EF4-FFF2-40B4-BE49-F238E27FC236}">
                    <a16:creationId xmlns:a16="http://schemas.microsoft.com/office/drawing/2014/main" id="{B64341B7-FEA5-13BD-D1B8-64410E0F6DD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7" name="Picture 6">
                <a:extLst>
                  <a:ext uri="{FF2B5EF4-FFF2-40B4-BE49-F238E27FC236}">
                    <a16:creationId xmlns:a16="http://schemas.microsoft.com/office/drawing/2014/main" id="{7809B54C-3A50-FB99-C6E2-FB0C9AA980F7}"/>
                  </a:ext>
                </a:extLst>
              </p:cNvPr>
              <p:cNvPicPr>
                <a:picLocks noChangeAspect="1"/>
              </p:cNvPicPr>
              <p:nvPr/>
            </p:nvPicPr>
            <p:blipFill>
              <a:blip r:embed="rId5"/>
              <a:stretch>
                <a:fillRect/>
              </a:stretch>
            </p:blipFill>
            <p:spPr>
              <a:xfrm>
                <a:off x="1197026" y="4232126"/>
                <a:ext cx="1811038" cy="2616200"/>
              </a:xfrm>
              <a:prstGeom prst="rect">
                <a:avLst/>
              </a:prstGeom>
            </p:spPr>
          </p:pic>
        </p:grpSp>
      </p:grpSp>
      <p:pic>
        <p:nvPicPr>
          <p:cNvPr id="8" name="Picture 7">
            <a:extLst>
              <a:ext uri="{FF2B5EF4-FFF2-40B4-BE49-F238E27FC236}">
                <a16:creationId xmlns:a16="http://schemas.microsoft.com/office/drawing/2014/main" id="{3956ACD0-37F7-F612-E580-73385F516BB0}"/>
              </a:ext>
            </a:extLst>
          </p:cNvPr>
          <p:cNvPicPr>
            <a:picLocks noChangeAspect="1"/>
          </p:cNvPicPr>
          <p:nvPr/>
        </p:nvPicPr>
        <p:blipFill>
          <a:blip r:embed="rId6"/>
          <a:stretch>
            <a:fillRect/>
          </a:stretch>
        </p:blipFill>
        <p:spPr>
          <a:xfrm>
            <a:off x="617529" y="208641"/>
            <a:ext cx="7943776" cy="859611"/>
          </a:xfrm>
          <a:prstGeom prst="rect">
            <a:avLst/>
          </a:prstGeom>
        </p:spPr>
      </p:pic>
    </p:spTree>
    <p:extLst>
      <p:ext uri="{BB962C8B-B14F-4D97-AF65-F5344CB8AC3E}">
        <p14:creationId xmlns:p14="http://schemas.microsoft.com/office/powerpoint/2010/main" val="3657072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00" fill="hold"/>
                                        <p:tgtEl>
                                          <p:spTgt spid="3"/>
                                        </p:tgtEl>
                                        <p:attrNameLst>
                                          <p:attrName>ppt_w</p:attrName>
                                        </p:attrNameLst>
                                      </p:cBhvr>
                                      <p:tavLst>
                                        <p:tav tm="0">
                                          <p:val>
                                            <p:fltVal val="0"/>
                                          </p:val>
                                        </p:tav>
                                        <p:tav tm="100000">
                                          <p:val>
                                            <p:strVal val="#ppt_w"/>
                                          </p:val>
                                        </p:tav>
                                      </p:tavLst>
                                    </p:anim>
                                    <p:anim calcmode="lin" valueType="num">
                                      <p:cBhvr>
                                        <p:cTn id="8" dur="700" fill="hold"/>
                                        <p:tgtEl>
                                          <p:spTgt spid="3"/>
                                        </p:tgtEl>
                                        <p:attrNameLst>
                                          <p:attrName>ppt_h</p:attrName>
                                        </p:attrNameLst>
                                      </p:cBhvr>
                                      <p:tavLst>
                                        <p:tav tm="0">
                                          <p:val>
                                            <p:fltVal val="0"/>
                                          </p:val>
                                        </p:tav>
                                        <p:tav tm="100000">
                                          <p:val>
                                            <p:strVal val="#ppt_h"/>
                                          </p:val>
                                        </p:tav>
                                      </p:tavLst>
                                    </p:anim>
                                    <p:animEffect transition="in" filter="fade">
                                      <p:cBhvr>
                                        <p:cTn id="9" dur="700"/>
                                        <p:tgtEl>
                                          <p:spTgt spid="3"/>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2"/>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671151" y="248622"/>
            <a:ext cx="6966267"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algn="just"/>
              <a:r>
                <a:rPr lang="en-US" sz="3000" b="1" dirty="0">
                  <a:solidFill>
                    <a:srgbClr val="FF0000"/>
                  </a:solidFill>
                  <a:latin typeface="+mn-lt"/>
                </a:rPr>
                <a:t>a) </a:t>
              </a:r>
              <a:r>
                <a:rPr lang="vi-VN" sz="3000" b="1" dirty="0">
                  <a:solidFill>
                    <a:srgbClr val="FF0000"/>
                  </a:solidFill>
                  <a:latin typeface="+mn-lt"/>
                </a:rPr>
                <a:t>Bài thơ nhắc đến những cơn mưa vào thời gian nào? Khi đó, mọi người làm gì?</a:t>
              </a:r>
              <a:endParaRPr lang="en-US" sz="3000" dirty="0">
                <a:latin typeface="+mn-lt"/>
              </a:endParaRPr>
            </a:p>
          </p:txBody>
        </p:sp>
      </p:grpSp>
      <p:pic>
        <p:nvPicPr>
          <p:cNvPr id="11" name="Picture 10">
            <a:extLst>
              <a:ext uri="{FF2B5EF4-FFF2-40B4-BE49-F238E27FC236}">
                <a16:creationId xmlns:a16="http://schemas.microsoft.com/office/drawing/2014/main" id="{CB0263A7-0426-2B7A-4598-8201FB624D2B}"/>
              </a:ext>
            </a:extLst>
          </p:cNvPr>
          <p:cNvPicPr>
            <a:picLocks noChangeAspect="1"/>
          </p:cNvPicPr>
          <p:nvPr/>
        </p:nvPicPr>
        <p:blipFill>
          <a:blip r:embed="rId3"/>
          <a:stretch>
            <a:fillRect/>
          </a:stretch>
        </p:blipFill>
        <p:spPr>
          <a:xfrm>
            <a:off x="382769" y="1644423"/>
            <a:ext cx="7629525" cy="1419225"/>
          </a:xfrm>
          <a:prstGeom prst="rect">
            <a:avLst/>
          </a:prstGeom>
        </p:spPr>
      </p:pic>
      <p:grpSp>
        <p:nvGrpSpPr>
          <p:cNvPr id="12" name="Group 11">
            <a:extLst>
              <a:ext uri="{FF2B5EF4-FFF2-40B4-BE49-F238E27FC236}">
                <a16:creationId xmlns:a16="http://schemas.microsoft.com/office/drawing/2014/main" id="{C2D33A55-D83D-BA83-4811-631531E0E19A}"/>
              </a:ext>
            </a:extLst>
          </p:cNvPr>
          <p:cNvGrpSpPr/>
          <p:nvPr/>
        </p:nvGrpSpPr>
        <p:grpSpPr>
          <a:xfrm>
            <a:off x="6104622" y="2775343"/>
            <a:ext cx="3039378" cy="2171786"/>
            <a:chOff x="3142119" y="4199650"/>
            <a:chExt cx="2899722" cy="2236026"/>
          </a:xfrm>
        </p:grpSpPr>
        <p:sp>
          <p:nvSpPr>
            <p:cNvPr id="13"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4"/>
              <a:stretch>
                <a:fillRect/>
              </a:stretch>
            </a:blipFill>
          </p:spPr>
          <p:txBody>
            <a:bodyPr/>
            <a:lstStyle/>
            <a:p>
              <a:endParaRPr lang="en-US"/>
            </a:p>
          </p:txBody>
        </p:sp>
        <p:sp>
          <p:nvSpPr>
            <p:cNvPr id="14"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5"/>
              <a:stretch>
                <a:fillRect/>
              </a:stretch>
            </a:blipFill>
          </p:spPr>
          <p:txBody>
            <a:bodyPr/>
            <a:lstStyle/>
            <a:p>
              <a:endParaRPr lang="en-US"/>
            </a:p>
          </p:txBody>
        </p:sp>
      </p:grpSp>
    </p:spTree>
    <p:extLst>
      <p:ext uri="{BB962C8B-B14F-4D97-AF65-F5344CB8AC3E}">
        <p14:creationId xmlns:p14="http://schemas.microsoft.com/office/powerpoint/2010/main" val="10829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2CB44-48FF-2F53-7C18-BCF48342260B}"/>
              </a:ext>
            </a:extLst>
          </p:cNvPr>
          <p:cNvPicPr>
            <a:picLocks noChangeAspect="1"/>
          </p:cNvPicPr>
          <p:nvPr/>
        </p:nvPicPr>
        <p:blipFill rotWithShape="1">
          <a:blip r:embed="rId4"/>
          <a:srcRect r="1053"/>
          <a:stretch/>
        </p:blipFill>
        <p:spPr>
          <a:xfrm>
            <a:off x="0" y="1255"/>
            <a:ext cx="9144000" cy="5140990"/>
          </a:xfrm>
          <a:prstGeom prst="rect">
            <a:avLst/>
          </a:prstGeom>
        </p:spPr>
      </p:pic>
      <p:grpSp>
        <p:nvGrpSpPr>
          <p:cNvPr id="8" name="Group 7">
            <a:extLst>
              <a:ext uri="{FF2B5EF4-FFF2-40B4-BE49-F238E27FC236}">
                <a16:creationId xmlns:a16="http://schemas.microsoft.com/office/drawing/2014/main" id="{273BF64F-ABA9-7FF7-6914-BF734928617C}"/>
              </a:ext>
            </a:extLst>
          </p:cNvPr>
          <p:cNvGrpSpPr/>
          <p:nvPr/>
        </p:nvGrpSpPr>
        <p:grpSpPr>
          <a:xfrm>
            <a:off x="192179" y="884348"/>
            <a:ext cx="6208621" cy="1203018"/>
            <a:chOff x="244262" y="1030882"/>
            <a:chExt cx="5553423" cy="131036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030882"/>
              <a:ext cx="5553423" cy="1310360"/>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3" name="Hộp Văn bản 5">
              <a:extLst>
                <a:ext uri="{FF2B5EF4-FFF2-40B4-BE49-F238E27FC236}">
                  <a16:creationId xmlns:a16="http://schemas.microsoft.com/office/drawing/2014/main" id="{E57B6D17-12AC-036D-2582-C5E954B38651}"/>
                </a:ext>
              </a:extLst>
            </p:cNvPr>
            <p:cNvSpPr txBox="1"/>
            <p:nvPr/>
          </p:nvSpPr>
          <p:spPr>
            <a:xfrm>
              <a:off x="305327" y="1132918"/>
              <a:ext cx="5431293" cy="1106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FF0000"/>
                  </a:solidFill>
                  <a:effectLst/>
                  <a:uLnTx/>
                  <a:uFillTx/>
                  <a:latin typeface="Calibri"/>
                  <a:cs typeface="Arial"/>
                  <a:sym typeface="Arial"/>
                </a:rPr>
                <a:t>b) </a:t>
              </a:r>
              <a:r>
                <a:rPr kumimoji="0" lang="vi-VN" sz="3000" b="1" i="0" u="none" strike="noStrike" kern="0" cap="none" spc="0" normalizeH="0" baseline="0" noProof="0" dirty="0">
                  <a:ln>
                    <a:noFill/>
                  </a:ln>
                  <a:solidFill>
                    <a:srgbClr val="FF0000"/>
                  </a:solidFill>
                  <a:effectLst/>
                  <a:uLnTx/>
                  <a:uFillTx/>
                  <a:latin typeface="Calibri"/>
                  <a:cs typeface="Arial"/>
                  <a:sym typeface="Arial"/>
                </a:rPr>
                <a:t>Em hiểu “cơn mưa của con” trong bài thơ nói về điều gì?</a:t>
              </a:r>
              <a:endParaRPr kumimoji="0" lang="en-US" sz="3000" b="0" i="0" u="none" strike="noStrike" kern="0" cap="none" spc="0" normalizeH="0" baseline="0" noProof="0" dirty="0">
                <a:ln>
                  <a:noFill/>
                </a:ln>
                <a:solidFill>
                  <a:srgbClr val="000000"/>
                </a:solidFill>
                <a:effectLst/>
                <a:uLnTx/>
                <a:uFillTx/>
                <a:latin typeface="Calibri"/>
                <a:cs typeface="Arial"/>
                <a:sym typeface="Arial"/>
              </a:endParaRPr>
            </a:p>
          </p:txBody>
        </p:sp>
      </p:grpSp>
      <p:grpSp>
        <p:nvGrpSpPr>
          <p:cNvPr id="4" name="Group 3">
            <a:extLst>
              <a:ext uri="{FF2B5EF4-FFF2-40B4-BE49-F238E27FC236}">
                <a16:creationId xmlns:a16="http://schemas.microsoft.com/office/drawing/2014/main" id="{C2D33A55-D83D-BA83-4811-631531E0E19A}"/>
              </a:ext>
            </a:extLst>
          </p:cNvPr>
          <p:cNvGrpSpPr/>
          <p:nvPr/>
        </p:nvGrpSpPr>
        <p:grpSpPr>
          <a:xfrm>
            <a:off x="6775269" y="2760617"/>
            <a:ext cx="2464526" cy="1881712"/>
            <a:chOff x="3142119" y="4199650"/>
            <a:chExt cx="2899722" cy="2236026"/>
          </a:xfrm>
        </p:grpSpPr>
        <p:sp>
          <p:nvSpPr>
            <p:cNvPr id="6" name="Freeform 4">
              <a:extLst>
                <a:ext uri="{FF2B5EF4-FFF2-40B4-BE49-F238E27FC236}">
                  <a16:creationId xmlns:a16="http://schemas.microsoft.com/office/drawing/2014/main" id="{AD06F402-AB2E-BD14-E8D7-291F3A8468E0}"/>
                </a:ext>
              </a:extLst>
            </p:cNvPr>
            <p:cNvSpPr/>
            <p:nvPr/>
          </p:nvSpPr>
          <p:spPr>
            <a:xfrm>
              <a:off x="3142119" y="4201873"/>
              <a:ext cx="1519014" cy="2233803"/>
            </a:xfrm>
            <a:custGeom>
              <a:avLst/>
              <a:gdLst/>
              <a:ahLst/>
              <a:cxnLst/>
              <a:rect l="l" t="t" r="r" b="b"/>
              <a:pathLst>
                <a:path w="2756625" h="4249134">
                  <a:moveTo>
                    <a:pt x="0" y="0"/>
                  </a:moveTo>
                  <a:lnTo>
                    <a:pt x="2756626" y="0"/>
                  </a:lnTo>
                  <a:lnTo>
                    <a:pt x="2756626" y="4249134"/>
                  </a:lnTo>
                  <a:lnTo>
                    <a:pt x="0" y="424913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Freeform 5">
              <a:extLst>
                <a:ext uri="{FF2B5EF4-FFF2-40B4-BE49-F238E27FC236}">
                  <a16:creationId xmlns:a16="http://schemas.microsoft.com/office/drawing/2014/main" id="{EEB47456-3F8E-60B8-5504-11CA9238650F}"/>
                </a:ext>
              </a:extLst>
            </p:cNvPr>
            <p:cNvSpPr/>
            <p:nvPr/>
          </p:nvSpPr>
          <p:spPr>
            <a:xfrm>
              <a:off x="4623314" y="4199650"/>
              <a:ext cx="1418527" cy="2233803"/>
            </a:xfrm>
            <a:custGeom>
              <a:avLst/>
              <a:gdLst/>
              <a:ahLst/>
              <a:cxnLst/>
              <a:rect l="l" t="t" r="r" b="b"/>
              <a:pathLst>
                <a:path w="2574267" h="4249134">
                  <a:moveTo>
                    <a:pt x="0" y="0"/>
                  </a:moveTo>
                  <a:lnTo>
                    <a:pt x="2574266" y="0"/>
                  </a:lnTo>
                  <a:lnTo>
                    <a:pt x="2574266" y="4249134"/>
                  </a:lnTo>
                  <a:lnTo>
                    <a:pt x="0" y="424913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Speech Bubble: Rectangle with Corners Rounded 8">
            <a:extLst>
              <a:ext uri="{FF2B5EF4-FFF2-40B4-BE49-F238E27FC236}">
                <a16:creationId xmlns:a16="http://schemas.microsoft.com/office/drawing/2014/main" id="{288A0297-67E5-5982-C690-D7E2E8C83AB1}"/>
              </a:ext>
            </a:extLst>
          </p:cNvPr>
          <p:cNvSpPr/>
          <p:nvPr/>
        </p:nvSpPr>
        <p:spPr>
          <a:xfrm>
            <a:off x="243840" y="2406332"/>
            <a:ext cx="6383383" cy="2592387"/>
          </a:xfrm>
          <a:prstGeom prst="wedgeRoundRectCallout">
            <a:avLst>
              <a:gd name="adj1" fmla="val 56388"/>
              <a:gd name="adj2" fmla="val -26355"/>
              <a:gd name="adj3" fmla="val 16667"/>
            </a:avLst>
          </a:pr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002060"/>
                </a:solidFill>
                <a:latin typeface="Cambria" panose="02040503050406030204" pitchFamily="18" charset="0"/>
                <a:ea typeface="Cambria" panose="02040503050406030204" pitchFamily="18" charset="0"/>
              </a:rPr>
              <a:t>“Cơn mưa của con” là nước tưới cây, con là người mang cơn mưa đến cho cây cối, giúp cho cây cối tươi tốt. (HS có thể dựa vào tranh minh hoạ và các chi tiết trong bài thơ để trả lời câu hỏi này: Đây cơn mưa của con/ Từ đôi bàn tay son/ Từ búp sen thùng tưới/ Mưa xoè đầy lá non.)</a:t>
            </a:r>
            <a:endParaRPr lang="vi-VN" sz="2400" dirty="0">
              <a:solidFill>
                <a:srgbClr val="002060"/>
              </a:solidFill>
              <a:latin typeface="Cambria" panose="02040503050406030204" pitchFamily="18" charset="0"/>
              <a:ea typeface="Cambria" panose="02040503050406030204" pitchFamily="18" charset="0"/>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EF3F3A7A-A790-EE6A-944F-24771F33A0D2}"/>
              </a:ext>
            </a:extLst>
          </p:cNvPr>
          <p:cNvPicPr>
            <a:picLocks noChangeAspect="1"/>
          </p:cNvPicPr>
          <p:nvPr/>
        </p:nvPicPr>
        <p:blipFill>
          <a:blip r:embed="rId7"/>
          <a:stretch>
            <a:fillRect/>
          </a:stretch>
        </p:blipFill>
        <p:spPr>
          <a:xfrm>
            <a:off x="-1380015" y="0"/>
            <a:ext cx="1144988" cy="1144988"/>
          </a:xfrm>
          <a:prstGeom prst="rect">
            <a:avLst/>
          </a:prstGeom>
        </p:spPr>
      </p:pic>
    </p:spTree>
    <p:extLst>
      <p:ext uri="{BB962C8B-B14F-4D97-AF65-F5344CB8AC3E}">
        <p14:creationId xmlns:p14="http://schemas.microsoft.com/office/powerpoint/2010/main" val="72585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2" name="TextBox 1">
            <a:extLst>
              <a:ext uri="{FF2B5EF4-FFF2-40B4-BE49-F238E27FC236}">
                <a16:creationId xmlns:a16="http://schemas.microsoft.com/office/drawing/2014/main" id="{77B6EA4F-D0EA-2F2F-9000-2612B1616E2B}"/>
              </a:ext>
            </a:extLst>
          </p:cNvPr>
          <p:cNvSpPr txBox="1"/>
          <p:nvPr/>
        </p:nvSpPr>
        <p:spPr>
          <a:xfrm>
            <a:off x="748937" y="269966"/>
            <a:ext cx="1680754" cy="400110"/>
          </a:xfrm>
          <a:prstGeom prst="rect">
            <a:avLst/>
          </a:prstGeom>
          <a:noFill/>
        </p:spPr>
        <p:txBody>
          <a:bodyPr wrap="square" rtlCol="0">
            <a:spAutoFit/>
          </a:bodyPr>
          <a:lstStyle/>
          <a:p>
            <a:r>
              <a:rPr lang="en-US" sz="2000" b="1" i="0" dirty="0">
                <a:solidFill>
                  <a:srgbClr val="000000"/>
                </a:solidFill>
                <a:effectLst/>
                <a:latin typeface="Cambria" panose="02040503050406030204" pitchFamily="18" charset="0"/>
                <a:ea typeface="Cambria" panose="02040503050406030204" pitchFamily="18" charset="0"/>
              </a:rPr>
              <a:t>II. </a:t>
            </a:r>
            <a:r>
              <a:rPr lang="en-US" sz="2000" b="1" i="0" dirty="0" err="1">
                <a:solidFill>
                  <a:srgbClr val="000000"/>
                </a:solidFill>
                <a:effectLst/>
                <a:latin typeface="Cambria" panose="02040503050406030204" pitchFamily="18" charset="0"/>
                <a:ea typeface="Cambria" panose="02040503050406030204" pitchFamily="18" charset="0"/>
              </a:rPr>
              <a:t>Đọc</a:t>
            </a:r>
            <a:r>
              <a:rPr lang="en-US" sz="2000" b="1" i="0" dirty="0">
                <a:solidFill>
                  <a:srgbClr val="000000"/>
                </a:solidFill>
                <a:effectLst/>
                <a:latin typeface="Cambria" panose="02040503050406030204" pitchFamily="18" charset="0"/>
                <a:ea typeface="Cambria" panose="02040503050406030204" pitchFamily="18" charset="0"/>
              </a:rPr>
              <a:t> </a:t>
            </a:r>
            <a:r>
              <a:rPr lang="en-US" sz="2000" b="1" i="0" dirty="0" err="1">
                <a:solidFill>
                  <a:srgbClr val="000000"/>
                </a:solidFill>
                <a:effectLst/>
                <a:latin typeface="Cambria" panose="02040503050406030204" pitchFamily="18" charset="0"/>
                <a:ea typeface="Cambria" panose="02040503050406030204" pitchFamily="18" charset="0"/>
              </a:rPr>
              <a:t>hiểu</a:t>
            </a:r>
            <a:r>
              <a:rPr lang="en-US" sz="2000" b="1" i="0"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635726" y="862148"/>
            <a:ext cx="7985760" cy="3970318"/>
          </a:xfrm>
          <a:prstGeom prst="rect">
            <a:avLst/>
          </a:prstGeom>
          <a:noFill/>
        </p:spPr>
        <p:txBody>
          <a:bodyPr wrap="square" rtlCol="0">
            <a:spAutoFit/>
          </a:bodyPr>
          <a:lstStyle/>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Những đêm mùa mật, cuộc sống lặng yên quen thuộc ở làng Mật vụt đổi khác. Nhà nào cũng tấp nập, sáng sủa.</a:t>
            </a:r>
          </a:p>
          <a:p>
            <a:pPr algn="just"/>
            <a:r>
              <a:rPr lang="vi-VN" sz="1800" b="0" i="0" dirty="0">
                <a:solidFill>
                  <a:srgbClr val="000000"/>
                </a:solidFill>
                <a:effectLst/>
                <a:latin typeface="Cambria" panose="02040503050406030204" pitchFamily="18" charset="0"/>
                <a:ea typeface="Cambria" panose="02040503050406030204" pitchFamily="18" charset="0"/>
              </a:rPr>
              <a:t>Bà lễ mễ bưng nồi, chõ, chiếc chậu sành và gùi lá mật đến bên bếp. Phựng và Nôốc Kham lấy mâm bột và bát vừng. Bà cháu ngồi xúm quanh gùi lá mật, lúi húi khều trứng ong và ong non rồi cùng nặn bánh. Khi đã hết ong non, bà bắc nồi cho lên bếp canh lá mật.</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Trên miệng chõ, bà đặt cái chậu sành, bên trong góc chậu, bà gác những lá mật. Hơi nóng bốc nghi ngút, sáp bịt các lỗ mật chảy ra. Mật lẫn sáp rỏ đều đều xuống chậu.</a:t>
            </a:r>
          </a:p>
          <a:p>
            <a:pPr algn="just"/>
            <a:r>
              <a:rPr lang="en-US" sz="1800" b="0" i="0" dirty="0">
                <a:solidFill>
                  <a:srgbClr val="000000"/>
                </a:solidFill>
                <a:effectLst/>
                <a:latin typeface="Cambria" panose="02040503050406030204" pitchFamily="18" charset="0"/>
                <a:ea typeface="Cambria" panose="02040503050406030204" pitchFamily="18" charset="0"/>
              </a:rPr>
              <a:t>   </a:t>
            </a:r>
            <a:r>
              <a:rPr lang="vi-VN" sz="1800" b="0" i="0" dirty="0">
                <a:solidFill>
                  <a:srgbClr val="000000"/>
                </a:solidFill>
                <a:effectLst/>
                <a:latin typeface="Cambria" panose="02040503050406030204" pitchFamily="18" charset="0"/>
                <a:ea typeface="Cambria" panose="02040503050406030204" pitchFamily="18" charset="0"/>
              </a:rPr>
              <a:t>Chậu mật trên bếp đầy dần. Mùi mật nóng hổi, thơm ngọt ngào bay ra ngoài. Bà bắc chậu xuống rồi đặt lên miệng chõ cái chậu khác. Khi mật nguội, bà gạt sáp và chắt mật vào vò. Bà nếm, loại mật nào ngăm ngăm đắng là có nhiều nhuỵ xoan thì cất riêng làm thuốc. Còn loại mật thường, vị ngọt đậm, bà giữ làm mặt ăn hằng ngày và đem đi đổi hàng.</a:t>
            </a:r>
          </a:p>
        </p:txBody>
      </p:sp>
      <p:sp>
        <p:nvSpPr>
          <p:cNvPr id="3" name="TextBox 2">
            <a:extLst>
              <a:ext uri="{FF2B5EF4-FFF2-40B4-BE49-F238E27FC236}">
                <a16:creationId xmlns:a16="http://schemas.microsoft.com/office/drawing/2014/main" id="{8D2CCBCD-3512-06FE-C2D5-BF9BC947EFCC}"/>
              </a:ext>
            </a:extLst>
          </p:cNvPr>
          <p:cNvSpPr txBox="1"/>
          <p:nvPr/>
        </p:nvSpPr>
        <p:spPr>
          <a:xfrm>
            <a:off x="3667333" y="470021"/>
            <a:ext cx="1922546" cy="400110"/>
          </a:xfrm>
          <a:prstGeom prst="rect">
            <a:avLst/>
          </a:prstGeom>
          <a:noFill/>
        </p:spPr>
        <p:txBody>
          <a:bodyPr wrap="square" rtlCol="0">
            <a:spAutoFit/>
          </a:bodyPr>
          <a:lstStyle/>
          <a:p>
            <a:r>
              <a:rPr lang="vi-VN" sz="2000" b="1" i="0" dirty="0">
                <a:solidFill>
                  <a:srgbClr val="0070C0"/>
                </a:solidFill>
                <a:effectLst/>
                <a:latin typeface="Cambria" panose="02040503050406030204" pitchFamily="18" charset="0"/>
                <a:ea typeface="Cambria" panose="02040503050406030204" pitchFamily="18" charset="0"/>
              </a:rPr>
              <a:t>Mùa mật mới</a:t>
            </a:r>
            <a:endParaRPr lang="en-US" sz="20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9102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98943D30-D5CA-A758-0673-BF0159C0A7A0}"/>
              </a:ext>
            </a:extLst>
          </p:cNvPr>
          <p:cNvSpPr/>
          <p:nvPr/>
        </p:nvSpPr>
        <p:spPr>
          <a:xfrm>
            <a:off x="244262" y="113211"/>
            <a:ext cx="8655485" cy="4934443"/>
          </a:xfrm>
          <a:prstGeom prst="roundRect">
            <a:avLst/>
          </a:prstGeom>
          <a:solidFill>
            <a:srgbClr val="FFFFFF">
              <a:alpha val="85882"/>
            </a:srgbClr>
          </a:solidFill>
          <a:ln>
            <a:solidFill>
              <a:srgbClr val="FF336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4" name="TextBox 3">
            <a:extLst>
              <a:ext uri="{FF2B5EF4-FFF2-40B4-BE49-F238E27FC236}">
                <a16:creationId xmlns:a16="http://schemas.microsoft.com/office/drawing/2014/main" id="{114EC4B1-DFD6-1B7C-2F38-AE0EB41154F7}"/>
              </a:ext>
            </a:extLst>
          </p:cNvPr>
          <p:cNvSpPr txBox="1"/>
          <p:nvPr/>
        </p:nvSpPr>
        <p:spPr>
          <a:xfrm>
            <a:off x="461555" y="365760"/>
            <a:ext cx="8334102" cy="4708981"/>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Chưa năm nào được mùa mật như năm nay. – Bà sung sướng bảo. – Các cháu muốn mua gì nào?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Phựng muốn mua cái dây lưng da, cây bút máy. Nôốc Kham muốn mua cái trâm cài tóc có bông hoa to kết bằng hạt cườm và một cái gương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Thế bà định mua gì ạ?</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mua bộ ấm tích, cái chảo và con dao to.</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Mua riêng cho bà cơ, những thứ bà nói là mua chung cho cả nhà mà.</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chẳng cần gì. Bà đủ cả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Bà hay kêu đau xương. Lần này cháu sẽ mua cao cho bà. – Phựng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cháu vui vẻ bàn chuyện bên chậu mật. Canh xong gùi lá mật, Phựng bưng những bình mật mới cất bớt vào buồng. Nôốc Kham bắc chảo mỡ lên bếp để rán bánh. Khi bánh đã vớt ra đầy mâm, bà ghé đầu ra cửa gọi gia đình bác thợ gỗ bên hàng xóm. Bà mời họ sang nếm mật mới và ăn bánh, mừng mùa mật.</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Hùng)</a:t>
            </a:r>
          </a:p>
        </p:txBody>
      </p:sp>
    </p:spTree>
    <p:extLst>
      <p:ext uri="{BB962C8B-B14F-4D97-AF65-F5344CB8AC3E}">
        <p14:creationId xmlns:p14="http://schemas.microsoft.com/office/powerpoint/2010/main" val="966029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B7E51E-309F-6A26-5810-190965DB63CF}"/>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11">
            <a:extLst>
              <a:ext uri="{FF2B5EF4-FFF2-40B4-BE49-F238E27FC236}">
                <a16:creationId xmlns:a16="http://schemas.microsoft.com/office/drawing/2014/main" id="{4C5B67F5-0938-7EEF-1CB5-F16B39BB558D}"/>
              </a:ext>
            </a:extLst>
          </p:cNvPr>
          <p:cNvSpPr/>
          <p:nvPr/>
        </p:nvSpPr>
        <p:spPr>
          <a:xfrm flipH="1">
            <a:off x="-332245" y="-244102"/>
            <a:ext cx="2305419" cy="2020386"/>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Rectangle: Rounded Corners 1">
            <a:extLst>
              <a:ext uri="{FF2B5EF4-FFF2-40B4-BE49-F238E27FC236}">
                <a16:creationId xmlns:a16="http://schemas.microsoft.com/office/drawing/2014/main" id="{11B745E8-80A8-624F-EE43-DD817DEC3914}"/>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438ED2-A729-8FF4-B963-DC9303F5E8C2}"/>
              </a:ext>
            </a:extLst>
          </p:cNvPr>
          <p:cNvPicPr>
            <a:picLocks noChangeAspect="1"/>
          </p:cNvPicPr>
          <p:nvPr/>
        </p:nvPicPr>
        <p:blipFill>
          <a:blip r:embed="rId5"/>
          <a:stretch>
            <a:fillRect/>
          </a:stretch>
        </p:blipFill>
        <p:spPr>
          <a:xfrm>
            <a:off x="1715749" y="182946"/>
            <a:ext cx="6027790" cy="1016113"/>
          </a:xfrm>
          <a:prstGeom prst="rect">
            <a:avLst/>
          </a:prstGeom>
        </p:spPr>
      </p:pic>
      <p:sp>
        <p:nvSpPr>
          <p:cNvPr id="6" name="TextBox 5">
            <a:extLst>
              <a:ext uri="{FF2B5EF4-FFF2-40B4-BE49-F238E27FC236}">
                <a16:creationId xmlns:a16="http://schemas.microsoft.com/office/drawing/2014/main" id="{64DB07FC-D6CB-F703-64B5-40A9A730CD30}"/>
              </a:ext>
            </a:extLst>
          </p:cNvPr>
          <p:cNvSpPr txBox="1"/>
          <p:nvPr/>
        </p:nvSpPr>
        <p:spPr>
          <a:xfrm>
            <a:off x="1059937" y="1407939"/>
            <a:ext cx="7233132" cy="707886"/>
          </a:xfrm>
          <a:prstGeom prst="rect">
            <a:avLst/>
          </a:prstGeom>
          <a:noFill/>
        </p:spPr>
        <p:txBody>
          <a:bodyPr wrap="square">
            <a:spAutoFit/>
          </a:bodyPr>
          <a:lstStyle/>
          <a:p>
            <a:pPr lvl="0" algn="just"/>
            <a:r>
              <a:rPr lang="vi-VN" sz="4000" b="1" dirty="0">
                <a:latin typeface="Calibri" panose="020F0502020204030204" pitchFamily="34" charset="0"/>
                <a:cs typeface="Calibri" panose="020F0502020204030204" pitchFamily="34" charset="0"/>
              </a:rPr>
              <a:t>Lá mật: </a:t>
            </a:r>
            <a:r>
              <a:rPr lang="vi-VN" sz="4000" b="1" dirty="0">
                <a:solidFill>
                  <a:srgbClr val="FF0000"/>
                </a:solidFill>
                <a:latin typeface="Calibri" panose="020F0502020204030204" pitchFamily="34" charset="0"/>
                <a:cs typeface="Calibri" panose="020F0502020204030204" pitchFamily="34" charset="0"/>
              </a:rPr>
              <a:t>bánh sáp ong chứa mật.</a:t>
            </a:r>
          </a:p>
        </p:txBody>
      </p:sp>
    </p:spTree>
    <p:extLst>
      <p:ext uri="{BB962C8B-B14F-4D97-AF65-F5344CB8AC3E}">
        <p14:creationId xmlns:p14="http://schemas.microsoft.com/office/powerpoint/2010/main" val="587648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4119</TotalTime>
  <Words>2136</Words>
  <Application>Microsoft Office PowerPoint</Application>
  <PresentationFormat>On-screen Show (16:9)</PresentationFormat>
  <Paragraphs>86</Paragraphs>
  <Slides>32</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Arial</vt:lpstr>
      <vt:lpstr>Calibri</vt:lpstr>
      <vt:lpstr>Cambria</vt:lpstr>
      <vt:lpstr>iCiel Pony</vt:lpstr>
      <vt:lpstr>Lobster</vt:lpstr>
      <vt:lpstr>Nunito</vt:lpstr>
      <vt:lpstr>Public Sans</vt:lpstr>
      <vt:lpstr>Satisfy</vt:lpstr>
      <vt:lpstr>UTM Duepuntozero</vt:lpstr>
      <vt:lpstr>Castaway in a Desert Island by Slidesgo</vt:lpstr>
      <vt:lpstr>Makar Sankranti Festivity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cp:lastModifiedBy>
  <cp:revision>210</cp:revision>
  <dcterms:modified xsi:type="dcterms:W3CDTF">2025-03-09T13:21:46Z</dcterms:modified>
  <cp:category>9Slide.vn</cp:category>
</cp:coreProperties>
</file>