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696" r:id="rId3"/>
    <p:sldMasterId id="2147483702" r:id="rId4"/>
    <p:sldMasterId id="2147483722" r:id="rId5"/>
  </p:sldMasterIdLst>
  <p:notesMasterIdLst>
    <p:notesMasterId r:id="rId27"/>
  </p:notesMasterIdLst>
  <p:sldIdLst>
    <p:sldId id="259" r:id="rId6"/>
    <p:sldId id="309" r:id="rId7"/>
    <p:sldId id="260" r:id="rId8"/>
    <p:sldId id="261" r:id="rId9"/>
    <p:sldId id="264" r:id="rId10"/>
    <p:sldId id="310" r:id="rId11"/>
    <p:sldId id="258" r:id="rId12"/>
    <p:sldId id="280" r:id="rId13"/>
    <p:sldId id="311" r:id="rId14"/>
    <p:sldId id="281" r:id="rId15"/>
    <p:sldId id="312" r:id="rId16"/>
    <p:sldId id="556" r:id="rId17"/>
    <p:sldId id="283" r:id="rId18"/>
    <p:sldId id="286" r:id="rId19"/>
    <p:sldId id="297" r:id="rId20"/>
    <p:sldId id="298" r:id="rId21"/>
    <p:sldId id="313" r:id="rId22"/>
    <p:sldId id="557" r:id="rId23"/>
    <p:sldId id="315" r:id="rId24"/>
    <p:sldId id="304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66" d="100"/>
          <a:sy n="66" d="100"/>
        </p:scale>
        <p:origin x="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602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9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7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xmlns="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xmlns="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1817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56468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AC42FB29-9760-4955-8113-A0C9C24121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14.jp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22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5.svg"/><Relationship Id="rId15" Type="http://schemas.openxmlformats.org/officeDocument/2006/relationships/image" Target="../media/image15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svg"/><Relationship Id="rId18" Type="http://schemas.openxmlformats.org/officeDocument/2006/relationships/image" Target="../media/image41.png"/><Relationship Id="rId26" Type="http://schemas.openxmlformats.org/officeDocument/2006/relationships/image" Target="../media/image19.png"/><Relationship Id="rId3" Type="http://schemas.openxmlformats.org/officeDocument/2006/relationships/image" Target="../media/image14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5.png"/><Relationship Id="rId9" Type="http://schemas.openxmlformats.org/officeDocument/2006/relationships/image" Target="../media/image31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14.jp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文本框 86"/>
          <p:cNvSpPr txBox="1"/>
          <p:nvPr/>
        </p:nvSpPr>
        <p:spPr>
          <a:xfrm rot="20726934">
            <a:off x="7449781" y="3633950"/>
            <a:ext cx="238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Brankovic" panose="02000000000000000000" pitchFamily="2" charset="0"/>
                <a:ea typeface="方正卡通简体" panose="03000509000000000000" pitchFamily="65" charset="-122"/>
                <a:cs typeface="+mn-cs"/>
              </a:rPr>
              <a:t>trang 136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Brankovic" panose="02000000000000000000" pitchFamily="2" charset="0"/>
              <a:ea typeface="方正卡通简体" panose="03000509000000000000" pitchFamily="65" charset="-122"/>
              <a:cs typeface="+mn-cs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 rot="20793357">
            <a:off x="9683426" y="3579767"/>
            <a:ext cx="625216" cy="41043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" name="任意多边形 93"/>
          <p:cNvSpPr/>
          <p:nvPr/>
        </p:nvSpPr>
        <p:spPr>
          <a:xfrm rot="20793357">
            <a:off x="7402998" y="4062199"/>
            <a:ext cx="2288416" cy="237324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8575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ACDAE11-1347-4593-BA82-339A1D62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04671" y="3141443"/>
            <a:ext cx="4074196" cy="3259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DB1E21-7699-E90B-7455-579E97351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676400"/>
            <a:ext cx="9205758" cy="210330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A4C2D25-4BF8-5CE8-297D-96ACFF7FCD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xmlns="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358F9C-8F12-1F26-5C8C-124F35D6FE0E}"/>
              </a:ext>
            </a:extLst>
          </p:cNvPr>
          <p:cNvSpPr txBox="1"/>
          <p:nvPr/>
        </p:nvSpPr>
        <p:spPr>
          <a:xfrm>
            <a:off x="2988352" y="839564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6EE449-C27B-2AB1-6106-DE162A3FEF62}"/>
              </a:ext>
            </a:extLst>
          </p:cNvPr>
          <p:cNvSpPr txBox="1"/>
          <p:nvPr/>
        </p:nvSpPr>
        <p:spPr>
          <a:xfrm>
            <a:off x="1235752" y="25921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2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61B9AC9-BF62-BE51-A7C1-E86482BADA97}"/>
              </a:ext>
            </a:extLst>
          </p:cNvPr>
          <p:cNvCxnSpPr/>
          <p:nvPr/>
        </p:nvCxnSpPr>
        <p:spPr>
          <a:xfrm>
            <a:off x="5715000" y="2743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15000" y="3200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54232F-434B-70AF-2839-A343800A39E5}"/>
              </a:ext>
            </a:extLst>
          </p:cNvPr>
          <p:cNvSpPr txBox="1"/>
          <p:nvPr/>
        </p:nvSpPr>
        <p:spPr>
          <a:xfrm>
            <a:off x="5638800" y="3276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D6DBE3-DBED-CE41-58D7-849BAF4D964C}"/>
              </a:ext>
            </a:extLst>
          </p:cNvPr>
          <p:cNvSpPr txBox="1"/>
          <p:nvPr/>
        </p:nvSpPr>
        <p:spPr>
          <a:xfrm>
            <a:off x="2438400" y="3124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2085DB-E9DB-1142-131F-AA1F3AC8975B}"/>
              </a:ext>
            </a:extLst>
          </p:cNvPr>
          <p:cNvSpPr txBox="1"/>
          <p:nvPr/>
        </p:nvSpPr>
        <p:spPr>
          <a:xfrm>
            <a:off x="3200401" y="35997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9CB382-3F49-C910-2FFB-225B3C238F1D}"/>
              </a:ext>
            </a:extLst>
          </p:cNvPr>
          <p:cNvSpPr txBox="1"/>
          <p:nvPr/>
        </p:nvSpPr>
        <p:spPr>
          <a:xfrm>
            <a:off x="6858000" y="3276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F2898D-D904-2FF7-67FF-022D934EC23F}"/>
              </a:ext>
            </a:extLst>
          </p:cNvPr>
          <p:cNvSpPr txBox="1"/>
          <p:nvPr/>
        </p:nvSpPr>
        <p:spPr>
          <a:xfrm>
            <a:off x="3886200" y="4114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498" y="4727926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Vậy 4 giờ 10 phút : 2 = 2 giờ 5 phút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2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7" grpId="0"/>
      <p:bldP spid="18" grpId="0"/>
      <p:bldP spid="19" grpId="0"/>
      <p:bldP spid="20" grpId="0"/>
      <p:bldP spid="2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xmlns="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AB797-2CF6-EA4C-67DD-9D7F7142A1FB}"/>
              </a:ext>
            </a:extLst>
          </p:cNvPr>
          <p:cNvSpPr txBox="1"/>
          <p:nvPr/>
        </p:nvSpPr>
        <p:spPr>
          <a:xfrm>
            <a:off x="2590800" y="1089603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6EE449-C27B-2AB1-6106-DE162A3FEF62}"/>
              </a:ext>
            </a:extLst>
          </p:cNvPr>
          <p:cNvSpPr txBox="1"/>
          <p:nvPr/>
        </p:nvSpPr>
        <p:spPr>
          <a:xfrm>
            <a:off x="1328468" y="2750295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61B9AC9-BF62-BE51-A7C1-E86482BADA97}"/>
              </a:ext>
            </a:extLst>
          </p:cNvPr>
          <p:cNvCxnSpPr/>
          <p:nvPr/>
        </p:nvCxnSpPr>
        <p:spPr>
          <a:xfrm>
            <a:off x="5748068" y="2902695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748068" y="3359895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54232F-434B-70AF-2839-A343800A39E5}"/>
              </a:ext>
            </a:extLst>
          </p:cNvPr>
          <p:cNvSpPr txBox="1"/>
          <p:nvPr/>
        </p:nvSpPr>
        <p:spPr>
          <a:xfrm>
            <a:off x="5671868" y="343609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D6DBE3-DBED-CE41-58D7-849BAF4D964C}"/>
              </a:ext>
            </a:extLst>
          </p:cNvPr>
          <p:cNvSpPr txBox="1"/>
          <p:nvPr/>
        </p:nvSpPr>
        <p:spPr>
          <a:xfrm>
            <a:off x="2471468" y="32836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62085DB-E9DB-1142-131F-AA1F3AC8975B}"/>
              </a:ext>
            </a:extLst>
          </p:cNvPr>
          <p:cNvSpPr txBox="1"/>
          <p:nvPr/>
        </p:nvSpPr>
        <p:spPr>
          <a:xfrm>
            <a:off x="3919268" y="374089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9CB382-3F49-C910-2FFB-225B3C238F1D}"/>
              </a:ext>
            </a:extLst>
          </p:cNvPr>
          <p:cNvSpPr txBox="1"/>
          <p:nvPr/>
        </p:nvSpPr>
        <p:spPr>
          <a:xfrm>
            <a:off x="7119668" y="343609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BF2898D-D904-2FF7-67FF-022D934EC23F}"/>
              </a:ext>
            </a:extLst>
          </p:cNvPr>
          <p:cNvSpPr txBox="1"/>
          <p:nvPr/>
        </p:nvSpPr>
        <p:spPr>
          <a:xfrm>
            <a:off x="3919268" y="427429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0498" y="4727926"/>
            <a:ext cx="712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+mj-lt"/>
              </a:rPr>
              <a:t>Vậy 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phút 30 giây 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vi-VN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= </a:t>
            </a:r>
            <a:r>
              <a:rPr lang="vi-VN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2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giây</a:t>
            </a:r>
            <a:endParaRPr lang="en-US" sz="32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vi-VN" sz="320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xmlns="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xmlns="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xmlns="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xmlns="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xmlns="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xmlns="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B306F7-EBA3-6B13-5645-E64DC3C7C789}"/>
              </a:ext>
            </a:extLst>
          </p:cNvPr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F1E1DFA-7B8A-2F5B-4BFE-3845B9E81DDD}"/>
              </a:ext>
            </a:extLst>
          </p:cNvPr>
          <p:cNvSpPr txBox="1"/>
          <p:nvPr/>
        </p:nvSpPr>
        <p:spPr>
          <a:xfrm>
            <a:off x="3314700" y="309211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xmlns="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B306F7-EBA3-6B13-5645-E64DC3C7C789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8F1E1DFA-7B8A-2F5B-4BFE-3845B9E81DDD}"/>
              </a:ext>
            </a:extLst>
          </p:cNvPr>
          <p:cNvSpPr txBox="1"/>
          <p:nvPr/>
        </p:nvSpPr>
        <p:spPr>
          <a:xfrm>
            <a:off x="3162301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4B6E4BF4-BB1B-5F5B-5364-E40BE381C500}"/>
              </a:ext>
            </a:extLst>
          </p:cNvPr>
          <p:cNvSpPr/>
          <p:nvPr/>
        </p:nvSpPr>
        <p:spPr>
          <a:xfrm>
            <a:off x="457200" y="228600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Trung bình vệ tinh đó quay xung quanh Trái Đất 1 vòng hết thời gian là:</a:t>
            </a:r>
          </a:p>
          <a:p>
            <a:r>
              <a:rPr lang="en-US" sz="3600"/>
              <a:t>10 giờ 30 phút : 5 = 2 giờ 6 phút</a:t>
            </a:r>
          </a:p>
          <a:p>
            <a:r>
              <a:rPr lang="en-US" sz="3600"/>
              <a:t>Đáp số: 2 giờ 6 phút.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vi-VN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 Chọn câu trả lời đúng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699" y="1005674"/>
            <a:ext cx="1021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Một vệ tinh nhân tạo quay xung quanh Trái Đất 5 vòng hết 10 giờ 30 phút. Hỏi trung bình vệ tinh đó quay xung quanh Trái Đất 1 vòng hết bao lâu?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99" y="3048000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3600" smtClean="0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vi-VN" sz="360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 2 giờ</a:t>
            </a:r>
          </a:p>
          <a:p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066800" y="3127575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8066" y="3671002"/>
            <a:ext cx="91185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just"/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vệ tinh đó quay xung quanh Trái Đất 1 vòng hết thời gian là:</a:t>
            </a:r>
          </a:p>
          <a:p>
            <a:pPr algn="just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 30 phút : 5 = 2 giờ 6 phút</a:t>
            </a:r>
          </a:p>
          <a:p>
            <a:pPr algn="just"/>
            <a:r>
              <a:rPr lang="vi-VN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30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</a:t>
            </a:r>
            <a:r>
              <a:rPr lang="en-US" sz="3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số: 2 giờ 6 phút.</a:t>
            </a:r>
            <a:endParaRPr lang="en-US" sz="3000" b="0" i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xmlns="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90" y="1305818"/>
            <a:ext cx="5029200" cy="2517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9B4BF6-E0FB-AFE6-AB1D-8B54CB0D254F}"/>
              </a:ext>
            </a:extLst>
          </p:cNvPr>
          <p:cNvSpPr txBox="1"/>
          <p:nvPr/>
        </p:nvSpPr>
        <p:spPr>
          <a:xfrm>
            <a:off x="457200" y="1680069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3200" b="0" i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15,5 </a:t>
            </a:r>
            <a:r>
              <a:rPr lang="vi-VN" sz="3200" b="0" i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xmlns="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xmlns="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xmlns="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xmlns="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xmlns="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D2CA391-5F84-4A04-A685-5F1200DB3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84966" y="858384"/>
            <a:ext cx="1844543" cy="609398"/>
          </a:xfrm>
        </p:spPr>
        <p:txBody>
          <a:bodyPr/>
          <a:lstStyle/>
          <a:p>
            <a:r>
              <a:rPr lang="en-US" altLang="zh-CN" sz="440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zh-CN" altLang="en-US" sz="4400" dirty="0">
              <a:solidFill>
                <a:srgbClr val="FF6031"/>
              </a:solidFill>
              <a:latin typeface="Cambria" panose="020405030504060302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64490DC-9098-402D-A333-65CED54637B9}"/>
              </a:ext>
            </a:extLst>
          </p:cNvPr>
          <p:cNvGrpSpPr/>
          <p:nvPr/>
        </p:nvGrpSpPr>
        <p:grpSpPr>
          <a:xfrm>
            <a:off x="1066800" y="1676400"/>
            <a:ext cx="717334" cy="1344354"/>
            <a:chOff x="2190839" y="2076381"/>
            <a:chExt cx="571500" cy="105727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EB17272-7614-420F-9390-4B25FCA4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74E6B945-0B37-4283-A7B5-801FC601E647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6BAB6E43-4BF5-4A90-A051-2DE616529B90}"/>
              </a:ext>
            </a:extLst>
          </p:cNvPr>
          <p:cNvSpPr txBox="1"/>
          <p:nvPr/>
        </p:nvSpPr>
        <p:spPr>
          <a:xfrm>
            <a:off x="2156666" y="2060861"/>
            <a:ext cx="896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các phép chia số đo thời gian.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1F0613F4-4789-44CC-9CFD-A5917C1F5B82}"/>
              </a:ext>
            </a:extLst>
          </p:cNvPr>
          <p:cNvGrpSpPr/>
          <p:nvPr/>
        </p:nvGrpSpPr>
        <p:grpSpPr>
          <a:xfrm>
            <a:off x="1055172" y="3299618"/>
            <a:ext cx="728962" cy="1348582"/>
            <a:chOff x="2190839" y="2076381"/>
            <a:chExt cx="571500" cy="105727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E6D4C358-5DE6-46F5-B70C-1DC5EC92D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0839" y="2076381"/>
              <a:ext cx="571500" cy="1057275"/>
            </a:xfrm>
            <a:prstGeom prst="rect">
              <a:avLst/>
            </a:prstGeom>
          </p:spPr>
        </p:pic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4A72E58C-7A9C-4960-A31D-1C8C6303C384}"/>
                </a:ext>
              </a:extLst>
            </p:cNvPr>
            <p:cNvSpPr/>
            <p:nvPr/>
          </p:nvSpPr>
          <p:spPr>
            <a:xfrm>
              <a:off x="2190839" y="2562156"/>
              <a:ext cx="571500" cy="5715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47号-三分行楷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DD9D88E2-526F-4394-934A-EC58067611E5}"/>
              </a:ext>
            </a:extLst>
          </p:cNvPr>
          <p:cNvSpPr txBox="1"/>
          <p:nvPr/>
        </p:nvSpPr>
        <p:spPr>
          <a:xfrm>
            <a:off x="2156666" y="3625993"/>
            <a:ext cx="894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图片 34">
            <a:extLst>
              <a:ext uri="{FF2B5EF4-FFF2-40B4-BE49-F238E27FC236}">
                <a16:creationId xmlns:a16="http://schemas.microsoft.com/office/drawing/2014/main" xmlns="" id="{1A74FDA1-BB19-48C7-B216-8B0F35B956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808" y="-107005"/>
            <a:ext cx="1334192" cy="320952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131D33EA-46B4-4FBE-8249-56AC80831D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532" t="50691" r="53599"/>
          <a:stretch>
            <a:fillRect/>
          </a:stretch>
        </p:blipFill>
        <p:spPr>
          <a:xfrm>
            <a:off x="4648200" y="4114800"/>
            <a:ext cx="2430945" cy="31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xmlns="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xmlns="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xmlns="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xmlns="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xmlns="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xmlns="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xmlns="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xmlns="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xmlns="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xmlns="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xmlns="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xmlns="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xmlns="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xmlns="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1732</TotalTime>
  <Words>546</Words>
  <Application>Microsoft Office PowerPoint</Application>
  <PresentationFormat>Widescreen</PresentationFormat>
  <Paragraphs>106</Paragraphs>
  <Slides>21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宋体</vt:lpstr>
      <vt:lpstr>#9Slide05 Fourth Medium</vt:lpstr>
      <vt:lpstr>#9Slide07 Brankovic</vt:lpstr>
      <vt:lpstr>#9Slide07 SVNAdam Gorry</vt:lpstr>
      <vt:lpstr>Arial</vt:lpstr>
      <vt:lpstr>Calibri</vt:lpstr>
      <vt:lpstr>Calibri Light</vt:lpstr>
      <vt:lpstr>Cambria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字魂27号-布丁体</vt:lpstr>
      <vt:lpstr>字魂47号-三分行楷</vt:lpstr>
      <vt:lpstr>字魂73号-江南手书</vt:lpstr>
      <vt:lpstr>字魂80号-萌趣小鱼体</vt:lpstr>
      <vt:lpstr>方正卡通简体</vt:lpstr>
      <vt:lpstr>等线</vt:lpstr>
      <vt:lpstr>Cool Doody Thesis by Slidesgo</vt:lpstr>
      <vt:lpstr>Office 主题</vt:lpstr>
      <vt:lpstr>Office 主题​​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Dieu Cuc</cp:lastModifiedBy>
  <cp:revision>46</cp:revision>
  <dcterms:created xsi:type="dcterms:W3CDTF">2022-02-12T09:22:35Z</dcterms:created>
  <dcterms:modified xsi:type="dcterms:W3CDTF">2025-03-03T05:39:51Z</dcterms:modified>
  <cp:category>9Slide.vn</cp:category>
  <cp:contentStatus>9Slide</cp:contentStatus>
</cp:coreProperties>
</file>