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 id="2147483702" r:id="rId2"/>
    <p:sldMasterId id="2147483738" r:id="rId3"/>
  </p:sldMasterIdLst>
  <p:notesMasterIdLst>
    <p:notesMasterId r:id="rId14"/>
  </p:notesMasterIdLst>
  <p:sldIdLst>
    <p:sldId id="301" r:id="rId4"/>
    <p:sldId id="262" r:id="rId5"/>
    <p:sldId id="282" r:id="rId6"/>
    <p:sldId id="486" r:id="rId7"/>
    <p:sldId id="325" r:id="rId8"/>
    <p:sldId id="328" r:id="rId9"/>
    <p:sldId id="271" r:id="rId10"/>
    <p:sldId id="326" r:id="rId11"/>
    <p:sldId id="491" r:id="rId12"/>
    <p:sldId id="492"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46E"/>
    <a:srgbClr val="EEB104"/>
    <a:srgbClr val="E6E5EA"/>
    <a:srgbClr val="FFFF00"/>
    <a:srgbClr val="FB25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0B10AB-AC79-4069-9E38-DDDAED7A272D}">
  <a:tblStyle styleId="{F90B10AB-AC79-4069-9E38-DDDAED7A272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24" autoAdjust="0"/>
  </p:normalViewPr>
  <p:slideViewPr>
    <p:cSldViewPr snapToGrid="0">
      <p:cViewPr varScale="1">
        <p:scale>
          <a:sx n="87" d="100"/>
          <a:sy n="87" d="100"/>
        </p:scale>
        <p:origin x="86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800" dirty="0">
                <a:effectLst/>
                <a:latin typeface="Times New Roman" panose="02020603050405020304" pitchFamily="18" charset="0"/>
                <a:ea typeface="Times New Roman" panose="02020603050405020304" pitchFamily="18" charset="0"/>
              </a:rPr>
              <a:t>SEA game 31 là một sự kiện văn hóa – thể thao lớn của khu vực Đông Nam Á, tổ chức thường niên 2 năm một lần. Những hình ảnh chúng tha vừa tìm hiểu là sự kiện được tổ chức tại Việt Nam vào năm 2021 và có sự tham gia của 11 nước Đông Nam Á. Vậy Đông Nam Á ở đâu và gồm những nước nào? Chúng ta cùng tìm hiểu trong bài học hôm nay</a:t>
            </a:r>
            <a:endParaRPr dirty="0"/>
          </a:p>
        </p:txBody>
      </p:sp>
    </p:spTree>
    <p:extLst>
      <p:ext uri="{BB962C8B-B14F-4D97-AF65-F5344CB8AC3E}">
        <p14:creationId xmlns:p14="http://schemas.microsoft.com/office/powerpoint/2010/main" val="791544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gcf44e839e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3" name="Google Shape;1253;gcf44e839e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0"/>
        <p:cNvGrpSpPr/>
        <p:nvPr/>
      </p:nvGrpSpPr>
      <p:grpSpPr>
        <a:xfrm>
          <a:off x="0" y="0"/>
          <a:ext cx="0" cy="0"/>
          <a:chOff x="0" y="0"/>
          <a:chExt cx="0" cy="0"/>
        </a:xfrm>
      </p:grpSpPr>
      <p:sp>
        <p:nvSpPr>
          <p:cNvPr id="1961" name="Google Shape;1961;gd2479e2529_0_9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2" name="Google Shape;1962;gd2479e2529_0_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8352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415379-2488-4DD6-A524-EEC7E4B484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6849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cd2d494829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7" name="Google Shape;1437;gcd2d494829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2852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cd2d494829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7" name="Google Shape;1437;gcd2d494829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5442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2705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0575" y="991475"/>
            <a:ext cx="5482800" cy="186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7F46-1578-4316-BE7C-82743A1886F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BE7BC89-7F43-42C1-AD50-BCACF72916C3}"/>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D972A0-2EE9-4E84-AEFB-87327D6BFB52}"/>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3/23/2026</a:t>
            </a:fld>
            <a:endParaRPr lang="en-US"/>
          </a:p>
        </p:txBody>
      </p:sp>
      <p:sp>
        <p:nvSpPr>
          <p:cNvPr id="5" name="Footer Placeholder 4">
            <a:extLst>
              <a:ext uri="{FF2B5EF4-FFF2-40B4-BE49-F238E27FC236}">
                <a16:creationId xmlns:a16="http://schemas.microsoft.com/office/drawing/2014/main" id="{B88F3F63-437D-4E72-A2B4-B8E64C3D6E8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99775F-371F-4A53-AA93-8BC64FEB3C25}"/>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202382026"/>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09075-40F8-4ADA-942D-F9AB6E8E6708}"/>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2CD2B3F-6CA6-482D-B07B-1D6F7017A6D0}"/>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8278B2-C079-45B7-B50F-D66C37842EC4}"/>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3/23/2026</a:t>
            </a:fld>
            <a:endParaRPr lang="en-US"/>
          </a:p>
        </p:txBody>
      </p:sp>
      <p:sp>
        <p:nvSpPr>
          <p:cNvPr id="5" name="Footer Placeholder 4">
            <a:extLst>
              <a:ext uri="{FF2B5EF4-FFF2-40B4-BE49-F238E27FC236}">
                <a16:creationId xmlns:a16="http://schemas.microsoft.com/office/drawing/2014/main" id="{F353022E-D7D1-4F9B-9B0B-EDC95FB8793D}"/>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F9994C5-8ADE-4C02-91F2-C0C3576097B5}"/>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3996021712"/>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AA1-3F5A-46F7-998A-DA3F35EF06EA}"/>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094459E-4298-4E66-B258-35FB33AD23E0}"/>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4365F-FD76-42D9-80F9-B4D87250CE23}"/>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45F349-53D6-4E23-A1A5-B6E67697052A}"/>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3/23/2026</a:t>
            </a:fld>
            <a:endParaRPr lang="en-US"/>
          </a:p>
        </p:txBody>
      </p:sp>
      <p:sp>
        <p:nvSpPr>
          <p:cNvPr id="6" name="Footer Placeholder 5">
            <a:extLst>
              <a:ext uri="{FF2B5EF4-FFF2-40B4-BE49-F238E27FC236}">
                <a16:creationId xmlns:a16="http://schemas.microsoft.com/office/drawing/2014/main" id="{284D8E87-7AFC-40EF-8155-48EC850AD3BF}"/>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582734-41BE-45E0-B931-1FAF9343AB1A}"/>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63542124"/>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0B51A-97B5-4300-9DE2-6A8B8A9AE79F}"/>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6B66DFC-ADA5-4C9D-A168-D3D54309B40A}"/>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EB3084E-A8DA-45F3-83CA-D4AD35D55C5A}"/>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A967F9-3161-4933-8287-F45BBF2406AE}"/>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DAEB47A-C9A4-43C8-9E87-94F8665D4D89}"/>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3DC28C-4695-4293-8B36-75CDF223CF35}"/>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3/23/2026</a:t>
            </a:fld>
            <a:endParaRPr lang="en-US"/>
          </a:p>
        </p:txBody>
      </p:sp>
      <p:sp>
        <p:nvSpPr>
          <p:cNvPr id="8" name="Footer Placeholder 7">
            <a:extLst>
              <a:ext uri="{FF2B5EF4-FFF2-40B4-BE49-F238E27FC236}">
                <a16:creationId xmlns:a16="http://schemas.microsoft.com/office/drawing/2014/main" id="{0D6AB6F1-532E-455C-A1E7-4FDD2C5FEBF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F07F69D-91DB-486E-B7E1-0F3B06740359}"/>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1232514369"/>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043B8-9BD4-4CE4-A38F-3BE2C29A034C}"/>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7B2867B-A7C2-40FD-8981-80FC4BC9F719}"/>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3/23/2026</a:t>
            </a:fld>
            <a:endParaRPr lang="en-US"/>
          </a:p>
        </p:txBody>
      </p:sp>
      <p:sp>
        <p:nvSpPr>
          <p:cNvPr id="4" name="Footer Placeholder 3">
            <a:extLst>
              <a:ext uri="{FF2B5EF4-FFF2-40B4-BE49-F238E27FC236}">
                <a16:creationId xmlns:a16="http://schemas.microsoft.com/office/drawing/2014/main" id="{CC41ADBA-6E09-4B73-9568-53D9AF9C70DD}"/>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B321ECE-E874-4F46-BF4D-E73CF5224292}"/>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92509807"/>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8960F5-D6CE-46C6-873D-D0ED549CE48F}"/>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3/23/2026</a:t>
            </a:fld>
            <a:endParaRPr lang="en-US"/>
          </a:p>
        </p:txBody>
      </p:sp>
      <p:sp>
        <p:nvSpPr>
          <p:cNvPr id="3" name="Footer Placeholder 2">
            <a:extLst>
              <a:ext uri="{FF2B5EF4-FFF2-40B4-BE49-F238E27FC236}">
                <a16:creationId xmlns:a16="http://schemas.microsoft.com/office/drawing/2014/main" id="{DB7B13CB-8F75-467E-90B0-21DDE6DCDCE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68FE086-DC99-4418-B590-7E9FB2BC77C9}"/>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380563476"/>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F4862-C1C8-4816-A203-62AA60F2360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5764D87-476D-49C0-9004-4D455934B764}"/>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9918D7-556E-4AC7-B1EF-1D0AF325B334}"/>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B923665-F7A7-48E0-8F96-EBC2E6933B72}"/>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3/23/2026</a:t>
            </a:fld>
            <a:endParaRPr lang="en-US"/>
          </a:p>
        </p:txBody>
      </p:sp>
      <p:sp>
        <p:nvSpPr>
          <p:cNvPr id="6" name="Footer Placeholder 5">
            <a:extLst>
              <a:ext uri="{FF2B5EF4-FFF2-40B4-BE49-F238E27FC236}">
                <a16:creationId xmlns:a16="http://schemas.microsoft.com/office/drawing/2014/main" id="{98274804-31EF-44EA-87AD-C047019B9575}"/>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04EBF7-8930-4AAA-80EB-003B39349F73}"/>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4128235752"/>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F0335-FFD8-4333-A11E-169C4073D47D}"/>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7C42814-8303-4573-BF9A-4197BFDE93CD}"/>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589AE5E-2A2E-4EC3-872A-41CF18FB41DD}"/>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1129C9-5C70-4277-9DAE-52F38E0493C6}"/>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3/23/2026</a:t>
            </a:fld>
            <a:endParaRPr lang="en-US"/>
          </a:p>
        </p:txBody>
      </p:sp>
      <p:sp>
        <p:nvSpPr>
          <p:cNvPr id="6" name="Footer Placeholder 5">
            <a:extLst>
              <a:ext uri="{FF2B5EF4-FFF2-40B4-BE49-F238E27FC236}">
                <a16:creationId xmlns:a16="http://schemas.microsoft.com/office/drawing/2014/main" id="{6316860C-A4B7-4E25-A64C-B2F94351AD1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D760E6-CDEA-4AEF-A828-379F1F94E4E0}"/>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3909376904"/>
      </p:ext>
    </p:extLst>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C1C7F-C697-4D30-8AF9-2B0D64FF4CB0}"/>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64FCE2-E37E-4F36-ABF1-6AC89CBFCEFE}"/>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53469A-BBFF-4920-854D-0CE46EE9C570}"/>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3/23/2026</a:t>
            </a:fld>
            <a:endParaRPr lang="en-US"/>
          </a:p>
        </p:txBody>
      </p:sp>
      <p:sp>
        <p:nvSpPr>
          <p:cNvPr id="5" name="Footer Placeholder 4">
            <a:extLst>
              <a:ext uri="{FF2B5EF4-FFF2-40B4-BE49-F238E27FC236}">
                <a16:creationId xmlns:a16="http://schemas.microsoft.com/office/drawing/2014/main" id="{FBFA361F-5C80-44F6-B916-25CDD116A5A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B2AC1C-A6BD-43AA-803B-9D2AE8BA80AB}"/>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832712860"/>
      </p:ext>
    </p:extLst>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650C22-DFD8-405F-851C-BB554ED364A7}"/>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B0FF76-1FD0-47A0-AD68-075107102C0B}"/>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AA4A9-CDF5-493D-B0C6-A78E072EEF6D}"/>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3/23/2026</a:t>
            </a:fld>
            <a:endParaRPr lang="en-US"/>
          </a:p>
        </p:txBody>
      </p:sp>
      <p:sp>
        <p:nvSpPr>
          <p:cNvPr id="5" name="Footer Placeholder 4">
            <a:extLst>
              <a:ext uri="{FF2B5EF4-FFF2-40B4-BE49-F238E27FC236}">
                <a16:creationId xmlns:a16="http://schemas.microsoft.com/office/drawing/2014/main" id="{6A3D6F14-E961-4A03-B3AA-917E5264F22C}"/>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ACC15E5-2EB0-49B4-9489-E98482BE6EBB}"/>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1869012419"/>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grpSp>
        <p:nvGrpSpPr>
          <p:cNvPr id="81" name="Google Shape;81;p6"/>
          <p:cNvGrpSpPr/>
          <p:nvPr/>
        </p:nvGrpSpPr>
        <p:grpSpPr>
          <a:xfrm>
            <a:off x="-4470013" y="-668750"/>
            <a:ext cx="15657196" cy="7403078"/>
            <a:chOff x="-4470013" y="-668750"/>
            <a:chExt cx="15657196" cy="7403078"/>
          </a:xfrm>
        </p:grpSpPr>
        <p:sp>
          <p:nvSpPr>
            <p:cNvPr id="82" name="Google Shape;82;p6"/>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6"/>
            <p:cNvGrpSpPr/>
            <p:nvPr/>
          </p:nvGrpSpPr>
          <p:grpSpPr>
            <a:xfrm>
              <a:off x="7571490" y="4335248"/>
              <a:ext cx="2795340" cy="1885492"/>
              <a:chOff x="965100" y="1428788"/>
              <a:chExt cx="1354200" cy="913425"/>
            </a:xfrm>
          </p:grpSpPr>
          <p:sp>
            <p:nvSpPr>
              <p:cNvPr id="84" name="Google Shape;84;p6"/>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6"/>
            <p:cNvGrpSpPr/>
            <p:nvPr/>
          </p:nvGrpSpPr>
          <p:grpSpPr>
            <a:xfrm>
              <a:off x="-3230997" y="-668750"/>
              <a:ext cx="4020585" cy="3545433"/>
              <a:chOff x="-2417677" y="2452996"/>
              <a:chExt cx="5416388" cy="4776280"/>
            </a:xfrm>
          </p:grpSpPr>
          <p:grpSp>
            <p:nvGrpSpPr>
              <p:cNvPr id="90" name="Google Shape;90;p6"/>
              <p:cNvGrpSpPr/>
              <p:nvPr/>
            </p:nvGrpSpPr>
            <p:grpSpPr>
              <a:xfrm>
                <a:off x="415116" y="4353695"/>
                <a:ext cx="451070" cy="303924"/>
                <a:chOff x="5850477" y="3901125"/>
                <a:chExt cx="127450" cy="85874"/>
              </a:xfrm>
            </p:grpSpPr>
            <p:sp>
              <p:nvSpPr>
                <p:cNvPr id="91" name="Google Shape;91;p6"/>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6"/>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6"/>
              <p:cNvGrpSpPr/>
              <p:nvPr/>
            </p:nvGrpSpPr>
            <p:grpSpPr>
              <a:xfrm>
                <a:off x="-2417677" y="2452996"/>
                <a:ext cx="5416388" cy="4776280"/>
                <a:chOff x="3141775" y="2797950"/>
                <a:chExt cx="2059150" cy="1815800"/>
              </a:xfrm>
            </p:grpSpPr>
            <p:sp>
              <p:nvSpPr>
                <p:cNvPr id="99" name="Google Shape;99;p6"/>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8" name="Google Shape;108;p6"/>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6"/>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6"/>
              </a:buClr>
              <a:buSzPts val="3500"/>
              <a:buNone/>
              <a:defRPr>
                <a:solidFill>
                  <a:schemeClr val="accent6"/>
                </a:solidFill>
              </a:defRPr>
            </a:lvl1pPr>
            <a:lvl2pPr lvl="1">
              <a:spcBef>
                <a:spcPts val="0"/>
              </a:spcBef>
              <a:spcAft>
                <a:spcPts val="0"/>
              </a:spcAft>
              <a:buClr>
                <a:schemeClr val="accent6"/>
              </a:buClr>
              <a:buSzPts val="3500"/>
              <a:buNone/>
              <a:defRPr>
                <a:solidFill>
                  <a:schemeClr val="accent6"/>
                </a:solidFill>
              </a:defRPr>
            </a:lvl2pPr>
            <a:lvl3pPr lvl="2">
              <a:spcBef>
                <a:spcPts val="0"/>
              </a:spcBef>
              <a:spcAft>
                <a:spcPts val="0"/>
              </a:spcAft>
              <a:buClr>
                <a:schemeClr val="accent6"/>
              </a:buClr>
              <a:buSzPts val="3500"/>
              <a:buNone/>
              <a:defRPr>
                <a:solidFill>
                  <a:schemeClr val="accent6"/>
                </a:solidFill>
              </a:defRPr>
            </a:lvl3pPr>
            <a:lvl4pPr lvl="3">
              <a:spcBef>
                <a:spcPts val="0"/>
              </a:spcBef>
              <a:spcAft>
                <a:spcPts val="0"/>
              </a:spcAft>
              <a:buClr>
                <a:schemeClr val="accent6"/>
              </a:buClr>
              <a:buSzPts val="3500"/>
              <a:buNone/>
              <a:defRPr>
                <a:solidFill>
                  <a:schemeClr val="accent6"/>
                </a:solidFill>
              </a:defRPr>
            </a:lvl4pPr>
            <a:lvl5pPr lvl="4">
              <a:spcBef>
                <a:spcPts val="0"/>
              </a:spcBef>
              <a:spcAft>
                <a:spcPts val="0"/>
              </a:spcAft>
              <a:buClr>
                <a:schemeClr val="accent6"/>
              </a:buClr>
              <a:buSzPts val="3500"/>
              <a:buNone/>
              <a:defRPr>
                <a:solidFill>
                  <a:schemeClr val="accent6"/>
                </a:solidFill>
              </a:defRPr>
            </a:lvl5pPr>
            <a:lvl6pPr lvl="5">
              <a:spcBef>
                <a:spcPts val="0"/>
              </a:spcBef>
              <a:spcAft>
                <a:spcPts val="0"/>
              </a:spcAft>
              <a:buClr>
                <a:schemeClr val="accent6"/>
              </a:buClr>
              <a:buSzPts val="3500"/>
              <a:buNone/>
              <a:defRPr>
                <a:solidFill>
                  <a:schemeClr val="accent6"/>
                </a:solidFill>
              </a:defRPr>
            </a:lvl6pPr>
            <a:lvl7pPr lvl="6">
              <a:spcBef>
                <a:spcPts val="0"/>
              </a:spcBef>
              <a:spcAft>
                <a:spcPts val="0"/>
              </a:spcAft>
              <a:buClr>
                <a:schemeClr val="accent6"/>
              </a:buClr>
              <a:buSzPts val="3500"/>
              <a:buNone/>
              <a:defRPr>
                <a:solidFill>
                  <a:schemeClr val="accent6"/>
                </a:solidFill>
              </a:defRPr>
            </a:lvl7pPr>
            <a:lvl8pPr lvl="7">
              <a:spcBef>
                <a:spcPts val="0"/>
              </a:spcBef>
              <a:spcAft>
                <a:spcPts val="0"/>
              </a:spcAft>
              <a:buClr>
                <a:schemeClr val="accent6"/>
              </a:buClr>
              <a:buSzPts val="3500"/>
              <a:buNone/>
              <a:defRPr>
                <a:solidFill>
                  <a:schemeClr val="accent6"/>
                </a:solidFill>
              </a:defRPr>
            </a:lvl8pPr>
            <a:lvl9pPr lvl="8">
              <a:spcBef>
                <a:spcPts val="0"/>
              </a:spcBef>
              <a:spcAft>
                <a:spcPts val="0"/>
              </a:spcAft>
              <a:buClr>
                <a:schemeClr val="accent6"/>
              </a:buClr>
              <a:buSzPts val="3500"/>
              <a:buNone/>
              <a:defRPr>
                <a:solidFill>
                  <a:schemeClr val="accent6"/>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F866C-FFE4-4872-9653-EAE6D301693C}"/>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5E6191C-118C-4FE8-B8E9-D801A06929F5}"/>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BB3F711-0126-48E0-9C41-C41726090478}"/>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3/23/2026</a:t>
            </a:fld>
            <a:endParaRPr lang="en-US"/>
          </a:p>
        </p:txBody>
      </p:sp>
      <p:sp>
        <p:nvSpPr>
          <p:cNvPr id="5" name="Footer Placeholder 4">
            <a:extLst>
              <a:ext uri="{FF2B5EF4-FFF2-40B4-BE49-F238E27FC236}">
                <a16:creationId xmlns:a16="http://schemas.microsoft.com/office/drawing/2014/main" id="{41088455-1552-4953-AE38-534261B814E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7C661CE-6B71-47CC-B0FB-B58372D28DCE}"/>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092218553"/>
      </p:ext>
    </p:extLst>
  </p:cSld>
  <p:clrMapOvr>
    <a:masterClrMapping/>
  </p:clrMapOvr>
  <p:transition spd="slow">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7F46-1578-4316-BE7C-82743A1886F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BE7BC89-7F43-42C1-AD50-BCACF72916C3}"/>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D972A0-2EE9-4E84-AEFB-87327D6BFB52}"/>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3/23/2026</a:t>
            </a:fld>
            <a:endParaRPr lang="en-US"/>
          </a:p>
        </p:txBody>
      </p:sp>
      <p:sp>
        <p:nvSpPr>
          <p:cNvPr id="5" name="Footer Placeholder 4">
            <a:extLst>
              <a:ext uri="{FF2B5EF4-FFF2-40B4-BE49-F238E27FC236}">
                <a16:creationId xmlns:a16="http://schemas.microsoft.com/office/drawing/2014/main" id="{B88F3F63-437D-4E72-A2B4-B8E64C3D6E8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99775F-371F-4A53-AA93-8BC64FEB3C25}"/>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1489315224"/>
      </p:ext>
    </p:extLst>
  </p:cSld>
  <p:clrMapOvr>
    <a:masterClrMapping/>
  </p:clrMapOvr>
  <p:transition spd="slow">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09075-40F8-4ADA-942D-F9AB6E8E6708}"/>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2CD2B3F-6CA6-482D-B07B-1D6F7017A6D0}"/>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8278B2-C079-45B7-B50F-D66C37842EC4}"/>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3/23/2026</a:t>
            </a:fld>
            <a:endParaRPr lang="en-US"/>
          </a:p>
        </p:txBody>
      </p:sp>
      <p:sp>
        <p:nvSpPr>
          <p:cNvPr id="5" name="Footer Placeholder 4">
            <a:extLst>
              <a:ext uri="{FF2B5EF4-FFF2-40B4-BE49-F238E27FC236}">
                <a16:creationId xmlns:a16="http://schemas.microsoft.com/office/drawing/2014/main" id="{F353022E-D7D1-4F9B-9B0B-EDC95FB8793D}"/>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F9994C5-8ADE-4C02-91F2-C0C3576097B5}"/>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750137515"/>
      </p:ext>
    </p:extLst>
  </p:cSld>
  <p:clrMapOvr>
    <a:masterClrMapping/>
  </p:clrMapOvr>
  <p:transition spd="slow">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AA1-3F5A-46F7-998A-DA3F35EF06EA}"/>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094459E-4298-4E66-B258-35FB33AD23E0}"/>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4365F-FD76-42D9-80F9-B4D87250CE23}"/>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45F349-53D6-4E23-A1A5-B6E67697052A}"/>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3/23/2026</a:t>
            </a:fld>
            <a:endParaRPr lang="en-US"/>
          </a:p>
        </p:txBody>
      </p:sp>
      <p:sp>
        <p:nvSpPr>
          <p:cNvPr id="6" name="Footer Placeholder 5">
            <a:extLst>
              <a:ext uri="{FF2B5EF4-FFF2-40B4-BE49-F238E27FC236}">
                <a16:creationId xmlns:a16="http://schemas.microsoft.com/office/drawing/2014/main" id="{284D8E87-7AFC-40EF-8155-48EC850AD3BF}"/>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582734-41BE-45E0-B931-1FAF9343AB1A}"/>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1067404242"/>
      </p:ext>
    </p:extLst>
  </p:cSld>
  <p:clrMapOvr>
    <a:masterClrMapping/>
  </p:clrMapOvr>
  <p:transition spd="slow">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0B51A-97B5-4300-9DE2-6A8B8A9AE79F}"/>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6B66DFC-ADA5-4C9D-A168-D3D54309B40A}"/>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EB3084E-A8DA-45F3-83CA-D4AD35D55C5A}"/>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A967F9-3161-4933-8287-F45BBF2406AE}"/>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DAEB47A-C9A4-43C8-9E87-94F8665D4D89}"/>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3DC28C-4695-4293-8B36-75CDF223CF35}"/>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3/23/2026</a:t>
            </a:fld>
            <a:endParaRPr lang="en-US"/>
          </a:p>
        </p:txBody>
      </p:sp>
      <p:sp>
        <p:nvSpPr>
          <p:cNvPr id="8" name="Footer Placeholder 7">
            <a:extLst>
              <a:ext uri="{FF2B5EF4-FFF2-40B4-BE49-F238E27FC236}">
                <a16:creationId xmlns:a16="http://schemas.microsoft.com/office/drawing/2014/main" id="{0D6AB6F1-532E-455C-A1E7-4FDD2C5FEBF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F07F69D-91DB-486E-B7E1-0F3B06740359}"/>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1577865269"/>
      </p:ext>
    </p:extLst>
  </p:cSld>
  <p:clrMapOvr>
    <a:masterClrMapping/>
  </p:clrMapOvr>
  <p:transition spd="slow">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043B8-9BD4-4CE4-A38F-3BE2C29A034C}"/>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7B2867B-A7C2-40FD-8981-80FC4BC9F719}"/>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3/23/2026</a:t>
            </a:fld>
            <a:endParaRPr lang="en-US"/>
          </a:p>
        </p:txBody>
      </p:sp>
      <p:sp>
        <p:nvSpPr>
          <p:cNvPr id="4" name="Footer Placeholder 3">
            <a:extLst>
              <a:ext uri="{FF2B5EF4-FFF2-40B4-BE49-F238E27FC236}">
                <a16:creationId xmlns:a16="http://schemas.microsoft.com/office/drawing/2014/main" id="{CC41ADBA-6E09-4B73-9568-53D9AF9C70DD}"/>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B321ECE-E874-4F46-BF4D-E73CF5224292}"/>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1286902809"/>
      </p:ext>
    </p:extLst>
  </p:cSld>
  <p:clrMapOvr>
    <a:masterClrMapping/>
  </p:clrMapOvr>
  <p:transition spd="slow">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8960F5-D6CE-46C6-873D-D0ED549CE48F}"/>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3/23/2026</a:t>
            </a:fld>
            <a:endParaRPr lang="en-US"/>
          </a:p>
        </p:txBody>
      </p:sp>
      <p:sp>
        <p:nvSpPr>
          <p:cNvPr id="3" name="Footer Placeholder 2">
            <a:extLst>
              <a:ext uri="{FF2B5EF4-FFF2-40B4-BE49-F238E27FC236}">
                <a16:creationId xmlns:a16="http://schemas.microsoft.com/office/drawing/2014/main" id="{DB7B13CB-8F75-467E-90B0-21DDE6DCDCE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68FE086-DC99-4418-B590-7E9FB2BC77C9}"/>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3934397857"/>
      </p:ext>
    </p:extLst>
  </p:cSld>
  <p:clrMapOvr>
    <a:masterClrMapping/>
  </p:clrMapOvr>
  <p:transition spd="slow">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F4862-C1C8-4816-A203-62AA60F2360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5764D87-476D-49C0-9004-4D455934B764}"/>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9918D7-556E-4AC7-B1EF-1D0AF325B334}"/>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B923665-F7A7-48E0-8F96-EBC2E6933B72}"/>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3/23/2026</a:t>
            </a:fld>
            <a:endParaRPr lang="en-US"/>
          </a:p>
        </p:txBody>
      </p:sp>
      <p:sp>
        <p:nvSpPr>
          <p:cNvPr id="6" name="Footer Placeholder 5">
            <a:extLst>
              <a:ext uri="{FF2B5EF4-FFF2-40B4-BE49-F238E27FC236}">
                <a16:creationId xmlns:a16="http://schemas.microsoft.com/office/drawing/2014/main" id="{98274804-31EF-44EA-87AD-C047019B9575}"/>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04EBF7-8930-4AAA-80EB-003B39349F73}"/>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649162546"/>
      </p:ext>
    </p:extLst>
  </p:cSld>
  <p:clrMapOvr>
    <a:masterClrMapping/>
  </p:clrMapOvr>
  <p:transition spd="slow">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F0335-FFD8-4333-A11E-169C4073D47D}"/>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7C42814-8303-4573-BF9A-4197BFDE93CD}"/>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589AE5E-2A2E-4EC3-872A-41CF18FB41DD}"/>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1129C9-5C70-4277-9DAE-52F38E0493C6}"/>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3/23/2026</a:t>
            </a:fld>
            <a:endParaRPr lang="en-US"/>
          </a:p>
        </p:txBody>
      </p:sp>
      <p:sp>
        <p:nvSpPr>
          <p:cNvPr id="6" name="Footer Placeholder 5">
            <a:extLst>
              <a:ext uri="{FF2B5EF4-FFF2-40B4-BE49-F238E27FC236}">
                <a16:creationId xmlns:a16="http://schemas.microsoft.com/office/drawing/2014/main" id="{6316860C-A4B7-4E25-A64C-B2F94351AD1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D760E6-CDEA-4AEF-A828-379F1F94E4E0}"/>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604991780"/>
      </p:ext>
    </p:extLst>
  </p:cSld>
  <p:clrMapOvr>
    <a:masterClrMapping/>
  </p:clrMapOvr>
  <p:transition spd="slow">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C1C7F-C697-4D30-8AF9-2B0D64FF4CB0}"/>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64FCE2-E37E-4F36-ABF1-6AC89CBFCEFE}"/>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53469A-BBFF-4920-854D-0CE46EE9C570}"/>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3/23/2026</a:t>
            </a:fld>
            <a:endParaRPr lang="en-US"/>
          </a:p>
        </p:txBody>
      </p:sp>
      <p:sp>
        <p:nvSpPr>
          <p:cNvPr id="5" name="Footer Placeholder 4">
            <a:extLst>
              <a:ext uri="{FF2B5EF4-FFF2-40B4-BE49-F238E27FC236}">
                <a16:creationId xmlns:a16="http://schemas.microsoft.com/office/drawing/2014/main" id="{FBFA361F-5C80-44F6-B916-25CDD116A5A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B2AC1C-A6BD-43AA-803B-9D2AE8BA80AB}"/>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1029478552"/>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0"/>
        <p:cNvGrpSpPr/>
        <p:nvPr/>
      </p:nvGrpSpPr>
      <p:grpSpPr>
        <a:xfrm>
          <a:off x="0" y="0"/>
          <a:ext cx="0" cy="0"/>
          <a:chOff x="0" y="0"/>
          <a:chExt cx="0" cy="0"/>
        </a:xfrm>
      </p:grpSpPr>
      <p:sp>
        <p:nvSpPr>
          <p:cNvPr id="111" name="Google Shape;111;p7"/>
          <p:cNvSpPr txBox="1">
            <a:spLocks noGrp="1"/>
          </p:cNvSpPr>
          <p:nvPr>
            <p:ph type="title"/>
          </p:nvPr>
        </p:nvSpPr>
        <p:spPr>
          <a:xfrm>
            <a:off x="1767750" y="320575"/>
            <a:ext cx="5608500" cy="11385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solidFill>
                  <a:schemeClr val="accent6"/>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2" name="Google Shape;112;p7"/>
          <p:cNvSpPr txBox="1">
            <a:spLocks noGrp="1"/>
          </p:cNvSpPr>
          <p:nvPr>
            <p:ph type="body" idx="1"/>
          </p:nvPr>
        </p:nvSpPr>
        <p:spPr>
          <a:xfrm>
            <a:off x="1267975" y="1825534"/>
            <a:ext cx="4897500" cy="23004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accent6"/>
              </a:buClr>
              <a:buSzPts val="12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grpSp>
        <p:nvGrpSpPr>
          <p:cNvPr id="113" name="Google Shape;113;p7"/>
          <p:cNvGrpSpPr/>
          <p:nvPr/>
        </p:nvGrpSpPr>
        <p:grpSpPr>
          <a:xfrm>
            <a:off x="-2829690" y="-532311"/>
            <a:ext cx="14937395" cy="7674702"/>
            <a:chOff x="-2829690" y="-532311"/>
            <a:chExt cx="14937395" cy="7674702"/>
          </a:xfrm>
        </p:grpSpPr>
        <p:grpSp>
          <p:nvGrpSpPr>
            <p:cNvPr id="114" name="Google Shape;114;p7"/>
            <p:cNvGrpSpPr/>
            <p:nvPr/>
          </p:nvGrpSpPr>
          <p:grpSpPr>
            <a:xfrm>
              <a:off x="-2829690" y="-532311"/>
              <a:ext cx="14937395" cy="7674702"/>
              <a:chOff x="-2829690" y="-532311"/>
              <a:chExt cx="14937395" cy="7674702"/>
            </a:xfrm>
          </p:grpSpPr>
          <p:grpSp>
            <p:nvGrpSpPr>
              <p:cNvPr id="115" name="Google Shape;115;p7"/>
              <p:cNvGrpSpPr/>
              <p:nvPr/>
            </p:nvGrpSpPr>
            <p:grpSpPr>
              <a:xfrm>
                <a:off x="-2829690" y="2718224"/>
                <a:ext cx="4018183" cy="4424167"/>
                <a:chOff x="-1890669" y="-592228"/>
                <a:chExt cx="3608930" cy="3973565"/>
              </a:xfrm>
            </p:grpSpPr>
            <p:grpSp>
              <p:nvGrpSpPr>
                <p:cNvPr id="116" name="Google Shape;116;p7"/>
                <p:cNvGrpSpPr/>
                <p:nvPr/>
              </p:nvGrpSpPr>
              <p:grpSpPr>
                <a:xfrm>
                  <a:off x="-1890669" y="-592228"/>
                  <a:ext cx="3608930" cy="3973565"/>
                  <a:chOff x="262575" y="279375"/>
                  <a:chExt cx="1205750" cy="1327575"/>
                </a:xfrm>
              </p:grpSpPr>
              <p:sp>
                <p:nvSpPr>
                  <p:cNvPr id="117" name="Google Shape;117;p7"/>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7"/>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sp>
            <p:nvSpPr>
              <p:cNvPr id="123" name="Google Shape;123;p7"/>
              <p:cNvSpPr/>
              <p:nvPr/>
            </p:nvSpPr>
            <p:spPr>
              <a:xfrm rot="503819">
                <a:off x="6748693" y="-156408"/>
                <a:ext cx="5268076" cy="16321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7"/>
              <p:cNvGrpSpPr/>
              <p:nvPr/>
            </p:nvGrpSpPr>
            <p:grpSpPr>
              <a:xfrm>
                <a:off x="6744875" y="2031607"/>
                <a:ext cx="3661651" cy="3748974"/>
                <a:chOff x="6744875" y="2031607"/>
                <a:chExt cx="3661651" cy="3748974"/>
              </a:xfrm>
            </p:grpSpPr>
            <p:grpSp>
              <p:nvGrpSpPr>
                <p:cNvPr id="125" name="Google Shape;125;p7"/>
                <p:cNvGrpSpPr/>
                <p:nvPr/>
              </p:nvGrpSpPr>
              <p:grpSpPr>
                <a:xfrm>
                  <a:off x="7179211" y="4303269"/>
                  <a:ext cx="379812" cy="699459"/>
                  <a:chOff x="5887475" y="4238125"/>
                  <a:chExt cx="87275" cy="160725"/>
                </a:xfrm>
              </p:grpSpPr>
              <p:sp>
                <p:nvSpPr>
                  <p:cNvPr id="126" name="Google Shape;126;p7"/>
                  <p:cNvSpPr/>
                  <p:nvPr/>
                </p:nvSpPr>
                <p:spPr>
                  <a:xfrm>
                    <a:off x="5933700" y="4289550"/>
                    <a:ext cx="31250" cy="23000"/>
                  </a:xfrm>
                  <a:custGeom>
                    <a:avLst/>
                    <a:gdLst/>
                    <a:ahLst/>
                    <a:cxnLst/>
                    <a:rect l="l" t="t" r="r" b="b"/>
                    <a:pathLst>
                      <a:path w="1250" h="920" extrusionOk="0">
                        <a:moveTo>
                          <a:pt x="1" y="1"/>
                        </a:moveTo>
                        <a:lnTo>
                          <a:pt x="1" y="919"/>
                        </a:lnTo>
                        <a:lnTo>
                          <a:pt x="1250" y="919"/>
                        </a:lnTo>
                        <a:lnTo>
                          <a:pt x="1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5887475" y="4316200"/>
                    <a:ext cx="29425" cy="21750"/>
                  </a:xfrm>
                  <a:custGeom>
                    <a:avLst/>
                    <a:gdLst/>
                    <a:ahLst/>
                    <a:cxnLst/>
                    <a:rect l="l" t="t" r="r" b="b"/>
                    <a:pathLst>
                      <a:path w="1177" h="870" extrusionOk="0">
                        <a:moveTo>
                          <a:pt x="1" y="0"/>
                        </a:moveTo>
                        <a:lnTo>
                          <a:pt x="1" y="869"/>
                        </a:lnTo>
                        <a:lnTo>
                          <a:pt x="1176" y="869"/>
                        </a:lnTo>
                        <a:lnTo>
                          <a:pt x="1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5960025" y="4261700"/>
                    <a:ext cx="14725" cy="10750"/>
                  </a:xfrm>
                  <a:custGeom>
                    <a:avLst/>
                    <a:gdLst/>
                    <a:ahLst/>
                    <a:cxnLst/>
                    <a:rect l="l" t="t" r="r" b="b"/>
                    <a:pathLst>
                      <a:path w="589" h="430" extrusionOk="0">
                        <a:moveTo>
                          <a:pt x="1" y="1"/>
                        </a:moveTo>
                        <a:lnTo>
                          <a:pt x="1" y="429"/>
                        </a:lnTo>
                        <a:lnTo>
                          <a:pt x="588" y="429"/>
                        </a:lnTo>
                        <a:lnTo>
                          <a:pt x="5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5902175" y="4388125"/>
                    <a:ext cx="15025" cy="10725"/>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5937075" y="4354150"/>
                    <a:ext cx="14725" cy="10725"/>
                  </a:xfrm>
                  <a:custGeom>
                    <a:avLst/>
                    <a:gdLst/>
                    <a:ahLst/>
                    <a:cxnLst/>
                    <a:rect l="l" t="t" r="r" b="b"/>
                    <a:pathLst>
                      <a:path w="589" h="429" extrusionOk="0">
                        <a:moveTo>
                          <a:pt x="0" y="0"/>
                        </a:moveTo>
                        <a:lnTo>
                          <a:pt x="0" y="429"/>
                        </a:lnTo>
                        <a:lnTo>
                          <a:pt x="588" y="429"/>
                        </a:lnTo>
                        <a:lnTo>
                          <a:pt x="5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5919325" y="4238125"/>
                    <a:ext cx="15025" cy="1075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7"/>
                <p:cNvSpPr/>
                <p:nvPr/>
              </p:nvSpPr>
              <p:spPr>
                <a:xfrm>
                  <a:off x="7930887" y="4351948"/>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33;p7"/>
                <p:cNvGrpSpPr/>
                <p:nvPr/>
              </p:nvGrpSpPr>
              <p:grpSpPr>
                <a:xfrm>
                  <a:off x="7930865" y="2917093"/>
                  <a:ext cx="354625" cy="225150"/>
                  <a:chOff x="7551213" y="1538800"/>
                  <a:chExt cx="369825" cy="234800"/>
                </a:xfrm>
              </p:grpSpPr>
              <p:sp>
                <p:nvSpPr>
                  <p:cNvPr id="134" name="Google Shape;134;p7"/>
                  <p:cNvSpPr/>
                  <p:nvPr/>
                </p:nvSpPr>
                <p:spPr>
                  <a:xfrm>
                    <a:off x="7702799" y="1604296"/>
                    <a:ext cx="71570" cy="53173"/>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7852997" y="1702078"/>
                    <a:ext cx="68040" cy="50338"/>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7551213" y="1592907"/>
                    <a:ext cx="34772" cy="24822"/>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7774311" y="1748779"/>
                    <a:ext cx="34772" cy="24822"/>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7585927" y="1704806"/>
                    <a:ext cx="34772" cy="2488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7853346" y="1538800"/>
                    <a:ext cx="34078" cy="24880"/>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7"/>
                <p:cNvSpPr/>
                <p:nvPr/>
              </p:nvSpPr>
              <p:spPr>
                <a:xfrm>
                  <a:off x="7513195" y="2994801"/>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7"/>
                <p:cNvGrpSpPr/>
                <p:nvPr/>
              </p:nvGrpSpPr>
              <p:grpSpPr>
                <a:xfrm>
                  <a:off x="6744875" y="2574912"/>
                  <a:ext cx="3661651" cy="3205669"/>
                  <a:chOff x="1057550" y="3474725"/>
                  <a:chExt cx="1831100" cy="1603075"/>
                </a:xfrm>
              </p:grpSpPr>
              <p:sp>
                <p:nvSpPr>
                  <p:cNvPr id="142" name="Google Shape;142;p7"/>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7"/>
                <p:cNvGrpSpPr/>
                <p:nvPr/>
              </p:nvGrpSpPr>
              <p:grpSpPr>
                <a:xfrm rot="6499934">
                  <a:off x="7821810" y="2338940"/>
                  <a:ext cx="267032" cy="465633"/>
                  <a:chOff x="526150" y="3997550"/>
                  <a:chExt cx="344075" cy="599975"/>
                </a:xfrm>
              </p:grpSpPr>
              <p:sp>
                <p:nvSpPr>
                  <p:cNvPr id="151" name="Google Shape;151;p7"/>
                  <p:cNvSpPr/>
                  <p:nvPr/>
                </p:nvSpPr>
                <p:spPr>
                  <a:xfrm>
                    <a:off x="526150" y="3997550"/>
                    <a:ext cx="344075" cy="599975"/>
                  </a:xfrm>
                  <a:custGeom>
                    <a:avLst/>
                    <a:gdLst/>
                    <a:ahLst/>
                    <a:cxnLst/>
                    <a:rect l="l" t="t" r="r" b="b"/>
                    <a:pathLst>
                      <a:path w="13763" h="23999" fill="none" extrusionOk="0">
                        <a:moveTo>
                          <a:pt x="7322" y="23998"/>
                        </a:moveTo>
                        <a:cubicBezTo>
                          <a:pt x="6980" y="23998"/>
                          <a:pt x="6710" y="23913"/>
                          <a:pt x="6490" y="23766"/>
                        </a:cubicBezTo>
                        <a:cubicBezTo>
                          <a:pt x="5645" y="23153"/>
                          <a:pt x="5927" y="21390"/>
                          <a:pt x="6221" y="19688"/>
                        </a:cubicBezTo>
                        <a:cubicBezTo>
                          <a:pt x="6257" y="19382"/>
                          <a:pt x="6331" y="19064"/>
                          <a:pt x="6367" y="18758"/>
                        </a:cubicBezTo>
                        <a:cubicBezTo>
                          <a:pt x="6906" y="15097"/>
                          <a:pt x="5376" y="10995"/>
                          <a:pt x="2315" y="7775"/>
                        </a:cubicBezTo>
                        <a:cubicBezTo>
                          <a:pt x="2205" y="7665"/>
                          <a:pt x="2094" y="7542"/>
                          <a:pt x="1996" y="7432"/>
                        </a:cubicBezTo>
                        <a:cubicBezTo>
                          <a:pt x="1409" y="6832"/>
                          <a:pt x="809" y="6245"/>
                          <a:pt x="466" y="5473"/>
                        </a:cubicBezTo>
                        <a:cubicBezTo>
                          <a:pt x="62" y="4628"/>
                          <a:pt x="1" y="3392"/>
                          <a:pt x="796" y="2669"/>
                        </a:cubicBezTo>
                        <a:cubicBezTo>
                          <a:pt x="1384" y="2155"/>
                          <a:pt x="2180" y="2094"/>
                          <a:pt x="2964" y="2045"/>
                        </a:cubicBezTo>
                        <a:cubicBezTo>
                          <a:pt x="3196" y="2033"/>
                          <a:pt x="3453" y="2020"/>
                          <a:pt x="3674" y="1984"/>
                        </a:cubicBezTo>
                        <a:cubicBezTo>
                          <a:pt x="4947" y="1812"/>
                          <a:pt x="5694" y="1286"/>
                          <a:pt x="6233" y="894"/>
                        </a:cubicBezTo>
                        <a:cubicBezTo>
                          <a:pt x="6416" y="759"/>
                          <a:pt x="6588" y="649"/>
                          <a:pt x="6735" y="576"/>
                        </a:cubicBezTo>
                        <a:cubicBezTo>
                          <a:pt x="7861" y="0"/>
                          <a:pt x="9918" y="465"/>
                          <a:pt x="10212" y="710"/>
                        </a:cubicBezTo>
                        <a:lnTo>
                          <a:pt x="10212" y="710"/>
                        </a:lnTo>
                        <a:cubicBezTo>
                          <a:pt x="13347" y="3184"/>
                          <a:pt x="12453" y="4934"/>
                          <a:pt x="11387" y="6979"/>
                        </a:cubicBezTo>
                        <a:cubicBezTo>
                          <a:pt x="10567" y="8571"/>
                          <a:pt x="9649" y="10383"/>
                          <a:pt x="10592" y="12856"/>
                        </a:cubicBezTo>
                        <a:cubicBezTo>
                          <a:pt x="10824" y="13432"/>
                          <a:pt x="11241" y="14093"/>
                          <a:pt x="11669" y="14791"/>
                        </a:cubicBezTo>
                        <a:cubicBezTo>
                          <a:pt x="12649" y="16370"/>
                          <a:pt x="13763" y="18158"/>
                          <a:pt x="13273" y="19921"/>
                        </a:cubicBezTo>
                        <a:cubicBezTo>
                          <a:pt x="12942" y="21145"/>
                          <a:pt x="11877" y="22186"/>
                          <a:pt x="10041" y="23117"/>
                        </a:cubicBezTo>
                        <a:cubicBezTo>
                          <a:pt x="8877" y="23704"/>
                          <a:pt x="7984" y="23998"/>
                          <a:pt x="7322" y="239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599000" y="4068850"/>
                    <a:ext cx="190125" cy="449700"/>
                  </a:xfrm>
                  <a:custGeom>
                    <a:avLst/>
                    <a:gdLst/>
                    <a:ahLst/>
                    <a:cxnLst/>
                    <a:rect l="l" t="t" r="r" b="b"/>
                    <a:pathLst>
                      <a:path w="7605" h="17988" fill="none" extrusionOk="0">
                        <a:moveTo>
                          <a:pt x="5719" y="17987"/>
                        </a:moveTo>
                        <a:cubicBezTo>
                          <a:pt x="5694" y="17987"/>
                          <a:pt x="5657" y="17975"/>
                          <a:pt x="5645" y="17963"/>
                        </a:cubicBezTo>
                        <a:cubicBezTo>
                          <a:pt x="5535" y="17865"/>
                          <a:pt x="5645" y="17547"/>
                          <a:pt x="5817" y="17020"/>
                        </a:cubicBezTo>
                        <a:cubicBezTo>
                          <a:pt x="5902" y="16751"/>
                          <a:pt x="6012" y="16457"/>
                          <a:pt x="6037" y="16261"/>
                        </a:cubicBezTo>
                        <a:cubicBezTo>
                          <a:pt x="6123" y="15710"/>
                          <a:pt x="6074" y="15122"/>
                          <a:pt x="6025" y="14559"/>
                        </a:cubicBezTo>
                        <a:cubicBezTo>
                          <a:pt x="5963" y="13922"/>
                          <a:pt x="5927" y="13249"/>
                          <a:pt x="6061" y="12649"/>
                        </a:cubicBezTo>
                        <a:cubicBezTo>
                          <a:pt x="6061" y="12637"/>
                          <a:pt x="6074" y="12576"/>
                          <a:pt x="6123" y="12576"/>
                        </a:cubicBezTo>
                        <a:cubicBezTo>
                          <a:pt x="6184" y="12576"/>
                          <a:pt x="6245" y="12673"/>
                          <a:pt x="6368" y="12967"/>
                        </a:cubicBezTo>
                        <a:cubicBezTo>
                          <a:pt x="6404" y="13090"/>
                          <a:pt x="6465" y="13212"/>
                          <a:pt x="6514" y="13286"/>
                        </a:cubicBezTo>
                        <a:cubicBezTo>
                          <a:pt x="7323" y="14608"/>
                          <a:pt x="7604" y="15637"/>
                          <a:pt x="7359" y="16457"/>
                        </a:cubicBezTo>
                        <a:cubicBezTo>
                          <a:pt x="7163" y="17081"/>
                          <a:pt x="6674" y="17571"/>
                          <a:pt x="5829" y="17938"/>
                        </a:cubicBezTo>
                        <a:lnTo>
                          <a:pt x="5829" y="17938"/>
                        </a:lnTo>
                        <a:cubicBezTo>
                          <a:pt x="5792" y="17987"/>
                          <a:pt x="5755" y="17987"/>
                          <a:pt x="5719" y="17987"/>
                        </a:cubicBezTo>
                        <a:close/>
                        <a:moveTo>
                          <a:pt x="4617" y="7837"/>
                        </a:moveTo>
                        <a:cubicBezTo>
                          <a:pt x="3882" y="7837"/>
                          <a:pt x="1433" y="5009"/>
                          <a:pt x="503" y="3270"/>
                        </a:cubicBezTo>
                        <a:cubicBezTo>
                          <a:pt x="123" y="2548"/>
                          <a:pt x="1" y="2070"/>
                          <a:pt x="172" y="1825"/>
                        </a:cubicBezTo>
                        <a:cubicBezTo>
                          <a:pt x="1054" y="466"/>
                          <a:pt x="2927" y="283"/>
                          <a:pt x="4910" y="87"/>
                        </a:cubicBezTo>
                        <a:lnTo>
                          <a:pt x="5021" y="62"/>
                        </a:lnTo>
                        <a:cubicBezTo>
                          <a:pt x="5682" y="1"/>
                          <a:pt x="6172" y="172"/>
                          <a:pt x="6453" y="564"/>
                        </a:cubicBezTo>
                        <a:cubicBezTo>
                          <a:pt x="6821" y="1066"/>
                          <a:pt x="6759" y="1752"/>
                          <a:pt x="6661" y="1997"/>
                        </a:cubicBezTo>
                        <a:cubicBezTo>
                          <a:pt x="6257" y="2915"/>
                          <a:pt x="6074" y="4041"/>
                          <a:pt x="5902" y="5058"/>
                        </a:cubicBezTo>
                        <a:cubicBezTo>
                          <a:pt x="5645" y="6551"/>
                          <a:pt x="5437" y="7837"/>
                          <a:pt x="4617" y="78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669100" y="4120900"/>
                    <a:ext cx="38300" cy="56350"/>
                  </a:xfrm>
                  <a:custGeom>
                    <a:avLst/>
                    <a:gdLst/>
                    <a:ahLst/>
                    <a:cxnLst/>
                    <a:rect l="l" t="t" r="r" b="b"/>
                    <a:pathLst>
                      <a:path w="1532" h="2254" fill="none" extrusionOk="0">
                        <a:moveTo>
                          <a:pt x="882" y="2253"/>
                        </a:moveTo>
                        <a:cubicBezTo>
                          <a:pt x="870" y="2253"/>
                          <a:pt x="858" y="2253"/>
                          <a:pt x="833" y="2241"/>
                        </a:cubicBezTo>
                        <a:cubicBezTo>
                          <a:pt x="564" y="2119"/>
                          <a:pt x="1" y="845"/>
                          <a:pt x="86" y="551"/>
                        </a:cubicBezTo>
                        <a:cubicBezTo>
                          <a:pt x="147" y="392"/>
                          <a:pt x="466" y="209"/>
                          <a:pt x="760" y="111"/>
                        </a:cubicBezTo>
                        <a:cubicBezTo>
                          <a:pt x="870" y="86"/>
                          <a:pt x="1139" y="0"/>
                          <a:pt x="1262" y="86"/>
                        </a:cubicBezTo>
                        <a:cubicBezTo>
                          <a:pt x="1531" y="270"/>
                          <a:pt x="1311" y="1580"/>
                          <a:pt x="992" y="2192"/>
                        </a:cubicBezTo>
                        <a:lnTo>
                          <a:pt x="992" y="2192"/>
                        </a:lnTo>
                        <a:cubicBezTo>
                          <a:pt x="943" y="2241"/>
                          <a:pt x="919" y="2253"/>
                          <a:pt x="882" y="22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7"/>
                <p:cNvGrpSpPr/>
                <p:nvPr/>
              </p:nvGrpSpPr>
              <p:grpSpPr>
                <a:xfrm rot="3890659">
                  <a:off x="8703654" y="1971457"/>
                  <a:ext cx="464398" cy="940396"/>
                  <a:chOff x="715325" y="2926500"/>
                  <a:chExt cx="464375" cy="940350"/>
                </a:xfrm>
              </p:grpSpPr>
              <p:sp>
                <p:nvSpPr>
                  <p:cNvPr id="155" name="Google Shape;155;p7"/>
                  <p:cNvSpPr/>
                  <p:nvPr/>
                </p:nvSpPr>
                <p:spPr>
                  <a:xfrm>
                    <a:off x="715325" y="2926500"/>
                    <a:ext cx="464375" cy="940350"/>
                  </a:xfrm>
                  <a:custGeom>
                    <a:avLst/>
                    <a:gdLst/>
                    <a:ahLst/>
                    <a:cxnLst/>
                    <a:rect l="l" t="t" r="r" b="b"/>
                    <a:pathLst>
                      <a:path w="18575" h="37614" fill="none" extrusionOk="0">
                        <a:moveTo>
                          <a:pt x="6196" y="37614"/>
                        </a:moveTo>
                        <a:cubicBezTo>
                          <a:pt x="5461" y="37614"/>
                          <a:pt x="4714" y="37430"/>
                          <a:pt x="4065" y="37051"/>
                        </a:cubicBezTo>
                        <a:cubicBezTo>
                          <a:pt x="3074" y="36475"/>
                          <a:pt x="2363" y="35520"/>
                          <a:pt x="1678" y="34528"/>
                        </a:cubicBezTo>
                        <a:cubicBezTo>
                          <a:pt x="1127" y="33733"/>
                          <a:pt x="613" y="32937"/>
                          <a:pt x="368" y="32067"/>
                        </a:cubicBezTo>
                        <a:cubicBezTo>
                          <a:pt x="0" y="30794"/>
                          <a:pt x="209" y="29423"/>
                          <a:pt x="392" y="28223"/>
                        </a:cubicBezTo>
                        <a:cubicBezTo>
                          <a:pt x="686" y="26325"/>
                          <a:pt x="1004" y="24182"/>
                          <a:pt x="2192" y="22480"/>
                        </a:cubicBezTo>
                        <a:cubicBezTo>
                          <a:pt x="2927" y="21440"/>
                          <a:pt x="3943" y="20632"/>
                          <a:pt x="4947" y="19848"/>
                        </a:cubicBezTo>
                        <a:cubicBezTo>
                          <a:pt x="5314" y="19554"/>
                          <a:pt x="5694" y="19248"/>
                          <a:pt x="6061" y="18942"/>
                        </a:cubicBezTo>
                        <a:cubicBezTo>
                          <a:pt x="7212" y="17962"/>
                          <a:pt x="8228" y="16836"/>
                          <a:pt x="9085" y="15599"/>
                        </a:cubicBezTo>
                        <a:cubicBezTo>
                          <a:pt x="9906" y="14424"/>
                          <a:pt x="10371" y="13420"/>
                          <a:pt x="10591" y="12416"/>
                        </a:cubicBezTo>
                        <a:cubicBezTo>
                          <a:pt x="10898" y="11020"/>
                          <a:pt x="10702" y="9575"/>
                          <a:pt x="10493" y="8167"/>
                        </a:cubicBezTo>
                        <a:cubicBezTo>
                          <a:pt x="10359" y="7139"/>
                          <a:pt x="10212" y="6074"/>
                          <a:pt x="10273" y="5021"/>
                        </a:cubicBezTo>
                        <a:lnTo>
                          <a:pt x="10273" y="5021"/>
                        </a:lnTo>
                        <a:cubicBezTo>
                          <a:pt x="10334" y="3796"/>
                          <a:pt x="10665" y="2584"/>
                          <a:pt x="11228" y="1482"/>
                        </a:cubicBezTo>
                        <a:lnTo>
                          <a:pt x="11326" y="1298"/>
                        </a:lnTo>
                        <a:cubicBezTo>
                          <a:pt x="11522" y="882"/>
                          <a:pt x="11779" y="392"/>
                          <a:pt x="12171" y="221"/>
                        </a:cubicBezTo>
                        <a:cubicBezTo>
                          <a:pt x="12734" y="1"/>
                          <a:pt x="13469" y="466"/>
                          <a:pt x="13677" y="625"/>
                        </a:cubicBezTo>
                        <a:cubicBezTo>
                          <a:pt x="13836" y="735"/>
                          <a:pt x="13983" y="858"/>
                          <a:pt x="14142" y="980"/>
                        </a:cubicBezTo>
                        <a:cubicBezTo>
                          <a:pt x="14461" y="1249"/>
                          <a:pt x="14816" y="1531"/>
                          <a:pt x="15207" y="1666"/>
                        </a:cubicBezTo>
                        <a:cubicBezTo>
                          <a:pt x="15562" y="1788"/>
                          <a:pt x="15942" y="1813"/>
                          <a:pt x="16334" y="1849"/>
                        </a:cubicBezTo>
                        <a:cubicBezTo>
                          <a:pt x="16897" y="1898"/>
                          <a:pt x="17497" y="1923"/>
                          <a:pt x="17901" y="2327"/>
                        </a:cubicBezTo>
                        <a:cubicBezTo>
                          <a:pt x="18574" y="2951"/>
                          <a:pt x="18379" y="4078"/>
                          <a:pt x="17926" y="4886"/>
                        </a:cubicBezTo>
                        <a:cubicBezTo>
                          <a:pt x="17473" y="5645"/>
                          <a:pt x="16836" y="6306"/>
                          <a:pt x="16211" y="6931"/>
                        </a:cubicBezTo>
                        <a:cubicBezTo>
                          <a:pt x="16003" y="7127"/>
                          <a:pt x="15795" y="7347"/>
                          <a:pt x="15599" y="7555"/>
                        </a:cubicBezTo>
                        <a:cubicBezTo>
                          <a:pt x="14938" y="8253"/>
                          <a:pt x="14069" y="9318"/>
                          <a:pt x="13959" y="10604"/>
                        </a:cubicBezTo>
                        <a:cubicBezTo>
                          <a:pt x="13910" y="11167"/>
                          <a:pt x="14007" y="11730"/>
                          <a:pt x="14105" y="12281"/>
                        </a:cubicBezTo>
                        <a:cubicBezTo>
                          <a:pt x="14216" y="12893"/>
                          <a:pt x="14326" y="13530"/>
                          <a:pt x="14228" y="14142"/>
                        </a:cubicBezTo>
                        <a:cubicBezTo>
                          <a:pt x="14044" y="15379"/>
                          <a:pt x="13150" y="16297"/>
                          <a:pt x="12269" y="17203"/>
                        </a:cubicBezTo>
                        <a:cubicBezTo>
                          <a:pt x="11644" y="17840"/>
                          <a:pt x="10983" y="18513"/>
                          <a:pt x="10591" y="19309"/>
                        </a:cubicBezTo>
                        <a:cubicBezTo>
                          <a:pt x="9991" y="20509"/>
                          <a:pt x="10028" y="21868"/>
                          <a:pt x="10040" y="23203"/>
                        </a:cubicBezTo>
                        <a:cubicBezTo>
                          <a:pt x="10053" y="23888"/>
                          <a:pt x="10065" y="24611"/>
                          <a:pt x="9991" y="25297"/>
                        </a:cubicBezTo>
                        <a:cubicBezTo>
                          <a:pt x="9942" y="25737"/>
                          <a:pt x="9857" y="26178"/>
                          <a:pt x="9783" y="26631"/>
                        </a:cubicBezTo>
                        <a:cubicBezTo>
                          <a:pt x="9636" y="27354"/>
                          <a:pt x="9502" y="28100"/>
                          <a:pt x="9538" y="28835"/>
                        </a:cubicBezTo>
                        <a:cubicBezTo>
                          <a:pt x="9563" y="29582"/>
                          <a:pt x="9783" y="30317"/>
                          <a:pt x="9979" y="31014"/>
                        </a:cubicBezTo>
                        <a:cubicBezTo>
                          <a:pt x="10212" y="31835"/>
                          <a:pt x="10457" y="32692"/>
                          <a:pt x="10420" y="33549"/>
                        </a:cubicBezTo>
                        <a:cubicBezTo>
                          <a:pt x="10371" y="34994"/>
                          <a:pt x="9514" y="36414"/>
                          <a:pt x="8253" y="37112"/>
                        </a:cubicBezTo>
                        <a:cubicBezTo>
                          <a:pt x="7616" y="37430"/>
                          <a:pt x="6906" y="37614"/>
                          <a:pt x="6196" y="37614"/>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775325" y="3007000"/>
                    <a:ext cx="327550" cy="799250"/>
                  </a:xfrm>
                  <a:custGeom>
                    <a:avLst/>
                    <a:gdLst/>
                    <a:ahLst/>
                    <a:cxnLst/>
                    <a:rect l="l" t="t" r="r" b="b"/>
                    <a:pathLst>
                      <a:path w="13102" h="31970" fill="none" extrusionOk="0">
                        <a:moveTo>
                          <a:pt x="3649" y="31970"/>
                        </a:moveTo>
                        <a:cubicBezTo>
                          <a:pt x="3318" y="31970"/>
                          <a:pt x="2559" y="31737"/>
                          <a:pt x="1286" y="29900"/>
                        </a:cubicBezTo>
                        <a:lnTo>
                          <a:pt x="1286" y="29900"/>
                        </a:lnTo>
                        <a:cubicBezTo>
                          <a:pt x="845" y="29251"/>
                          <a:pt x="453" y="28676"/>
                          <a:pt x="306" y="28150"/>
                        </a:cubicBezTo>
                        <a:cubicBezTo>
                          <a:pt x="0" y="27072"/>
                          <a:pt x="612" y="22309"/>
                          <a:pt x="1776" y="20656"/>
                        </a:cubicBezTo>
                        <a:cubicBezTo>
                          <a:pt x="1971" y="20375"/>
                          <a:pt x="2082" y="20105"/>
                          <a:pt x="2192" y="19824"/>
                        </a:cubicBezTo>
                        <a:cubicBezTo>
                          <a:pt x="2351" y="19383"/>
                          <a:pt x="2522" y="18967"/>
                          <a:pt x="3086" y="18526"/>
                        </a:cubicBezTo>
                        <a:cubicBezTo>
                          <a:pt x="3429" y="18269"/>
                          <a:pt x="4763" y="17350"/>
                          <a:pt x="5228" y="17595"/>
                        </a:cubicBezTo>
                        <a:cubicBezTo>
                          <a:pt x="5804" y="17901"/>
                          <a:pt x="5571" y="18660"/>
                          <a:pt x="5351" y="19358"/>
                        </a:cubicBezTo>
                        <a:cubicBezTo>
                          <a:pt x="5277" y="19579"/>
                          <a:pt x="5216" y="19811"/>
                          <a:pt x="5192" y="20007"/>
                        </a:cubicBezTo>
                        <a:cubicBezTo>
                          <a:pt x="5118" y="20473"/>
                          <a:pt x="5130" y="20681"/>
                          <a:pt x="5143" y="20926"/>
                        </a:cubicBezTo>
                        <a:cubicBezTo>
                          <a:pt x="5167" y="21281"/>
                          <a:pt x="5204" y="21685"/>
                          <a:pt x="4959" y="22934"/>
                        </a:cubicBezTo>
                        <a:cubicBezTo>
                          <a:pt x="4812" y="23766"/>
                          <a:pt x="4628" y="24685"/>
                          <a:pt x="4665" y="25701"/>
                        </a:cubicBezTo>
                        <a:cubicBezTo>
                          <a:pt x="4714" y="26729"/>
                          <a:pt x="4971" y="27660"/>
                          <a:pt x="5204" y="28480"/>
                        </a:cubicBezTo>
                        <a:cubicBezTo>
                          <a:pt x="5400" y="29166"/>
                          <a:pt x="5571" y="29766"/>
                          <a:pt x="5559" y="30231"/>
                        </a:cubicBezTo>
                        <a:cubicBezTo>
                          <a:pt x="5547" y="30941"/>
                          <a:pt x="4971" y="31933"/>
                          <a:pt x="3796" y="31933"/>
                        </a:cubicBezTo>
                        <a:cubicBezTo>
                          <a:pt x="3784" y="31945"/>
                          <a:pt x="3722" y="31970"/>
                          <a:pt x="3649" y="31970"/>
                        </a:cubicBezTo>
                        <a:close/>
                        <a:moveTo>
                          <a:pt x="10420" y="3809"/>
                        </a:moveTo>
                        <a:cubicBezTo>
                          <a:pt x="10383" y="3809"/>
                          <a:pt x="10346" y="3784"/>
                          <a:pt x="10297" y="3772"/>
                        </a:cubicBezTo>
                        <a:cubicBezTo>
                          <a:pt x="9979" y="3600"/>
                          <a:pt x="10138" y="2780"/>
                          <a:pt x="10236" y="2229"/>
                        </a:cubicBezTo>
                        <a:cubicBezTo>
                          <a:pt x="10273" y="2070"/>
                          <a:pt x="10285" y="1972"/>
                          <a:pt x="10285" y="1911"/>
                        </a:cubicBezTo>
                        <a:lnTo>
                          <a:pt x="10285" y="1911"/>
                        </a:lnTo>
                        <a:cubicBezTo>
                          <a:pt x="10285" y="1752"/>
                          <a:pt x="10285" y="1580"/>
                          <a:pt x="10273" y="1409"/>
                        </a:cubicBezTo>
                        <a:cubicBezTo>
                          <a:pt x="10236" y="846"/>
                          <a:pt x="10212" y="221"/>
                          <a:pt x="10689" y="86"/>
                        </a:cubicBezTo>
                        <a:cubicBezTo>
                          <a:pt x="10934" y="1"/>
                          <a:pt x="11154" y="184"/>
                          <a:pt x="11399" y="405"/>
                        </a:cubicBezTo>
                        <a:cubicBezTo>
                          <a:pt x="11571" y="539"/>
                          <a:pt x="11754" y="699"/>
                          <a:pt x="11950" y="772"/>
                        </a:cubicBezTo>
                        <a:cubicBezTo>
                          <a:pt x="12073" y="821"/>
                          <a:pt x="12232" y="821"/>
                          <a:pt x="12379" y="821"/>
                        </a:cubicBezTo>
                        <a:cubicBezTo>
                          <a:pt x="12624" y="821"/>
                          <a:pt x="12869" y="833"/>
                          <a:pt x="12930" y="1029"/>
                        </a:cubicBezTo>
                        <a:cubicBezTo>
                          <a:pt x="13101" y="1494"/>
                          <a:pt x="13040" y="1935"/>
                          <a:pt x="12746" y="2229"/>
                        </a:cubicBezTo>
                        <a:cubicBezTo>
                          <a:pt x="12648" y="2327"/>
                          <a:pt x="12428" y="2437"/>
                          <a:pt x="12220" y="2560"/>
                        </a:cubicBezTo>
                        <a:cubicBezTo>
                          <a:pt x="11987" y="2682"/>
                          <a:pt x="11742" y="2805"/>
                          <a:pt x="11632" y="2927"/>
                        </a:cubicBezTo>
                        <a:cubicBezTo>
                          <a:pt x="11081" y="3515"/>
                          <a:pt x="10665" y="3809"/>
                          <a:pt x="10420" y="38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57" name="Google Shape;157;p7"/>
            <p:cNvSpPr/>
            <p:nvPr/>
          </p:nvSpPr>
          <p:spPr>
            <a:xfrm>
              <a:off x="-728859" y="106549"/>
              <a:ext cx="1876289" cy="90189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650C22-DFD8-405F-851C-BB554ED364A7}"/>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B0FF76-1FD0-47A0-AD68-075107102C0B}"/>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AA4A9-CDF5-493D-B0C6-A78E072EEF6D}"/>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3/23/2026</a:t>
            </a:fld>
            <a:endParaRPr lang="en-US"/>
          </a:p>
        </p:txBody>
      </p:sp>
      <p:sp>
        <p:nvSpPr>
          <p:cNvPr id="5" name="Footer Placeholder 4">
            <a:extLst>
              <a:ext uri="{FF2B5EF4-FFF2-40B4-BE49-F238E27FC236}">
                <a16:creationId xmlns:a16="http://schemas.microsoft.com/office/drawing/2014/main" id="{6A3D6F14-E961-4A03-B3AA-917E5264F22C}"/>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ACC15E5-2EB0-49B4-9489-E98482BE6EBB}"/>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1656259973"/>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grpSp>
        <p:nvGrpSpPr>
          <p:cNvPr id="296" name="Google Shape;296;p13"/>
          <p:cNvGrpSpPr/>
          <p:nvPr/>
        </p:nvGrpSpPr>
        <p:grpSpPr>
          <a:xfrm>
            <a:off x="-702941" y="2425865"/>
            <a:ext cx="10770982" cy="4941955"/>
            <a:chOff x="-702941" y="2425865"/>
            <a:chExt cx="10770982" cy="4941955"/>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3"/>
          <p:cNvSpPr txBox="1">
            <a:spLocks noGrp="1"/>
          </p:cNvSpPr>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a:spLocks noGrp="1"/>
          </p:cNvSpPr>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7" name="Google Shape;317;p13"/>
          <p:cNvSpPr txBox="1">
            <a:spLocks noGrp="1"/>
          </p:cNvSpPr>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a:spLocks noGrp="1"/>
          </p:cNvSpPr>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0" name="Google Shape;320;p13"/>
          <p:cNvSpPr txBox="1">
            <a:spLocks noGrp="1"/>
          </p:cNvSpPr>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3" name="Google Shape;323;p13"/>
          <p:cNvSpPr txBox="1">
            <a:spLocks noGrp="1"/>
          </p:cNvSpPr>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6" name="Google Shape;326;p13"/>
          <p:cNvSpPr txBox="1">
            <a:spLocks noGrp="1"/>
          </p:cNvSpPr>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3500"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2">
  <p:cSld name="CUSTOM_12_1">
    <p:spTree>
      <p:nvGrpSpPr>
        <p:cNvPr id="1" name="Shape 582"/>
        <p:cNvGrpSpPr/>
        <p:nvPr/>
      </p:nvGrpSpPr>
      <p:grpSpPr>
        <a:xfrm>
          <a:off x="0" y="0"/>
          <a:ext cx="0" cy="0"/>
          <a:chOff x="0" y="0"/>
          <a:chExt cx="0" cy="0"/>
        </a:xfrm>
      </p:grpSpPr>
      <p:sp>
        <p:nvSpPr>
          <p:cNvPr id="583" name="Google Shape;583;p22"/>
          <p:cNvSpPr txBox="1">
            <a:spLocks noGrp="1"/>
          </p:cNvSpPr>
          <p:nvPr>
            <p:ph type="title"/>
          </p:nvPr>
        </p:nvSpPr>
        <p:spPr>
          <a:xfrm>
            <a:off x="745888" y="1156475"/>
            <a:ext cx="2327100" cy="7479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584" name="Google Shape;584;p22"/>
          <p:cNvSpPr txBox="1">
            <a:spLocks noGrp="1"/>
          </p:cNvSpPr>
          <p:nvPr>
            <p:ph type="title" idx="2"/>
          </p:nvPr>
        </p:nvSpPr>
        <p:spPr>
          <a:xfrm>
            <a:off x="6058075" y="2256275"/>
            <a:ext cx="2327100" cy="7479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585" name="Google Shape;585;p22"/>
          <p:cNvSpPr txBox="1">
            <a:spLocks noGrp="1"/>
          </p:cNvSpPr>
          <p:nvPr>
            <p:ph type="subTitle" idx="1"/>
          </p:nvPr>
        </p:nvSpPr>
        <p:spPr>
          <a:xfrm>
            <a:off x="745925" y="1904350"/>
            <a:ext cx="2327100" cy="1001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600"/>
              <a:buNone/>
              <a:defRPr sz="1600"/>
            </a:lvl1pPr>
            <a:lvl2pPr lvl="1" rtl="0">
              <a:spcBef>
                <a:spcPts val="0"/>
              </a:spcBef>
              <a:spcAft>
                <a:spcPts val="0"/>
              </a:spcAft>
              <a:buClr>
                <a:schemeClr val="accent1"/>
              </a:buClr>
              <a:buSzPts val="1600"/>
              <a:buNone/>
              <a:defRPr sz="1600">
                <a:solidFill>
                  <a:schemeClr val="accent1"/>
                </a:solidFill>
              </a:defRPr>
            </a:lvl2pPr>
            <a:lvl3pPr lvl="2" rtl="0">
              <a:spcBef>
                <a:spcPts val="0"/>
              </a:spcBef>
              <a:spcAft>
                <a:spcPts val="0"/>
              </a:spcAft>
              <a:buClr>
                <a:schemeClr val="accent1"/>
              </a:buClr>
              <a:buSzPts val="1600"/>
              <a:buNone/>
              <a:defRPr sz="1600">
                <a:solidFill>
                  <a:schemeClr val="accent1"/>
                </a:solidFill>
              </a:defRPr>
            </a:lvl3pPr>
            <a:lvl4pPr lvl="3" rtl="0">
              <a:spcBef>
                <a:spcPts val="0"/>
              </a:spcBef>
              <a:spcAft>
                <a:spcPts val="0"/>
              </a:spcAft>
              <a:buClr>
                <a:schemeClr val="accent1"/>
              </a:buClr>
              <a:buSzPts val="1600"/>
              <a:buNone/>
              <a:defRPr sz="1600">
                <a:solidFill>
                  <a:schemeClr val="accent1"/>
                </a:solidFill>
              </a:defRPr>
            </a:lvl4pPr>
            <a:lvl5pPr lvl="4" rtl="0">
              <a:spcBef>
                <a:spcPts val="0"/>
              </a:spcBef>
              <a:spcAft>
                <a:spcPts val="0"/>
              </a:spcAft>
              <a:buClr>
                <a:schemeClr val="accent1"/>
              </a:buClr>
              <a:buSzPts val="1600"/>
              <a:buNone/>
              <a:defRPr sz="1600">
                <a:solidFill>
                  <a:schemeClr val="accent1"/>
                </a:solidFill>
              </a:defRPr>
            </a:lvl5pPr>
            <a:lvl6pPr lvl="5" rtl="0">
              <a:spcBef>
                <a:spcPts val="0"/>
              </a:spcBef>
              <a:spcAft>
                <a:spcPts val="0"/>
              </a:spcAft>
              <a:buClr>
                <a:schemeClr val="accent1"/>
              </a:buClr>
              <a:buSzPts val="1600"/>
              <a:buNone/>
              <a:defRPr sz="1600">
                <a:solidFill>
                  <a:schemeClr val="accent1"/>
                </a:solidFill>
              </a:defRPr>
            </a:lvl6pPr>
            <a:lvl7pPr lvl="6" rtl="0">
              <a:spcBef>
                <a:spcPts val="0"/>
              </a:spcBef>
              <a:spcAft>
                <a:spcPts val="0"/>
              </a:spcAft>
              <a:buClr>
                <a:schemeClr val="accent1"/>
              </a:buClr>
              <a:buSzPts val="1600"/>
              <a:buNone/>
              <a:defRPr sz="1600">
                <a:solidFill>
                  <a:schemeClr val="accent1"/>
                </a:solidFill>
              </a:defRPr>
            </a:lvl7pPr>
            <a:lvl8pPr lvl="7" rtl="0">
              <a:spcBef>
                <a:spcPts val="0"/>
              </a:spcBef>
              <a:spcAft>
                <a:spcPts val="0"/>
              </a:spcAft>
              <a:buClr>
                <a:schemeClr val="accent1"/>
              </a:buClr>
              <a:buSzPts val="1600"/>
              <a:buNone/>
              <a:defRPr sz="1600">
                <a:solidFill>
                  <a:schemeClr val="accent1"/>
                </a:solidFill>
              </a:defRPr>
            </a:lvl8pPr>
            <a:lvl9pPr lvl="8" rtl="0">
              <a:spcBef>
                <a:spcPts val="0"/>
              </a:spcBef>
              <a:spcAft>
                <a:spcPts val="0"/>
              </a:spcAft>
              <a:buClr>
                <a:schemeClr val="accent1"/>
              </a:buClr>
              <a:buSzPts val="1600"/>
              <a:buNone/>
              <a:defRPr sz="1600">
                <a:solidFill>
                  <a:schemeClr val="accent1"/>
                </a:solidFill>
              </a:defRPr>
            </a:lvl9pPr>
          </a:lstStyle>
          <a:p>
            <a:endParaRPr/>
          </a:p>
        </p:txBody>
      </p:sp>
      <p:sp>
        <p:nvSpPr>
          <p:cNvPr id="586" name="Google Shape;586;p22"/>
          <p:cNvSpPr txBox="1">
            <a:spLocks noGrp="1"/>
          </p:cNvSpPr>
          <p:nvPr>
            <p:ph type="subTitle" idx="3"/>
          </p:nvPr>
        </p:nvSpPr>
        <p:spPr>
          <a:xfrm>
            <a:off x="6058075" y="3004200"/>
            <a:ext cx="2327100" cy="1001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600"/>
              <a:buNone/>
              <a:defRPr sz="1600"/>
            </a:lvl1pPr>
            <a:lvl2pPr lvl="1" rtl="0">
              <a:spcBef>
                <a:spcPts val="0"/>
              </a:spcBef>
              <a:spcAft>
                <a:spcPts val="0"/>
              </a:spcAft>
              <a:buClr>
                <a:schemeClr val="accent1"/>
              </a:buClr>
              <a:buSzPts val="1600"/>
              <a:buNone/>
              <a:defRPr sz="1600">
                <a:solidFill>
                  <a:schemeClr val="accent1"/>
                </a:solidFill>
              </a:defRPr>
            </a:lvl2pPr>
            <a:lvl3pPr lvl="2" rtl="0">
              <a:spcBef>
                <a:spcPts val="0"/>
              </a:spcBef>
              <a:spcAft>
                <a:spcPts val="0"/>
              </a:spcAft>
              <a:buClr>
                <a:schemeClr val="accent1"/>
              </a:buClr>
              <a:buSzPts val="1600"/>
              <a:buNone/>
              <a:defRPr sz="1600">
                <a:solidFill>
                  <a:schemeClr val="accent1"/>
                </a:solidFill>
              </a:defRPr>
            </a:lvl3pPr>
            <a:lvl4pPr lvl="3" rtl="0">
              <a:spcBef>
                <a:spcPts val="0"/>
              </a:spcBef>
              <a:spcAft>
                <a:spcPts val="0"/>
              </a:spcAft>
              <a:buClr>
                <a:schemeClr val="accent1"/>
              </a:buClr>
              <a:buSzPts val="1600"/>
              <a:buNone/>
              <a:defRPr sz="1600">
                <a:solidFill>
                  <a:schemeClr val="accent1"/>
                </a:solidFill>
              </a:defRPr>
            </a:lvl4pPr>
            <a:lvl5pPr lvl="4" rtl="0">
              <a:spcBef>
                <a:spcPts val="0"/>
              </a:spcBef>
              <a:spcAft>
                <a:spcPts val="0"/>
              </a:spcAft>
              <a:buClr>
                <a:schemeClr val="accent1"/>
              </a:buClr>
              <a:buSzPts val="1600"/>
              <a:buNone/>
              <a:defRPr sz="1600">
                <a:solidFill>
                  <a:schemeClr val="accent1"/>
                </a:solidFill>
              </a:defRPr>
            </a:lvl5pPr>
            <a:lvl6pPr lvl="5" rtl="0">
              <a:spcBef>
                <a:spcPts val="0"/>
              </a:spcBef>
              <a:spcAft>
                <a:spcPts val="0"/>
              </a:spcAft>
              <a:buClr>
                <a:schemeClr val="accent1"/>
              </a:buClr>
              <a:buSzPts val="1600"/>
              <a:buNone/>
              <a:defRPr sz="1600">
                <a:solidFill>
                  <a:schemeClr val="accent1"/>
                </a:solidFill>
              </a:defRPr>
            </a:lvl6pPr>
            <a:lvl7pPr lvl="6" rtl="0">
              <a:spcBef>
                <a:spcPts val="0"/>
              </a:spcBef>
              <a:spcAft>
                <a:spcPts val="0"/>
              </a:spcAft>
              <a:buClr>
                <a:schemeClr val="accent1"/>
              </a:buClr>
              <a:buSzPts val="1600"/>
              <a:buNone/>
              <a:defRPr sz="1600">
                <a:solidFill>
                  <a:schemeClr val="accent1"/>
                </a:solidFill>
              </a:defRPr>
            </a:lvl7pPr>
            <a:lvl8pPr lvl="7" rtl="0">
              <a:spcBef>
                <a:spcPts val="0"/>
              </a:spcBef>
              <a:spcAft>
                <a:spcPts val="0"/>
              </a:spcAft>
              <a:buClr>
                <a:schemeClr val="accent1"/>
              </a:buClr>
              <a:buSzPts val="1600"/>
              <a:buNone/>
              <a:defRPr sz="1600">
                <a:solidFill>
                  <a:schemeClr val="accent1"/>
                </a:solidFill>
              </a:defRPr>
            </a:lvl8pPr>
            <a:lvl9pPr lvl="8" rtl="0">
              <a:spcBef>
                <a:spcPts val="0"/>
              </a:spcBef>
              <a:spcAft>
                <a:spcPts val="0"/>
              </a:spcAft>
              <a:buClr>
                <a:schemeClr val="accent1"/>
              </a:buClr>
              <a:buSzPts val="1600"/>
              <a:buNone/>
              <a:defRPr sz="1600">
                <a:solidFill>
                  <a:schemeClr val="accent1"/>
                </a:solidFill>
              </a:defRPr>
            </a:lvl9pPr>
          </a:lstStyle>
          <a:p>
            <a:endParaRPr/>
          </a:p>
        </p:txBody>
      </p:sp>
      <p:sp>
        <p:nvSpPr>
          <p:cNvPr id="587" name="Google Shape;587;p22"/>
          <p:cNvSpPr txBox="1">
            <a:spLocks noGrp="1"/>
          </p:cNvSpPr>
          <p:nvPr>
            <p:ph type="title" idx="4"/>
          </p:nvPr>
        </p:nvSpPr>
        <p:spPr>
          <a:xfrm>
            <a:off x="758775" y="391234"/>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3500"/>
              <a:buNone/>
              <a:defRPr>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grpSp>
        <p:nvGrpSpPr>
          <p:cNvPr id="588" name="Google Shape;588;p22"/>
          <p:cNvGrpSpPr/>
          <p:nvPr/>
        </p:nvGrpSpPr>
        <p:grpSpPr>
          <a:xfrm>
            <a:off x="-1614447" y="-668745"/>
            <a:ext cx="12693753" cy="6889485"/>
            <a:chOff x="-1614447" y="-668745"/>
            <a:chExt cx="12693753" cy="6889485"/>
          </a:xfrm>
        </p:grpSpPr>
        <p:grpSp>
          <p:nvGrpSpPr>
            <p:cNvPr id="589" name="Google Shape;589;p22"/>
            <p:cNvGrpSpPr/>
            <p:nvPr/>
          </p:nvGrpSpPr>
          <p:grpSpPr>
            <a:xfrm>
              <a:off x="-1614447" y="4335248"/>
              <a:ext cx="2795340" cy="1885492"/>
              <a:chOff x="965100" y="1428788"/>
              <a:chExt cx="1354200" cy="913425"/>
            </a:xfrm>
          </p:grpSpPr>
          <p:sp>
            <p:nvSpPr>
              <p:cNvPr id="590" name="Google Shape;590;p22"/>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2"/>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2"/>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2"/>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2"/>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 name="Google Shape;595;p22"/>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2"/>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910"/>
        <p:cNvGrpSpPr/>
        <p:nvPr/>
      </p:nvGrpSpPr>
      <p:grpSpPr>
        <a:xfrm>
          <a:off x="0" y="0"/>
          <a:ext cx="0" cy="0"/>
          <a:chOff x="0" y="0"/>
          <a:chExt cx="0" cy="0"/>
        </a:xfrm>
      </p:grpSpPr>
      <p:grpSp>
        <p:nvGrpSpPr>
          <p:cNvPr id="911" name="Google Shape;911;p33"/>
          <p:cNvGrpSpPr/>
          <p:nvPr/>
        </p:nvGrpSpPr>
        <p:grpSpPr>
          <a:xfrm>
            <a:off x="-4470013" y="-668750"/>
            <a:ext cx="15657196" cy="7403078"/>
            <a:chOff x="-4470013" y="-668750"/>
            <a:chExt cx="15657196" cy="7403078"/>
          </a:xfrm>
        </p:grpSpPr>
        <p:sp>
          <p:nvSpPr>
            <p:cNvPr id="912" name="Google Shape;912;p33"/>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3" name="Google Shape;913;p33"/>
            <p:cNvGrpSpPr/>
            <p:nvPr/>
          </p:nvGrpSpPr>
          <p:grpSpPr>
            <a:xfrm>
              <a:off x="7571490" y="4335248"/>
              <a:ext cx="2795340" cy="1885492"/>
              <a:chOff x="965100" y="1428788"/>
              <a:chExt cx="1354200" cy="913425"/>
            </a:xfrm>
          </p:grpSpPr>
          <p:sp>
            <p:nvSpPr>
              <p:cNvPr id="914" name="Google Shape;914;p3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33"/>
            <p:cNvGrpSpPr/>
            <p:nvPr/>
          </p:nvGrpSpPr>
          <p:grpSpPr>
            <a:xfrm>
              <a:off x="-3230997" y="-668750"/>
              <a:ext cx="4020585" cy="3545433"/>
              <a:chOff x="-2417677" y="2452996"/>
              <a:chExt cx="5416388" cy="4776280"/>
            </a:xfrm>
          </p:grpSpPr>
          <p:grpSp>
            <p:nvGrpSpPr>
              <p:cNvPr id="920" name="Google Shape;920;p33"/>
              <p:cNvGrpSpPr/>
              <p:nvPr/>
            </p:nvGrpSpPr>
            <p:grpSpPr>
              <a:xfrm>
                <a:off x="415116" y="4353695"/>
                <a:ext cx="451070" cy="303924"/>
                <a:chOff x="5850477" y="3901125"/>
                <a:chExt cx="127450" cy="85874"/>
              </a:xfrm>
            </p:grpSpPr>
            <p:sp>
              <p:nvSpPr>
                <p:cNvPr id="921" name="Google Shape;921;p3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7" name="Google Shape;927;p33"/>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8" name="Google Shape;928;p33"/>
              <p:cNvGrpSpPr/>
              <p:nvPr/>
            </p:nvGrpSpPr>
            <p:grpSpPr>
              <a:xfrm>
                <a:off x="-2417677" y="2452996"/>
                <a:ext cx="5416388" cy="4776280"/>
                <a:chOff x="3141775" y="2797950"/>
                <a:chExt cx="2059150" cy="1815800"/>
              </a:xfrm>
            </p:grpSpPr>
            <p:sp>
              <p:nvSpPr>
                <p:cNvPr id="929" name="Google Shape;929;p33"/>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3"/>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3"/>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3"/>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3"/>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38" name="Google Shape;938;p33"/>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939"/>
        <p:cNvGrpSpPr/>
        <p:nvPr/>
      </p:nvGrpSpPr>
      <p:grpSpPr>
        <a:xfrm>
          <a:off x="0" y="0"/>
          <a:ext cx="0" cy="0"/>
          <a:chOff x="0" y="0"/>
          <a:chExt cx="0" cy="0"/>
        </a:xfrm>
      </p:grpSpPr>
      <p:grpSp>
        <p:nvGrpSpPr>
          <p:cNvPr id="940" name="Google Shape;940;p34"/>
          <p:cNvGrpSpPr/>
          <p:nvPr/>
        </p:nvGrpSpPr>
        <p:grpSpPr>
          <a:xfrm>
            <a:off x="-1614447" y="-668745"/>
            <a:ext cx="12693753" cy="6889485"/>
            <a:chOff x="-1614447" y="-668745"/>
            <a:chExt cx="12693753" cy="6889485"/>
          </a:xfrm>
        </p:grpSpPr>
        <p:grpSp>
          <p:nvGrpSpPr>
            <p:cNvPr id="941" name="Google Shape;941;p34"/>
            <p:cNvGrpSpPr/>
            <p:nvPr/>
          </p:nvGrpSpPr>
          <p:grpSpPr>
            <a:xfrm>
              <a:off x="-1614447" y="4335248"/>
              <a:ext cx="2795340" cy="1885492"/>
              <a:chOff x="965100" y="1428788"/>
              <a:chExt cx="1354200" cy="913425"/>
            </a:xfrm>
          </p:grpSpPr>
          <p:sp>
            <p:nvSpPr>
              <p:cNvPr id="942" name="Google Shape;942;p34"/>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 name="Google Shape;947;p34"/>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F866C-FFE4-4872-9653-EAE6D301693C}"/>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5E6191C-118C-4FE8-B8E9-D801A06929F5}"/>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BB3F711-0126-48E0-9C41-C41726090478}"/>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3/23/2026</a:t>
            </a:fld>
            <a:endParaRPr lang="en-US"/>
          </a:p>
        </p:txBody>
      </p:sp>
      <p:sp>
        <p:nvSpPr>
          <p:cNvPr id="5" name="Footer Placeholder 4">
            <a:extLst>
              <a:ext uri="{FF2B5EF4-FFF2-40B4-BE49-F238E27FC236}">
                <a16:creationId xmlns:a16="http://schemas.microsoft.com/office/drawing/2014/main" id="{41088455-1552-4953-AE38-534261B814E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7C661CE-6B71-47CC-B0FB-B58372D28DCE}"/>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324535671"/>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2.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E227AE5B-F0BC-5458-E7F2-B2114DB4280A}"/>
              </a:ext>
            </a:extLst>
          </p:cNvPr>
          <p:cNvPicPr>
            <a:picLocks noChangeAspect="1"/>
          </p:cNvPicPr>
          <p:nvPr userDrawn="1"/>
        </p:nvPicPr>
        <p:blipFill>
          <a:blip r:embed="rId10"/>
          <a:stretch>
            <a:fillRect/>
          </a:stretch>
        </p:blipFill>
        <p:spPr>
          <a:xfrm>
            <a:off x="-1481328" y="0"/>
            <a:ext cx="1338536" cy="1338536"/>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8" r:id="rId4"/>
    <p:sldLayoutId id="2147483659" r:id="rId5"/>
    <p:sldLayoutId id="2147483668" r:id="rId6"/>
    <p:sldLayoutId id="2147483679" r:id="rId7"/>
    <p:sldLayoutId id="214748368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E867C5-83F2-421B-A515-9E9A3EFD4FB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42"/>
            <a:ext cx="9144000" cy="5143016"/>
          </a:xfrm>
          <a:prstGeom prst="rect">
            <a:avLst/>
          </a:prstGeom>
        </p:spPr>
      </p:pic>
      <p:pic>
        <p:nvPicPr>
          <p:cNvPr id="8" name="Picture 7" descr="A round pink label with white text and a black background&#10;&#10;Description automatically generated">
            <a:extLst>
              <a:ext uri="{FF2B5EF4-FFF2-40B4-BE49-F238E27FC236}">
                <a16:creationId xmlns:a16="http://schemas.microsoft.com/office/drawing/2014/main" id="{180993AF-8043-C75B-7033-4187B2458840}"/>
              </a:ext>
            </a:extLst>
          </p:cNvPr>
          <p:cNvPicPr>
            <a:picLocks noChangeAspect="1"/>
          </p:cNvPicPr>
          <p:nvPr userDrawn="1"/>
        </p:nvPicPr>
        <p:blipFill>
          <a:blip r:embed="rId14"/>
          <a:stretch>
            <a:fillRect/>
          </a:stretch>
        </p:blipFill>
        <p:spPr>
          <a:xfrm>
            <a:off x="-1481328" y="0"/>
            <a:ext cx="1338536" cy="1338536"/>
          </a:xfrm>
          <a:prstGeom prst="rect">
            <a:avLst/>
          </a:prstGeom>
        </p:spPr>
      </p:pic>
    </p:spTree>
    <p:extLst>
      <p:ext uri="{BB962C8B-B14F-4D97-AF65-F5344CB8AC3E}">
        <p14:creationId xmlns:p14="http://schemas.microsoft.com/office/powerpoint/2010/main" val="358345742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spd="slow">
    <p:randomBar dir="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E867C5-83F2-421B-A515-9E9A3EFD4FB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42"/>
            <a:ext cx="9144000" cy="5143016"/>
          </a:xfrm>
          <a:prstGeom prst="rect">
            <a:avLst/>
          </a:prstGeom>
        </p:spPr>
      </p:pic>
    </p:spTree>
    <p:extLst>
      <p:ext uri="{BB962C8B-B14F-4D97-AF65-F5344CB8AC3E}">
        <p14:creationId xmlns:p14="http://schemas.microsoft.com/office/powerpoint/2010/main" val="349944529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spd="slow">
    <p:randomBar dir="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png"/><Relationship Id="rId5" Type="http://schemas.microsoft.com/office/2007/relationships/hdphoto" Target="../media/hdphoto4.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pic>
        <p:nvPicPr>
          <p:cNvPr id="3" name="Picture 2" descr="A map of the continent with different colors of flags&#10;&#10;Description automatically generated">
            <a:extLst>
              <a:ext uri="{FF2B5EF4-FFF2-40B4-BE49-F238E27FC236}">
                <a16:creationId xmlns:a16="http://schemas.microsoft.com/office/drawing/2014/main" id="{5346F5CB-D530-4B94-5AA9-D8A8BF9E1301}"/>
              </a:ext>
            </a:extLst>
          </p:cNvPr>
          <p:cNvPicPr>
            <a:picLocks noChangeAspect="1"/>
          </p:cNvPicPr>
          <p:nvPr/>
        </p:nvPicPr>
        <p:blipFill>
          <a:blip r:embed="rId3"/>
          <a:stretch>
            <a:fillRect/>
          </a:stretch>
        </p:blipFill>
        <p:spPr>
          <a:xfrm>
            <a:off x="0" y="-847725"/>
            <a:ext cx="9144000" cy="5991225"/>
          </a:xfrm>
          <a:prstGeom prst="rect">
            <a:avLst/>
          </a:prstGeom>
        </p:spPr>
      </p:pic>
      <p:grpSp>
        <p:nvGrpSpPr>
          <p:cNvPr id="4" name="Google Shape;960;p37">
            <a:extLst>
              <a:ext uri="{FF2B5EF4-FFF2-40B4-BE49-F238E27FC236}">
                <a16:creationId xmlns:a16="http://schemas.microsoft.com/office/drawing/2014/main" id="{F036EC04-8834-123B-85BB-BABC0623BABA}"/>
              </a:ext>
            </a:extLst>
          </p:cNvPr>
          <p:cNvGrpSpPr/>
          <p:nvPr/>
        </p:nvGrpSpPr>
        <p:grpSpPr>
          <a:xfrm rot="-197789">
            <a:off x="22842" y="362886"/>
            <a:ext cx="6695224" cy="4591916"/>
            <a:chOff x="1136457" y="603850"/>
            <a:chExt cx="6695528" cy="4592124"/>
          </a:xfrm>
        </p:grpSpPr>
        <p:sp>
          <p:nvSpPr>
            <p:cNvPr id="5" name="Google Shape;961;p37">
              <a:extLst>
                <a:ext uri="{FF2B5EF4-FFF2-40B4-BE49-F238E27FC236}">
                  <a16:creationId xmlns:a16="http://schemas.microsoft.com/office/drawing/2014/main" id="{97BB81C3-76C2-F95C-F80F-C6781E5CF619}"/>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62;p37">
              <a:extLst>
                <a:ext uri="{FF2B5EF4-FFF2-40B4-BE49-F238E27FC236}">
                  <a16:creationId xmlns:a16="http://schemas.microsoft.com/office/drawing/2014/main" id="{1B968D90-BC76-E16E-6438-CEF06A3F0C1B}"/>
                </a:ext>
              </a:extLst>
            </p:cNvPr>
            <p:cNvSpPr/>
            <p:nvPr/>
          </p:nvSpPr>
          <p:spPr>
            <a:xfrm>
              <a:off x="1136457" y="603850"/>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 name="Picture 8">
            <a:extLst>
              <a:ext uri="{FF2B5EF4-FFF2-40B4-BE49-F238E27FC236}">
                <a16:creationId xmlns:a16="http://schemas.microsoft.com/office/drawing/2014/main" id="{ADD593FE-EA7F-106C-C2FF-7D5BA33070F7}"/>
              </a:ext>
            </a:extLst>
          </p:cNvPr>
          <p:cNvPicPr>
            <a:picLocks noChangeAspect="1"/>
          </p:cNvPicPr>
          <p:nvPr/>
        </p:nvPicPr>
        <p:blipFill>
          <a:blip r:embed="rId4"/>
          <a:stretch>
            <a:fillRect/>
          </a:stretch>
        </p:blipFill>
        <p:spPr>
          <a:xfrm>
            <a:off x="1593925" y="689473"/>
            <a:ext cx="4127350" cy="1176630"/>
          </a:xfrm>
          <a:prstGeom prst="rect">
            <a:avLst/>
          </a:prstGeom>
        </p:spPr>
      </p:pic>
      <p:pic>
        <p:nvPicPr>
          <p:cNvPr id="10" name="Picture 9">
            <a:extLst>
              <a:ext uri="{FF2B5EF4-FFF2-40B4-BE49-F238E27FC236}">
                <a16:creationId xmlns:a16="http://schemas.microsoft.com/office/drawing/2014/main" id="{5C458CCD-F893-4FD9-584B-87F664DB9510}"/>
              </a:ext>
            </a:extLst>
          </p:cNvPr>
          <p:cNvPicPr>
            <a:picLocks noChangeAspect="1"/>
          </p:cNvPicPr>
          <p:nvPr/>
        </p:nvPicPr>
        <p:blipFill>
          <a:blip r:embed="rId5"/>
          <a:stretch>
            <a:fillRect/>
          </a:stretch>
        </p:blipFill>
        <p:spPr>
          <a:xfrm>
            <a:off x="553824" y="1583469"/>
            <a:ext cx="6431837" cy="2200847"/>
          </a:xfrm>
          <a:prstGeom prst="rect">
            <a:avLst/>
          </a:prstGeom>
        </p:spPr>
      </p:pic>
      <p:pic>
        <p:nvPicPr>
          <p:cNvPr id="2" name="Picture 1" descr="A round pink label with white text and a black background&#10;&#10;Description automatically generated">
            <a:extLst>
              <a:ext uri="{FF2B5EF4-FFF2-40B4-BE49-F238E27FC236}">
                <a16:creationId xmlns:a16="http://schemas.microsoft.com/office/drawing/2014/main" id="{B478E922-FBC8-97F2-F322-4894F3AEF861}"/>
              </a:ext>
            </a:extLst>
          </p:cNvPr>
          <p:cNvPicPr>
            <a:picLocks noChangeAspect="1"/>
          </p:cNvPicPr>
          <p:nvPr/>
        </p:nvPicPr>
        <p:blipFill>
          <a:blip r:embed="rId6"/>
          <a:stretch>
            <a:fillRect/>
          </a:stretch>
        </p:blipFill>
        <p:spPr>
          <a:xfrm>
            <a:off x="7550528" y="3571336"/>
            <a:ext cx="1338536" cy="1338536"/>
          </a:xfrm>
          <a:prstGeom prst="rect">
            <a:avLst/>
          </a:prstGeom>
        </p:spPr>
      </p:pic>
    </p:spTree>
    <p:extLst>
      <p:ext uri="{BB962C8B-B14F-4D97-AF65-F5344CB8AC3E}">
        <p14:creationId xmlns:p14="http://schemas.microsoft.com/office/powerpoint/2010/main" val="36971367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7" name="Picture 6">
            <a:extLst>
              <a:ext uri="{FF2B5EF4-FFF2-40B4-BE49-F238E27FC236}">
                <a16:creationId xmlns:a16="http://schemas.microsoft.com/office/drawing/2014/main" id="{CE9517D0-9C16-89BD-8734-EB3510E9FBF0}"/>
              </a:ext>
            </a:extLst>
          </p:cNvPr>
          <p:cNvPicPr>
            <a:picLocks noChangeAspect="1"/>
          </p:cNvPicPr>
          <p:nvPr/>
        </p:nvPicPr>
        <p:blipFill>
          <a:blip r:embed="rId3"/>
          <a:stretch>
            <a:fillRect/>
          </a:stretch>
        </p:blipFill>
        <p:spPr>
          <a:xfrm>
            <a:off x="1184741" y="644898"/>
            <a:ext cx="6902213" cy="3819525"/>
          </a:xfrm>
          <a:prstGeom prst="rect">
            <a:avLst/>
          </a:prstGeom>
        </p:spPr>
      </p:pic>
    </p:spTree>
    <p:extLst>
      <p:ext uri="{BB962C8B-B14F-4D97-AF65-F5344CB8AC3E}">
        <p14:creationId xmlns:p14="http://schemas.microsoft.com/office/powerpoint/2010/main" val="24675009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pic>
        <p:nvPicPr>
          <p:cNvPr id="9" name="Picture 8">
            <a:extLst>
              <a:ext uri="{FF2B5EF4-FFF2-40B4-BE49-F238E27FC236}">
                <a16:creationId xmlns:a16="http://schemas.microsoft.com/office/drawing/2014/main" id="{E3382F0B-78B2-70F2-D2F3-9814D0EBB80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406" b="98394" l="0" r="99385"/>
                    </a14:imgEffect>
                  </a14:imgLayer>
                </a14:imgProps>
              </a:ext>
              <a:ext uri="{28A0092B-C50C-407E-A947-70E740481C1C}">
                <a14:useLocalDpi xmlns:a14="http://schemas.microsoft.com/office/drawing/2010/main" val="0"/>
              </a:ext>
            </a:extLst>
          </a:blip>
          <a:stretch>
            <a:fillRect/>
          </a:stretch>
        </p:blipFill>
        <p:spPr>
          <a:xfrm>
            <a:off x="-236773" y="878603"/>
            <a:ext cx="9617546" cy="3620412"/>
          </a:xfrm>
          <a:prstGeom prst="rect">
            <a:avLst/>
          </a:prstGeom>
        </p:spPr>
      </p:pic>
      <p:grpSp>
        <p:nvGrpSpPr>
          <p:cNvPr id="10" name="Group 9">
            <a:extLst>
              <a:ext uri="{FF2B5EF4-FFF2-40B4-BE49-F238E27FC236}">
                <a16:creationId xmlns:a16="http://schemas.microsoft.com/office/drawing/2014/main" id="{DDBFC8A1-5BC8-FB26-EC01-D66046446F24}"/>
              </a:ext>
            </a:extLst>
          </p:cNvPr>
          <p:cNvGrpSpPr/>
          <p:nvPr/>
        </p:nvGrpSpPr>
        <p:grpSpPr>
          <a:xfrm>
            <a:off x="3721016" y="397540"/>
            <a:ext cx="2535654" cy="1304925"/>
            <a:chOff x="5226049" y="794748"/>
            <a:chExt cx="3380872" cy="1739900"/>
          </a:xfrm>
        </p:grpSpPr>
        <p:sp>
          <p:nvSpPr>
            <p:cNvPr id="11" name="Oval 10">
              <a:extLst>
                <a:ext uri="{FF2B5EF4-FFF2-40B4-BE49-F238E27FC236}">
                  <a16:creationId xmlns:a16="http://schemas.microsoft.com/office/drawing/2014/main" id="{07841BB3-BBB9-469C-AC1A-F74DE0A46E9C}"/>
                </a:ext>
              </a:extLst>
            </p:cNvPr>
            <p:cNvSpPr/>
            <p:nvPr/>
          </p:nvSpPr>
          <p:spPr>
            <a:xfrm>
              <a:off x="5226049" y="794748"/>
              <a:ext cx="1739900" cy="1739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2" name="TextBox 11">
              <a:extLst>
                <a:ext uri="{FF2B5EF4-FFF2-40B4-BE49-F238E27FC236}">
                  <a16:creationId xmlns:a16="http://schemas.microsoft.com/office/drawing/2014/main" id="{A3816F48-5678-D8A6-516B-EF438124998F}"/>
                </a:ext>
              </a:extLst>
            </p:cNvPr>
            <p:cNvSpPr txBox="1"/>
            <p:nvPr/>
          </p:nvSpPr>
          <p:spPr>
            <a:xfrm>
              <a:off x="5611404" y="859313"/>
              <a:ext cx="2995517" cy="1600439"/>
            </a:xfrm>
            <a:prstGeom prst="rect">
              <a:avLst/>
            </a:prstGeom>
            <a:noFill/>
          </p:spPr>
          <p:txBody>
            <a:bodyPr wrap="square" rtlCol="0">
              <a:spAutoFit/>
            </a:bodyPr>
            <a:lstStyle/>
            <a:p>
              <a:pPr defTabSz="685800">
                <a:buClrTx/>
              </a:pPr>
              <a:r>
                <a:rPr lang="en-US" sz="7200" b="1" kern="1200" dirty="0">
                  <a:solidFill>
                    <a:prstClr val="black"/>
                  </a:solidFill>
                  <a:latin typeface="UTM Cookies" panose="02040603050506020204" pitchFamily="18" charset="0"/>
                  <a:ea typeface="+mn-ea"/>
                  <a:cs typeface="Times New Roman" panose="02020603050405020304" pitchFamily="18" charset="0"/>
                </a:rPr>
                <a:t>1</a:t>
              </a:r>
            </a:p>
          </p:txBody>
        </p:sp>
      </p:grpSp>
      <p:sp>
        <p:nvSpPr>
          <p:cNvPr id="13" name="TextBox 12">
            <a:extLst>
              <a:ext uri="{FF2B5EF4-FFF2-40B4-BE49-F238E27FC236}">
                <a16:creationId xmlns:a16="http://schemas.microsoft.com/office/drawing/2014/main" id="{BCAE632E-3A05-D73F-B9C0-32F033FC1DDD}"/>
              </a:ext>
            </a:extLst>
          </p:cNvPr>
          <p:cNvSpPr txBox="1"/>
          <p:nvPr/>
        </p:nvSpPr>
        <p:spPr>
          <a:xfrm>
            <a:off x="425219" y="1993735"/>
            <a:ext cx="8168056" cy="1107996"/>
          </a:xfrm>
          <a:prstGeom prst="rect">
            <a:avLst/>
          </a:prstGeom>
          <a:noFill/>
        </p:spPr>
        <p:txBody>
          <a:bodyPr wrap="square" rtlCol="0">
            <a:spAutoFit/>
          </a:bodyPr>
          <a:lstStyle/>
          <a:p>
            <a:pPr algn="ctr" defTabSz="685800">
              <a:buClrTx/>
            </a:pPr>
            <a:r>
              <a:rPr lang="vi-VN" sz="6600" b="1" kern="1200" dirty="0">
                <a:ln w="38100">
                  <a:solidFill>
                    <a:prstClr val="black"/>
                  </a:solidFill>
                </a:ln>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Sự ra đời của ASEAN</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3"/>
        <p:cNvGrpSpPr/>
        <p:nvPr/>
      </p:nvGrpSpPr>
      <p:grpSpPr>
        <a:xfrm>
          <a:off x="0" y="0"/>
          <a:ext cx="0" cy="0"/>
          <a:chOff x="0" y="0"/>
          <a:chExt cx="0" cy="0"/>
        </a:xfrm>
      </p:grpSpPr>
      <p:sp>
        <p:nvSpPr>
          <p:cNvPr id="30" name="Rounded Rectangle 29"/>
          <p:cNvSpPr/>
          <p:nvPr/>
        </p:nvSpPr>
        <p:spPr>
          <a:xfrm>
            <a:off x="171953" y="253387"/>
            <a:ext cx="7044635" cy="3691084"/>
          </a:xfrm>
          <a:prstGeom prst="roundRect">
            <a:avLst/>
          </a:prstGeom>
          <a:solidFill>
            <a:schemeClr val="tx2"/>
          </a:solidFill>
          <a:ln/>
        </p:spPr>
        <p:style>
          <a:lnRef idx="2">
            <a:schemeClr val="accent2"/>
          </a:lnRef>
          <a:fillRef idx="1">
            <a:schemeClr val="lt1"/>
          </a:fillRef>
          <a:effectRef idx="0">
            <a:schemeClr val="accent2"/>
          </a:effectRef>
          <a:fontRef idx="minor">
            <a:schemeClr val="dk1"/>
          </a:fontRef>
        </p:style>
        <p:txBody>
          <a:bodyPr anchor="ctr"/>
          <a:lstStyle/>
          <a:p>
            <a:pPr algn="just" eaLnBrk="1" hangingPunct="1">
              <a:lnSpc>
                <a:spcPct val="120000"/>
              </a:lnSpc>
              <a:defRPr/>
            </a:pPr>
            <a:r>
              <a:rPr lang="vi-VN" sz="3600" b="1" dirty="0">
                <a:solidFill>
                  <a:srgbClr val="FB252A"/>
                </a:solidFill>
              </a:rPr>
              <a:t>Đọc thông tin, em hãy:</a:t>
            </a:r>
          </a:p>
          <a:p>
            <a:pPr algn="just" eaLnBrk="1" hangingPunct="1">
              <a:lnSpc>
                <a:spcPct val="120000"/>
              </a:lnSpc>
              <a:defRPr/>
            </a:pPr>
            <a:r>
              <a:rPr lang="vi-VN" sz="3600" dirty="0">
                <a:solidFill>
                  <a:srgbClr val="FB252A"/>
                </a:solidFill>
              </a:rPr>
              <a:t>- Nêu sự ra đời của ASEAN.</a:t>
            </a:r>
          </a:p>
          <a:p>
            <a:pPr algn="just" eaLnBrk="1" hangingPunct="1">
              <a:lnSpc>
                <a:spcPct val="120000"/>
              </a:lnSpc>
              <a:defRPr/>
            </a:pPr>
            <a:r>
              <a:rPr lang="vi-VN" sz="3600" dirty="0">
                <a:solidFill>
                  <a:srgbClr val="FB252A"/>
                </a:solidFill>
              </a:rPr>
              <a:t>- Kể tên các quốc gia gia nhập ASEAN từ năm 1967 cho đến nay.</a:t>
            </a:r>
            <a:endParaRPr lang="en-GB" sz="3600" dirty="0">
              <a:solidFill>
                <a:srgbClr val="002060"/>
              </a:solidFill>
            </a:endParaRPr>
          </a:p>
        </p:txBody>
      </p:sp>
      <p:pic>
        <p:nvPicPr>
          <p:cNvPr id="29" name="Picture 2" descr="Free vector woman smiling and pointing to empty copy space business woman character hand drawn cartoon illustration">
            <a:extLst>
              <a:ext uri="{FF2B5EF4-FFF2-40B4-BE49-F238E27FC236}">
                <a16:creationId xmlns:a16="http://schemas.microsoft.com/office/drawing/2014/main" id="{23ABA860-8391-4FFE-B67C-1E9C7ED715D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904" b="90895" l="9904" r="89936">
                        <a14:foregroundMark x1="50958" y1="37061" x2="51278" y2="41374"/>
                        <a14:foregroundMark x1="51118" y1="46805" x2="50479" y2="54792"/>
                        <a14:foregroundMark x1="43610" y1="55591" x2="51438" y2="50958"/>
                        <a14:foregroundMark x1="51438" y1="50958" x2="51597" y2="50958"/>
                        <a14:foregroundMark x1="40735" y1="52236" x2="44409" y2="55112"/>
                        <a14:foregroundMark x1="38179" y1="56869" x2="50639" y2="49042"/>
                        <a14:foregroundMark x1="54633" y1="52875" x2="50639" y2="52716"/>
                        <a14:foregroundMark x1="57827" y1="52396" x2="57827" y2="52396"/>
                        <a14:foregroundMark x1="59105" y1="52556" x2="60543" y2="54633"/>
                        <a14:foregroundMark x1="59425" y1="56550" x2="59425" y2="56550"/>
                        <a14:foregroundMark x1="53834" y1="90895" x2="53834" y2="90895"/>
                        <a14:foregroundMark x1="66398" y1="29374" x2="66134" y2="28275"/>
                        <a14:foregroundMark x1="53035" y1="9904" x2="49042" y2="11342"/>
                        <a14:foregroundMark x1="47125" y1="12780" x2="46681" y2="12500"/>
                        <a14:foregroundMark x1="44409" y1="11821" x2="35514" y2="28040"/>
                        <a14:foregroundMark x1="35792" y1="39398" x2="37380" y2="44888"/>
                        <a14:foregroundMark x1="37380" y1="44888" x2="37061" y2="45847"/>
                        <a14:foregroundMark x1="36262" y1="41853" x2="35285" y2="40618"/>
                        <a14:foregroundMark x1="34787" y1="40559" x2="35304" y2="49042"/>
                        <a14:foregroundMark x1="64162" y1="17412" x2="64673" y2="17779"/>
                        <a14:foregroundMark x1="56390" y1="11821" x2="64162" y2="17412"/>
                        <a14:foregroundMark x1="66192" y1="21536" x2="67883" y2="29213"/>
                        <a14:foregroundMark x1="67624" y1="53514" x2="65335" y2="57348"/>
                        <a14:foregroundMark x1="65335" y1="57348" x2="65176" y2="57827"/>
                        <a14:backgroundMark x1="70767" y1="38019" x2="71086" y2="45687"/>
                        <a14:backgroundMark x1="69808" y1="33866" x2="71725" y2="48403"/>
                        <a14:backgroundMark x1="70128" y1="45527" x2="70128" y2="53514"/>
                        <a14:backgroundMark x1="68530" y1="32428" x2="68530" y2="32428"/>
                        <a14:backgroundMark x1="65815" y1="17412" x2="65815" y2="17412"/>
                        <a14:backgroundMark x1="65815" y1="17412" x2="67093" y2="21246"/>
                        <a14:backgroundMark x1="34505" y1="30032" x2="31150" y2="35304"/>
                        <a14:backgroundMark x1="33387" y1="30990" x2="32268" y2="40256"/>
                        <a14:backgroundMark x1="34984" y1="27955" x2="34026" y2="33866"/>
                        <a14:backgroundMark x1="71246" y1="30990" x2="71246" y2="30990"/>
                        <a14:backgroundMark x1="44728" y1="9425" x2="43450" y2="11182"/>
                        <a14:backgroundMark x1="43610" y1="11022" x2="43610" y2="11022"/>
                        <a14:backgroundMark x1="69169" y1="29073" x2="69968" y2="36422"/>
                      </a14:backgroundRemoval>
                    </a14:imgEffect>
                  </a14:imgLayer>
                </a14:imgProps>
              </a:ext>
              <a:ext uri="{28A0092B-C50C-407E-A947-70E740481C1C}">
                <a14:useLocalDpi xmlns:a14="http://schemas.microsoft.com/office/drawing/2010/main" val="0"/>
              </a:ext>
            </a:extLst>
          </a:blip>
          <a:srcRect l="21038" r="25131"/>
          <a:stretch/>
        </p:blipFill>
        <p:spPr bwMode="auto">
          <a:xfrm>
            <a:off x="6599103" y="253387"/>
            <a:ext cx="2849679" cy="51640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Effect transition="in" filter="barn(inVertical)">
                                      <p:cBhvr>
                                        <p:cTn id="18" dur="500"/>
                                        <p:tgtEl>
                                          <p:spTgt spid="30">
                                            <p:txEl>
                                              <p:pRg st="0" end="0"/>
                                            </p:txEl>
                                          </p:spTgt>
                                        </p:tgtEl>
                                      </p:cBhvr>
                                    </p:animEffect>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30">
                                            <p:txEl>
                                              <p:pRg st="1" end="1"/>
                                            </p:txEl>
                                          </p:spTgt>
                                        </p:tgtEl>
                                        <p:attrNameLst>
                                          <p:attrName>style.visibility</p:attrName>
                                        </p:attrNameLst>
                                      </p:cBhvr>
                                      <p:to>
                                        <p:strVal val="visible"/>
                                      </p:to>
                                    </p:set>
                                    <p:animEffect transition="in" filter="barn(inVertical)">
                                      <p:cBhvr>
                                        <p:cTn id="22" dur="500"/>
                                        <p:tgtEl>
                                          <p:spTgt spid="30">
                                            <p:txEl>
                                              <p:pRg st="1" end="1"/>
                                            </p:txEl>
                                          </p:spTgt>
                                        </p:tgtEl>
                                      </p:cBhvr>
                                    </p:animEffect>
                                  </p:childTnLst>
                                </p:cTn>
                              </p:par>
                            </p:childTnLst>
                          </p:cTn>
                        </p:par>
                        <p:par>
                          <p:cTn id="23" fill="hold">
                            <p:stCondLst>
                              <p:cond delay="2000"/>
                            </p:stCondLst>
                            <p:childTnLst>
                              <p:par>
                                <p:cTn id="24" presetID="16" presetClass="entr" presetSubtype="21" fill="hold" nodeType="afterEffect">
                                  <p:stCondLst>
                                    <p:cond delay="0"/>
                                  </p:stCondLst>
                                  <p:childTnLst>
                                    <p:set>
                                      <p:cBhvr>
                                        <p:cTn id="25" dur="1" fill="hold">
                                          <p:stCondLst>
                                            <p:cond delay="0"/>
                                          </p:stCondLst>
                                        </p:cTn>
                                        <p:tgtEl>
                                          <p:spTgt spid="30">
                                            <p:txEl>
                                              <p:pRg st="2" end="2"/>
                                            </p:txEl>
                                          </p:spTgt>
                                        </p:tgtEl>
                                        <p:attrNameLst>
                                          <p:attrName>style.visibility</p:attrName>
                                        </p:attrNameLst>
                                      </p:cBhvr>
                                      <p:to>
                                        <p:strVal val="visible"/>
                                      </p:to>
                                    </p:set>
                                    <p:animEffect transition="in" filter="barn(inVertical)">
                                      <p:cBhvr>
                                        <p:cTn id="26" dur="500"/>
                                        <p:tgtEl>
                                          <p:spTgt spid="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云形 69">
            <a:extLst>
              <a:ext uri="{FF2B5EF4-FFF2-40B4-BE49-F238E27FC236}">
                <a16:creationId xmlns:a16="http://schemas.microsoft.com/office/drawing/2014/main" id="{611BF649-E0F7-4063-A501-37FF470BB902}"/>
              </a:ext>
            </a:extLst>
          </p:cNvPr>
          <p:cNvSpPr/>
          <p:nvPr/>
        </p:nvSpPr>
        <p:spPr>
          <a:xfrm>
            <a:off x="177802" y="165099"/>
            <a:ext cx="8813799" cy="4838700"/>
          </a:xfrm>
          <a:prstGeom prst="roundRect">
            <a:avLst>
              <a:gd name="adj" fmla="val 11573"/>
            </a:avLst>
          </a:prstGeom>
          <a:solidFill>
            <a:schemeClr val="bg1"/>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spcBef>
                <a:spcPct val="0"/>
              </a:spcBef>
              <a:buClrTx/>
              <a:defRPr/>
            </a:pPr>
            <a:endParaRPr lang="en-US" altLang="vi-VN" sz="3300" b="1" kern="120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3D85B101-2226-473C-BD8B-7CE74D4DD49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96719">
                        <a14:foregroundMark x1="21563" y1="31533" x2="36719" y2="49136"/>
                        <a14:foregroundMark x1="29375" y1="31857" x2="23438" y2="44600"/>
                        <a14:foregroundMark x1="45313" y1="33153" x2="54531" y2="45140"/>
                        <a14:foregroundMark x1="53594" y1="33477" x2="50625" y2="41793"/>
                        <a14:foregroundMark x1="79531" y1="33045" x2="80000" y2="41037"/>
                        <a14:foregroundMark x1="78906" y1="30238" x2="87031" y2="31533"/>
                        <a14:foregroundMark x1="83281" y1="30670" x2="89063" y2="31965"/>
                        <a14:foregroundMark x1="83438" y1="30562" x2="87500" y2="31533"/>
                        <a14:foregroundMark x1="81875" y1="30778" x2="87656" y2="30778"/>
                        <a14:foregroundMark x1="82344" y1="29914" x2="85625" y2="30346"/>
                        <a14:backgroundMark x1="11563" y1="34557" x2="11563" y2="34557"/>
                        <a14:backgroundMark x1="14844" y1="32937" x2="14844" y2="32937"/>
                      </a14:backgroundRemoval>
                    </a14:imgEffect>
                  </a14:imgLayer>
                </a14:imgProps>
              </a:ext>
              <a:ext uri="{28A0092B-C50C-407E-A947-70E740481C1C}">
                <a14:useLocalDpi xmlns:a14="http://schemas.microsoft.com/office/drawing/2010/main" val="0"/>
              </a:ext>
            </a:extLst>
          </a:blip>
          <a:stretch>
            <a:fillRect/>
          </a:stretch>
        </p:blipFill>
        <p:spPr>
          <a:xfrm flipH="1">
            <a:off x="8858959" y="1829461"/>
            <a:ext cx="1660435" cy="2402441"/>
          </a:xfrm>
          <a:prstGeom prst="rect">
            <a:avLst/>
          </a:prstGeom>
        </p:spPr>
      </p:pic>
      <p:grpSp>
        <p:nvGrpSpPr>
          <p:cNvPr id="7" name="Group 6">
            <a:extLst>
              <a:ext uri="{FF2B5EF4-FFF2-40B4-BE49-F238E27FC236}">
                <a16:creationId xmlns:a16="http://schemas.microsoft.com/office/drawing/2014/main" id="{FACF94BF-6119-4618-B70D-5F7E0D394ABC}"/>
              </a:ext>
            </a:extLst>
          </p:cNvPr>
          <p:cNvGrpSpPr/>
          <p:nvPr/>
        </p:nvGrpSpPr>
        <p:grpSpPr>
          <a:xfrm>
            <a:off x="10437553" y="1235363"/>
            <a:ext cx="7342447" cy="3590637"/>
            <a:chOff x="1995670" y="1664084"/>
            <a:chExt cx="9789929" cy="4787516"/>
          </a:xfrm>
        </p:grpSpPr>
        <p:sp>
          <p:nvSpPr>
            <p:cNvPr id="20" name="云形 69">
              <a:extLst>
                <a:ext uri="{FF2B5EF4-FFF2-40B4-BE49-F238E27FC236}">
                  <a16:creationId xmlns:a16="http://schemas.microsoft.com/office/drawing/2014/main" id="{74A61311-BDA6-4AA9-B334-E1881F8A2375}"/>
                </a:ext>
              </a:extLst>
            </p:cNvPr>
            <p:cNvSpPr/>
            <p:nvPr/>
          </p:nvSpPr>
          <p:spPr>
            <a:xfrm>
              <a:off x="1995670" y="1664084"/>
              <a:ext cx="9789929" cy="4787516"/>
            </a:xfrm>
            <a:prstGeom prst="roundRect">
              <a:avLst/>
            </a:prstGeom>
            <a:solidFill>
              <a:schemeClr val="accent6">
                <a:lumMod val="60000"/>
                <a:lumOff val="40000"/>
              </a:schemeClr>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spcBef>
                  <a:spcPct val="0"/>
                </a:spcBef>
                <a:buClrTx/>
              </a:pPr>
              <a:endParaRPr lang="en-US" altLang="vi-VN" sz="2700" b="1" kern="1200">
                <a:solidFill>
                  <a:prstClr val="white"/>
                </a:solidFill>
                <a:effectLst>
                  <a:outerShdw blurRad="38100" dist="38100" dir="2700000" algn="tl">
                    <a:srgbClr val="000000">
                      <a:alpha val="43137"/>
                    </a:srgbClr>
                  </a:outerShdw>
                </a:effectLst>
                <a:latin typeface="Times New Roman" panose="02020603050405020304" pitchFamily="18" charset="0"/>
              </a:endParaRPr>
            </a:p>
          </p:txBody>
        </p:sp>
        <p:sp>
          <p:nvSpPr>
            <p:cNvPr id="6" name="TextBox 5">
              <a:extLst>
                <a:ext uri="{FF2B5EF4-FFF2-40B4-BE49-F238E27FC236}">
                  <a16:creationId xmlns:a16="http://schemas.microsoft.com/office/drawing/2014/main" id="{BEFE6D81-3134-42E5-AFE0-B45AFE12B7D4}"/>
                </a:ext>
              </a:extLst>
            </p:cNvPr>
            <p:cNvSpPr txBox="1"/>
            <p:nvPr/>
          </p:nvSpPr>
          <p:spPr>
            <a:xfrm>
              <a:off x="2213913" y="1840307"/>
              <a:ext cx="9351554" cy="4555093"/>
            </a:xfrm>
            <a:prstGeom prst="rect">
              <a:avLst/>
            </a:prstGeom>
            <a:noFill/>
          </p:spPr>
          <p:txBody>
            <a:bodyPr wrap="square" rtlCol="0">
              <a:spAutoFit/>
            </a:bodyPr>
            <a:lstStyle/>
            <a:p>
              <a:pPr algn="just" defTabSz="685800">
                <a:buClrTx/>
              </a:pPr>
              <a:r>
                <a:rPr lang="en-US" sz="3600" b="1" kern="1200" dirty="0">
                  <a:solidFill>
                    <a:srgbClr val="002060"/>
                  </a:solidFill>
                  <a:latin typeface="Calibri" panose="020F0502020204030204"/>
                  <a:ea typeface="+mn-ea"/>
                  <a:cs typeface="+mn-cs"/>
                </a:rPr>
                <a:t>   </a:t>
              </a:r>
              <a:r>
                <a:rPr lang="vi-VN" sz="3600" b="1" kern="1200" dirty="0">
                  <a:solidFill>
                    <a:srgbClr val="002060"/>
                  </a:solidFill>
                  <a:latin typeface="Calibri" panose="020F0502020204030204"/>
                  <a:ea typeface="+mn-ea"/>
                  <a:cs typeface="+mn-cs"/>
                </a:rPr>
                <a:t>Ngày 8-8-1967, tại Băng Cốc (Thái Lan), 5 nước: Thái Lan, Xin-ga-po, Phi-líp-pin, Ma-lai-xi-a, In-đô-nê-xi-a đã kí tuyên bố thành lập “Hiệp hội các nước Đông Nam Á”, viết tắt là ASEAN.</a:t>
              </a:r>
              <a:endParaRPr lang="en-US" sz="3600" b="1" kern="1200" dirty="0">
                <a:solidFill>
                  <a:srgbClr val="002060"/>
                </a:solidFill>
                <a:latin typeface="Calibri" panose="020F0502020204030204"/>
                <a:ea typeface="+mn-ea"/>
                <a:cs typeface="+mn-cs"/>
              </a:endParaRPr>
            </a:p>
          </p:txBody>
        </p:sp>
      </p:grpSp>
    </p:spTree>
    <p:extLst>
      <p:ext uri="{BB962C8B-B14F-4D97-AF65-F5344CB8AC3E}">
        <p14:creationId xmlns:p14="http://schemas.microsoft.com/office/powerpoint/2010/main" val="38506642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58333E-6 -3.7037E-7 L -0.97774 0.0331 " pathEditMode="relative" rAng="0" ptsTypes="AA">
                                      <p:cBhvr>
                                        <p:cTn id="6" dur="2000" fill="hold"/>
                                        <p:tgtEl>
                                          <p:spTgt spid="19"/>
                                        </p:tgtEl>
                                        <p:attrNameLst>
                                          <p:attrName>ppt_x</p:attrName>
                                          <p:attrName>ppt_y</p:attrName>
                                        </p:attrNameLst>
                                      </p:cBhvr>
                                      <p:rCtr x="-48893" y="1644"/>
                                    </p:animMotion>
                                  </p:childTnLst>
                                </p:cTn>
                              </p:par>
                              <p:par>
                                <p:cTn id="7" presetID="42" presetClass="path" presetSubtype="0" accel="50000" decel="50000" fill="hold" nodeType="withEffect">
                                  <p:stCondLst>
                                    <p:cond delay="0"/>
                                  </p:stCondLst>
                                  <p:childTnLst>
                                    <p:animMotion origin="layout" path="M 1.45833E-6 -3.7037E-7 L -0.97474 0.00347 " pathEditMode="relative" rAng="0" ptsTypes="AA">
                                      <p:cBhvr>
                                        <p:cTn id="8" dur="2000" fill="hold"/>
                                        <p:tgtEl>
                                          <p:spTgt spid="7"/>
                                        </p:tgtEl>
                                        <p:attrNameLst>
                                          <p:attrName>ppt_x</p:attrName>
                                          <p:attrName>ppt_y</p:attrName>
                                        </p:attrNameLst>
                                      </p:cBhvr>
                                      <p:rCtr x="-48737"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3" name="Picture 2">
            <a:extLst>
              <a:ext uri="{FF2B5EF4-FFF2-40B4-BE49-F238E27FC236}">
                <a16:creationId xmlns:a16="http://schemas.microsoft.com/office/drawing/2014/main" id="{947650E9-5E19-0055-DAFA-D5309E63A270}"/>
              </a:ext>
            </a:extLst>
          </p:cNvPr>
          <p:cNvPicPr>
            <a:picLocks noChangeAspect="1"/>
          </p:cNvPicPr>
          <p:nvPr/>
        </p:nvPicPr>
        <p:blipFill>
          <a:blip r:embed="rId3"/>
          <a:stretch>
            <a:fillRect/>
          </a:stretch>
        </p:blipFill>
        <p:spPr>
          <a:xfrm>
            <a:off x="591671" y="940750"/>
            <a:ext cx="8123144" cy="2963379"/>
          </a:xfrm>
          <a:prstGeom prst="rect">
            <a:avLst/>
          </a:prstGeom>
        </p:spPr>
      </p:pic>
    </p:spTree>
    <p:extLst>
      <p:ext uri="{BB962C8B-B14F-4D97-AF65-F5344CB8AC3E}">
        <p14:creationId xmlns:p14="http://schemas.microsoft.com/office/powerpoint/2010/main" val="34803763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云形 69">
            <a:extLst>
              <a:ext uri="{FF2B5EF4-FFF2-40B4-BE49-F238E27FC236}">
                <a16:creationId xmlns:a16="http://schemas.microsoft.com/office/drawing/2014/main" id="{BE74995D-83DA-4041-B86A-1FA93559394C}"/>
              </a:ext>
            </a:extLst>
          </p:cNvPr>
          <p:cNvSpPr/>
          <p:nvPr/>
        </p:nvSpPr>
        <p:spPr>
          <a:xfrm rot="548202">
            <a:off x="990505" y="10360"/>
            <a:ext cx="8111372" cy="4921037"/>
          </a:xfrm>
          <a:prstGeom prst="cloud">
            <a:avLst/>
          </a:prstGeom>
          <a:solidFill>
            <a:srgbClr val="FFC000"/>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altLang="zh-CN" sz="1350" kern="1200">
                <a:solidFill>
                  <a:prstClr val="white"/>
                </a:solidFill>
                <a:latin typeface="Calibri" panose="020F0502020204030204"/>
                <a:ea typeface="等线" panose="02010600030101010101" pitchFamily="2" charset="-122"/>
              </a:rPr>
              <a:t>z</a:t>
            </a:r>
            <a:endParaRPr lang="zh-CN" altLang="en-US" sz="1350" kern="1200">
              <a:solidFill>
                <a:prstClr val="white"/>
              </a:solidFill>
              <a:latin typeface="Calibri" panose="020F0502020204030204"/>
              <a:ea typeface="等线" panose="02010600030101010101" pitchFamily="2" charset="-122"/>
            </a:endParaRPr>
          </a:p>
        </p:txBody>
      </p:sp>
      <p:sp>
        <p:nvSpPr>
          <p:cNvPr id="5" name="云形 69">
            <a:extLst>
              <a:ext uri="{FF2B5EF4-FFF2-40B4-BE49-F238E27FC236}">
                <a16:creationId xmlns:a16="http://schemas.microsoft.com/office/drawing/2014/main" id="{92851B8B-7CF9-4CC2-9653-E1EA2A404907}"/>
              </a:ext>
            </a:extLst>
          </p:cNvPr>
          <p:cNvSpPr/>
          <p:nvPr/>
        </p:nvSpPr>
        <p:spPr>
          <a:xfrm rot="548202">
            <a:off x="1352629" y="173660"/>
            <a:ext cx="7475768" cy="4572427"/>
          </a:xfrm>
          <a:prstGeom prst="cloud">
            <a:avLst/>
          </a:prstGeom>
          <a:solidFill>
            <a:schemeClr val="bg1"/>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altLang="zh-CN" sz="1350" kern="1200">
                <a:solidFill>
                  <a:prstClr val="white"/>
                </a:solidFill>
                <a:latin typeface="Calibri" panose="020F0502020204030204"/>
                <a:ea typeface="等线" panose="02010600030101010101" pitchFamily="2" charset="-122"/>
              </a:rPr>
              <a:t>z</a:t>
            </a:r>
            <a:endParaRPr lang="zh-CN" altLang="en-US" sz="1350" kern="1200">
              <a:solidFill>
                <a:prstClr val="white"/>
              </a:solidFill>
              <a:latin typeface="Calibri" panose="020F0502020204030204"/>
              <a:ea typeface="等线" panose="02010600030101010101" pitchFamily="2" charset="-122"/>
            </a:endParaRPr>
          </a:p>
        </p:txBody>
      </p:sp>
      <p:pic>
        <p:nvPicPr>
          <p:cNvPr id="6" name="Picture 5">
            <a:hlinkClick r:id="rId3" action="ppaction://hlinksldjump"/>
            <a:extLst>
              <a:ext uri="{FF2B5EF4-FFF2-40B4-BE49-F238E27FC236}">
                <a16:creationId xmlns:a16="http://schemas.microsoft.com/office/drawing/2014/main" id="{61416E0D-EA2C-4368-AA1D-556538023CF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805" b="97744" l="10000" r="90000">
                        <a14:foregroundMark x1="17813" y1="27820" x2="34375" y2="40752"/>
                        <a14:foregroundMark x1="32031" y1="27820" x2="17813" y2="41203"/>
                        <a14:foregroundMark x1="21719" y1="24060" x2="17031" y2="35940"/>
                        <a14:foregroundMark x1="17031" y1="33383" x2="23125" y2="37594"/>
                        <a14:foregroundMark x1="49219" y1="28421" x2="48281" y2="44060"/>
                        <a14:foregroundMark x1="44531" y1="30376" x2="47813" y2="45113"/>
                        <a14:foregroundMark x1="49844" y1="30376" x2="52344" y2="30376"/>
                      </a14:backgroundRemoval>
                    </a14:imgEffect>
                  </a14:imgLayer>
                </a14:imgProps>
              </a:ext>
              <a:ext uri="{28A0092B-C50C-407E-A947-70E740481C1C}">
                <a14:useLocalDpi xmlns:a14="http://schemas.microsoft.com/office/drawing/2010/main" val="0"/>
              </a:ext>
            </a:extLst>
          </a:blip>
          <a:stretch>
            <a:fillRect/>
          </a:stretch>
        </p:blipFill>
        <p:spPr>
          <a:xfrm flipH="1">
            <a:off x="-395204" y="1771649"/>
            <a:ext cx="3405927" cy="3538971"/>
          </a:xfrm>
          <a:prstGeom prst="rect">
            <a:avLst/>
          </a:prstGeom>
        </p:spPr>
      </p:pic>
      <p:sp>
        <p:nvSpPr>
          <p:cNvPr id="8" name="Rectangle 7">
            <a:extLst>
              <a:ext uri="{FF2B5EF4-FFF2-40B4-BE49-F238E27FC236}">
                <a16:creationId xmlns:a16="http://schemas.microsoft.com/office/drawing/2014/main" id="{27A1580E-1E75-4AAE-82CC-6ED576938503}"/>
              </a:ext>
            </a:extLst>
          </p:cNvPr>
          <p:cNvSpPr/>
          <p:nvPr/>
        </p:nvSpPr>
        <p:spPr>
          <a:xfrm>
            <a:off x="2558299" y="1295316"/>
            <a:ext cx="5448473" cy="1915909"/>
          </a:xfrm>
          <a:prstGeom prst="rect">
            <a:avLst/>
          </a:prstGeom>
          <a:noFill/>
        </p:spPr>
        <p:txBody>
          <a:bodyPr wrap="square" lIns="68580" tIns="34290" rIns="68580" bIns="34290">
            <a:spAutoFit/>
          </a:bodyPr>
          <a:lstStyle/>
          <a:p>
            <a:pPr algn="ctr" defTabSz="685800">
              <a:buClrTx/>
            </a:pPr>
            <a:r>
              <a:rPr lang="vi-VN" sz="4000" b="1" kern="1200" dirty="0">
                <a:ln w="38100">
                  <a:noFill/>
                </a:ln>
                <a:solidFill>
                  <a:srgbClr val="FF0000"/>
                </a:solidFill>
                <a:latin typeface="Arial" panose="020B0604020202020204" pitchFamily="34" charset="0"/>
                <a:ea typeface="+mn-ea"/>
                <a:cs typeface="Arial" panose="020B0604020202020204" pitchFamily="34" charset="0"/>
              </a:rPr>
              <a:t>Ti-mo Lét-xtê đã là thành viên của ASEAN chưa?</a:t>
            </a:r>
          </a:p>
        </p:txBody>
      </p:sp>
      <p:pic>
        <p:nvPicPr>
          <p:cNvPr id="2" name="Picture 1" descr="A round pink label with white text and a black background&#10;&#10;Description automatically generated">
            <a:extLst>
              <a:ext uri="{FF2B5EF4-FFF2-40B4-BE49-F238E27FC236}">
                <a16:creationId xmlns:a16="http://schemas.microsoft.com/office/drawing/2014/main" id="{9F6C66FC-81DE-D972-CFDA-9B5D8ECE777D}"/>
              </a:ext>
            </a:extLst>
          </p:cNvPr>
          <p:cNvPicPr>
            <a:picLocks noChangeAspect="1"/>
          </p:cNvPicPr>
          <p:nvPr/>
        </p:nvPicPr>
        <p:blipFill>
          <a:blip r:embed="rId6"/>
          <a:stretch>
            <a:fillRect/>
          </a:stretch>
        </p:blipFill>
        <p:spPr>
          <a:xfrm>
            <a:off x="-1481328" y="0"/>
            <a:ext cx="1338536" cy="1338536"/>
          </a:xfrm>
          <a:prstGeom prst="rect">
            <a:avLst/>
          </a:prstGeom>
        </p:spPr>
      </p:pic>
    </p:spTree>
    <p:extLst>
      <p:ext uri="{BB962C8B-B14F-4D97-AF65-F5344CB8AC3E}">
        <p14:creationId xmlns:p14="http://schemas.microsoft.com/office/powerpoint/2010/main" val="33145662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pic>
        <p:nvPicPr>
          <p:cNvPr id="28" name="图片 8"/>
          <p:cNvPicPr>
            <a:picLocks noChangeAspect="1"/>
          </p:cNvPicPr>
          <p:nvPr/>
        </p:nvPicPr>
        <p:blipFill>
          <a:blip r:embed="rId3"/>
          <a:stretch>
            <a:fillRect/>
          </a:stretch>
        </p:blipFill>
        <p:spPr>
          <a:xfrm>
            <a:off x="62766" y="-161365"/>
            <a:ext cx="9197259" cy="5078411"/>
          </a:xfrm>
          <a:prstGeom prst="rect">
            <a:avLst/>
          </a:prstGeom>
        </p:spPr>
      </p:pic>
      <p:sp>
        <p:nvSpPr>
          <p:cNvPr id="30" name="Google Shape;2714;p36"/>
          <p:cNvSpPr/>
          <p:nvPr/>
        </p:nvSpPr>
        <p:spPr>
          <a:xfrm>
            <a:off x="1153400" y="2410272"/>
            <a:ext cx="7336176"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tx2"/>
          </a:solidFill>
          <a:ln>
            <a:noFill/>
          </a:ln>
        </p:spPr>
        <p:txBody>
          <a:bodyPr spcFirstLastPara="1" wrap="square" lIns="91425" tIns="91425" rIns="91425" bIns="91425" anchor="ctr" anchorCtr="0">
            <a:noAutofit/>
          </a:bodyPr>
          <a:lstStyle/>
          <a:p>
            <a:pPr lvl="0" algn="just"/>
            <a:r>
              <a:rPr lang="en-US" sz="2800" dirty="0">
                <a:solidFill>
                  <a:srgbClr val="002060"/>
                </a:solidFill>
                <a:latin typeface="Cambria" panose="02040503050406030204" pitchFamily="18" charset="0"/>
                <a:ea typeface="Cambria" panose="02040503050406030204" pitchFamily="18" charset="0"/>
                <a:cs typeface="Pattaya" panose="00000500000000000000" pitchFamily="2" charset="-34"/>
              </a:rPr>
              <a:t>   </a:t>
            </a:r>
            <a:r>
              <a:rPr lang="vi-VN" sz="2800" dirty="0">
                <a:solidFill>
                  <a:srgbClr val="002060"/>
                </a:solidFill>
                <a:latin typeface="Cambria" panose="02040503050406030204" pitchFamily="18" charset="0"/>
                <a:ea typeface="Cambria" panose="02040503050406030204" pitchFamily="18" charset="0"/>
                <a:cs typeface="Pattaya" panose="00000500000000000000" pitchFamily="2" charset="-34"/>
              </a:rPr>
              <a:t>Tháng 11-2022, tại hội nghị cấp cao ASEAN lần thứ 40,41 ở Cam-pu-chia, tuyên bố về việc Ti-mo Lét-stê xin gia nhập ASEAN được thông qua. Theo đó, ASEAN nhất trí về nguyên tắc việc kết nạp Ti-mo Lét-stê là thành viên thứ 11; trao quy chế quan sát viên và cho phép nước này tham gia tất cả các hội nghị của ASEAN.</a:t>
            </a:r>
            <a:endParaRPr sz="2800" dirty="0">
              <a:solidFill>
                <a:srgbClr val="002060"/>
              </a:solidFill>
              <a:latin typeface="Cambria" panose="02040503050406030204" pitchFamily="18" charset="0"/>
              <a:ea typeface="Cambria" panose="02040503050406030204" pitchFamily="18" charset="0"/>
              <a:cs typeface="Pattaya" panose="00000500000000000000" pitchFamily="2" charset="-3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sp>
        <p:nvSpPr>
          <p:cNvPr id="2" name="TextBox 1">
            <a:extLst>
              <a:ext uri="{FF2B5EF4-FFF2-40B4-BE49-F238E27FC236}">
                <a16:creationId xmlns:a16="http://schemas.microsoft.com/office/drawing/2014/main" id="{E5A885F2-9CFE-7C84-D6E7-E3EF211A5FCC}"/>
              </a:ext>
            </a:extLst>
          </p:cNvPr>
          <p:cNvSpPr txBox="1"/>
          <p:nvPr/>
        </p:nvSpPr>
        <p:spPr>
          <a:xfrm>
            <a:off x="1129553" y="233082"/>
            <a:ext cx="6947647" cy="830997"/>
          </a:xfrm>
          <a:prstGeom prst="rect">
            <a:avLst/>
          </a:prstGeom>
          <a:noFill/>
        </p:spPr>
        <p:txBody>
          <a:bodyPr wrap="square" rtlCol="0">
            <a:spAutoFit/>
          </a:bodyPr>
          <a:lstStyle/>
          <a:p>
            <a:pPr algn="ctr"/>
            <a:r>
              <a:rPr lang="en-US" sz="2400" b="1" dirty="0" err="1">
                <a:latin typeface="Cambria" panose="02040503050406030204" pitchFamily="18" charset="0"/>
                <a:ea typeface="Cambria" panose="02040503050406030204" pitchFamily="18" charset="0"/>
              </a:rPr>
              <a:t>Đọc</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thông</a:t>
            </a:r>
            <a:r>
              <a:rPr lang="en-US" sz="2400" b="1" dirty="0">
                <a:latin typeface="Cambria" panose="02040503050406030204" pitchFamily="18" charset="0"/>
                <a:ea typeface="Cambria" panose="02040503050406030204" pitchFamily="18" charset="0"/>
              </a:rPr>
              <a:t> tin </a:t>
            </a:r>
            <a:r>
              <a:rPr lang="en-US" sz="2400" b="1" dirty="0" err="1">
                <a:latin typeface="Cambria" panose="02040503050406030204" pitchFamily="18" charset="0"/>
                <a:ea typeface="Cambria" panose="02040503050406030204" pitchFamily="18" charset="0"/>
              </a:rPr>
              <a:t>và</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quan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sát</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hình</a:t>
            </a:r>
            <a:r>
              <a:rPr lang="en-US" sz="2400" b="1" dirty="0">
                <a:latin typeface="Cambria" panose="02040503050406030204" pitchFamily="18" charset="0"/>
                <a:ea typeface="Cambria" panose="02040503050406030204" pitchFamily="18" charset="0"/>
              </a:rPr>
              <a:t> 4, </a:t>
            </a:r>
            <a:r>
              <a:rPr lang="en-US" sz="2400" b="1" dirty="0" err="1">
                <a:latin typeface="Cambria" panose="02040503050406030204" pitchFamily="18" charset="0"/>
                <a:ea typeface="Cambria" panose="02040503050406030204" pitchFamily="18" charset="0"/>
              </a:rPr>
              <a:t>em</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hãy</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nêu</a:t>
            </a:r>
            <a:r>
              <a:rPr lang="en-US" sz="2400" b="1" dirty="0">
                <a:latin typeface="Cambria" panose="02040503050406030204" pitchFamily="18" charset="0"/>
                <a:ea typeface="Cambria" panose="02040503050406030204" pitchFamily="18" charset="0"/>
              </a:rPr>
              <a:t> ý </a:t>
            </a:r>
            <a:r>
              <a:rPr lang="en-US" sz="2400" b="1" dirty="0" err="1">
                <a:latin typeface="Cambria" panose="02040503050406030204" pitchFamily="18" charset="0"/>
                <a:ea typeface="Cambria" panose="02040503050406030204" pitchFamily="18" charset="0"/>
              </a:rPr>
              <a:t>nghĩa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của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việc</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Việt</a:t>
            </a:r>
            <a:r>
              <a:rPr lang="en-US" sz="2400" b="1" dirty="0">
                <a:latin typeface="Cambria" panose="02040503050406030204" pitchFamily="18" charset="0"/>
                <a:ea typeface="Cambria" panose="02040503050406030204" pitchFamily="18" charset="0"/>
              </a:rPr>
              <a:t> Nam </a:t>
            </a:r>
            <a:r>
              <a:rPr lang="en-US" sz="2400" b="1" dirty="0" err="1">
                <a:latin typeface="Cambria" panose="02040503050406030204" pitchFamily="18" charset="0"/>
                <a:ea typeface="Cambria" panose="02040503050406030204" pitchFamily="18" charset="0"/>
              </a:rPr>
              <a:t>gia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nhập</a:t>
            </a:r>
            <a:r>
              <a:rPr lang="en-US" sz="2400" b="1" dirty="0">
                <a:latin typeface="Cambria" panose="02040503050406030204" pitchFamily="18" charset="0"/>
                <a:ea typeface="Cambria" panose="02040503050406030204" pitchFamily="18" charset="0"/>
              </a:rPr>
              <a:t> ASEAN.</a:t>
            </a:r>
          </a:p>
        </p:txBody>
      </p:sp>
      <p:pic>
        <p:nvPicPr>
          <p:cNvPr id="5" name="Picture 4">
            <a:extLst>
              <a:ext uri="{FF2B5EF4-FFF2-40B4-BE49-F238E27FC236}">
                <a16:creationId xmlns:a16="http://schemas.microsoft.com/office/drawing/2014/main" id="{DCA7283C-C6BB-3DEE-9EC7-D6C7CE1CEFA7}"/>
              </a:ext>
            </a:extLst>
          </p:cNvPr>
          <p:cNvPicPr>
            <a:picLocks noChangeAspect="1"/>
          </p:cNvPicPr>
          <p:nvPr/>
        </p:nvPicPr>
        <p:blipFill>
          <a:blip r:embed="rId3"/>
          <a:stretch>
            <a:fillRect/>
          </a:stretch>
        </p:blipFill>
        <p:spPr>
          <a:xfrm>
            <a:off x="1829080" y="1218079"/>
            <a:ext cx="5622486" cy="3497356"/>
          </a:xfrm>
          <a:prstGeom prst="rect">
            <a:avLst/>
          </a:prstGeom>
        </p:spPr>
      </p:pic>
    </p:spTree>
    <p:extLst>
      <p:ext uri="{BB962C8B-B14F-4D97-AF65-F5344CB8AC3E}">
        <p14:creationId xmlns:p14="http://schemas.microsoft.com/office/powerpoint/2010/main" val="37587250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pic>
        <p:nvPicPr>
          <p:cNvPr id="28" name="图片 8"/>
          <p:cNvPicPr>
            <a:picLocks noChangeAspect="1"/>
          </p:cNvPicPr>
          <p:nvPr/>
        </p:nvPicPr>
        <p:blipFill>
          <a:blip r:embed="rId3"/>
          <a:stretch>
            <a:fillRect/>
          </a:stretch>
        </p:blipFill>
        <p:spPr>
          <a:xfrm>
            <a:off x="62766" y="-618565"/>
            <a:ext cx="9197259" cy="5535611"/>
          </a:xfrm>
          <a:prstGeom prst="rect">
            <a:avLst/>
          </a:prstGeom>
        </p:spPr>
      </p:pic>
      <p:sp>
        <p:nvSpPr>
          <p:cNvPr id="30" name="Google Shape;2714;p36"/>
          <p:cNvSpPr/>
          <p:nvPr/>
        </p:nvSpPr>
        <p:spPr>
          <a:xfrm>
            <a:off x="1117541" y="2293731"/>
            <a:ext cx="7336176"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tx2"/>
          </a:solidFill>
          <a:ln>
            <a:noFill/>
          </a:ln>
        </p:spPr>
        <p:txBody>
          <a:bodyPr spcFirstLastPara="1" wrap="square" lIns="91425" tIns="91425" rIns="91425" bIns="91425" anchor="ctr" anchorCtr="0">
            <a:noAutofit/>
          </a:bodyPr>
          <a:lstStyle/>
          <a:p>
            <a:pPr lvl="0" algn="just"/>
            <a:r>
              <a:rPr lang="vi-VN" sz="2800" dirty="0">
                <a:solidFill>
                  <a:srgbClr val="002060"/>
                </a:solidFill>
                <a:latin typeface="Cambria" panose="02040503050406030204" pitchFamily="18" charset="0"/>
                <a:ea typeface="Cambria" panose="02040503050406030204" pitchFamily="18" charset="0"/>
                <a:cs typeface="Pattaya" panose="00000500000000000000" pitchFamily="2" charset="-34"/>
              </a:rPr>
              <a:t>+ Là sự kiện đánh dấu quá trình hội nhập khu vực của Việt Nam và tiến trình hợp tác, liên kết của cả khu vực.</a:t>
            </a:r>
          </a:p>
          <a:p>
            <a:pPr lvl="0" algn="just"/>
            <a:r>
              <a:rPr lang="vi-VN" sz="2800" dirty="0">
                <a:solidFill>
                  <a:srgbClr val="002060"/>
                </a:solidFill>
                <a:latin typeface="Cambria" panose="02040503050406030204" pitchFamily="18" charset="0"/>
                <a:ea typeface="Cambria" panose="02040503050406030204" pitchFamily="18" charset="0"/>
                <a:cs typeface="Pattaya" panose="00000500000000000000" pitchFamily="2" charset="-34"/>
              </a:rPr>
              <a:t>+ Tạo cho Việt Nam nhiều cơ hội để phát triển kinh tế nhờ mở rộng thị trường tiêu thụ và thu hút vốn đầu tư nước ngoài; mở rộng giao lưu văn hóa. Tạo cơ hội việc làm và nâng cao nâng lực của người lao động.</a:t>
            </a:r>
          </a:p>
          <a:p>
            <a:pPr lvl="0" algn="just"/>
            <a:r>
              <a:rPr lang="vi-VN" sz="2800" dirty="0">
                <a:solidFill>
                  <a:srgbClr val="002060"/>
                </a:solidFill>
                <a:latin typeface="Cambria" panose="02040503050406030204" pitchFamily="18" charset="0"/>
                <a:ea typeface="Cambria" panose="02040503050406030204" pitchFamily="18" charset="0"/>
                <a:cs typeface="Pattaya" panose="00000500000000000000" pitchFamily="2" charset="-34"/>
              </a:rPr>
              <a:t>+ Nâng cao vị thế trong ASEAN và trên thế giới.</a:t>
            </a:r>
          </a:p>
        </p:txBody>
      </p:sp>
    </p:spTree>
    <p:extLst>
      <p:ext uri="{BB962C8B-B14F-4D97-AF65-F5344CB8AC3E}">
        <p14:creationId xmlns:p14="http://schemas.microsoft.com/office/powerpoint/2010/main" val="10360927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theme/theme1.xml><?xml version="1.0" encoding="utf-8"?>
<a:theme xmlns:a="http://schemas.openxmlformats.org/drawingml/2006/main" name="World War II D-Day Invasion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790</TotalTime>
  <Words>361</Words>
  <Application>Microsoft Office PowerPoint</Application>
  <PresentationFormat>On-screen Show (16:9)</PresentationFormat>
  <Paragraphs>16</Paragraphs>
  <Slides>10</Slides>
  <Notes>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10</vt:i4>
      </vt:variant>
    </vt:vector>
  </HeadingPairs>
  <TitlesOfParts>
    <vt:vector size="24" baseType="lpstr">
      <vt:lpstr>Arial</vt:lpstr>
      <vt:lpstr>Assistant Medium</vt:lpstr>
      <vt:lpstr>Calibri</vt:lpstr>
      <vt:lpstr>Calibri Light</vt:lpstr>
      <vt:lpstr>Cambria</vt:lpstr>
      <vt:lpstr>等线</vt:lpstr>
      <vt:lpstr>Nunito</vt:lpstr>
      <vt:lpstr>Pattaya</vt:lpstr>
      <vt:lpstr>Rajdhani</vt:lpstr>
      <vt:lpstr>Times New Roman</vt:lpstr>
      <vt:lpstr>UTM Cookies</vt:lpstr>
      <vt:lpstr>World War II D-Day Invasion by Slidesgo</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Hoàn thành  thống nhất đất nước</dc:title>
  <dc:subject>9Slide.vn</dc:subject>
  <dc:creator>huong</dc:creator>
  <dc:description>9Slide.vn</dc:description>
  <cp:lastModifiedBy>Techsi.vn</cp:lastModifiedBy>
  <cp:revision>91</cp:revision>
  <dcterms:modified xsi:type="dcterms:W3CDTF">2026-03-23T05:24:55Z</dcterms:modified>
  <cp:category>9Slide.vn</cp:category>
</cp:coreProperties>
</file>