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1"/>
  </p:notesMasterIdLst>
  <p:sldIdLst>
    <p:sldId id="256" r:id="rId4"/>
    <p:sldId id="270" r:id="rId5"/>
    <p:sldId id="352" r:id="rId6"/>
    <p:sldId id="353" r:id="rId7"/>
    <p:sldId id="354" r:id="rId8"/>
    <p:sldId id="356" r:id="rId9"/>
    <p:sldId id="30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CEDB4-A405-4A06-843A-DADD4790514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FC899-BB40-4796-A129-FD61E15F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60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5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3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03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57374A-A392-4E55-AA20-46E2B8E3F00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3818" cy="10287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476250" y="533400"/>
            <a:ext cx="17316450" cy="931545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85113E9-B36A-DD20-1437-43FE3E634D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514797"/>
            <a:ext cx="18288000" cy="134874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728BFB7-46ED-FB2D-6CAF-96EA515ABD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-114300"/>
            <a:ext cx="2152352" cy="21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37644BA-7DBF-34EA-6B52-1DD424BFB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004" y="770943"/>
            <a:ext cx="2368793" cy="23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6356" y="3729045"/>
            <a:ext cx="5621644" cy="7931772"/>
          </a:xfrm>
          <a:custGeom>
            <a:avLst/>
            <a:gdLst/>
            <a:ahLst/>
            <a:cxnLst/>
            <a:rect l="l" t="t" r="r" b="b"/>
            <a:pathLst>
              <a:path w="5621644" h="7931772">
                <a:moveTo>
                  <a:pt x="0" y="0"/>
                </a:moveTo>
                <a:lnTo>
                  <a:pt x="5621644" y="0"/>
                </a:lnTo>
                <a:lnTo>
                  <a:pt x="5621644" y="7931772"/>
                </a:lnTo>
                <a:lnTo>
                  <a:pt x="0" y="7931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5143500"/>
            <a:ext cx="7680238" cy="6016187"/>
          </a:xfrm>
          <a:custGeom>
            <a:avLst/>
            <a:gdLst/>
            <a:ahLst/>
            <a:cxnLst/>
            <a:rect l="l" t="t" r="r" b="b"/>
            <a:pathLst>
              <a:path w="7680238" h="6016187">
                <a:moveTo>
                  <a:pt x="0" y="0"/>
                </a:moveTo>
                <a:lnTo>
                  <a:pt x="7680238" y="0"/>
                </a:lnTo>
                <a:lnTo>
                  <a:pt x="7680238" y="6016187"/>
                </a:lnTo>
                <a:lnTo>
                  <a:pt x="0" y="6016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7659959" y="3803177"/>
            <a:ext cx="6184618" cy="7857640"/>
          </a:xfrm>
          <a:custGeom>
            <a:avLst/>
            <a:gdLst/>
            <a:ahLst/>
            <a:cxnLst/>
            <a:rect l="l" t="t" r="r" b="b"/>
            <a:pathLst>
              <a:path w="6184618" h="7857640">
                <a:moveTo>
                  <a:pt x="6184618" y="0"/>
                </a:moveTo>
                <a:lnTo>
                  <a:pt x="0" y="0"/>
                </a:lnTo>
                <a:lnTo>
                  <a:pt x="0" y="7857640"/>
                </a:lnTo>
                <a:lnTo>
                  <a:pt x="6184618" y="7857640"/>
                </a:lnTo>
                <a:lnTo>
                  <a:pt x="618461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046750-FE1D-C6BF-B91C-1EB45707B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9100"/>
            <a:ext cx="5718544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F2764B-0858-0BBC-D8B1-8967B09695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1714500"/>
            <a:ext cx="15863167" cy="484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BDAE0-216B-D3F6-16FC-EB1A3E822F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6438900"/>
            <a:ext cx="4291956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Quan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C6B16-0D44-3376-21CD-C3B9D2EF7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781299"/>
            <a:ext cx="11658600" cy="6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76600" y="1257300"/>
            <a:ext cx="13776960" cy="47853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Máy phát điện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cánh quạt, dây điện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Khung giá đỡ</a:t>
            </a:r>
          </a:p>
          <a:p>
            <a:pPr algn="just" defTabSz="1371600"/>
            <a:r>
              <a:rPr lang="vi-VN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Bóng đèn, hay thiết bị sử dụng điện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65388CE-E511-2EB4-4BBF-6AFDF475B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553212" cy="65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CB7C3-3BBF-2661-FB54-7EECDD81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62100"/>
            <a:ext cx="11658600" cy="776756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9CD0E-D831-4514-0BCC-44BBE274B8EF}"/>
              </a:ext>
            </a:extLst>
          </p:cNvPr>
          <p:cNvSpPr/>
          <p:nvPr/>
        </p:nvSpPr>
        <p:spPr>
          <a:xfrm>
            <a:off x="3352800" y="3009900"/>
            <a:ext cx="2743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Khung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giá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84390F-330D-6232-7333-FD4D23F8FEAA}"/>
              </a:ext>
            </a:extLst>
          </p:cNvPr>
          <p:cNvSpPr/>
          <p:nvPr/>
        </p:nvSpPr>
        <p:spPr>
          <a:xfrm>
            <a:off x="3048000" y="3619500"/>
            <a:ext cx="2971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58D6FB-6780-B4DE-91EB-F5A9BC5A21CC}"/>
              </a:ext>
            </a:extLst>
          </p:cNvPr>
          <p:cNvSpPr/>
          <p:nvPr/>
        </p:nvSpPr>
        <p:spPr>
          <a:xfrm>
            <a:off x="3429000" y="4152900"/>
            <a:ext cx="26670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Đèn</a:t>
            </a:r>
            <a:r>
              <a:rPr lang="en-US" sz="2800" dirty="0">
                <a:solidFill>
                  <a:srgbClr val="FF0000"/>
                </a:solidFill>
              </a:rPr>
              <a:t> led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906A71-FD5E-EACC-C76C-0D0B334D02F6}"/>
              </a:ext>
            </a:extLst>
          </p:cNvPr>
          <p:cNvSpPr/>
          <p:nvPr/>
        </p:nvSpPr>
        <p:spPr>
          <a:xfrm>
            <a:off x="609600" y="4762500"/>
            <a:ext cx="5410200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Máy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quạt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điện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8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328F49-197D-0C1F-FF07-8B2D51204080}"/>
              </a:ext>
            </a:extLst>
          </p:cNvPr>
          <p:cNvSpPr/>
          <p:nvPr/>
        </p:nvSpPr>
        <p:spPr>
          <a:xfrm>
            <a:off x="409574" y="462977"/>
            <a:ext cx="17421226" cy="9176323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FCA8-E19D-B4E6-4BCE-A3A6669963C2}"/>
              </a:ext>
            </a:extLst>
          </p:cNvPr>
          <p:cNvSpPr txBox="1"/>
          <p:nvPr/>
        </p:nvSpPr>
        <p:spPr>
          <a:xfrm>
            <a:off x="838200" y="64770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9F332-0FAD-6CA4-CC9E-99E359345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76500"/>
            <a:ext cx="9982200" cy="694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3348E-9E14-21E0-D129-B29EC8EE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2933700"/>
            <a:ext cx="64006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F0114B-8BB9-A156-5A05-72D607CA9AFE}"/>
              </a:ext>
            </a:extLst>
          </p:cNvPr>
          <p:cNvSpPr/>
          <p:nvPr/>
        </p:nvSpPr>
        <p:spPr>
          <a:xfrm>
            <a:off x="3200400" y="14859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865388CE-E511-2EB4-4BBF-6AFDF475B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4305300"/>
            <a:ext cx="6553212" cy="65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4076700"/>
            <a:ext cx="7091916" cy="51619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972CC3-A5E5-C8A9-1214-9B8E1A603DCB}"/>
              </a:ext>
            </a:extLst>
          </p:cNvPr>
          <p:cNvSpPr/>
          <p:nvPr/>
        </p:nvSpPr>
        <p:spPr>
          <a:xfrm>
            <a:off x="3429000" y="800100"/>
            <a:ext cx="12573000" cy="3413760"/>
          </a:xfrm>
          <a:prstGeom prst="roundRect">
            <a:avLst/>
          </a:prstGeom>
          <a:solidFill>
            <a:srgbClr val="FDD3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sẻ về một số ứng dụng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gió đem lại lợi ích cho cuộc sống từ xưa đến nay mà em biết.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150</Words>
  <Application>Microsoft Office PowerPoint</Application>
  <PresentationFormat>Custom</PresentationFormat>
  <Paragraphs>17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Cambria</vt:lpstr>
      <vt:lpstr>等线</vt:lpstr>
      <vt:lpstr>Office Theme</vt:lpstr>
      <vt:lpstr>Custom Design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24</cp:revision>
  <dcterms:created xsi:type="dcterms:W3CDTF">2006-08-16T00:00:00Z</dcterms:created>
  <dcterms:modified xsi:type="dcterms:W3CDTF">2026-03-23T04:55:06Z</dcterms:modified>
  <dc:identifier>DAGYIOoSE4U</dc:identifier>
</cp:coreProperties>
</file>