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256" r:id="rId9"/>
    <p:sldId id="338" r:id="rId10"/>
    <p:sldId id="259" r:id="rId11"/>
    <p:sldId id="339" r:id="rId12"/>
    <p:sldId id="343" r:id="rId13"/>
    <p:sldId id="349" r:id="rId14"/>
    <p:sldId id="358" r:id="rId15"/>
    <p:sldId id="359" r:id="rId16"/>
    <p:sldId id="360" r:id="rId17"/>
    <p:sldId id="361" r:id="rId18"/>
    <p:sldId id="348" r:id="rId19"/>
    <p:sldId id="362" r:id="rId20"/>
    <p:sldId id="350" r:id="rId21"/>
    <p:sldId id="356" r:id="rId22"/>
    <p:sldId id="3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20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svg"/><Relationship Id="rId18" Type="http://schemas.openxmlformats.org/officeDocument/2006/relationships/image" Target="../media/image1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5.png"/><Relationship Id="rId17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14.png"/><Relationship Id="rId19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25.sv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xmlns="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xmlns="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xmlns="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xmlns="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xmlns="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xmlns="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xmlns="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xmlns="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xmlns="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xmlns="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xmlns="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xmlns="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xmlns="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xmlns="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xmlns="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xmlns="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xmlns="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2.png"/><Relationship Id="rId2" Type="http://schemas.openxmlformats.org/officeDocument/2006/relationships/video" Target="../media/media2.mp4"/><Relationship Id="rId16" Type="http://schemas.openxmlformats.org/officeDocument/2006/relationships/image" Target="../media/image3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video" Target="../media/media2.mp4"/><Relationship Id="rId16" Type="http://schemas.openxmlformats.org/officeDocument/2006/relationships/image" Target="../media/image3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7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video" Target="../media/media2.mp4"/><Relationship Id="rId16" Type="http://schemas.openxmlformats.org/officeDocument/2006/relationships/image" Target="../media/image3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7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video" Target="../media/media2.mp4"/><Relationship Id="rId16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xmlns="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7B5546-F05D-3452-992C-40C2DE3A7E9F}"/>
              </a:ext>
            </a:extLst>
          </p:cNvPr>
          <p:cNvSpPr txBox="1"/>
          <p:nvPr/>
        </p:nvSpPr>
        <p:spPr>
          <a:xfrm>
            <a:off x="0" y="3690385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426F2B-D2BB-9251-E641-321C0D1BC0A2}"/>
              </a:ext>
            </a:extLst>
          </p:cNvPr>
          <p:cNvSpPr txBox="1"/>
          <p:nvPr/>
        </p:nvSpPr>
        <p:spPr>
          <a:xfrm>
            <a:off x="0" y="4826957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37E7B-EF6A-FA86-53B7-07702A92DAAC}"/>
              </a:ext>
            </a:extLst>
          </p:cNvPr>
          <p:cNvSpPr txBox="1"/>
          <p:nvPr/>
        </p:nvSpPr>
        <p:spPr>
          <a:xfrm>
            <a:off x="1330846" y="41828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1792739" y="4890714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7B5546-F05D-3452-992C-40C2DE3A7E9F}"/>
              </a:ext>
            </a:extLst>
          </p:cNvPr>
          <p:cNvSpPr txBox="1"/>
          <p:nvPr/>
        </p:nvSpPr>
        <p:spPr>
          <a:xfrm>
            <a:off x="5895654" y="3690385"/>
            <a:ext cx="614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426F2B-D2BB-9251-E641-321C0D1BC0A2}"/>
              </a:ext>
            </a:extLst>
          </p:cNvPr>
          <p:cNvSpPr txBox="1"/>
          <p:nvPr/>
        </p:nvSpPr>
        <p:spPr>
          <a:xfrm>
            <a:off x="5895654" y="4826957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137E7B-EF6A-FA86-53B7-07702A92DAAC}"/>
              </a:ext>
            </a:extLst>
          </p:cNvPr>
          <p:cNvSpPr txBox="1"/>
          <p:nvPr/>
        </p:nvSpPr>
        <p:spPr>
          <a:xfrm>
            <a:off x="7226500" y="4182828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060F1C8-9AE2-FE53-2CEF-120D8D936DFF}"/>
              </a:ext>
            </a:extLst>
          </p:cNvPr>
          <p:cNvCxnSpPr>
            <a:cxnSpLocks/>
          </p:cNvCxnSpPr>
          <p:nvPr/>
        </p:nvCxnSpPr>
        <p:spPr>
          <a:xfrm flipV="1">
            <a:off x="7688393" y="4890714"/>
            <a:ext cx="2614874" cy="2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7B5546-F05D-3452-992C-40C2DE3A7E9F}"/>
              </a:ext>
            </a:extLst>
          </p:cNvPr>
          <p:cNvSpPr txBox="1"/>
          <p:nvPr/>
        </p:nvSpPr>
        <p:spPr>
          <a:xfrm>
            <a:off x="2556510" y="2212627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70" y="327272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754" y="4559916"/>
            <a:ext cx="6215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+mj-lt"/>
              </a:rPr>
              <a:t>Bài làm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+mj-lt"/>
              </a:rPr>
              <a:t>Đổi 1 phút 30 giây = 1,5 phút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+mj-lt"/>
              </a:rPr>
              <a:t>Trò chơi Việt thiết kế có thời gian là: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+mj-lt"/>
              </a:rPr>
              <a:t>	1,5 x 10 = 15 (phút)</a:t>
            </a:r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xmlns="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vi-VN" sz="40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21,25 </a:t>
            </a:r>
            <a:r>
              <a:rPr lang="vi-VN" sz="4000" b="0" i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xmlns="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xmlns="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xmlns="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xmlns="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xmlns="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xmlns="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xmlns="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xmlns="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xmlns="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xmlns="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xmlns="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xmlns="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xmlns="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xmlns="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xmlns="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xmlns="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xmlns="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xmlns="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xmlns="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xmlns="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xmlns="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xmlns="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xmlns="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xmlns="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xmlns="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523</Words>
  <Application>Microsoft Office PowerPoint</Application>
  <PresentationFormat>Widescreen</PresentationFormat>
  <Paragraphs>96</Paragraphs>
  <Slides>22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Cambria</vt:lpstr>
      <vt:lpstr>Times New Roman</vt:lpstr>
      <vt:lpstr>字魂37号-波纹乖乖体</vt:lpstr>
      <vt:lpstr>思源黑体 CN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Dieu Cuc</cp:lastModifiedBy>
  <cp:revision>36</cp:revision>
  <dcterms:created xsi:type="dcterms:W3CDTF">2024-12-06T13:49:59Z</dcterms:created>
  <dcterms:modified xsi:type="dcterms:W3CDTF">2025-03-03T05:19:03Z</dcterms:modified>
</cp:coreProperties>
</file>