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8"/>
  </p:notesMasterIdLst>
  <p:handoutMasterIdLst>
    <p:handoutMasterId r:id="rId9"/>
  </p:handoutMasterIdLst>
  <p:sldIdLst>
    <p:sldId id="283" r:id="rId3"/>
    <p:sldId id="322" r:id="rId4"/>
    <p:sldId id="323" r:id="rId5"/>
    <p:sldId id="327" r:id="rId6"/>
    <p:sldId id="32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00FFCC"/>
    <a:srgbClr val="FF00FF"/>
    <a:srgbClr val="FF6600"/>
    <a:srgbClr val="66CCFF"/>
    <a:srgbClr val="66FF33"/>
    <a:srgbClr val="93AC2A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2659" autoAdjust="0"/>
  </p:normalViewPr>
  <p:slideViewPr>
    <p:cSldViewPr snapToGrid="0">
      <p:cViewPr varScale="1">
        <p:scale>
          <a:sx n="73" d="100"/>
          <a:sy n="73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752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17F0A02-6BB7-2D40-7A65-6F3E890EA5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139C76-32E4-3D3A-24CC-BC8C55BBD9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67978-78DA-4300-8FBF-10EF8D59E4FF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52D4D-8E09-F7FA-3571-CFE01484006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0C6E7-6CA8-AC10-DE31-CAED6A744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8E58E-7286-47F7-A53C-80E227E84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3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8517A-6085-434F-A985-1EDEE3C347C4}" type="datetimeFigureOut">
              <a:rPr lang="en-US" smtClean="0"/>
              <a:t>3/23/2026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77615E-049B-4327-97F6-0E8571753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4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8353-EE5B-42EF-8C73-23AD95668F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4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8353-EE5B-42EF-8C73-23AD95668F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6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8353-EE5B-42EF-8C73-23AD95668F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37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E8353-EE5B-42EF-8C73-23AD95668F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898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0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7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58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DBCD69D0-8FF8-41FD-836E-C0A416E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1637" y="-2672363"/>
            <a:ext cx="6868727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FAAD5C8-3D31-4380-A95A-9B688EDB2F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1637" y="-2672363"/>
            <a:ext cx="6868727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A31A3EC-1A25-4C9F-9818-B95A8AB334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64397" y="-483462"/>
            <a:ext cx="2477069" cy="122058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318CB0C-34CF-4DCC-A074-B07B532571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96409" y="-251449"/>
            <a:ext cx="2013046" cy="122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6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442B0A-64C9-41ED-AFFE-889DCF1EF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3A7D48-3E34-48A3-BBCF-0D9D47A6F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31E2C6-5834-4265-A6A9-1B6BCEA4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CBCAA5-09DD-4E3B-9FCE-ED35A900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1C0A8-943B-41E5-B521-AD752222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96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369D1C-B548-4A0F-81FD-9651C59B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3B6588-442B-4785-8F9B-D78985115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20A24C6-FA48-4AED-94D3-A328573533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36411A-C21E-4502-859B-9E2FA2C75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6A84C54-183D-4875-8119-6CC55132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8C414B-A2D8-4155-B9B0-EB5196D35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17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C5C14E-C46B-4815-A150-16D4A1E9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F7D433-53E3-4CFB-BCA7-69145A5F6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695820-882F-4782-B05B-00D87A53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095B65-77CE-414C-8B8E-1ED26A7BB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8B6A941-BCD2-4EA9-AD37-DC1910AFEE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87E74A4-96DD-44B0-B600-75F0407D4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6CA27B-C023-4393-A661-816E6A8B7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0D9FA31-CE94-497F-9615-768E3643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79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916854-A598-454B-85F8-E4460C360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1432825-8177-47D6-A4C1-7EF0F34DB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DF6293-6836-42E1-BB80-DC52264B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58D411-12BE-4B51-AD1B-764F35AF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2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97B3789-CA8B-4643-B9F8-78AD39BE2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8C41DC-D042-451D-9C34-6F034408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ACAFE6-4BD2-4FA0-AC0D-C3058A820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17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A3C9EB-83F3-48FF-AFB5-631D29E6F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54232A-2487-4ACE-8C39-197E976B3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E35B83-7037-4AC1-B121-6F63B8FD8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42203AE-73E1-4862-BC18-5B2A871E1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1A04B94-D182-4CCD-B815-4A91A8FB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A735D1-AE29-408B-A1B3-E4A4F3AA2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80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40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7240D-8658-4665-961F-24497A163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40710ED-006C-4519-9842-754F80EFC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8CD95E-96DB-4289-9A46-B89470B3E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D8252B-5AD1-44FC-BBA9-6C9A7F21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5E5BE3-494E-44F1-9E43-8B2F4283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EA3B07-4CF0-4839-A3A1-01B9BD035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23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6478D8-A408-4E31-9E36-ED3FB09FB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441D42-03D7-47E6-8296-264C95A69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E0A6BB-30F4-4A37-8C4E-F94EC12F0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73E677-B0D9-409D-AAD5-7C5C49A02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35A76E-CAD0-4A1D-B738-35602187B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78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9E5F3D8-B1A2-4780-8C19-4017A2D8EF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D6DC1E8-1F1F-4804-87B5-7BFD25E53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3BDA8E-6913-4117-BBF9-E4D93A1F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F14C7F-1C09-4B4E-A394-A78130CA7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E673A3-EA9D-4F34-B527-C2D100DE1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1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02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9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0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0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D4657F5-1AC3-0B04-BE7C-B0CC5251B1E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7" y="0"/>
            <a:ext cx="1327405" cy="13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8E824EA-CD77-46EB-B334-E1E0D23D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4414C97-8BE7-48CD-9455-5849FBC42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E4050A-046F-4A1D-9880-345612142C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2760-E0EF-4042-A232-5E2389B008BB}" type="datetimeFigureOut">
              <a:rPr lang="zh-CN" altLang="en-US" smtClean="0"/>
              <a:t>2026/3/23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DEBB70-F497-49EB-A4FF-5767838D0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39C166-E25E-4DB7-BE93-581B3B98B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A75A-4185-4D33-ADDB-DE567E28B23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CE19F0-756B-D325-D907-5C4A1189298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557" y="0"/>
            <a:ext cx="1327405" cy="1327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46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0.sv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480260">
            <a:off x="-1608436" y="5540053"/>
            <a:ext cx="16263355" cy="6302050"/>
          </a:xfrm>
          <a:custGeom>
            <a:avLst/>
            <a:gdLst/>
            <a:ahLst/>
            <a:cxnLst/>
            <a:rect l="l" t="t" r="r" b="b"/>
            <a:pathLst>
              <a:path w="24395033" h="9453075">
                <a:moveTo>
                  <a:pt x="0" y="0"/>
                </a:moveTo>
                <a:lnTo>
                  <a:pt x="24395033" y="0"/>
                </a:lnTo>
                <a:lnTo>
                  <a:pt x="24395033" y="9453076"/>
                </a:lnTo>
                <a:lnTo>
                  <a:pt x="0" y="94530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30504" y="3954214"/>
            <a:ext cx="1183522" cy="2615518"/>
          </a:xfrm>
          <a:custGeom>
            <a:avLst/>
            <a:gdLst/>
            <a:ahLst/>
            <a:cxnLst/>
            <a:rect l="l" t="t" r="r" b="b"/>
            <a:pathLst>
              <a:path w="1775283" h="3923277">
                <a:moveTo>
                  <a:pt x="0" y="0"/>
                </a:moveTo>
                <a:lnTo>
                  <a:pt x="1775282" y="0"/>
                </a:lnTo>
                <a:lnTo>
                  <a:pt x="1775282" y="3923277"/>
                </a:lnTo>
                <a:lnTo>
                  <a:pt x="0" y="39232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 flipH="1">
            <a:off x="530504" y="3316942"/>
            <a:ext cx="981045" cy="739462"/>
          </a:xfrm>
          <a:custGeom>
            <a:avLst/>
            <a:gdLst/>
            <a:ahLst/>
            <a:cxnLst/>
            <a:rect l="l" t="t" r="r" b="b"/>
            <a:pathLst>
              <a:path w="1471567" h="1109193">
                <a:moveTo>
                  <a:pt x="1471566" y="0"/>
                </a:moveTo>
                <a:lnTo>
                  <a:pt x="0" y="0"/>
                </a:lnTo>
                <a:lnTo>
                  <a:pt x="0" y="1109193"/>
                </a:lnTo>
                <a:lnTo>
                  <a:pt x="1471566" y="1109193"/>
                </a:lnTo>
                <a:lnTo>
                  <a:pt x="1471566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rot="-1201099">
            <a:off x="11188222" y="4325186"/>
            <a:ext cx="496201" cy="501213"/>
          </a:xfrm>
          <a:custGeom>
            <a:avLst/>
            <a:gdLst/>
            <a:ahLst/>
            <a:cxnLst/>
            <a:rect l="l" t="t" r="r" b="b"/>
            <a:pathLst>
              <a:path w="744302" h="751820">
                <a:moveTo>
                  <a:pt x="0" y="0"/>
                </a:moveTo>
                <a:lnTo>
                  <a:pt x="744302" y="0"/>
                </a:lnTo>
                <a:lnTo>
                  <a:pt x="744302" y="751820"/>
                </a:lnTo>
                <a:lnTo>
                  <a:pt x="0" y="7518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406400" y="5639684"/>
            <a:ext cx="1307625" cy="930049"/>
          </a:xfrm>
          <a:custGeom>
            <a:avLst/>
            <a:gdLst/>
            <a:ahLst/>
            <a:cxnLst/>
            <a:rect l="l" t="t" r="r" b="b"/>
            <a:pathLst>
              <a:path w="1961438" h="1395073">
                <a:moveTo>
                  <a:pt x="0" y="0"/>
                </a:moveTo>
                <a:lnTo>
                  <a:pt x="1961438" y="0"/>
                </a:lnTo>
                <a:lnTo>
                  <a:pt x="1961438" y="1395073"/>
                </a:lnTo>
                <a:lnTo>
                  <a:pt x="0" y="139507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5628084" y="5703526"/>
            <a:ext cx="935833" cy="922965"/>
          </a:xfrm>
          <a:custGeom>
            <a:avLst/>
            <a:gdLst/>
            <a:ahLst/>
            <a:cxnLst/>
            <a:rect l="l" t="t" r="r" b="b"/>
            <a:pathLst>
              <a:path w="1403750" h="1384448">
                <a:moveTo>
                  <a:pt x="0" y="0"/>
                </a:moveTo>
                <a:lnTo>
                  <a:pt x="1403750" y="0"/>
                </a:lnTo>
                <a:lnTo>
                  <a:pt x="1403750" y="1384448"/>
                </a:lnTo>
                <a:lnTo>
                  <a:pt x="0" y="138444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15"/>
          <p:cNvSpPr/>
          <p:nvPr/>
        </p:nvSpPr>
        <p:spPr>
          <a:xfrm rot="-1715897">
            <a:off x="10872066" y="5294271"/>
            <a:ext cx="539028" cy="1585375"/>
          </a:xfrm>
          <a:custGeom>
            <a:avLst/>
            <a:gdLst/>
            <a:ahLst/>
            <a:cxnLst/>
            <a:rect l="l" t="t" r="r" b="b"/>
            <a:pathLst>
              <a:path w="808542" h="2378063">
                <a:moveTo>
                  <a:pt x="0" y="0"/>
                </a:moveTo>
                <a:lnTo>
                  <a:pt x="808541" y="0"/>
                </a:lnTo>
                <a:lnTo>
                  <a:pt x="808541" y="2378064"/>
                </a:lnTo>
                <a:lnTo>
                  <a:pt x="0" y="237806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16"/>
          <p:cNvSpPr/>
          <p:nvPr/>
        </p:nvSpPr>
        <p:spPr>
          <a:xfrm rot="-490076">
            <a:off x="10170972" y="5511264"/>
            <a:ext cx="2610667" cy="1856837"/>
          </a:xfrm>
          <a:custGeom>
            <a:avLst/>
            <a:gdLst/>
            <a:ahLst/>
            <a:cxnLst/>
            <a:rect l="l" t="t" r="r" b="b"/>
            <a:pathLst>
              <a:path w="3916000" h="2785255">
                <a:moveTo>
                  <a:pt x="0" y="0"/>
                </a:moveTo>
                <a:lnTo>
                  <a:pt x="3916001" y="0"/>
                </a:lnTo>
                <a:lnTo>
                  <a:pt x="3916001" y="2785255"/>
                </a:lnTo>
                <a:lnTo>
                  <a:pt x="0" y="278525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Freeform 17"/>
          <p:cNvSpPr/>
          <p:nvPr/>
        </p:nvSpPr>
        <p:spPr>
          <a:xfrm rot="-558072">
            <a:off x="11651849" y="5986145"/>
            <a:ext cx="630211" cy="1853563"/>
          </a:xfrm>
          <a:custGeom>
            <a:avLst/>
            <a:gdLst/>
            <a:ahLst/>
            <a:cxnLst/>
            <a:rect l="l" t="t" r="r" b="b"/>
            <a:pathLst>
              <a:path w="945317" h="2780344">
                <a:moveTo>
                  <a:pt x="0" y="0"/>
                </a:moveTo>
                <a:lnTo>
                  <a:pt x="945317" y="0"/>
                </a:lnTo>
                <a:lnTo>
                  <a:pt x="945317" y="2780344"/>
                </a:lnTo>
                <a:lnTo>
                  <a:pt x="0" y="27803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83946" y="1170506"/>
            <a:ext cx="10433477" cy="4164721"/>
            <a:chOff x="1025918" y="1755759"/>
            <a:chExt cx="15650216" cy="6247081"/>
          </a:xfrm>
        </p:grpSpPr>
        <p:grpSp>
          <p:nvGrpSpPr>
            <p:cNvPr id="4" name="Group 4"/>
            <p:cNvGrpSpPr/>
            <p:nvPr/>
          </p:nvGrpSpPr>
          <p:grpSpPr>
            <a:xfrm>
              <a:off x="2097549" y="2255357"/>
              <a:ext cx="14239013" cy="5747483"/>
              <a:chOff x="0" y="0"/>
              <a:chExt cx="3027853" cy="151374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27853" cy="1513740"/>
              </a:xfrm>
              <a:custGeom>
                <a:avLst/>
                <a:gdLst/>
                <a:ahLst/>
                <a:cxnLst/>
                <a:rect l="l" t="t" r="r" b="b"/>
                <a:pathLst>
                  <a:path w="3027853" h="1513740">
                    <a:moveTo>
                      <a:pt x="34345" y="0"/>
                    </a:moveTo>
                    <a:lnTo>
                      <a:pt x="2993508" y="0"/>
                    </a:lnTo>
                    <a:cubicBezTo>
                      <a:pt x="3002617" y="0"/>
                      <a:pt x="3011352" y="3618"/>
                      <a:pt x="3017793" y="10059"/>
                    </a:cubicBezTo>
                    <a:cubicBezTo>
                      <a:pt x="3024234" y="16500"/>
                      <a:pt x="3027853" y="25236"/>
                      <a:pt x="3027853" y="34345"/>
                    </a:cubicBezTo>
                    <a:lnTo>
                      <a:pt x="3027853" y="1479396"/>
                    </a:lnTo>
                    <a:cubicBezTo>
                      <a:pt x="3027853" y="1488504"/>
                      <a:pt x="3024234" y="1497240"/>
                      <a:pt x="3017793" y="1503681"/>
                    </a:cubicBezTo>
                    <a:cubicBezTo>
                      <a:pt x="3011352" y="1510122"/>
                      <a:pt x="3002617" y="1513740"/>
                      <a:pt x="2993508" y="1513740"/>
                    </a:cubicBezTo>
                    <a:lnTo>
                      <a:pt x="34345" y="1513740"/>
                    </a:lnTo>
                    <a:cubicBezTo>
                      <a:pt x="25236" y="1513740"/>
                      <a:pt x="16500" y="1510122"/>
                      <a:pt x="10059" y="1503681"/>
                    </a:cubicBezTo>
                    <a:cubicBezTo>
                      <a:pt x="3618" y="1497240"/>
                      <a:pt x="0" y="1488504"/>
                      <a:pt x="0" y="1479396"/>
                    </a:cubicBezTo>
                    <a:lnTo>
                      <a:pt x="0" y="34345"/>
                    </a:lnTo>
                    <a:cubicBezTo>
                      <a:pt x="0" y="25236"/>
                      <a:pt x="3618" y="16500"/>
                      <a:pt x="10059" y="10059"/>
                    </a:cubicBezTo>
                    <a:cubicBezTo>
                      <a:pt x="16500" y="3618"/>
                      <a:pt x="25236" y="0"/>
                      <a:pt x="34345" y="0"/>
                    </a:cubicBezTo>
                    <a:close/>
                  </a:path>
                </a:pathLst>
              </a:custGeom>
              <a:solidFill>
                <a:srgbClr val="FFDC96"/>
              </a:solidFill>
            </p:spPr>
            <p:txBody>
              <a:bodyPr/>
              <a:lstStyle/>
              <a:p>
                <a:pPr defTabSz="609630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2267323" y="2102957"/>
              <a:ext cx="14408811" cy="5744912"/>
              <a:chOff x="0" y="0"/>
              <a:chExt cx="3063959" cy="151306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63959" cy="1513063"/>
              </a:xfrm>
              <a:custGeom>
                <a:avLst/>
                <a:gdLst/>
                <a:ahLst/>
                <a:cxnLst/>
                <a:rect l="l" t="t" r="r" b="b"/>
                <a:pathLst>
                  <a:path w="3063959" h="1513063">
                    <a:moveTo>
                      <a:pt x="33940" y="0"/>
                    </a:moveTo>
                    <a:lnTo>
                      <a:pt x="3030020" y="0"/>
                    </a:lnTo>
                    <a:cubicBezTo>
                      <a:pt x="3048764" y="0"/>
                      <a:pt x="3063959" y="15195"/>
                      <a:pt x="3063959" y="33940"/>
                    </a:cubicBezTo>
                    <a:lnTo>
                      <a:pt x="3063959" y="1479124"/>
                    </a:lnTo>
                    <a:cubicBezTo>
                      <a:pt x="3063959" y="1497868"/>
                      <a:pt x="3048764" y="1513063"/>
                      <a:pt x="3030020" y="1513063"/>
                    </a:cubicBezTo>
                    <a:lnTo>
                      <a:pt x="33940" y="1513063"/>
                    </a:lnTo>
                    <a:cubicBezTo>
                      <a:pt x="15195" y="1513063"/>
                      <a:pt x="0" y="1497868"/>
                      <a:pt x="0" y="1479124"/>
                    </a:cubicBezTo>
                    <a:lnTo>
                      <a:pt x="0" y="33940"/>
                    </a:lnTo>
                    <a:cubicBezTo>
                      <a:pt x="0" y="15195"/>
                      <a:pt x="15195" y="0"/>
                      <a:pt x="33940" y="0"/>
                    </a:cubicBezTo>
                    <a:close/>
                  </a:path>
                </a:pathLst>
              </a:custGeom>
              <a:solidFill>
                <a:srgbClr val="FEEDAA"/>
              </a:solidFill>
              <a:ln>
                <a:noFill/>
              </a:ln>
            </p:spPr>
            <p:txBody>
              <a:bodyPr/>
              <a:lstStyle/>
              <a:p>
                <a:pPr defTabSz="609630"/>
                <a:endParaRPr lang="vi-VN" sz="12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 defTabSz="609630">
                  <a:lnSpc>
                    <a:spcPts val="1773"/>
                  </a:lnSpc>
                  <a:spcBef>
                    <a:spcPct val="0"/>
                  </a:spcBef>
                </a:pPr>
                <a:endParaRPr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Freeform 18"/>
            <p:cNvSpPr/>
            <p:nvPr/>
          </p:nvSpPr>
          <p:spPr>
            <a:xfrm rot="9807132">
              <a:off x="1025918" y="1755759"/>
              <a:ext cx="3606824" cy="1023027"/>
            </a:xfrm>
            <a:custGeom>
              <a:avLst/>
              <a:gdLst/>
              <a:ahLst/>
              <a:cxnLst/>
              <a:rect l="l" t="t" r="r" b="b"/>
              <a:pathLst>
                <a:path w="3606824" h="1023027">
                  <a:moveTo>
                    <a:pt x="0" y="0"/>
                  </a:moveTo>
                  <a:lnTo>
                    <a:pt x="3606825" y="0"/>
                  </a:lnTo>
                  <a:lnTo>
                    <a:pt x="3606825" y="1023026"/>
                  </a:lnTo>
                  <a:lnTo>
                    <a:pt x="0" y="1023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vi-VN" sz="12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6047764" y="252280"/>
            <a:ext cx="516153" cy="343241"/>
          </a:xfrm>
          <a:custGeom>
            <a:avLst/>
            <a:gdLst/>
            <a:ahLst/>
            <a:cxnLst/>
            <a:rect l="l" t="t" r="r" b="b"/>
            <a:pathLst>
              <a:path w="774229" h="514862">
                <a:moveTo>
                  <a:pt x="0" y="0"/>
                </a:moveTo>
                <a:lnTo>
                  <a:pt x="774229" y="0"/>
                </a:lnTo>
                <a:lnTo>
                  <a:pt x="774229" y="514862"/>
                </a:lnTo>
                <a:lnTo>
                  <a:pt x="0" y="5148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685800" y="984502"/>
            <a:ext cx="407605" cy="309440"/>
          </a:xfrm>
          <a:custGeom>
            <a:avLst/>
            <a:gdLst/>
            <a:ahLst/>
            <a:cxnLst/>
            <a:rect l="l" t="t" r="r" b="b"/>
            <a:pathLst>
              <a:path w="611407" h="464160">
                <a:moveTo>
                  <a:pt x="0" y="0"/>
                </a:moveTo>
                <a:lnTo>
                  <a:pt x="611407" y="0"/>
                </a:lnTo>
                <a:lnTo>
                  <a:pt x="611407" y="464160"/>
                </a:lnTo>
                <a:lnTo>
                  <a:pt x="0" y="46416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0255844" y="423901"/>
            <a:ext cx="1501801" cy="1432343"/>
          </a:xfrm>
          <a:custGeom>
            <a:avLst/>
            <a:gdLst/>
            <a:ahLst/>
            <a:cxnLst/>
            <a:rect l="l" t="t" r="r" b="b"/>
            <a:pathLst>
              <a:path w="2252701" h="2148514">
                <a:moveTo>
                  <a:pt x="0" y="0"/>
                </a:moveTo>
                <a:lnTo>
                  <a:pt x="2252702" y="0"/>
                </a:lnTo>
                <a:lnTo>
                  <a:pt x="2252702" y="2148514"/>
                </a:lnTo>
                <a:lnTo>
                  <a:pt x="0" y="214851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defTabSz="609630"/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6807B1A-5024-DD8F-CE28-6AE3A7E12E6B}"/>
              </a:ext>
            </a:extLst>
          </p:cNvPr>
          <p:cNvSpPr txBox="1">
            <a:spLocks/>
          </p:cNvSpPr>
          <p:nvPr/>
        </p:nvSpPr>
        <p:spPr>
          <a:xfrm>
            <a:off x="1886220" y="2715977"/>
            <a:ext cx="8792290" cy="1350975"/>
          </a:xfrm>
          <a:prstGeom prst="rect">
            <a:avLst/>
          </a:prstGeom>
        </p:spPr>
        <p:txBody>
          <a:bodyPr vert="horz" lIns="60960" tIns="30480" rIns="60960" bIns="304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09630">
              <a:lnSpc>
                <a:spcPct val="100000"/>
              </a:lnSpc>
            </a:pPr>
            <a:r>
              <a:rPr lang="vi-VN" sz="9200" b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1. Ôn tập về chủ đề Vi khuẩn.</a:t>
            </a:r>
          </a:p>
        </p:txBody>
      </p:sp>
    </p:spTree>
    <p:extLst>
      <p:ext uri="{BB962C8B-B14F-4D97-AF65-F5344CB8AC3E}">
        <p14:creationId xmlns:p14="http://schemas.microsoft.com/office/powerpoint/2010/main" val="3565643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8970">
            <a:off x="-187610" y="-106500"/>
            <a:ext cx="2897763" cy="1055607"/>
          </a:xfrm>
          <a:prstGeom prst="rect">
            <a:avLst/>
          </a:prstGeom>
        </p:spPr>
      </p:pic>
      <p:pic>
        <p:nvPicPr>
          <p:cNvPr id="38" name="Picture 2" descr="D:\acer\配图\8ff02d20754c5ff1a50fb722d651766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231" y="0"/>
            <a:ext cx="2669710" cy="11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9FAD6A-E47B-882D-4D80-BE96F36114CC}"/>
              </a:ext>
            </a:extLst>
          </p:cNvPr>
          <p:cNvSpPr/>
          <p:nvPr/>
        </p:nvSpPr>
        <p:spPr>
          <a:xfrm>
            <a:off x="3380693" y="419291"/>
            <a:ext cx="7327947" cy="1561909"/>
          </a:xfrm>
          <a:custGeom>
            <a:avLst/>
            <a:gdLst>
              <a:gd name="connsiteX0" fmla="*/ 0 w 5747593"/>
              <a:gd name="connsiteY0" fmla="*/ 434554 h 2607270"/>
              <a:gd name="connsiteX1" fmla="*/ 434554 w 5747593"/>
              <a:gd name="connsiteY1" fmla="*/ 0 h 2607270"/>
              <a:gd name="connsiteX2" fmla="*/ 1180265 w 5747593"/>
              <a:gd name="connsiteY2" fmla="*/ 0 h 2607270"/>
              <a:gd name="connsiteX3" fmla="*/ 1779622 w 5747593"/>
              <a:gd name="connsiteY3" fmla="*/ 0 h 2607270"/>
              <a:gd name="connsiteX4" fmla="*/ 2525333 w 5747593"/>
              <a:gd name="connsiteY4" fmla="*/ 0 h 2607270"/>
              <a:gd name="connsiteX5" fmla="*/ 3075905 w 5747593"/>
              <a:gd name="connsiteY5" fmla="*/ 0 h 2607270"/>
              <a:gd name="connsiteX6" fmla="*/ 3821616 w 5747593"/>
              <a:gd name="connsiteY6" fmla="*/ 0 h 2607270"/>
              <a:gd name="connsiteX7" fmla="*/ 4420973 w 5747593"/>
              <a:gd name="connsiteY7" fmla="*/ 0 h 2607270"/>
              <a:gd name="connsiteX8" fmla="*/ 5313039 w 5747593"/>
              <a:gd name="connsiteY8" fmla="*/ 0 h 2607270"/>
              <a:gd name="connsiteX9" fmla="*/ 5747593 w 5747593"/>
              <a:gd name="connsiteY9" fmla="*/ 434554 h 2607270"/>
              <a:gd name="connsiteX10" fmla="*/ 5747593 w 5747593"/>
              <a:gd name="connsiteY10" fmla="*/ 979178 h 2607270"/>
              <a:gd name="connsiteX11" fmla="*/ 5747593 w 5747593"/>
              <a:gd name="connsiteY11" fmla="*/ 1506421 h 2607270"/>
              <a:gd name="connsiteX12" fmla="*/ 5747593 w 5747593"/>
              <a:gd name="connsiteY12" fmla="*/ 2172716 h 2607270"/>
              <a:gd name="connsiteX13" fmla="*/ 5313039 w 5747593"/>
              <a:gd name="connsiteY13" fmla="*/ 2607270 h 2607270"/>
              <a:gd name="connsiteX14" fmla="*/ 4762467 w 5747593"/>
              <a:gd name="connsiteY14" fmla="*/ 2607270 h 2607270"/>
              <a:gd name="connsiteX15" fmla="*/ 3967971 w 5747593"/>
              <a:gd name="connsiteY15" fmla="*/ 2607270 h 2607270"/>
              <a:gd name="connsiteX16" fmla="*/ 3271045 w 5747593"/>
              <a:gd name="connsiteY16" fmla="*/ 2607270 h 2607270"/>
              <a:gd name="connsiteX17" fmla="*/ 2476548 w 5747593"/>
              <a:gd name="connsiteY17" fmla="*/ 2607270 h 2607270"/>
              <a:gd name="connsiteX18" fmla="*/ 1730837 w 5747593"/>
              <a:gd name="connsiteY18" fmla="*/ 2607270 h 2607270"/>
              <a:gd name="connsiteX19" fmla="*/ 1082696 w 5747593"/>
              <a:gd name="connsiteY19" fmla="*/ 2607270 h 2607270"/>
              <a:gd name="connsiteX20" fmla="*/ 434554 w 5747593"/>
              <a:gd name="connsiteY20" fmla="*/ 2607270 h 2607270"/>
              <a:gd name="connsiteX21" fmla="*/ 0 w 5747593"/>
              <a:gd name="connsiteY21" fmla="*/ 2172716 h 2607270"/>
              <a:gd name="connsiteX22" fmla="*/ 0 w 5747593"/>
              <a:gd name="connsiteY22" fmla="*/ 1593329 h 2607270"/>
              <a:gd name="connsiteX23" fmla="*/ 0 w 5747593"/>
              <a:gd name="connsiteY23" fmla="*/ 979178 h 2607270"/>
              <a:gd name="connsiteX24" fmla="*/ 0 w 5747593"/>
              <a:gd name="connsiteY24" fmla="*/ 434554 h 260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47593" h="2607270" fill="none" extrusionOk="0">
                <a:moveTo>
                  <a:pt x="0" y="434554"/>
                </a:moveTo>
                <a:cubicBezTo>
                  <a:pt x="-3257" y="201095"/>
                  <a:pt x="184917" y="-12789"/>
                  <a:pt x="434554" y="0"/>
                </a:cubicBezTo>
                <a:cubicBezTo>
                  <a:pt x="735080" y="11276"/>
                  <a:pt x="849719" y="29896"/>
                  <a:pt x="1180265" y="0"/>
                </a:cubicBezTo>
                <a:cubicBezTo>
                  <a:pt x="1510811" y="-29896"/>
                  <a:pt x="1559677" y="4865"/>
                  <a:pt x="1779622" y="0"/>
                </a:cubicBezTo>
                <a:cubicBezTo>
                  <a:pt x="1999567" y="-4865"/>
                  <a:pt x="2241725" y="36765"/>
                  <a:pt x="2525333" y="0"/>
                </a:cubicBezTo>
                <a:cubicBezTo>
                  <a:pt x="2808941" y="-36765"/>
                  <a:pt x="2817483" y="14677"/>
                  <a:pt x="3075905" y="0"/>
                </a:cubicBezTo>
                <a:cubicBezTo>
                  <a:pt x="3334327" y="-14677"/>
                  <a:pt x="3590690" y="-7303"/>
                  <a:pt x="3821616" y="0"/>
                </a:cubicBezTo>
                <a:cubicBezTo>
                  <a:pt x="4052542" y="7303"/>
                  <a:pt x="4184963" y="-19537"/>
                  <a:pt x="4420973" y="0"/>
                </a:cubicBezTo>
                <a:cubicBezTo>
                  <a:pt x="4656983" y="19537"/>
                  <a:pt x="5125581" y="17767"/>
                  <a:pt x="5313039" y="0"/>
                </a:cubicBezTo>
                <a:cubicBezTo>
                  <a:pt x="5563139" y="-44089"/>
                  <a:pt x="5694128" y="192833"/>
                  <a:pt x="5747593" y="434554"/>
                </a:cubicBezTo>
                <a:cubicBezTo>
                  <a:pt x="5722293" y="544704"/>
                  <a:pt x="5741132" y="770756"/>
                  <a:pt x="5747593" y="979178"/>
                </a:cubicBezTo>
                <a:cubicBezTo>
                  <a:pt x="5754054" y="1187600"/>
                  <a:pt x="5744435" y="1276961"/>
                  <a:pt x="5747593" y="1506421"/>
                </a:cubicBezTo>
                <a:cubicBezTo>
                  <a:pt x="5750751" y="1735881"/>
                  <a:pt x="5777605" y="1876890"/>
                  <a:pt x="5747593" y="2172716"/>
                </a:cubicBezTo>
                <a:cubicBezTo>
                  <a:pt x="5769717" y="2466790"/>
                  <a:pt x="5584536" y="2638430"/>
                  <a:pt x="5313039" y="2607270"/>
                </a:cubicBezTo>
                <a:cubicBezTo>
                  <a:pt x="5194095" y="2591521"/>
                  <a:pt x="4993221" y="2604127"/>
                  <a:pt x="4762467" y="2607270"/>
                </a:cubicBezTo>
                <a:cubicBezTo>
                  <a:pt x="4531713" y="2610413"/>
                  <a:pt x="4128646" y="2612303"/>
                  <a:pt x="3967971" y="2607270"/>
                </a:cubicBezTo>
                <a:cubicBezTo>
                  <a:pt x="3807296" y="2602237"/>
                  <a:pt x="3466892" y="2624272"/>
                  <a:pt x="3271045" y="2607270"/>
                </a:cubicBezTo>
                <a:cubicBezTo>
                  <a:pt x="3075198" y="2590268"/>
                  <a:pt x="2867561" y="2597046"/>
                  <a:pt x="2476548" y="2607270"/>
                </a:cubicBezTo>
                <a:cubicBezTo>
                  <a:pt x="2085535" y="2617494"/>
                  <a:pt x="1982483" y="2628449"/>
                  <a:pt x="1730837" y="2607270"/>
                </a:cubicBezTo>
                <a:cubicBezTo>
                  <a:pt x="1479191" y="2586091"/>
                  <a:pt x="1323570" y="2626158"/>
                  <a:pt x="1082696" y="2607270"/>
                </a:cubicBezTo>
                <a:cubicBezTo>
                  <a:pt x="841822" y="2588382"/>
                  <a:pt x="588193" y="2602965"/>
                  <a:pt x="434554" y="2607270"/>
                </a:cubicBezTo>
                <a:cubicBezTo>
                  <a:pt x="194870" y="2621574"/>
                  <a:pt x="28813" y="2386860"/>
                  <a:pt x="0" y="2172716"/>
                </a:cubicBezTo>
                <a:cubicBezTo>
                  <a:pt x="-2423" y="1983084"/>
                  <a:pt x="-26776" y="1790686"/>
                  <a:pt x="0" y="1593329"/>
                </a:cubicBezTo>
                <a:cubicBezTo>
                  <a:pt x="26776" y="1395972"/>
                  <a:pt x="2243" y="1119484"/>
                  <a:pt x="0" y="979178"/>
                </a:cubicBezTo>
                <a:cubicBezTo>
                  <a:pt x="-2243" y="838872"/>
                  <a:pt x="-13781" y="585811"/>
                  <a:pt x="0" y="434554"/>
                </a:cubicBezTo>
                <a:close/>
              </a:path>
              <a:path w="5747593" h="2607270" stroke="0" extrusionOk="0">
                <a:moveTo>
                  <a:pt x="0" y="434554"/>
                </a:moveTo>
                <a:cubicBezTo>
                  <a:pt x="-33007" y="174196"/>
                  <a:pt x="174649" y="7472"/>
                  <a:pt x="434554" y="0"/>
                </a:cubicBezTo>
                <a:cubicBezTo>
                  <a:pt x="812952" y="37783"/>
                  <a:pt x="936089" y="-23769"/>
                  <a:pt x="1229050" y="0"/>
                </a:cubicBezTo>
                <a:cubicBezTo>
                  <a:pt x="1522011" y="23769"/>
                  <a:pt x="1722730" y="-19143"/>
                  <a:pt x="1877192" y="0"/>
                </a:cubicBezTo>
                <a:cubicBezTo>
                  <a:pt x="2031654" y="19143"/>
                  <a:pt x="2258023" y="-7136"/>
                  <a:pt x="2476548" y="0"/>
                </a:cubicBezTo>
                <a:cubicBezTo>
                  <a:pt x="2695073" y="7136"/>
                  <a:pt x="2943245" y="13685"/>
                  <a:pt x="3222260" y="0"/>
                </a:cubicBezTo>
                <a:cubicBezTo>
                  <a:pt x="3501275" y="-13685"/>
                  <a:pt x="3563197" y="5758"/>
                  <a:pt x="3870401" y="0"/>
                </a:cubicBezTo>
                <a:cubicBezTo>
                  <a:pt x="4177605" y="-5758"/>
                  <a:pt x="4424974" y="5725"/>
                  <a:pt x="4664897" y="0"/>
                </a:cubicBezTo>
                <a:cubicBezTo>
                  <a:pt x="4904820" y="-5725"/>
                  <a:pt x="5128471" y="-26503"/>
                  <a:pt x="5313039" y="0"/>
                </a:cubicBezTo>
                <a:cubicBezTo>
                  <a:pt x="5549115" y="6489"/>
                  <a:pt x="5719943" y="162486"/>
                  <a:pt x="5747593" y="434554"/>
                </a:cubicBezTo>
                <a:cubicBezTo>
                  <a:pt x="5744880" y="672880"/>
                  <a:pt x="5762565" y="742546"/>
                  <a:pt x="5747593" y="979178"/>
                </a:cubicBezTo>
                <a:cubicBezTo>
                  <a:pt x="5732621" y="1215810"/>
                  <a:pt x="5751616" y="1434787"/>
                  <a:pt x="5747593" y="1558565"/>
                </a:cubicBezTo>
                <a:cubicBezTo>
                  <a:pt x="5743570" y="1682343"/>
                  <a:pt x="5748213" y="1891223"/>
                  <a:pt x="5747593" y="2172716"/>
                </a:cubicBezTo>
                <a:cubicBezTo>
                  <a:pt x="5770037" y="2440206"/>
                  <a:pt x="5586149" y="2578278"/>
                  <a:pt x="5313039" y="2607270"/>
                </a:cubicBezTo>
                <a:cubicBezTo>
                  <a:pt x="5165045" y="2587431"/>
                  <a:pt x="4848519" y="2575299"/>
                  <a:pt x="4616113" y="2607270"/>
                </a:cubicBezTo>
                <a:cubicBezTo>
                  <a:pt x="4383707" y="2639241"/>
                  <a:pt x="4149142" y="2572931"/>
                  <a:pt x="3919186" y="2607270"/>
                </a:cubicBezTo>
                <a:cubicBezTo>
                  <a:pt x="3689230" y="2641609"/>
                  <a:pt x="3441320" y="2590908"/>
                  <a:pt x="3124690" y="2607270"/>
                </a:cubicBezTo>
                <a:cubicBezTo>
                  <a:pt x="2808060" y="2623632"/>
                  <a:pt x="2709166" y="2591433"/>
                  <a:pt x="2427764" y="2607270"/>
                </a:cubicBezTo>
                <a:cubicBezTo>
                  <a:pt x="2146362" y="2623107"/>
                  <a:pt x="2007041" y="2594461"/>
                  <a:pt x="1877192" y="2607270"/>
                </a:cubicBezTo>
                <a:cubicBezTo>
                  <a:pt x="1747343" y="2620079"/>
                  <a:pt x="1552643" y="2599117"/>
                  <a:pt x="1277835" y="2607270"/>
                </a:cubicBezTo>
                <a:cubicBezTo>
                  <a:pt x="1003027" y="2615423"/>
                  <a:pt x="666310" y="2601605"/>
                  <a:pt x="434554" y="2607270"/>
                </a:cubicBezTo>
                <a:cubicBezTo>
                  <a:pt x="242492" y="2597127"/>
                  <a:pt x="5971" y="2469413"/>
                  <a:pt x="0" y="2172716"/>
                </a:cubicBezTo>
                <a:cubicBezTo>
                  <a:pt x="-13509" y="1943034"/>
                  <a:pt x="-23660" y="1744833"/>
                  <a:pt x="0" y="1628092"/>
                </a:cubicBezTo>
                <a:cubicBezTo>
                  <a:pt x="23660" y="1511351"/>
                  <a:pt x="2434" y="1277742"/>
                  <a:pt x="0" y="1100849"/>
                </a:cubicBezTo>
                <a:cubicBezTo>
                  <a:pt x="-2434" y="923956"/>
                  <a:pt x="5393" y="571051"/>
                  <a:pt x="0" y="43455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327947"/>
                      <a:gd name="connsiteY0" fmla="*/ 260323 h 1561909"/>
                      <a:gd name="connsiteX1" fmla="*/ 554038 w 7327947"/>
                      <a:gd name="connsiteY1" fmla="*/ 0 h 1561909"/>
                      <a:gd name="connsiteX2" fmla="*/ 1504789 w 7327947"/>
                      <a:gd name="connsiteY2" fmla="*/ 0 h 1561909"/>
                      <a:gd name="connsiteX3" fmla="*/ 2268945 w 7327947"/>
                      <a:gd name="connsiteY3" fmla="*/ 0 h 1561909"/>
                      <a:gd name="connsiteX4" fmla="*/ 3219696 w 7327947"/>
                      <a:gd name="connsiteY4" fmla="*/ 0 h 1561909"/>
                      <a:gd name="connsiteX5" fmla="*/ 3921653 w 7327947"/>
                      <a:gd name="connsiteY5" fmla="*/ 0 h 1561909"/>
                      <a:gd name="connsiteX6" fmla="*/ 4872404 w 7327947"/>
                      <a:gd name="connsiteY6" fmla="*/ 0 h 1561909"/>
                      <a:gd name="connsiteX7" fmla="*/ 5636560 w 7327947"/>
                      <a:gd name="connsiteY7" fmla="*/ 0 h 1561909"/>
                      <a:gd name="connsiteX8" fmla="*/ 6773908 w 7327947"/>
                      <a:gd name="connsiteY8" fmla="*/ 0 h 1561909"/>
                      <a:gd name="connsiteX9" fmla="*/ 7327947 w 7327947"/>
                      <a:gd name="connsiteY9" fmla="*/ 260323 h 1561909"/>
                      <a:gd name="connsiteX10" fmla="*/ 7327947 w 7327947"/>
                      <a:gd name="connsiteY10" fmla="*/ 586585 h 1561909"/>
                      <a:gd name="connsiteX11" fmla="*/ 7327947 w 7327947"/>
                      <a:gd name="connsiteY11" fmla="*/ 902435 h 1561909"/>
                      <a:gd name="connsiteX12" fmla="*/ 7327947 w 7327947"/>
                      <a:gd name="connsiteY12" fmla="*/ 1301585 h 1561909"/>
                      <a:gd name="connsiteX13" fmla="*/ 6773908 w 7327947"/>
                      <a:gd name="connsiteY13" fmla="*/ 1561909 h 1561909"/>
                      <a:gd name="connsiteX14" fmla="*/ 6071951 w 7327947"/>
                      <a:gd name="connsiteY14" fmla="*/ 1561909 h 1561909"/>
                      <a:gd name="connsiteX15" fmla="*/ 5565476 w 7327947"/>
                      <a:gd name="connsiteY15" fmla="*/ 1561909 h 1561909"/>
                      <a:gd name="connsiteX16" fmla="*/ 5059001 w 7327947"/>
                      <a:gd name="connsiteY16" fmla="*/ 1561909 h 1561909"/>
                      <a:gd name="connsiteX17" fmla="*/ 4170449 w 7327947"/>
                      <a:gd name="connsiteY17" fmla="*/ 1561909 h 1561909"/>
                      <a:gd name="connsiteX18" fmla="*/ 3157497 w 7327947"/>
                      <a:gd name="connsiteY18" fmla="*/ 1561909 h 1561909"/>
                      <a:gd name="connsiteX19" fmla="*/ 2206746 w 7327947"/>
                      <a:gd name="connsiteY19" fmla="*/ 1561909 h 1561909"/>
                      <a:gd name="connsiteX20" fmla="*/ 1380393 w 7327947"/>
                      <a:gd name="connsiteY20" fmla="*/ 1561909 h 1561909"/>
                      <a:gd name="connsiteX21" fmla="*/ 554038 w 7327947"/>
                      <a:gd name="connsiteY21" fmla="*/ 1561909 h 1561909"/>
                      <a:gd name="connsiteX22" fmla="*/ 0 w 7327947"/>
                      <a:gd name="connsiteY22" fmla="*/ 1301585 h 1561909"/>
                      <a:gd name="connsiteX23" fmla="*/ 0 w 7327947"/>
                      <a:gd name="connsiteY23" fmla="*/ 954498 h 1561909"/>
                      <a:gd name="connsiteX24" fmla="*/ 0 w 7327947"/>
                      <a:gd name="connsiteY24" fmla="*/ 586585 h 1561909"/>
                      <a:gd name="connsiteX25" fmla="*/ 0 w 7327947"/>
                      <a:gd name="connsiteY25" fmla="*/ 260323 h 1561909"/>
                      <a:gd name="connsiteX0" fmla="*/ 0 w 7327947"/>
                      <a:gd name="connsiteY0" fmla="*/ 260323 h 1561909"/>
                      <a:gd name="connsiteX1" fmla="*/ 554038 w 7327947"/>
                      <a:gd name="connsiteY1" fmla="*/ 0 h 1561909"/>
                      <a:gd name="connsiteX2" fmla="*/ 1566988 w 7327947"/>
                      <a:gd name="connsiteY2" fmla="*/ 0 h 1561909"/>
                      <a:gd name="connsiteX3" fmla="*/ 2393343 w 7327947"/>
                      <a:gd name="connsiteY3" fmla="*/ 0 h 1561909"/>
                      <a:gd name="connsiteX4" fmla="*/ 3157497 w 7327947"/>
                      <a:gd name="connsiteY4" fmla="*/ 0 h 1561909"/>
                      <a:gd name="connsiteX5" fmla="*/ 4108250 w 7327947"/>
                      <a:gd name="connsiteY5" fmla="*/ 0 h 1561909"/>
                      <a:gd name="connsiteX6" fmla="*/ 4934603 w 7327947"/>
                      <a:gd name="connsiteY6" fmla="*/ 0 h 1561909"/>
                      <a:gd name="connsiteX7" fmla="*/ 5461337 w 7327947"/>
                      <a:gd name="connsiteY7" fmla="*/ 0 h 1561909"/>
                      <a:gd name="connsiteX8" fmla="*/ 5947553 w 7327947"/>
                      <a:gd name="connsiteY8" fmla="*/ 0 h 1561909"/>
                      <a:gd name="connsiteX9" fmla="*/ 6773908 w 7327947"/>
                      <a:gd name="connsiteY9" fmla="*/ 0 h 1561909"/>
                      <a:gd name="connsiteX10" fmla="*/ 7327947 w 7327947"/>
                      <a:gd name="connsiteY10" fmla="*/ 260323 h 1561909"/>
                      <a:gd name="connsiteX11" fmla="*/ 7327947 w 7327947"/>
                      <a:gd name="connsiteY11" fmla="*/ 586585 h 1561909"/>
                      <a:gd name="connsiteX12" fmla="*/ 7327947 w 7327947"/>
                      <a:gd name="connsiteY12" fmla="*/ 933672 h 1561909"/>
                      <a:gd name="connsiteX13" fmla="*/ 7327947 w 7327947"/>
                      <a:gd name="connsiteY13" fmla="*/ 1301585 h 1561909"/>
                      <a:gd name="connsiteX14" fmla="*/ 6773908 w 7327947"/>
                      <a:gd name="connsiteY14" fmla="*/ 1561909 h 1561909"/>
                      <a:gd name="connsiteX15" fmla="*/ 5885356 w 7327947"/>
                      <a:gd name="connsiteY15" fmla="*/ 1561909 h 1561909"/>
                      <a:gd name="connsiteX16" fmla="*/ 4996802 w 7327947"/>
                      <a:gd name="connsiteY16" fmla="*/ 1561909 h 1561909"/>
                      <a:gd name="connsiteX17" fmla="*/ 3983852 w 7327947"/>
                      <a:gd name="connsiteY17" fmla="*/ 1561909 h 1561909"/>
                      <a:gd name="connsiteX18" fmla="*/ 3095300 w 7327947"/>
                      <a:gd name="connsiteY18" fmla="*/ 1561909 h 1561909"/>
                      <a:gd name="connsiteX19" fmla="*/ 2393343 w 7327947"/>
                      <a:gd name="connsiteY19" fmla="*/ 1561909 h 1561909"/>
                      <a:gd name="connsiteX20" fmla="*/ 1629187 w 7327947"/>
                      <a:gd name="connsiteY20" fmla="*/ 1561909 h 1561909"/>
                      <a:gd name="connsiteX21" fmla="*/ 554038 w 7327947"/>
                      <a:gd name="connsiteY21" fmla="*/ 1561909 h 1561909"/>
                      <a:gd name="connsiteX22" fmla="*/ 0 w 7327947"/>
                      <a:gd name="connsiteY22" fmla="*/ 1301585 h 1561909"/>
                      <a:gd name="connsiteX23" fmla="*/ 0 w 7327947"/>
                      <a:gd name="connsiteY23" fmla="*/ 975323 h 1561909"/>
                      <a:gd name="connsiteX24" fmla="*/ 0 w 7327947"/>
                      <a:gd name="connsiteY24" fmla="*/ 659473 h 1561909"/>
                      <a:gd name="connsiteX25" fmla="*/ 0 w 7327947"/>
                      <a:gd name="connsiteY25" fmla="*/ 260323 h 1561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327947" h="1561909" fill="none" extrusionOk="0">
                        <a:moveTo>
                          <a:pt x="0" y="260323"/>
                        </a:moveTo>
                        <a:cubicBezTo>
                          <a:pt x="5175" y="113461"/>
                          <a:pt x="246012" y="-25460"/>
                          <a:pt x="554038" y="0"/>
                        </a:cubicBezTo>
                        <a:cubicBezTo>
                          <a:pt x="915630" y="-1514"/>
                          <a:pt x="1088423" y="12928"/>
                          <a:pt x="1504789" y="0"/>
                        </a:cubicBezTo>
                        <a:cubicBezTo>
                          <a:pt x="1919738" y="-14274"/>
                          <a:pt x="1991563" y="11147"/>
                          <a:pt x="2268945" y="0"/>
                        </a:cubicBezTo>
                        <a:cubicBezTo>
                          <a:pt x="2557587" y="-4546"/>
                          <a:pt x="2844102" y="74435"/>
                          <a:pt x="3219696" y="0"/>
                        </a:cubicBezTo>
                        <a:cubicBezTo>
                          <a:pt x="3585875" y="-20709"/>
                          <a:pt x="3590757" y="4167"/>
                          <a:pt x="3921653" y="0"/>
                        </a:cubicBezTo>
                        <a:cubicBezTo>
                          <a:pt x="4262198" y="-8441"/>
                          <a:pt x="4614765" y="33738"/>
                          <a:pt x="4872404" y="0"/>
                        </a:cubicBezTo>
                        <a:cubicBezTo>
                          <a:pt x="5185265" y="22030"/>
                          <a:pt x="5342771" y="5685"/>
                          <a:pt x="5636560" y="0"/>
                        </a:cubicBezTo>
                        <a:cubicBezTo>
                          <a:pt x="5976223" y="50047"/>
                          <a:pt x="6527890" y="1260"/>
                          <a:pt x="6773908" y="0"/>
                        </a:cubicBezTo>
                        <a:cubicBezTo>
                          <a:pt x="7074557" y="-8327"/>
                          <a:pt x="7289057" y="122088"/>
                          <a:pt x="7327947" y="260323"/>
                        </a:cubicBezTo>
                        <a:cubicBezTo>
                          <a:pt x="7315608" y="305039"/>
                          <a:pt x="7304712" y="434941"/>
                          <a:pt x="7327947" y="586585"/>
                        </a:cubicBezTo>
                        <a:cubicBezTo>
                          <a:pt x="7331513" y="713613"/>
                          <a:pt x="7324696" y="776619"/>
                          <a:pt x="7327947" y="902435"/>
                        </a:cubicBezTo>
                        <a:cubicBezTo>
                          <a:pt x="7320057" y="1026261"/>
                          <a:pt x="7380097" y="1109343"/>
                          <a:pt x="7327947" y="1301585"/>
                        </a:cubicBezTo>
                        <a:cubicBezTo>
                          <a:pt x="7390466" y="1519938"/>
                          <a:pt x="7170538" y="1589229"/>
                          <a:pt x="6773908" y="1561909"/>
                        </a:cubicBezTo>
                        <a:cubicBezTo>
                          <a:pt x="6603917" y="1559185"/>
                          <a:pt x="6364526" y="1504088"/>
                          <a:pt x="6071951" y="1561909"/>
                        </a:cubicBezTo>
                        <a:cubicBezTo>
                          <a:pt x="5841083" y="1554770"/>
                          <a:pt x="5788671" y="1558360"/>
                          <a:pt x="5565476" y="1561909"/>
                        </a:cubicBezTo>
                        <a:cubicBezTo>
                          <a:pt x="5342282" y="1565458"/>
                          <a:pt x="5299791" y="1580155"/>
                          <a:pt x="5059001" y="1561909"/>
                        </a:cubicBezTo>
                        <a:cubicBezTo>
                          <a:pt x="4890588" y="1530217"/>
                          <a:pt x="4454434" y="1569433"/>
                          <a:pt x="4170449" y="1561909"/>
                        </a:cubicBezTo>
                        <a:cubicBezTo>
                          <a:pt x="3932677" y="1505563"/>
                          <a:pt x="3668850" y="1507605"/>
                          <a:pt x="3157497" y="1561909"/>
                        </a:cubicBezTo>
                        <a:cubicBezTo>
                          <a:pt x="2655395" y="1585803"/>
                          <a:pt x="2511327" y="1557175"/>
                          <a:pt x="2206746" y="1561909"/>
                        </a:cubicBezTo>
                        <a:cubicBezTo>
                          <a:pt x="1893760" y="1555544"/>
                          <a:pt x="1666593" y="1579068"/>
                          <a:pt x="1380393" y="1561909"/>
                        </a:cubicBezTo>
                        <a:cubicBezTo>
                          <a:pt x="1048435" y="1559311"/>
                          <a:pt x="749655" y="1545987"/>
                          <a:pt x="554038" y="1561909"/>
                        </a:cubicBezTo>
                        <a:cubicBezTo>
                          <a:pt x="231101" y="1576913"/>
                          <a:pt x="34800" y="1459146"/>
                          <a:pt x="0" y="1301585"/>
                        </a:cubicBezTo>
                        <a:cubicBezTo>
                          <a:pt x="-19382" y="1173704"/>
                          <a:pt x="-12338" y="1074704"/>
                          <a:pt x="0" y="954498"/>
                        </a:cubicBezTo>
                        <a:cubicBezTo>
                          <a:pt x="26182" y="835509"/>
                          <a:pt x="-15751" y="678789"/>
                          <a:pt x="0" y="586585"/>
                        </a:cubicBezTo>
                        <a:cubicBezTo>
                          <a:pt x="-15882" y="487366"/>
                          <a:pt x="-15927" y="330112"/>
                          <a:pt x="0" y="260323"/>
                        </a:cubicBezTo>
                        <a:close/>
                      </a:path>
                      <a:path w="7327947" h="1561909" stroke="0" extrusionOk="0">
                        <a:moveTo>
                          <a:pt x="0" y="260323"/>
                        </a:moveTo>
                        <a:cubicBezTo>
                          <a:pt x="-49330" y="114878"/>
                          <a:pt x="212863" y="28958"/>
                          <a:pt x="554038" y="0"/>
                        </a:cubicBezTo>
                        <a:cubicBezTo>
                          <a:pt x="1012582" y="28376"/>
                          <a:pt x="1201855" y="8744"/>
                          <a:pt x="1566988" y="0"/>
                        </a:cubicBezTo>
                        <a:cubicBezTo>
                          <a:pt x="1899037" y="7043"/>
                          <a:pt x="2194695" y="-55896"/>
                          <a:pt x="2393343" y="0"/>
                        </a:cubicBezTo>
                        <a:cubicBezTo>
                          <a:pt x="2597537" y="-2433"/>
                          <a:pt x="2911649" y="-38351"/>
                          <a:pt x="3157497" y="0"/>
                        </a:cubicBezTo>
                        <a:cubicBezTo>
                          <a:pt x="3498250" y="-38526"/>
                          <a:pt x="3774400" y="-10312"/>
                          <a:pt x="4108250" y="0"/>
                        </a:cubicBezTo>
                        <a:cubicBezTo>
                          <a:pt x="4465181" y="-1433"/>
                          <a:pt x="4548034" y="-1329"/>
                          <a:pt x="4934603" y="0"/>
                        </a:cubicBezTo>
                        <a:cubicBezTo>
                          <a:pt x="5049844" y="25894"/>
                          <a:pt x="5321615" y="-11609"/>
                          <a:pt x="5461337" y="0"/>
                        </a:cubicBezTo>
                        <a:cubicBezTo>
                          <a:pt x="5601059" y="11609"/>
                          <a:pt x="5776204" y="-587"/>
                          <a:pt x="5947553" y="0"/>
                        </a:cubicBezTo>
                        <a:cubicBezTo>
                          <a:pt x="6232970" y="46460"/>
                          <a:pt x="6557424" y="-22491"/>
                          <a:pt x="6773908" y="0"/>
                        </a:cubicBezTo>
                        <a:cubicBezTo>
                          <a:pt x="7085065" y="-20514"/>
                          <a:pt x="7320360" y="109549"/>
                          <a:pt x="7327947" y="260323"/>
                        </a:cubicBezTo>
                        <a:cubicBezTo>
                          <a:pt x="7328089" y="397441"/>
                          <a:pt x="7357446" y="441356"/>
                          <a:pt x="7327947" y="586585"/>
                        </a:cubicBezTo>
                        <a:cubicBezTo>
                          <a:pt x="7314696" y="729386"/>
                          <a:pt x="7333781" y="868522"/>
                          <a:pt x="7327947" y="933672"/>
                        </a:cubicBezTo>
                        <a:cubicBezTo>
                          <a:pt x="7320161" y="1006824"/>
                          <a:pt x="7347921" y="1131690"/>
                          <a:pt x="7327947" y="1301585"/>
                        </a:cubicBezTo>
                        <a:cubicBezTo>
                          <a:pt x="7355183" y="1402844"/>
                          <a:pt x="7148355" y="1525504"/>
                          <a:pt x="6773908" y="1561909"/>
                        </a:cubicBezTo>
                        <a:cubicBezTo>
                          <a:pt x="6600895" y="1581507"/>
                          <a:pt x="6205677" y="1542233"/>
                          <a:pt x="5885356" y="1561909"/>
                        </a:cubicBezTo>
                        <a:cubicBezTo>
                          <a:pt x="5599037" y="1570818"/>
                          <a:pt x="5307932" y="1499325"/>
                          <a:pt x="4996802" y="1561909"/>
                        </a:cubicBezTo>
                        <a:cubicBezTo>
                          <a:pt x="4774166" y="1614393"/>
                          <a:pt x="4439894" y="1506770"/>
                          <a:pt x="3983852" y="1561909"/>
                        </a:cubicBezTo>
                        <a:cubicBezTo>
                          <a:pt x="3607761" y="1581421"/>
                          <a:pt x="3454639" y="1549077"/>
                          <a:pt x="3095300" y="1561909"/>
                        </a:cubicBezTo>
                        <a:cubicBezTo>
                          <a:pt x="2726043" y="1548258"/>
                          <a:pt x="2559805" y="1561067"/>
                          <a:pt x="2393343" y="1561909"/>
                        </a:cubicBezTo>
                        <a:cubicBezTo>
                          <a:pt x="2205869" y="1564333"/>
                          <a:pt x="1978148" y="1518695"/>
                          <a:pt x="1629187" y="1561909"/>
                        </a:cubicBezTo>
                        <a:cubicBezTo>
                          <a:pt x="1226670" y="1521567"/>
                          <a:pt x="805949" y="1609808"/>
                          <a:pt x="554038" y="1561909"/>
                        </a:cubicBezTo>
                        <a:cubicBezTo>
                          <a:pt x="345662" y="1577710"/>
                          <a:pt x="50973" y="1473078"/>
                          <a:pt x="0" y="1301585"/>
                        </a:cubicBezTo>
                        <a:cubicBezTo>
                          <a:pt x="-12673" y="1165966"/>
                          <a:pt x="-20548" y="1051468"/>
                          <a:pt x="0" y="975323"/>
                        </a:cubicBezTo>
                        <a:cubicBezTo>
                          <a:pt x="23142" y="926589"/>
                          <a:pt x="17301" y="757332"/>
                          <a:pt x="0" y="659473"/>
                        </a:cubicBezTo>
                        <a:cubicBezTo>
                          <a:pt x="-5375" y="552440"/>
                          <a:pt x="2979" y="335913"/>
                          <a:pt x="0" y="260323"/>
                        </a:cubicBezTo>
                        <a:close/>
                      </a:path>
                      <a:path w="7327947" h="1561909" fill="none" stroke="0" extrusionOk="0">
                        <a:moveTo>
                          <a:pt x="0" y="260323"/>
                        </a:moveTo>
                        <a:cubicBezTo>
                          <a:pt x="-57932" y="87295"/>
                          <a:pt x="174236" y="15429"/>
                          <a:pt x="554038" y="0"/>
                        </a:cubicBezTo>
                        <a:cubicBezTo>
                          <a:pt x="959795" y="11511"/>
                          <a:pt x="1054606" y="18823"/>
                          <a:pt x="1504789" y="0"/>
                        </a:cubicBezTo>
                        <a:cubicBezTo>
                          <a:pt x="1920132" y="-11963"/>
                          <a:pt x="1986341" y="14979"/>
                          <a:pt x="2268945" y="0"/>
                        </a:cubicBezTo>
                        <a:cubicBezTo>
                          <a:pt x="2518275" y="-19925"/>
                          <a:pt x="2875117" y="30151"/>
                          <a:pt x="3219696" y="0"/>
                        </a:cubicBezTo>
                        <a:cubicBezTo>
                          <a:pt x="3582477" y="-21884"/>
                          <a:pt x="3594610" y="3782"/>
                          <a:pt x="3921653" y="0"/>
                        </a:cubicBezTo>
                        <a:cubicBezTo>
                          <a:pt x="4239147" y="-10628"/>
                          <a:pt x="4526063" y="44507"/>
                          <a:pt x="4872404" y="0"/>
                        </a:cubicBezTo>
                        <a:cubicBezTo>
                          <a:pt x="5164929" y="-13713"/>
                          <a:pt x="5312378" y="20647"/>
                          <a:pt x="5636560" y="0"/>
                        </a:cubicBezTo>
                        <a:cubicBezTo>
                          <a:pt x="5983619" y="37543"/>
                          <a:pt x="6548667" y="13952"/>
                          <a:pt x="6773908" y="0"/>
                        </a:cubicBezTo>
                        <a:cubicBezTo>
                          <a:pt x="7054537" y="-32597"/>
                          <a:pt x="7264325" y="119234"/>
                          <a:pt x="7327947" y="260323"/>
                        </a:cubicBezTo>
                        <a:cubicBezTo>
                          <a:pt x="7305434" y="340813"/>
                          <a:pt x="7322419" y="489796"/>
                          <a:pt x="7327947" y="586585"/>
                        </a:cubicBezTo>
                        <a:cubicBezTo>
                          <a:pt x="7342593" y="721314"/>
                          <a:pt x="7326515" y="768153"/>
                          <a:pt x="7327947" y="902435"/>
                        </a:cubicBezTo>
                        <a:cubicBezTo>
                          <a:pt x="7334509" y="1037675"/>
                          <a:pt x="7370020" y="1106452"/>
                          <a:pt x="7327947" y="1301585"/>
                        </a:cubicBezTo>
                        <a:cubicBezTo>
                          <a:pt x="7305790" y="1486023"/>
                          <a:pt x="7088758" y="1558981"/>
                          <a:pt x="6773908" y="1561909"/>
                        </a:cubicBezTo>
                        <a:cubicBezTo>
                          <a:pt x="6609347" y="1551557"/>
                          <a:pt x="6345317" y="1517553"/>
                          <a:pt x="6071951" y="1561909"/>
                        </a:cubicBezTo>
                        <a:cubicBezTo>
                          <a:pt x="5853997" y="1572740"/>
                          <a:pt x="5727098" y="1562603"/>
                          <a:pt x="5575606" y="1561909"/>
                        </a:cubicBezTo>
                        <a:cubicBezTo>
                          <a:pt x="5424114" y="1561215"/>
                          <a:pt x="5195018" y="1554360"/>
                          <a:pt x="5059001" y="1561909"/>
                        </a:cubicBezTo>
                        <a:cubicBezTo>
                          <a:pt x="4852167" y="1605950"/>
                          <a:pt x="4432973" y="1564485"/>
                          <a:pt x="4170449" y="1561909"/>
                        </a:cubicBezTo>
                        <a:cubicBezTo>
                          <a:pt x="3898034" y="1587790"/>
                          <a:pt x="3645770" y="1556331"/>
                          <a:pt x="3157497" y="1561909"/>
                        </a:cubicBezTo>
                        <a:cubicBezTo>
                          <a:pt x="2662115" y="1574256"/>
                          <a:pt x="2524095" y="1576436"/>
                          <a:pt x="2206746" y="1561909"/>
                        </a:cubicBezTo>
                        <a:cubicBezTo>
                          <a:pt x="1888236" y="1535910"/>
                          <a:pt x="1638984" y="1570478"/>
                          <a:pt x="1380393" y="1561909"/>
                        </a:cubicBezTo>
                        <a:cubicBezTo>
                          <a:pt x="1086646" y="1562094"/>
                          <a:pt x="748142" y="1564705"/>
                          <a:pt x="554038" y="1561909"/>
                        </a:cubicBezTo>
                        <a:cubicBezTo>
                          <a:pt x="234677" y="1598128"/>
                          <a:pt x="31125" y="1422426"/>
                          <a:pt x="0" y="1301585"/>
                        </a:cubicBezTo>
                        <a:cubicBezTo>
                          <a:pt x="25020" y="1196791"/>
                          <a:pt x="-35246" y="1049745"/>
                          <a:pt x="0" y="954498"/>
                        </a:cubicBezTo>
                        <a:cubicBezTo>
                          <a:pt x="46888" y="844301"/>
                          <a:pt x="272" y="671205"/>
                          <a:pt x="0" y="586585"/>
                        </a:cubicBezTo>
                        <a:cubicBezTo>
                          <a:pt x="-3689" y="505118"/>
                          <a:pt x="-18973" y="346520"/>
                          <a:pt x="0" y="26032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字魂59号-创粗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A849-E7D4-C384-F053-9D3967410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4" y="3724656"/>
            <a:ext cx="12192000" cy="3133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162B4-2EF0-0CC6-3D22-176EDACAC323}"/>
              </a:ext>
            </a:extLst>
          </p:cNvPr>
          <p:cNvSpPr txBox="1"/>
          <p:nvPr/>
        </p:nvSpPr>
        <p:spPr>
          <a:xfrm>
            <a:off x="3431933" y="421303"/>
            <a:ext cx="6931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khuẩn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ED07FE-757A-CC51-0A9A-AA830FF3B76C}"/>
              </a:ext>
            </a:extLst>
          </p:cNvPr>
          <p:cNvGrpSpPr/>
          <p:nvPr/>
        </p:nvGrpSpPr>
        <p:grpSpPr>
          <a:xfrm>
            <a:off x="3657600" y="2367280"/>
            <a:ext cx="8260080" cy="3527697"/>
            <a:chOff x="4177212" y="2367280"/>
            <a:chExt cx="7306491" cy="35276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643E49-9927-2447-A806-AD9A15E51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7212" y="2367280"/>
              <a:ext cx="7306491" cy="352769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C380C4-32A9-DDAC-4C6C-E4F37816BDF6}"/>
                </a:ext>
              </a:extLst>
            </p:cNvPr>
            <p:cNvSpPr txBox="1"/>
            <p:nvPr/>
          </p:nvSpPr>
          <p:spPr>
            <a:xfrm>
              <a:off x="4941113" y="3075577"/>
              <a:ext cx="565614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Để quan sát về vi khuẩn cần sử dụng kính hiển vi có độ phóng đại lớn.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9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8970">
            <a:off x="-187610" y="-106500"/>
            <a:ext cx="2897763" cy="1055607"/>
          </a:xfrm>
          <a:prstGeom prst="rect">
            <a:avLst/>
          </a:prstGeom>
        </p:spPr>
      </p:pic>
      <p:pic>
        <p:nvPicPr>
          <p:cNvPr id="38" name="Picture 2" descr="D:\acer\配图\8ff02d20754c5ff1a50fb722d651766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231" y="0"/>
            <a:ext cx="2669710" cy="11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9FAD6A-E47B-882D-4D80-BE96F36114CC}"/>
              </a:ext>
            </a:extLst>
          </p:cNvPr>
          <p:cNvSpPr/>
          <p:nvPr/>
        </p:nvSpPr>
        <p:spPr>
          <a:xfrm>
            <a:off x="3380693" y="419291"/>
            <a:ext cx="7327947" cy="1561909"/>
          </a:xfrm>
          <a:custGeom>
            <a:avLst/>
            <a:gdLst>
              <a:gd name="connsiteX0" fmla="*/ 0 w 5747593"/>
              <a:gd name="connsiteY0" fmla="*/ 434554 h 2607270"/>
              <a:gd name="connsiteX1" fmla="*/ 434554 w 5747593"/>
              <a:gd name="connsiteY1" fmla="*/ 0 h 2607270"/>
              <a:gd name="connsiteX2" fmla="*/ 1180265 w 5747593"/>
              <a:gd name="connsiteY2" fmla="*/ 0 h 2607270"/>
              <a:gd name="connsiteX3" fmla="*/ 1779622 w 5747593"/>
              <a:gd name="connsiteY3" fmla="*/ 0 h 2607270"/>
              <a:gd name="connsiteX4" fmla="*/ 2525333 w 5747593"/>
              <a:gd name="connsiteY4" fmla="*/ 0 h 2607270"/>
              <a:gd name="connsiteX5" fmla="*/ 3075905 w 5747593"/>
              <a:gd name="connsiteY5" fmla="*/ 0 h 2607270"/>
              <a:gd name="connsiteX6" fmla="*/ 3821616 w 5747593"/>
              <a:gd name="connsiteY6" fmla="*/ 0 h 2607270"/>
              <a:gd name="connsiteX7" fmla="*/ 4420973 w 5747593"/>
              <a:gd name="connsiteY7" fmla="*/ 0 h 2607270"/>
              <a:gd name="connsiteX8" fmla="*/ 5313039 w 5747593"/>
              <a:gd name="connsiteY8" fmla="*/ 0 h 2607270"/>
              <a:gd name="connsiteX9" fmla="*/ 5747593 w 5747593"/>
              <a:gd name="connsiteY9" fmla="*/ 434554 h 2607270"/>
              <a:gd name="connsiteX10" fmla="*/ 5747593 w 5747593"/>
              <a:gd name="connsiteY10" fmla="*/ 979178 h 2607270"/>
              <a:gd name="connsiteX11" fmla="*/ 5747593 w 5747593"/>
              <a:gd name="connsiteY11" fmla="*/ 1506421 h 2607270"/>
              <a:gd name="connsiteX12" fmla="*/ 5747593 w 5747593"/>
              <a:gd name="connsiteY12" fmla="*/ 2172716 h 2607270"/>
              <a:gd name="connsiteX13" fmla="*/ 5313039 w 5747593"/>
              <a:gd name="connsiteY13" fmla="*/ 2607270 h 2607270"/>
              <a:gd name="connsiteX14" fmla="*/ 4762467 w 5747593"/>
              <a:gd name="connsiteY14" fmla="*/ 2607270 h 2607270"/>
              <a:gd name="connsiteX15" fmla="*/ 3967971 w 5747593"/>
              <a:gd name="connsiteY15" fmla="*/ 2607270 h 2607270"/>
              <a:gd name="connsiteX16" fmla="*/ 3271045 w 5747593"/>
              <a:gd name="connsiteY16" fmla="*/ 2607270 h 2607270"/>
              <a:gd name="connsiteX17" fmla="*/ 2476548 w 5747593"/>
              <a:gd name="connsiteY17" fmla="*/ 2607270 h 2607270"/>
              <a:gd name="connsiteX18" fmla="*/ 1730837 w 5747593"/>
              <a:gd name="connsiteY18" fmla="*/ 2607270 h 2607270"/>
              <a:gd name="connsiteX19" fmla="*/ 1082696 w 5747593"/>
              <a:gd name="connsiteY19" fmla="*/ 2607270 h 2607270"/>
              <a:gd name="connsiteX20" fmla="*/ 434554 w 5747593"/>
              <a:gd name="connsiteY20" fmla="*/ 2607270 h 2607270"/>
              <a:gd name="connsiteX21" fmla="*/ 0 w 5747593"/>
              <a:gd name="connsiteY21" fmla="*/ 2172716 h 2607270"/>
              <a:gd name="connsiteX22" fmla="*/ 0 w 5747593"/>
              <a:gd name="connsiteY22" fmla="*/ 1593329 h 2607270"/>
              <a:gd name="connsiteX23" fmla="*/ 0 w 5747593"/>
              <a:gd name="connsiteY23" fmla="*/ 979178 h 2607270"/>
              <a:gd name="connsiteX24" fmla="*/ 0 w 5747593"/>
              <a:gd name="connsiteY24" fmla="*/ 434554 h 260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47593" h="2607270" fill="none" extrusionOk="0">
                <a:moveTo>
                  <a:pt x="0" y="434554"/>
                </a:moveTo>
                <a:cubicBezTo>
                  <a:pt x="-3257" y="201095"/>
                  <a:pt x="184917" y="-12789"/>
                  <a:pt x="434554" y="0"/>
                </a:cubicBezTo>
                <a:cubicBezTo>
                  <a:pt x="735080" y="11276"/>
                  <a:pt x="849719" y="29896"/>
                  <a:pt x="1180265" y="0"/>
                </a:cubicBezTo>
                <a:cubicBezTo>
                  <a:pt x="1510811" y="-29896"/>
                  <a:pt x="1559677" y="4865"/>
                  <a:pt x="1779622" y="0"/>
                </a:cubicBezTo>
                <a:cubicBezTo>
                  <a:pt x="1999567" y="-4865"/>
                  <a:pt x="2241725" y="36765"/>
                  <a:pt x="2525333" y="0"/>
                </a:cubicBezTo>
                <a:cubicBezTo>
                  <a:pt x="2808941" y="-36765"/>
                  <a:pt x="2817483" y="14677"/>
                  <a:pt x="3075905" y="0"/>
                </a:cubicBezTo>
                <a:cubicBezTo>
                  <a:pt x="3334327" y="-14677"/>
                  <a:pt x="3590690" y="-7303"/>
                  <a:pt x="3821616" y="0"/>
                </a:cubicBezTo>
                <a:cubicBezTo>
                  <a:pt x="4052542" y="7303"/>
                  <a:pt x="4184963" y="-19537"/>
                  <a:pt x="4420973" y="0"/>
                </a:cubicBezTo>
                <a:cubicBezTo>
                  <a:pt x="4656983" y="19537"/>
                  <a:pt x="5125581" y="17767"/>
                  <a:pt x="5313039" y="0"/>
                </a:cubicBezTo>
                <a:cubicBezTo>
                  <a:pt x="5563139" y="-44089"/>
                  <a:pt x="5694128" y="192833"/>
                  <a:pt x="5747593" y="434554"/>
                </a:cubicBezTo>
                <a:cubicBezTo>
                  <a:pt x="5722293" y="544704"/>
                  <a:pt x="5741132" y="770756"/>
                  <a:pt x="5747593" y="979178"/>
                </a:cubicBezTo>
                <a:cubicBezTo>
                  <a:pt x="5754054" y="1187600"/>
                  <a:pt x="5744435" y="1276961"/>
                  <a:pt x="5747593" y="1506421"/>
                </a:cubicBezTo>
                <a:cubicBezTo>
                  <a:pt x="5750751" y="1735881"/>
                  <a:pt x="5777605" y="1876890"/>
                  <a:pt x="5747593" y="2172716"/>
                </a:cubicBezTo>
                <a:cubicBezTo>
                  <a:pt x="5769717" y="2466790"/>
                  <a:pt x="5584536" y="2638430"/>
                  <a:pt x="5313039" y="2607270"/>
                </a:cubicBezTo>
                <a:cubicBezTo>
                  <a:pt x="5194095" y="2591521"/>
                  <a:pt x="4993221" y="2604127"/>
                  <a:pt x="4762467" y="2607270"/>
                </a:cubicBezTo>
                <a:cubicBezTo>
                  <a:pt x="4531713" y="2610413"/>
                  <a:pt x="4128646" y="2612303"/>
                  <a:pt x="3967971" y="2607270"/>
                </a:cubicBezTo>
                <a:cubicBezTo>
                  <a:pt x="3807296" y="2602237"/>
                  <a:pt x="3466892" y="2624272"/>
                  <a:pt x="3271045" y="2607270"/>
                </a:cubicBezTo>
                <a:cubicBezTo>
                  <a:pt x="3075198" y="2590268"/>
                  <a:pt x="2867561" y="2597046"/>
                  <a:pt x="2476548" y="2607270"/>
                </a:cubicBezTo>
                <a:cubicBezTo>
                  <a:pt x="2085535" y="2617494"/>
                  <a:pt x="1982483" y="2628449"/>
                  <a:pt x="1730837" y="2607270"/>
                </a:cubicBezTo>
                <a:cubicBezTo>
                  <a:pt x="1479191" y="2586091"/>
                  <a:pt x="1323570" y="2626158"/>
                  <a:pt x="1082696" y="2607270"/>
                </a:cubicBezTo>
                <a:cubicBezTo>
                  <a:pt x="841822" y="2588382"/>
                  <a:pt x="588193" y="2602965"/>
                  <a:pt x="434554" y="2607270"/>
                </a:cubicBezTo>
                <a:cubicBezTo>
                  <a:pt x="194870" y="2621574"/>
                  <a:pt x="28813" y="2386860"/>
                  <a:pt x="0" y="2172716"/>
                </a:cubicBezTo>
                <a:cubicBezTo>
                  <a:pt x="-2423" y="1983084"/>
                  <a:pt x="-26776" y="1790686"/>
                  <a:pt x="0" y="1593329"/>
                </a:cubicBezTo>
                <a:cubicBezTo>
                  <a:pt x="26776" y="1395972"/>
                  <a:pt x="2243" y="1119484"/>
                  <a:pt x="0" y="979178"/>
                </a:cubicBezTo>
                <a:cubicBezTo>
                  <a:pt x="-2243" y="838872"/>
                  <a:pt x="-13781" y="585811"/>
                  <a:pt x="0" y="434554"/>
                </a:cubicBezTo>
                <a:close/>
              </a:path>
              <a:path w="5747593" h="2607270" stroke="0" extrusionOk="0">
                <a:moveTo>
                  <a:pt x="0" y="434554"/>
                </a:moveTo>
                <a:cubicBezTo>
                  <a:pt x="-33007" y="174196"/>
                  <a:pt x="174649" y="7472"/>
                  <a:pt x="434554" y="0"/>
                </a:cubicBezTo>
                <a:cubicBezTo>
                  <a:pt x="812952" y="37783"/>
                  <a:pt x="936089" y="-23769"/>
                  <a:pt x="1229050" y="0"/>
                </a:cubicBezTo>
                <a:cubicBezTo>
                  <a:pt x="1522011" y="23769"/>
                  <a:pt x="1722730" y="-19143"/>
                  <a:pt x="1877192" y="0"/>
                </a:cubicBezTo>
                <a:cubicBezTo>
                  <a:pt x="2031654" y="19143"/>
                  <a:pt x="2258023" y="-7136"/>
                  <a:pt x="2476548" y="0"/>
                </a:cubicBezTo>
                <a:cubicBezTo>
                  <a:pt x="2695073" y="7136"/>
                  <a:pt x="2943245" y="13685"/>
                  <a:pt x="3222260" y="0"/>
                </a:cubicBezTo>
                <a:cubicBezTo>
                  <a:pt x="3501275" y="-13685"/>
                  <a:pt x="3563197" y="5758"/>
                  <a:pt x="3870401" y="0"/>
                </a:cubicBezTo>
                <a:cubicBezTo>
                  <a:pt x="4177605" y="-5758"/>
                  <a:pt x="4424974" y="5725"/>
                  <a:pt x="4664897" y="0"/>
                </a:cubicBezTo>
                <a:cubicBezTo>
                  <a:pt x="4904820" y="-5725"/>
                  <a:pt x="5128471" y="-26503"/>
                  <a:pt x="5313039" y="0"/>
                </a:cubicBezTo>
                <a:cubicBezTo>
                  <a:pt x="5549115" y="6489"/>
                  <a:pt x="5719943" y="162486"/>
                  <a:pt x="5747593" y="434554"/>
                </a:cubicBezTo>
                <a:cubicBezTo>
                  <a:pt x="5744880" y="672880"/>
                  <a:pt x="5762565" y="742546"/>
                  <a:pt x="5747593" y="979178"/>
                </a:cubicBezTo>
                <a:cubicBezTo>
                  <a:pt x="5732621" y="1215810"/>
                  <a:pt x="5751616" y="1434787"/>
                  <a:pt x="5747593" y="1558565"/>
                </a:cubicBezTo>
                <a:cubicBezTo>
                  <a:pt x="5743570" y="1682343"/>
                  <a:pt x="5748213" y="1891223"/>
                  <a:pt x="5747593" y="2172716"/>
                </a:cubicBezTo>
                <a:cubicBezTo>
                  <a:pt x="5770037" y="2440206"/>
                  <a:pt x="5586149" y="2578278"/>
                  <a:pt x="5313039" y="2607270"/>
                </a:cubicBezTo>
                <a:cubicBezTo>
                  <a:pt x="5165045" y="2587431"/>
                  <a:pt x="4848519" y="2575299"/>
                  <a:pt x="4616113" y="2607270"/>
                </a:cubicBezTo>
                <a:cubicBezTo>
                  <a:pt x="4383707" y="2639241"/>
                  <a:pt x="4149142" y="2572931"/>
                  <a:pt x="3919186" y="2607270"/>
                </a:cubicBezTo>
                <a:cubicBezTo>
                  <a:pt x="3689230" y="2641609"/>
                  <a:pt x="3441320" y="2590908"/>
                  <a:pt x="3124690" y="2607270"/>
                </a:cubicBezTo>
                <a:cubicBezTo>
                  <a:pt x="2808060" y="2623632"/>
                  <a:pt x="2709166" y="2591433"/>
                  <a:pt x="2427764" y="2607270"/>
                </a:cubicBezTo>
                <a:cubicBezTo>
                  <a:pt x="2146362" y="2623107"/>
                  <a:pt x="2007041" y="2594461"/>
                  <a:pt x="1877192" y="2607270"/>
                </a:cubicBezTo>
                <a:cubicBezTo>
                  <a:pt x="1747343" y="2620079"/>
                  <a:pt x="1552643" y="2599117"/>
                  <a:pt x="1277835" y="2607270"/>
                </a:cubicBezTo>
                <a:cubicBezTo>
                  <a:pt x="1003027" y="2615423"/>
                  <a:pt x="666310" y="2601605"/>
                  <a:pt x="434554" y="2607270"/>
                </a:cubicBezTo>
                <a:cubicBezTo>
                  <a:pt x="242492" y="2597127"/>
                  <a:pt x="5971" y="2469413"/>
                  <a:pt x="0" y="2172716"/>
                </a:cubicBezTo>
                <a:cubicBezTo>
                  <a:pt x="-13509" y="1943034"/>
                  <a:pt x="-23660" y="1744833"/>
                  <a:pt x="0" y="1628092"/>
                </a:cubicBezTo>
                <a:cubicBezTo>
                  <a:pt x="23660" y="1511351"/>
                  <a:pt x="2434" y="1277742"/>
                  <a:pt x="0" y="1100849"/>
                </a:cubicBezTo>
                <a:cubicBezTo>
                  <a:pt x="-2434" y="923956"/>
                  <a:pt x="5393" y="571051"/>
                  <a:pt x="0" y="43455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327947"/>
                      <a:gd name="connsiteY0" fmla="*/ 260323 h 1561909"/>
                      <a:gd name="connsiteX1" fmla="*/ 554038 w 7327947"/>
                      <a:gd name="connsiteY1" fmla="*/ 0 h 1561909"/>
                      <a:gd name="connsiteX2" fmla="*/ 1504789 w 7327947"/>
                      <a:gd name="connsiteY2" fmla="*/ 0 h 1561909"/>
                      <a:gd name="connsiteX3" fmla="*/ 2268945 w 7327947"/>
                      <a:gd name="connsiteY3" fmla="*/ 0 h 1561909"/>
                      <a:gd name="connsiteX4" fmla="*/ 3219696 w 7327947"/>
                      <a:gd name="connsiteY4" fmla="*/ 0 h 1561909"/>
                      <a:gd name="connsiteX5" fmla="*/ 3921653 w 7327947"/>
                      <a:gd name="connsiteY5" fmla="*/ 0 h 1561909"/>
                      <a:gd name="connsiteX6" fmla="*/ 4872404 w 7327947"/>
                      <a:gd name="connsiteY6" fmla="*/ 0 h 1561909"/>
                      <a:gd name="connsiteX7" fmla="*/ 5636560 w 7327947"/>
                      <a:gd name="connsiteY7" fmla="*/ 0 h 1561909"/>
                      <a:gd name="connsiteX8" fmla="*/ 6773908 w 7327947"/>
                      <a:gd name="connsiteY8" fmla="*/ 0 h 1561909"/>
                      <a:gd name="connsiteX9" fmla="*/ 7327947 w 7327947"/>
                      <a:gd name="connsiteY9" fmla="*/ 260323 h 1561909"/>
                      <a:gd name="connsiteX10" fmla="*/ 7327947 w 7327947"/>
                      <a:gd name="connsiteY10" fmla="*/ 586585 h 1561909"/>
                      <a:gd name="connsiteX11" fmla="*/ 7327947 w 7327947"/>
                      <a:gd name="connsiteY11" fmla="*/ 902435 h 1561909"/>
                      <a:gd name="connsiteX12" fmla="*/ 7327947 w 7327947"/>
                      <a:gd name="connsiteY12" fmla="*/ 1301585 h 1561909"/>
                      <a:gd name="connsiteX13" fmla="*/ 6773908 w 7327947"/>
                      <a:gd name="connsiteY13" fmla="*/ 1561909 h 1561909"/>
                      <a:gd name="connsiteX14" fmla="*/ 6071951 w 7327947"/>
                      <a:gd name="connsiteY14" fmla="*/ 1561909 h 1561909"/>
                      <a:gd name="connsiteX15" fmla="*/ 5565476 w 7327947"/>
                      <a:gd name="connsiteY15" fmla="*/ 1561909 h 1561909"/>
                      <a:gd name="connsiteX16" fmla="*/ 5059001 w 7327947"/>
                      <a:gd name="connsiteY16" fmla="*/ 1561909 h 1561909"/>
                      <a:gd name="connsiteX17" fmla="*/ 4170449 w 7327947"/>
                      <a:gd name="connsiteY17" fmla="*/ 1561909 h 1561909"/>
                      <a:gd name="connsiteX18" fmla="*/ 3157497 w 7327947"/>
                      <a:gd name="connsiteY18" fmla="*/ 1561909 h 1561909"/>
                      <a:gd name="connsiteX19" fmla="*/ 2206746 w 7327947"/>
                      <a:gd name="connsiteY19" fmla="*/ 1561909 h 1561909"/>
                      <a:gd name="connsiteX20" fmla="*/ 1380393 w 7327947"/>
                      <a:gd name="connsiteY20" fmla="*/ 1561909 h 1561909"/>
                      <a:gd name="connsiteX21" fmla="*/ 554038 w 7327947"/>
                      <a:gd name="connsiteY21" fmla="*/ 1561909 h 1561909"/>
                      <a:gd name="connsiteX22" fmla="*/ 0 w 7327947"/>
                      <a:gd name="connsiteY22" fmla="*/ 1301585 h 1561909"/>
                      <a:gd name="connsiteX23" fmla="*/ 0 w 7327947"/>
                      <a:gd name="connsiteY23" fmla="*/ 954498 h 1561909"/>
                      <a:gd name="connsiteX24" fmla="*/ 0 w 7327947"/>
                      <a:gd name="connsiteY24" fmla="*/ 586585 h 1561909"/>
                      <a:gd name="connsiteX25" fmla="*/ 0 w 7327947"/>
                      <a:gd name="connsiteY25" fmla="*/ 260323 h 1561909"/>
                      <a:gd name="connsiteX0" fmla="*/ 0 w 7327947"/>
                      <a:gd name="connsiteY0" fmla="*/ 260323 h 1561909"/>
                      <a:gd name="connsiteX1" fmla="*/ 554038 w 7327947"/>
                      <a:gd name="connsiteY1" fmla="*/ 0 h 1561909"/>
                      <a:gd name="connsiteX2" fmla="*/ 1566988 w 7327947"/>
                      <a:gd name="connsiteY2" fmla="*/ 0 h 1561909"/>
                      <a:gd name="connsiteX3" fmla="*/ 2393343 w 7327947"/>
                      <a:gd name="connsiteY3" fmla="*/ 0 h 1561909"/>
                      <a:gd name="connsiteX4" fmla="*/ 3157497 w 7327947"/>
                      <a:gd name="connsiteY4" fmla="*/ 0 h 1561909"/>
                      <a:gd name="connsiteX5" fmla="*/ 4108250 w 7327947"/>
                      <a:gd name="connsiteY5" fmla="*/ 0 h 1561909"/>
                      <a:gd name="connsiteX6" fmla="*/ 4934603 w 7327947"/>
                      <a:gd name="connsiteY6" fmla="*/ 0 h 1561909"/>
                      <a:gd name="connsiteX7" fmla="*/ 5461337 w 7327947"/>
                      <a:gd name="connsiteY7" fmla="*/ 0 h 1561909"/>
                      <a:gd name="connsiteX8" fmla="*/ 5947553 w 7327947"/>
                      <a:gd name="connsiteY8" fmla="*/ 0 h 1561909"/>
                      <a:gd name="connsiteX9" fmla="*/ 6773908 w 7327947"/>
                      <a:gd name="connsiteY9" fmla="*/ 0 h 1561909"/>
                      <a:gd name="connsiteX10" fmla="*/ 7327947 w 7327947"/>
                      <a:gd name="connsiteY10" fmla="*/ 260323 h 1561909"/>
                      <a:gd name="connsiteX11" fmla="*/ 7327947 w 7327947"/>
                      <a:gd name="connsiteY11" fmla="*/ 586585 h 1561909"/>
                      <a:gd name="connsiteX12" fmla="*/ 7327947 w 7327947"/>
                      <a:gd name="connsiteY12" fmla="*/ 933672 h 1561909"/>
                      <a:gd name="connsiteX13" fmla="*/ 7327947 w 7327947"/>
                      <a:gd name="connsiteY13" fmla="*/ 1301585 h 1561909"/>
                      <a:gd name="connsiteX14" fmla="*/ 6773908 w 7327947"/>
                      <a:gd name="connsiteY14" fmla="*/ 1561909 h 1561909"/>
                      <a:gd name="connsiteX15" fmla="*/ 5885356 w 7327947"/>
                      <a:gd name="connsiteY15" fmla="*/ 1561909 h 1561909"/>
                      <a:gd name="connsiteX16" fmla="*/ 4996802 w 7327947"/>
                      <a:gd name="connsiteY16" fmla="*/ 1561909 h 1561909"/>
                      <a:gd name="connsiteX17" fmla="*/ 3983852 w 7327947"/>
                      <a:gd name="connsiteY17" fmla="*/ 1561909 h 1561909"/>
                      <a:gd name="connsiteX18" fmla="*/ 3095300 w 7327947"/>
                      <a:gd name="connsiteY18" fmla="*/ 1561909 h 1561909"/>
                      <a:gd name="connsiteX19" fmla="*/ 2393343 w 7327947"/>
                      <a:gd name="connsiteY19" fmla="*/ 1561909 h 1561909"/>
                      <a:gd name="connsiteX20" fmla="*/ 1629187 w 7327947"/>
                      <a:gd name="connsiteY20" fmla="*/ 1561909 h 1561909"/>
                      <a:gd name="connsiteX21" fmla="*/ 554038 w 7327947"/>
                      <a:gd name="connsiteY21" fmla="*/ 1561909 h 1561909"/>
                      <a:gd name="connsiteX22" fmla="*/ 0 w 7327947"/>
                      <a:gd name="connsiteY22" fmla="*/ 1301585 h 1561909"/>
                      <a:gd name="connsiteX23" fmla="*/ 0 w 7327947"/>
                      <a:gd name="connsiteY23" fmla="*/ 975323 h 1561909"/>
                      <a:gd name="connsiteX24" fmla="*/ 0 w 7327947"/>
                      <a:gd name="connsiteY24" fmla="*/ 659473 h 1561909"/>
                      <a:gd name="connsiteX25" fmla="*/ 0 w 7327947"/>
                      <a:gd name="connsiteY25" fmla="*/ 260323 h 1561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327947" h="1561909" fill="none" extrusionOk="0">
                        <a:moveTo>
                          <a:pt x="0" y="260323"/>
                        </a:moveTo>
                        <a:cubicBezTo>
                          <a:pt x="5175" y="113461"/>
                          <a:pt x="246012" y="-25460"/>
                          <a:pt x="554038" y="0"/>
                        </a:cubicBezTo>
                        <a:cubicBezTo>
                          <a:pt x="915630" y="-1514"/>
                          <a:pt x="1088423" y="12928"/>
                          <a:pt x="1504789" y="0"/>
                        </a:cubicBezTo>
                        <a:cubicBezTo>
                          <a:pt x="1919738" y="-14274"/>
                          <a:pt x="1991563" y="11147"/>
                          <a:pt x="2268945" y="0"/>
                        </a:cubicBezTo>
                        <a:cubicBezTo>
                          <a:pt x="2557587" y="-4546"/>
                          <a:pt x="2844102" y="74435"/>
                          <a:pt x="3219696" y="0"/>
                        </a:cubicBezTo>
                        <a:cubicBezTo>
                          <a:pt x="3585875" y="-20709"/>
                          <a:pt x="3590757" y="4167"/>
                          <a:pt x="3921653" y="0"/>
                        </a:cubicBezTo>
                        <a:cubicBezTo>
                          <a:pt x="4262198" y="-8441"/>
                          <a:pt x="4614765" y="33738"/>
                          <a:pt x="4872404" y="0"/>
                        </a:cubicBezTo>
                        <a:cubicBezTo>
                          <a:pt x="5185265" y="22030"/>
                          <a:pt x="5342771" y="5685"/>
                          <a:pt x="5636560" y="0"/>
                        </a:cubicBezTo>
                        <a:cubicBezTo>
                          <a:pt x="5976223" y="50047"/>
                          <a:pt x="6527890" y="1260"/>
                          <a:pt x="6773908" y="0"/>
                        </a:cubicBezTo>
                        <a:cubicBezTo>
                          <a:pt x="7074557" y="-8327"/>
                          <a:pt x="7289057" y="122088"/>
                          <a:pt x="7327947" y="260323"/>
                        </a:cubicBezTo>
                        <a:cubicBezTo>
                          <a:pt x="7315608" y="305039"/>
                          <a:pt x="7304712" y="434941"/>
                          <a:pt x="7327947" y="586585"/>
                        </a:cubicBezTo>
                        <a:cubicBezTo>
                          <a:pt x="7331513" y="713613"/>
                          <a:pt x="7324696" y="776619"/>
                          <a:pt x="7327947" y="902435"/>
                        </a:cubicBezTo>
                        <a:cubicBezTo>
                          <a:pt x="7320057" y="1026261"/>
                          <a:pt x="7380097" y="1109343"/>
                          <a:pt x="7327947" y="1301585"/>
                        </a:cubicBezTo>
                        <a:cubicBezTo>
                          <a:pt x="7390466" y="1519938"/>
                          <a:pt x="7170538" y="1589229"/>
                          <a:pt x="6773908" y="1561909"/>
                        </a:cubicBezTo>
                        <a:cubicBezTo>
                          <a:pt x="6603917" y="1559185"/>
                          <a:pt x="6364526" y="1504088"/>
                          <a:pt x="6071951" y="1561909"/>
                        </a:cubicBezTo>
                        <a:cubicBezTo>
                          <a:pt x="5841083" y="1554770"/>
                          <a:pt x="5788671" y="1558360"/>
                          <a:pt x="5565476" y="1561909"/>
                        </a:cubicBezTo>
                        <a:cubicBezTo>
                          <a:pt x="5342282" y="1565458"/>
                          <a:pt x="5299791" y="1580155"/>
                          <a:pt x="5059001" y="1561909"/>
                        </a:cubicBezTo>
                        <a:cubicBezTo>
                          <a:pt x="4890588" y="1530217"/>
                          <a:pt x="4454434" y="1569433"/>
                          <a:pt x="4170449" y="1561909"/>
                        </a:cubicBezTo>
                        <a:cubicBezTo>
                          <a:pt x="3932677" y="1505563"/>
                          <a:pt x="3668850" y="1507605"/>
                          <a:pt x="3157497" y="1561909"/>
                        </a:cubicBezTo>
                        <a:cubicBezTo>
                          <a:pt x="2655395" y="1585803"/>
                          <a:pt x="2511327" y="1557175"/>
                          <a:pt x="2206746" y="1561909"/>
                        </a:cubicBezTo>
                        <a:cubicBezTo>
                          <a:pt x="1893760" y="1555544"/>
                          <a:pt x="1666593" y="1579068"/>
                          <a:pt x="1380393" y="1561909"/>
                        </a:cubicBezTo>
                        <a:cubicBezTo>
                          <a:pt x="1048435" y="1559311"/>
                          <a:pt x="749655" y="1545987"/>
                          <a:pt x="554038" y="1561909"/>
                        </a:cubicBezTo>
                        <a:cubicBezTo>
                          <a:pt x="231101" y="1576913"/>
                          <a:pt x="34800" y="1459146"/>
                          <a:pt x="0" y="1301585"/>
                        </a:cubicBezTo>
                        <a:cubicBezTo>
                          <a:pt x="-19382" y="1173704"/>
                          <a:pt x="-12338" y="1074704"/>
                          <a:pt x="0" y="954498"/>
                        </a:cubicBezTo>
                        <a:cubicBezTo>
                          <a:pt x="26182" y="835509"/>
                          <a:pt x="-15751" y="678789"/>
                          <a:pt x="0" y="586585"/>
                        </a:cubicBezTo>
                        <a:cubicBezTo>
                          <a:pt x="-15882" y="487366"/>
                          <a:pt x="-15927" y="330112"/>
                          <a:pt x="0" y="260323"/>
                        </a:cubicBezTo>
                        <a:close/>
                      </a:path>
                      <a:path w="7327947" h="1561909" stroke="0" extrusionOk="0">
                        <a:moveTo>
                          <a:pt x="0" y="260323"/>
                        </a:moveTo>
                        <a:cubicBezTo>
                          <a:pt x="-49330" y="114878"/>
                          <a:pt x="212863" y="28958"/>
                          <a:pt x="554038" y="0"/>
                        </a:cubicBezTo>
                        <a:cubicBezTo>
                          <a:pt x="1012582" y="28376"/>
                          <a:pt x="1201855" y="8744"/>
                          <a:pt x="1566988" y="0"/>
                        </a:cubicBezTo>
                        <a:cubicBezTo>
                          <a:pt x="1899037" y="7043"/>
                          <a:pt x="2194695" y="-55896"/>
                          <a:pt x="2393343" y="0"/>
                        </a:cubicBezTo>
                        <a:cubicBezTo>
                          <a:pt x="2597537" y="-2433"/>
                          <a:pt x="2911649" y="-38351"/>
                          <a:pt x="3157497" y="0"/>
                        </a:cubicBezTo>
                        <a:cubicBezTo>
                          <a:pt x="3498250" y="-38526"/>
                          <a:pt x="3774400" y="-10312"/>
                          <a:pt x="4108250" y="0"/>
                        </a:cubicBezTo>
                        <a:cubicBezTo>
                          <a:pt x="4465181" y="-1433"/>
                          <a:pt x="4548034" y="-1329"/>
                          <a:pt x="4934603" y="0"/>
                        </a:cubicBezTo>
                        <a:cubicBezTo>
                          <a:pt x="5049844" y="25894"/>
                          <a:pt x="5321615" y="-11609"/>
                          <a:pt x="5461337" y="0"/>
                        </a:cubicBezTo>
                        <a:cubicBezTo>
                          <a:pt x="5601059" y="11609"/>
                          <a:pt x="5776204" y="-587"/>
                          <a:pt x="5947553" y="0"/>
                        </a:cubicBezTo>
                        <a:cubicBezTo>
                          <a:pt x="6232970" y="46460"/>
                          <a:pt x="6557424" y="-22491"/>
                          <a:pt x="6773908" y="0"/>
                        </a:cubicBezTo>
                        <a:cubicBezTo>
                          <a:pt x="7085065" y="-20514"/>
                          <a:pt x="7320360" y="109549"/>
                          <a:pt x="7327947" y="260323"/>
                        </a:cubicBezTo>
                        <a:cubicBezTo>
                          <a:pt x="7328089" y="397441"/>
                          <a:pt x="7357446" y="441356"/>
                          <a:pt x="7327947" y="586585"/>
                        </a:cubicBezTo>
                        <a:cubicBezTo>
                          <a:pt x="7314696" y="729386"/>
                          <a:pt x="7333781" y="868522"/>
                          <a:pt x="7327947" y="933672"/>
                        </a:cubicBezTo>
                        <a:cubicBezTo>
                          <a:pt x="7320161" y="1006824"/>
                          <a:pt x="7347921" y="1131690"/>
                          <a:pt x="7327947" y="1301585"/>
                        </a:cubicBezTo>
                        <a:cubicBezTo>
                          <a:pt x="7355183" y="1402844"/>
                          <a:pt x="7148355" y="1525504"/>
                          <a:pt x="6773908" y="1561909"/>
                        </a:cubicBezTo>
                        <a:cubicBezTo>
                          <a:pt x="6600895" y="1581507"/>
                          <a:pt x="6205677" y="1542233"/>
                          <a:pt x="5885356" y="1561909"/>
                        </a:cubicBezTo>
                        <a:cubicBezTo>
                          <a:pt x="5599037" y="1570818"/>
                          <a:pt x="5307932" y="1499325"/>
                          <a:pt x="4996802" y="1561909"/>
                        </a:cubicBezTo>
                        <a:cubicBezTo>
                          <a:pt x="4774166" y="1614393"/>
                          <a:pt x="4439894" y="1506770"/>
                          <a:pt x="3983852" y="1561909"/>
                        </a:cubicBezTo>
                        <a:cubicBezTo>
                          <a:pt x="3607761" y="1581421"/>
                          <a:pt x="3454639" y="1549077"/>
                          <a:pt x="3095300" y="1561909"/>
                        </a:cubicBezTo>
                        <a:cubicBezTo>
                          <a:pt x="2726043" y="1548258"/>
                          <a:pt x="2559805" y="1561067"/>
                          <a:pt x="2393343" y="1561909"/>
                        </a:cubicBezTo>
                        <a:cubicBezTo>
                          <a:pt x="2205869" y="1564333"/>
                          <a:pt x="1978148" y="1518695"/>
                          <a:pt x="1629187" y="1561909"/>
                        </a:cubicBezTo>
                        <a:cubicBezTo>
                          <a:pt x="1226670" y="1521567"/>
                          <a:pt x="805949" y="1609808"/>
                          <a:pt x="554038" y="1561909"/>
                        </a:cubicBezTo>
                        <a:cubicBezTo>
                          <a:pt x="345662" y="1577710"/>
                          <a:pt x="50973" y="1473078"/>
                          <a:pt x="0" y="1301585"/>
                        </a:cubicBezTo>
                        <a:cubicBezTo>
                          <a:pt x="-12673" y="1165966"/>
                          <a:pt x="-20548" y="1051468"/>
                          <a:pt x="0" y="975323"/>
                        </a:cubicBezTo>
                        <a:cubicBezTo>
                          <a:pt x="23142" y="926589"/>
                          <a:pt x="17301" y="757332"/>
                          <a:pt x="0" y="659473"/>
                        </a:cubicBezTo>
                        <a:cubicBezTo>
                          <a:pt x="-5375" y="552440"/>
                          <a:pt x="2979" y="335913"/>
                          <a:pt x="0" y="260323"/>
                        </a:cubicBezTo>
                        <a:close/>
                      </a:path>
                      <a:path w="7327947" h="1561909" fill="none" stroke="0" extrusionOk="0">
                        <a:moveTo>
                          <a:pt x="0" y="260323"/>
                        </a:moveTo>
                        <a:cubicBezTo>
                          <a:pt x="-57932" y="87295"/>
                          <a:pt x="174236" y="15429"/>
                          <a:pt x="554038" y="0"/>
                        </a:cubicBezTo>
                        <a:cubicBezTo>
                          <a:pt x="959795" y="11511"/>
                          <a:pt x="1054606" y="18823"/>
                          <a:pt x="1504789" y="0"/>
                        </a:cubicBezTo>
                        <a:cubicBezTo>
                          <a:pt x="1920132" y="-11963"/>
                          <a:pt x="1986341" y="14979"/>
                          <a:pt x="2268945" y="0"/>
                        </a:cubicBezTo>
                        <a:cubicBezTo>
                          <a:pt x="2518275" y="-19925"/>
                          <a:pt x="2875117" y="30151"/>
                          <a:pt x="3219696" y="0"/>
                        </a:cubicBezTo>
                        <a:cubicBezTo>
                          <a:pt x="3582477" y="-21884"/>
                          <a:pt x="3594610" y="3782"/>
                          <a:pt x="3921653" y="0"/>
                        </a:cubicBezTo>
                        <a:cubicBezTo>
                          <a:pt x="4239147" y="-10628"/>
                          <a:pt x="4526063" y="44507"/>
                          <a:pt x="4872404" y="0"/>
                        </a:cubicBezTo>
                        <a:cubicBezTo>
                          <a:pt x="5164929" y="-13713"/>
                          <a:pt x="5312378" y="20647"/>
                          <a:pt x="5636560" y="0"/>
                        </a:cubicBezTo>
                        <a:cubicBezTo>
                          <a:pt x="5983619" y="37543"/>
                          <a:pt x="6548667" y="13952"/>
                          <a:pt x="6773908" y="0"/>
                        </a:cubicBezTo>
                        <a:cubicBezTo>
                          <a:pt x="7054537" y="-32597"/>
                          <a:pt x="7264325" y="119234"/>
                          <a:pt x="7327947" y="260323"/>
                        </a:cubicBezTo>
                        <a:cubicBezTo>
                          <a:pt x="7305434" y="340813"/>
                          <a:pt x="7322419" y="489796"/>
                          <a:pt x="7327947" y="586585"/>
                        </a:cubicBezTo>
                        <a:cubicBezTo>
                          <a:pt x="7342593" y="721314"/>
                          <a:pt x="7326515" y="768153"/>
                          <a:pt x="7327947" y="902435"/>
                        </a:cubicBezTo>
                        <a:cubicBezTo>
                          <a:pt x="7334509" y="1037675"/>
                          <a:pt x="7370020" y="1106452"/>
                          <a:pt x="7327947" y="1301585"/>
                        </a:cubicBezTo>
                        <a:cubicBezTo>
                          <a:pt x="7305790" y="1486023"/>
                          <a:pt x="7088758" y="1558981"/>
                          <a:pt x="6773908" y="1561909"/>
                        </a:cubicBezTo>
                        <a:cubicBezTo>
                          <a:pt x="6609347" y="1551557"/>
                          <a:pt x="6345317" y="1517553"/>
                          <a:pt x="6071951" y="1561909"/>
                        </a:cubicBezTo>
                        <a:cubicBezTo>
                          <a:pt x="5853997" y="1572740"/>
                          <a:pt x="5727098" y="1562603"/>
                          <a:pt x="5575606" y="1561909"/>
                        </a:cubicBezTo>
                        <a:cubicBezTo>
                          <a:pt x="5424114" y="1561215"/>
                          <a:pt x="5195018" y="1554360"/>
                          <a:pt x="5059001" y="1561909"/>
                        </a:cubicBezTo>
                        <a:cubicBezTo>
                          <a:pt x="4852167" y="1605950"/>
                          <a:pt x="4432973" y="1564485"/>
                          <a:pt x="4170449" y="1561909"/>
                        </a:cubicBezTo>
                        <a:cubicBezTo>
                          <a:pt x="3898034" y="1587790"/>
                          <a:pt x="3645770" y="1556331"/>
                          <a:pt x="3157497" y="1561909"/>
                        </a:cubicBezTo>
                        <a:cubicBezTo>
                          <a:pt x="2662115" y="1574256"/>
                          <a:pt x="2524095" y="1576436"/>
                          <a:pt x="2206746" y="1561909"/>
                        </a:cubicBezTo>
                        <a:cubicBezTo>
                          <a:pt x="1888236" y="1535910"/>
                          <a:pt x="1638984" y="1570478"/>
                          <a:pt x="1380393" y="1561909"/>
                        </a:cubicBezTo>
                        <a:cubicBezTo>
                          <a:pt x="1086646" y="1562094"/>
                          <a:pt x="748142" y="1564705"/>
                          <a:pt x="554038" y="1561909"/>
                        </a:cubicBezTo>
                        <a:cubicBezTo>
                          <a:pt x="234677" y="1598128"/>
                          <a:pt x="31125" y="1422426"/>
                          <a:pt x="0" y="1301585"/>
                        </a:cubicBezTo>
                        <a:cubicBezTo>
                          <a:pt x="25020" y="1196791"/>
                          <a:pt x="-35246" y="1049745"/>
                          <a:pt x="0" y="954498"/>
                        </a:cubicBezTo>
                        <a:cubicBezTo>
                          <a:pt x="46888" y="844301"/>
                          <a:pt x="272" y="671205"/>
                          <a:pt x="0" y="586585"/>
                        </a:cubicBezTo>
                        <a:cubicBezTo>
                          <a:pt x="-3689" y="505118"/>
                          <a:pt x="-18973" y="346520"/>
                          <a:pt x="0" y="26032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A849-E7D4-C384-F053-9D3967410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4" y="3724656"/>
            <a:ext cx="12192000" cy="3133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162B4-2EF0-0CC6-3D22-176EDACAC323}"/>
              </a:ext>
            </a:extLst>
          </p:cNvPr>
          <p:cNvSpPr txBox="1"/>
          <p:nvPr/>
        </p:nvSpPr>
        <p:spPr>
          <a:xfrm>
            <a:off x="3431933" y="421303"/>
            <a:ext cx="6931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Nêu những nơi vi khuẩn có thể sống?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ED07FE-757A-CC51-0A9A-AA830FF3B76C}"/>
              </a:ext>
            </a:extLst>
          </p:cNvPr>
          <p:cNvGrpSpPr/>
          <p:nvPr/>
        </p:nvGrpSpPr>
        <p:grpSpPr>
          <a:xfrm>
            <a:off x="3657600" y="2367280"/>
            <a:ext cx="8260080" cy="4378960"/>
            <a:chOff x="4177212" y="2367280"/>
            <a:chExt cx="7306491" cy="35276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643E49-9927-2447-A806-AD9A15E51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7212" y="2367280"/>
              <a:ext cx="7306491" cy="352769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C380C4-32A9-DDAC-4C6C-E4F37816BDF6}"/>
                </a:ext>
              </a:extLst>
            </p:cNvPr>
            <p:cNvSpPr txBox="1"/>
            <p:nvPr/>
          </p:nvSpPr>
          <p:spPr>
            <a:xfrm>
              <a:off x="4770359" y="3075577"/>
              <a:ext cx="6084249" cy="205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 số nơi vi khuẩn sống như nước từ vòi, trong không khí, đất, tay nắm cửa, thực phẩm chưa nấu chín (gà, rau,..), ở trong nhà vệ sinh, trên da tay và trong ruột (hệ tiêu hoá)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85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8970">
            <a:off x="-187610" y="-106500"/>
            <a:ext cx="2897763" cy="1055607"/>
          </a:xfrm>
          <a:prstGeom prst="rect">
            <a:avLst/>
          </a:prstGeom>
        </p:spPr>
      </p:pic>
      <p:pic>
        <p:nvPicPr>
          <p:cNvPr id="38" name="Picture 2" descr="D:\acer\配图\8ff02d20754c5ff1a50fb722d651766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231" y="0"/>
            <a:ext cx="2669710" cy="11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9FAD6A-E47B-882D-4D80-BE96F36114CC}"/>
              </a:ext>
            </a:extLst>
          </p:cNvPr>
          <p:cNvSpPr/>
          <p:nvPr/>
        </p:nvSpPr>
        <p:spPr>
          <a:xfrm>
            <a:off x="3380693" y="419291"/>
            <a:ext cx="7327947" cy="1561909"/>
          </a:xfrm>
          <a:custGeom>
            <a:avLst/>
            <a:gdLst>
              <a:gd name="connsiteX0" fmla="*/ 0 w 5747593"/>
              <a:gd name="connsiteY0" fmla="*/ 434554 h 2607270"/>
              <a:gd name="connsiteX1" fmla="*/ 434554 w 5747593"/>
              <a:gd name="connsiteY1" fmla="*/ 0 h 2607270"/>
              <a:gd name="connsiteX2" fmla="*/ 1180265 w 5747593"/>
              <a:gd name="connsiteY2" fmla="*/ 0 h 2607270"/>
              <a:gd name="connsiteX3" fmla="*/ 1779622 w 5747593"/>
              <a:gd name="connsiteY3" fmla="*/ 0 h 2607270"/>
              <a:gd name="connsiteX4" fmla="*/ 2525333 w 5747593"/>
              <a:gd name="connsiteY4" fmla="*/ 0 h 2607270"/>
              <a:gd name="connsiteX5" fmla="*/ 3075905 w 5747593"/>
              <a:gd name="connsiteY5" fmla="*/ 0 h 2607270"/>
              <a:gd name="connsiteX6" fmla="*/ 3821616 w 5747593"/>
              <a:gd name="connsiteY6" fmla="*/ 0 h 2607270"/>
              <a:gd name="connsiteX7" fmla="*/ 4420973 w 5747593"/>
              <a:gd name="connsiteY7" fmla="*/ 0 h 2607270"/>
              <a:gd name="connsiteX8" fmla="*/ 5313039 w 5747593"/>
              <a:gd name="connsiteY8" fmla="*/ 0 h 2607270"/>
              <a:gd name="connsiteX9" fmla="*/ 5747593 w 5747593"/>
              <a:gd name="connsiteY9" fmla="*/ 434554 h 2607270"/>
              <a:gd name="connsiteX10" fmla="*/ 5747593 w 5747593"/>
              <a:gd name="connsiteY10" fmla="*/ 979178 h 2607270"/>
              <a:gd name="connsiteX11" fmla="*/ 5747593 w 5747593"/>
              <a:gd name="connsiteY11" fmla="*/ 1506421 h 2607270"/>
              <a:gd name="connsiteX12" fmla="*/ 5747593 w 5747593"/>
              <a:gd name="connsiteY12" fmla="*/ 2172716 h 2607270"/>
              <a:gd name="connsiteX13" fmla="*/ 5313039 w 5747593"/>
              <a:gd name="connsiteY13" fmla="*/ 2607270 h 2607270"/>
              <a:gd name="connsiteX14" fmla="*/ 4762467 w 5747593"/>
              <a:gd name="connsiteY14" fmla="*/ 2607270 h 2607270"/>
              <a:gd name="connsiteX15" fmla="*/ 3967971 w 5747593"/>
              <a:gd name="connsiteY15" fmla="*/ 2607270 h 2607270"/>
              <a:gd name="connsiteX16" fmla="*/ 3271045 w 5747593"/>
              <a:gd name="connsiteY16" fmla="*/ 2607270 h 2607270"/>
              <a:gd name="connsiteX17" fmla="*/ 2476548 w 5747593"/>
              <a:gd name="connsiteY17" fmla="*/ 2607270 h 2607270"/>
              <a:gd name="connsiteX18" fmla="*/ 1730837 w 5747593"/>
              <a:gd name="connsiteY18" fmla="*/ 2607270 h 2607270"/>
              <a:gd name="connsiteX19" fmla="*/ 1082696 w 5747593"/>
              <a:gd name="connsiteY19" fmla="*/ 2607270 h 2607270"/>
              <a:gd name="connsiteX20" fmla="*/ 434554 w 5747593"/>
              <a:gd name="connsiteY20" fmla="*/ 2607270 h 2607270"/>
              <a:gd name="connsiteX21" fmla="*/ 0 w 5747593"/>
              <a:gd name="connsiteY21" fmla="*/ 2172716 h 2607270"/>
              <a:gd name="connsiteX22" fmla="*/ 0 w 5747593"/>
              <a:gd name="connsiteY22" fmla="*/ 1593329 h 2607270"/>
              <a:gd name="connsiteX23" fmla="*/ 0 w 5747593"/>
              <a:gd name="connsiteY23" fmla="*/ 979178 h 2607270"/>
              <a:gd name="connsiteX24" fmla="*/ 0 w 5747593"/>
              <a:gd name="connsiteY24" fmla="*/ 434554 h 260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47593" h="2607270" fill="none" extrusionOk="0">
                <a:moveTo>
                  <a:pt x="0" y="434554"/>
                </a:moveTo>
                <a:cubicBezTo>
                  <a:pt x="-3257" y="201095"/>
                  <a:pt x="184917" y="-12789"/>
                  <a:pt x="434554" y="0"/>
                </a:cubicBezTo>
                <a:cubicBezTo>
                  <a:pt x="735080" y="11276"/>
                  <a:pt x="849719" y="29896"/>
                  <a:pt x="1180265" y="0"/>
                </a:cubicBezTo>
                <a:cubicBezTo>
                  <a:pt x="1510811" y="-29896"/>
                  <a:pt x="1559677" y="4865"/>
                  <a:pt x="1779622" y="0"/>
                </a:cubicBezTo>
                <a:cubicBezTo>
                  <a:pt x="1999567" y="-4865"/>
                  <a:pt x="2241725" y="36765"/>
                  <a:pt x="2525333" y="0"/>
                </a:cubicBezTo>
                <a:cubicBezTo>
                  <a:pt x="2808941" y="-36765"/>
                  <a:pt x="2817483" y="14677"/>
                  <a:pt x="3075905" y="0"/>
                </a:cubicBezTo>
                <a:cubicBezTo>
                  <a:pt x="3334327" y="-14677"/>
                  <a:pt x="3590690" y="-7303"/>
                  <a:pt x="3821616" y="0"/>
                </a:cubicBezTo>
                <a:cubicBezTo>
                  <a:pt x="4052542" y="7303"/>
                  <a:pt x="4184963" y="-19537"/>
                  <a:pt x="4420973" y="0"/>
                </a:cubicBezTo>
                <a:cubicBezTo>
                  <a:pt x="4656983" y="19537"/>
                  <a:pt x="5125581" y="17767"/>
                  <a:pt x="5313039" y="0"/>
                </a:cubicBezTo>
                <a:cubicBezTo>
                  <a:pt x="5563139" y="-44089"/>
                  <a:pt x="5694128" y="192833"/>
                  <a:pt x="5747593" y="434554"/>
                </a:cubicBezTo>
                <a:cubicBezTo>
                  <a:pt x="5722293" y="544704"/>
                  <a:pt x="5741132" y="770756"/>
                  <a:pt x="5747593" y="979178"/>
                </a:cubicBezTo>
                <a:cubicBezTo>
                  <a:pt x="5754054" y="1187600"/>
                  <a:pt x="5744435" y="1276961"/>
                  <a:pt x="5747593" y="1506421"/>
                </a:cubicBezTo>
                <a:cubicBezTo>
                  <a:pt x="5750751" y="1735881"/>
                  <a:pt x="5777605" y="1876890"/>
                  <a:pt x="5747593" y="2172716"/>
                </a:cubicBezTo>
                <a:cubicBezTo>
                  <a:pt x="5769717" y="2466790"/>
                  <a:pt x="5584536" y="2638430"/>
                  <a:pt x="5313039" y="2607270"/>
                </a:cubicBezTo>
                <a:cubicBezTo>
                  <a:pt x="5194095" y="2591521"/>
                  <a:pt x="4993221" y="2604127"/>
                  <a:pt x="4762467" y="2607270"/>
                </a:cubicBezTo>
                <a:cubicBezTo>
                  <a:pt x="4531713" y="2610413"/>
                  <a:pt x="4128646" y="2612303"/>
                  <a:pt x="3967971" y="2607270"/>
                </a:cubicBezTo>
                <a:cubicBezTo>
                  <a:pt x="3807296" y="2602237"/>
                  <a:pt x="3466892" y="2624272"/>
                  <a:pt x="3271045" y="2607270"/>
                </a:cubicBezTo>
                <a:cubicBezTo>
                  <a:pt x="3075198" y="2590268"/>
                  <a:pt x="2867561" y="2597046"/>
                  <a:pt x="2476548" y="2607270"/>
                </a:cubicBezTo>
                <a:cubicBezTo>
                  <a:pt x="2085535" y="2617494"/>
                  <a:pt x="1982483" y="2628449"/>
                  <a:pt x="1730837" y="2607270"/>
                </a:cubicBezTo>
                <a:cubicBezTo>
                  <a:pt x="1479191" y="2586091"/>
                  <a:pt x="1323570" y="2626158"/>
                  <a:pt x="1082696" y="2607270"/>
                </a:cubicBezTo>
                <a:cubicBezTo>
                  <a:pt x="841822" y="2588382"/>
                  <a:pt x="588193" y="2602965"/>
                  <a:pt x="434554" y="2607270"/>
                </a:cubicBezTo>
                <a:cubicBezTo>
                  <a:pt x="194870" y="2621574"/>
                  <a:pt x="28813" y="2386860"/>
                  <a:pt x="0" y="2172716"/>
                </a:cubicBezTo>
                <a:cubicBezTo>
                  <a:pt x="-2423" y="1983084"/>
                  <a:pt x="-26776" y="1790686"/>
                  <a:pt x="0" y="1593329"/>
                </a:cubicBezTo>
                <a:cubicBezTo>
                  <a:pt x="26776" y="1395972"/>
                  <a:pt x="2243" y="1119484"/>
                  <a:pt x="0" y="979178"/>
                </a:cubicBezTo>
                <a:cubicBezTo>
                  <a:pt x="-2243" y="838872"/>
                  <a:pt x="-13781" y="585811"/>
                  <a:pt x="0" y="434554"/>
                </a:cubicBezTo>
                <a:close/>
              </a:path>
              <a:path w="5747593" h="2607270" stroke="0" extrusionOk="0">
                <a:moveTo>
                  <a:pt x="0" y="434554"/>
                </a:moveTo>
                <a:cubicBezTo>
                  <a:pt x="-33007" y="174196"/>
                  <a:pt x="174649" y="7472"/>
                  <a:pt x="434554" y="0"/>
                </a:cubicBezTo>
                <a:cubicBezTo>
                  <a:pt x="812952" y="37783"/>
                  <a:pt x="936089" y="-23769"/>
                  <a:pt x="1229050" y="0"/>
                </a:cubicBezTo>
                <a:cubicBezTo>
                  <a:pt x="1522011" y="23769"/>
                  <a:pt x="1722730" y="-19143"/>
                  <a:pt x="1877192" y="0"/>
                </a:cubicBezTo>
                <a:cubicBezTo>
                  <a:pt x="2031654" y="19143"/>
                  <a:pt x="2258023" y="-7136"/>
                  <a:pt x="2476548" y="0"/>
                </a:cubicBezTo>
                <a:cubicBezTo>
                  <a:pt x="2695073" y="7136"/>
                  <a:pt x="2943245" y="13685"/>
                  <a:pt x="3222260" y="0"/>
                </a:cubicBezTo>
                <a:cubicBezTo>
                  <a:pt x="3501275" y="-13685"/>
                  <a:pt x="3563197" y="5758"/>
                  <a:pt x="3870401" y="0"/>
                </a:cubicBezTo>
                <a:cubicBezTo>
                  <a:pt x="4177605" y="-5758"/>
                  <a:pt x="4424974" y="5725"/>
                  <a:pt x="4664897" y="0"/>
                </a:cubicBezTo>
                <a:cubicBezTo>
                  <a:pt x="4904820" y="-5725"/>
                  <a:pt x="5128471" y="-26503"/>
                  <a:pt x="5313039" y="0"/>
                </a:cubicBezTo>
                <a:cubicBezTo>
                  <a:pt x="5549115" y="6489"/>
                  <a:pt x="5719943" y="162486"/>
                  <a:pt x="5747593" y="434554"/>
                </a:cubicBezTo>
                <a:cubicBezTo>
                  <a:pt x="5744880" y="672880"/>
                  <a:pt x="5762565" y="742546"/>
                  <a:pt x="5747593" y="979178"/>
                </a:cubicBezTo>
                <a:cubicBezTo>
                  <a:pt x="5732621" y="1215810"/>
                  <a:pt x="5751616" y="1434787"/>
                  <a:pt x="5747593" y="1558565"/>
                </a:cubicBezTo>
                <a:cubicBezTo>
                  <a:pt x="5743570" y="1682343"/>
                  <a:pt x="5748213" y="1891223"/>
                  <a:pt x="5747593" y="2172716"/>
                </a:cubicBezTo>
                <a:cubicBezTo>
                  <a:pt x="5770037" y="2440206"/>
                  <a:pt x="5586149" y="2578278"/>
                  <a:pt x="5313039" y="2607270"/>
                </a:cubicBezTo>
                <a:cubicBezTo>
                  <a:pt x="5165045" y="2587431"/>
                  <a:pt x="4848519" y="2575299"/>
                  <a:pt x="4616113" y="2607270"/>
                </a:cubicBezTo>
                <a:cubicBezTo>
                  <a:pt x="4383707" y="2639241"/>
                  <a:pt x="4149142" y="2572931"/>
                  <a:pt x="3919186" y="2607270"/>
                </a:cubicBezTo>
                <a:cubicBezTo>
                  <a:pt x="3689230" y="2641609"/>
                  <a:pt x="3441320" y="2590908"/>
                  <a:pt x="3124690" y="2607270"/>
                </a:cubicBezTo>
                <a:cubicBezTo>
                  <a:pt x="2808060" y="2623632"/>
                  <a:pt x="2709166" y="2591433"/>
                  <a:pt x="2427764" y="2607270"/>
                </a:cubicBezTo>
                <a:cubicBezTo>
                  <a:pt x="2146362" y="2623107"/>
                  <a:pt x="2007041" y="2594461"/>
                  <a:pt x="1877192" y="2607270"/>
                </a:cubicBezTo>
                <a:cubicBezTo>
                  <a:pt x="1747343" y="2620079"/>
                  <a:pt x="1552643" y="2599117"/>
                  <a:pt x="1277835" y="2607270"/>
                </a:cubicBezTo>
                <a:cubicBezTo>
                  <a:pt x="1003027" y="2615423"/>
                  <a:pt x="666310" y="2601605"/>
                  <a:pt x="434554" y="2607270"/>
                </a:cubicBezTo>
                <a:cubicBezTo>
                  <a:pt x="242492" y="2597127"/>
                  <a:pt x="5971" y="2469413"/>
                  <a:pt x="0" y="2172716"/>
                </a:cubicBezTo>
                <a:cubicBezTo>
                  <a:pt x="-13509" y="1943034"/>
                  <a:pt x="-23660" y="1744833"/>
                  <a:pt x="0" y="1628092"/>
                </a:cubicBezTo>
                <a:cubicBezTo>
                  <a:pt x="23660" y="1511351"/>
                  <a:pt x="2434" y="1277742"/>
                  <a:pt x="0" y="1100849"/>
                </a:cubicBezTo>
                <a:cubicBezTo>
                  <a:pt x="-2434" y="923956"/>
                  <a:pt x="5393" y="571051"/>
                  <a:pt x="0" y="43455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327947"/>
                      <a:gd name="connsiteY0" fmla="*/ 260323 h 1561909"/>
                      <a:gd name="connsiteX1" fmla="*/ 554038 w 7327947"/>
                      <a:gd name="connsiteY1" fmla="*/ 0 h 1561909"/>
                      <a:gd name="connsiteX2" fmla="*/ 1504789 w 7327947"/>
                      <a:gd name="connsiteY2" fmla="*/ 0 h 1561909"/>
                      <a:gd name="connsiteX3" fmla="*/ 2268945 w 7327947"/>
                      <a:gd name="connsiteY3" fmla="*/ 0 h 1561909"/>
                      <a:gd name="connsiteX4" fmla="*/ 3219696 w 7327947"/>
                      <a:gd name="connsiteY4" fmla="*/ 0 h 1561909"/>
                      <a:gd name="connsiteX5" fmla="*/ 3921653 w 7327947"/>
                      <a:gd name="connsiteY5" fmla="*/ 0 h 1561909"/>
                      <a:gd name="connsiteX6" fmla="*/ 4872404 w 7327947"/>
                      <a:gd name="connsiteY6" fmla="*/ 0 h 1561909"/>
                      <a:gd name="connsiteX7" fmla="*/ 5636560 w 7327947"/>
                      <a:gd name="connsiteY7" fmla="*/ 0 h 1561909"/>
                      <a:gd name="connsiteX8" fmla="*/ 6773908 w 7327947"/>
                      <a:gd name="connsiteY8" fmla="*/ 0 h 1561909"/>
                      <a:gd name="connsiteX9" fmla="*/ 7327947 w 7327947"/>
                      <a:gd name="connsiteY9" fmla="*/ 260323 h 1561909"/>
                      <a:gd name="connsiteX10" fmla="*/ 7327947 w 7327947"/>
                      <a:gd name="connsiteY10" fmla="*/ 586585 h 1561909"/>
                      <a:gd name="connsiteX11" fmla="*/ 7327947 w 7327947"/>
                      <a:gd name="connsiteY11" fmla="*/ 902435 h 1561909"/>
                      <a:gd name="connsiteX12" fmla="*/ 7327947 w 7327947"/>
                      <a:gd name="connsiteY12" fmla="*/ 1301585 h 1561909"/>
                      <a:gd name="connsiteX13" fmla="*/ 6773908 w 7327947"/>
                      <a:gd name="connsiteY13" fmla="*/ 1561909 h 1561909"/>
                      <a:gd name="connsiteX14" fmla="*/ 6071951 w 7327947"/>
                      <a:gd name="connsiteY14" fmla="*/ 1561909 h 1561909"/>
                      <a:gd name="connsiteX15" fmla="*/ 5565476 w 7327947"/>
                      <a:gd name="connsiteY15" fmla="*/ 1561909 h 1561909"/>
                      <a:gd name="connsiteX16" fmla="*/ 5059001 w 7327947"/>
                      <a:gd name="connsiteY16" fmla="*/ 1561909 h 1561909"/>
                      <a:gd name="connsiteX17" fmla="*/ 4170449 w 7327947"/>
                      <a:gd name="connsiteY17" fmla="*/ 1561909 h 1561909"/>
                      <a:gd name="connsiteX18" fmla="*/ 3157497 w 7327947"/>
                      <a:gd name="connsiteY18" fmla="*/ 1561909 h 1561909"/>
                      <a:gd name="connsiteX19" fmla="*/ 2206746 w 7327947"/>
                      <a:gd name="connsiteY19" fmla="*/ 1561909 h 1561909"/>
                      <a:gd name="connsiteX20" fmla="*/ 1380393 w 7327947"/>
                      <a:gd name="connsiteY20" fmla="*/ 1561909 h 1561909"/>
                      <a:gd name="connsiteX21" fmla="*/ 554038 w 7327947"/>
                      <a:gd name="connsiteY21" fmla="*/ 1561909 h 1561909"/>
                      <a:gd name="connsiteX22" fmla="*/ 0 w 7327947"/>
                      <a:gd name="connsiteY22" fmla="*/ 1301585 h 1561909"/>
                      <a:gd name="connsiteX23" fmla="*/ 0 w 7327947"/>
                      <a:gd name="connsiteY23" fmla="*/ 954498 h 1561909"/>
                      <a:gd name="connsiteX24" fmla="*/ 0 w 7327947"/>
                      <a:gd name="connsiteY24" fmla="*/ 586585 h 1561909"/>
                      <a:gd name="connsiteX25" fmla="*/ 0 w 7327947"/>
                      <a:gd name="connsiteY25" fmla="*/ 260323 h 1561909"/>
                      <a:gd name="connsiteX0" fmla="*/ 0 w 7327947"/>
                      <a:gd name="connsiteY0" fmla="*/ 260323 h 1561909"/>
                      <a:gd name="connsiteX1" fmla="*/ 554038 w 7327947"/>
                      <a:gd name="connsiteY1" fmla="*/ 0 h 1561909"/>
                      <a:gd name="connsiteX2" fmla="*/ 1566988 w 7327947"/>
                      <a:gd name="connsiteY2" fmla="*/ 0 h 1561909"/>
                      <a:gd name="connsiteX3" fmla="*/ 2393343 w 7327947"/>
                      <a:gd name="connsiteY3" fmla="*/ 0 h 1561909"/>
                      <a:gd name="connsiteX4" fmla="*/ 3157497 w 7327947"/>
                      <a:gd name="connsiteY4" fmla="*/ 0 h 1561909"/>
                      <a:gd name="connsiteX5" fmla="*/ 4108250 w 7327947"/>
                      <a:gd name="connsiteY5" fmla="*/ 0 h 1561909"/>
                      <a:gd name="connsiteX6" fmla="*/ 4934603 w 7327947"/>
                      <a:gd name="connsiteY6" fmla="*/ 0 h 1561909"/>
                      <a:gd name="connsiteX7" fmla="*/ 5461337 w 7327947"/>
                      <a:gd name="connsiteY7" fmla="*/ 0 h 1561909"/>
                      <a:gd name="connsiteX8" fmla="*/ 5947553 w 7327947"/>
                      <a:gd name="connsiteY8" fmla="*/ 0 h 1561909"/>
                      <a:gd name="connsiteX9" fmla="*/ 6773908 w 7327947"/>
                      <a:gd name="connsiteY9" fmla="*/ 0 h 1561909"/>
                      <a:gd name="connsiteX10" fmla="*/ 7327947 w 7327947"/>
                      <a:gd name="connsiteY10" fmla="*/ 260323 h 1561909"/>
                      <a:gd name="connsiteX11" fmla="*/ 7327947 w 7327947"/>
                      <a:gd name="connsiteY11" fmla="*/ 586585 h 1561909"/>
                      <a:gd name="connsiteX12" fmla="*/ 7327947 w 7327947"/>
                      <a:gd name="connsiteY12" fmla="*/ 933672 h 1561909"/>
                      <a:gd name="connsiteX13" fmla="*/ 7327947 w 7327947"/>
                      <a:gd name="connsiteY13" fmla="*/ 1301585 h 1561909"/>
                      <a:gd name="connsiteX14" fmla="*/ 6773908 w 7327947"/>
                      <a:gd name="connsiteY14" fmla="*/ 1561909 h 1561909"/>
                      <a:gd name="connsiteX15" fmla="*/ 5885356 w 7327947"/>
                      <a:gd name="connsiteY15" fmla="*/ 1561909 h 1561909"/>
                      <a:gd name="connsiteX16" fmla="*/ 4996802 w 7327947"/>
                      <a:gd name="connsiteY16" fmla="*/ 1561909 h 1561909"/>
                      <a:gd name="connsiteX17" fmla="*/ 3983852 w 7327947"/>
                      <a:gd name="connsiteY17" fmla="*/ 1561909 h 1561909"/>
                      <a:gd name="connsiteX18" fmla="*/ 3095300 w 7327947"/>
                      <a:gd name="connsiteY18" fmla="*/ 1561909 h 1561909"/>
                      <a:gd name="connsiteX19" fmla="*/ 2393343 w 7327947"/>
                      <a:gd name="connsiteY19" fmla="*/ 1561909 h 1561909"/>
                      <a:gd name="connsiteX20" fmla="*/ 1629187 w 7327947"/>
                      <a:gd name="connsiteY20" fmla="*/ 1561909 h 1561909"/>
                      <a:gd name="connsiteX21" fmla="*/ 554038 w 7327947"/>
                      <a:gd name="connsiteY21" fmla="*/ 1561909 h 1561909"/>
                      <a:gd name="connsiteX22" fmla="*/ 0 w 7327947"/>
                      <a:gd name="connsiteY22" fmla="*/ 1301585 h 1561909"/>
                      <a:gd name="connsiteX23" fmla="*/ 0 w 7327947"/>
                      <a:gd name="connsiteY23" fmla="*/ 975323 h 1561909"/>
                      <a:gd name="connsiteX24" fmla="*/ 0 w 7327947"/>
                      <a:gd name="connsiteY24" fmla="*/ 659473 h 1561909"/>
                      <a:gd name="connsiteX25" fmla="*/ 0 w 7327947"/>
                      <a:gd name="connsiteY25" fmla="*/ 260323 h 1561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327947" h="1561909" fill="none" extrusionOk="0">
                        <a:moveTo>
                          <a:pt x="0" y="260323"/>
                        </a:moveTo>
                        <a:cubicBezTo>
                          <a:pt x="5175" y="113461"/>
                          <a:pt x="246012" y="-25460"/>
                          <a:pt x="554038" y="0"/>
                        </a:cubicBezTo>
                        <a:cubicBezTo>
                          <a:pt x="915630" y="-1514"/>
                          <a:pt x="1088423" y="12928"/>
                          <a:pt x="1504789" y="0"/>
                        </a:cubicBezTo>
                        <a:cubicBezTo>
                          <a:pt x="1919738" y="-14274"/>
                          <a:pt x="1991563" y="11147"/>
                          <a:pt x="2268945" y="0"/>
                        </a:cubicBezTo>
                        <a:cubicBezTo>
                          <a:pt x="2557587" y="-4546"/>
                          <a:pt x="2844102" y="74435"/>
                          <a:pt x="3219696" y="0"/>
                        </a:cubicBezTo>
                        <a:cubicBezTo>
                          <a:pt x="3585875" y="-20709"/>
                          <a:pt x="3590757" y="4167"/>
                          <a:pt x="3921653" y="0"/>
                        </a:cubicBezTo>
                        <a:cubicBezTo>
                          <a:pt x="4262198" y="-8441"/>
                          <a:pt x="4614765" y="33738"/>
                          <a:pt x="4872404" y="0"/>
                        </a:cubicBezTo>
                        <a:cubicBezTo>
                          <a:pt x="5185265" y="22030"/>
                          <a:pt x="5342771" y="5685"/>
                          <a:pt x="5636560" y="0"/>
                        </a:cubicBezTo>
                        <a:cubicBezTo>
                          <a:pt x="5976223" y="50047"/>
                          <a:pt x="6527890" y="1260"/>
                          <a:pt x="6773908" y="0"/>
                        </a:cubicBezTo>
                        <a:cubicBezTo>
                          <a:pt x="7074557" y="-8327"/>
                          <a:pt x="7289057" y="122088"/>
                          <a:pt x="7327947" y="260323"/>
                        </a:cubicBezTo>
                        <a:cubicBezTo>
                          <a:pt x="7315608" y="305039"/>
                          <a:pt x="7304712" y="434941"/>
                          <a:pt x="7327947" y="586585"/>
                        </a:cubicBezTo>
                        <a:cubicBezTo>
                          <a:pt x="7331513" y="713613"/>
                          <a:pt x="7324696" y="776619"/>
                          <a:pt x="7327947" y="902435"/>
                        </a:cubicBezTo>
                        <a:cubicBezTo>
                          <a:pt x="7320057" y="1026261"/>
                          <a:pt x="7380097" y="1109343"/>
                          <a:pt x="7327947" y="1301585"/>
                        </a:cubicBezTo>
                        <a:cubicBezTo>
                          <a:pt x="7390466" y="1519938"/>
                          <a:pt x="7170538" y="1589229"/>
                          <a:pt x="6773908" y="1561909"/>
                        </a:cubicBezTo>
                        <a:cubicBezTo>
                          <a:pt x="6603917" y="1559185"/>
                          <a:pt x="6364526" y="1504088"/>
                          <a:pt x="6071951" y="1561909"/>
                        </a:cubicBezTo>
                        <a:cubicBezTo>
                          <a:pt x="5841083" y="1554770"/>
                          <a:pt x="5788671" y="1558360"/>
                          <a:pt x="5565476" y="1561909"/>
                        </a:cubicBezTo>
                        <a:cubicBezTo>
                          <a:pt x="5342282" y="1565458"/>
                          <a:pt x="5299791" y="1580155"/>
                          <a:pt x="5059001" y="1561909"/>
                        </a:cubicBezTo>
                        <a:cubicBezTo>
                          <a:pt x="4890588" y="1530217"/>
                          <a:pt x="4454434" y="1569433"/>
                          <a:pt x="4170449" y="1561909"/>
                        </a:cubicBezTo>
                        <a:cubicBezTo>
                          <a:pt x="3932677" y="1505563"/>
                          <a:pt x="3668850" y="1507605"/>
                          <a:pt x="3157497" y="1561909"/>
                        </a:cubicBezTo>
                        <a:cubicBezTo>
                          <a:pt x="2655395" y="1585803"/>
                          <a:pt x="2511327" y="1557175"/>
                          <a:pt x="2206746" y="1561909"/>
                        </a:cubicBezTo>
                        <a:cubicBezTo>
                          <a:pt x="1893760" y="1555544"/>
                          <a:pt x="1666593" y="1579068"/>
                          <a:pt x="1380393" y="1561909"/>
                        </a:cubicBezTo>
                        <a:cubicBezTo>
                          <a:pt x="1048435" y="1559311"/>
                          <a:pt x="749655" y="1545987"/>
                          <a:pt x="554038" y="1561909"/>
                        </a:cubicBezTo>
                        <a:cubicBezTo>
                          <a:pt x="231101" y="1576913"/>
                          <a:pt x="34800" y="1459146"/>
                          <a:pt x="0" y="1301585"/>
                        </a:cubicBezTo>
                        <a:cubicBezTo>
                          <a:pt x="-19382" y="1173704"/>
                          <a:pt x="-12338" y="1074704"/>
                          <a:pt x="0" y="954498"/>
                        </a:cubicBezTo>
                        <a:cubicBezTo>
                          <a:pt x="26182" y="835509"/>
                          <a:pt x="-15751" y="678789"/>
                          <a:pt x="0" y="586585"/>
                        </a:cubicBezTo>
                        <a:cubicBezTo>
                          <a:pt x="-15882" y="487366"/>
                          <a:pt x="-15927" y="330112"/>
                          <a:pt x="0" y="260323"/>
                        </a:cubicBezTo>
                        <a:close/>
                      </a:path>
                      <a:path w="7327947" h="1561909" stroke="0" extrusionOk="0">
                        <a:moveTo>
                          <a:pt x="0" y="260323"/>
                        </a:moveTo>
                        <a:cubicBezTo>
                          <a:pt x="-49330" y="114878"/>
                          <a:pt x="212863" y="28958"/>
                          <a:pt x="554038" y="0"/>
                        </a:cubicBezTo>
                        <a:cubicBezTo>
                          <a:pt x="1012582" y="28376"/>
                          <a:pt x="1201855" y="8744"/>
                          <a:pt x="1566988" y="0"/>
                        </a:cubicBezTo>
                        <a:cubicBezTo>
                          <a:pt x="1899037" y="7043"/>
                          <a:pt x="2194695" y="-55896"/>
                          <a:pt x="2393343" y="0"/>
                        </a:cubicBezTo>
                        <a:cubicBezTo>
                          <a:pt x="2597537" y="-2433"/>
                          <a:pt x="2911649" y="-38351"/>
                          <a:pt x="3157497" y="0"/>
                        </a:cubicBezTo>
                        <a:cubicBezTo>
                          <a:pt x="3498250" y="-38526"/>
                          <a:pt x="3774400" y="-10312"/>
                          <a:pt x="4108250" y="0"/>
                        </a:cubicBezTo>
                        <a:cubicBezTo>
                          <a:pt x="4465181" y="-1433"/>
                          <a:pt x="4548034" y="-1329"/>
                          <a:pt x="4934603" y="0"/>
                        </a:cubicBezTo>
                        <a:cubicBezTo>
                          <a:pt x="5049844" y="25894"/>
                          <a:pt x="5321615" y="-11609"/>
                          <a:pt x="5461337" y="0"/>
                        </a:cubicBezTo>
                        <a:cubicBezTo>
                          <a:pt x="5601059" y="11609"/>
                          <a:pt x="5776204" y="-587"/>
                          <a:pt x="5947553" y="0"/>
                        </a:cubicBezTo>
                        <a:cubicBezTo>
                          <a:pt x="6232970" y="46460"/>
                          <a:pt x="6557424" y="-22491"/>
                          <a:pt x="6773908" y="0"/>
                        </a:cubicBezTo>
                        <a:cubicBezTo>
                          <a:pt x="7085065" y="-20514"/>
                          <a:pt x="7320360" y="109549"/>
                          <a:pt x="7327947" y="260323"/>
                        </a:cubicBezTo>
                        <a:cubicBezTo>
                          <a:pt x="7328089" y="397441"/>
                          <a:pt x="7357446" y="441356"/>
                          <a:pt x="7327947" y="586585"/>
                        </a:cubicBezTo>
                        <a:cubicBezTo>
                          <a:pt x="7314696" y="729386"/>
                          <a:pt x="7333781" y="868522"/>
                          <a:pt x="7327947" y="933672"/>
                        </a:cubicBezTo>
                        <a:cubicBezTo>
                          <a:pt x="7320161" y="1006824"/>
                          <a:pt x="7347921" y="1131690"/>
                          <a:pt x="7327947" y="1301585"/>
                        </a:cubicBezTo>
                        <a:cubicBezTo>
                          <a:pt x="7355183" y="1402844"/>
                          <a:pt x="7148355" y="1525504"/>
                          <a:pt x="6773908" y="1561909"/>
                        </a:cubicBezTo>
                        <a:cubicBezTo>
                          <a:pt x="6600895" y="1581507"/>
                          <a:pt x="6205677" y="1542233"/>
                          <a:pt x="5885356" y="1561909"/>
                        </a:cubicBezTo>
                        <a:cubicBezTo>
                          <a:pt x="5599037" y="1570818"/>
                          <a:pt x="5307932" y="1499325"/>
                          <a:pt x="4996802" y="1561909"/>
                        </a:cubicBezTo>
                        <a:cubicBezTo>
                          <a:pt x="4774166" y="1614393"/>
                          <a:pt x="4439894" y="1506770"/>
                          <a:pt x="3983852" y="1561909"/>
                        </a:cubicBezTo>
                        <a:cubicBezTo>
                          <a:pt x="3607761" y="1581421"/>
                          <a:pt x="3454639" y="1549077"/>
                          <a:pt x="3095300" y="1561909"/>
                        </a:cubicBezTo>
                        <a:cubicBezTo>
                          <a:pt x="2726043" y="1548258"/>
                          <a:pt x="2559805" y="1561067"/>
                          <a:pt x="2393343" y="1561909"/>
                        </a:cubicBezTo>
                        <a:cubicBezTo>
                          <a:pt x="2205869" y="1564333"/>
                          <a:pt x="1978148" y="1518695"/>
                          <a:pt x="1629187" y="1561909"/>
                        </a:cubicBezTo>
                        <a:cubicBezTo>
                          <a:pt x="1226670" y="1521567"/>
                          <a:pt x="805949" y="1609808"/>
                          <a:pt x="554038" y="1561909"/>
                        </a:cubicBezTo>
                        <a:cubicBezTo>
                          <a:pt x="345662" y="1577710"/>
                          <a:pt x="50973" y="1473078"/>
                          <a:pt x="0" y="1301585"/>
                        </a:cubicBezTo>
                        <a:cubicBezTo>
                          <a:pt x="-12673" y="1165966"/>
                          <a:pt x="-20548" y="1051468"/>
                          <a:pt x="0" y="975323"/>
                        </a:cubicBezTo>
                        <a:cubicBezTo>
                          <a:pt x="23142" y="926589"/>
                          <a:pt x="17301" y="757332"/>
                          <a:pt x="0" y="659473"/>
                        </a:cubicBezTo>
                        <a:cubicBezTo>
                          <a:pt x="-5375" y="552440"/>
                          <a:pt x="2979" y="335913"/>
                          <a:pt x="0" y="260323"/>
                        </a:cubicBezTo>
                        <a:close/>
                      </a:path>
                      <a:path w="7327947" h="1561909" fill="none" stroke="0" extrusionOk="0">
                        <a:moveTo>
                          <a:pt x="0" y="260323"/>
                        </a:moveTo>
                        <a:cubicBezTo>
                          <a:pt x="-57932" y="87295"/>
                          <a:pt x="174236" y="15429"/>
                          <a:pt x="554038" y="0"/>
                        </a:cubicBezTo>
                        <a:cubicBezTo>
                          <a:pt x="959795" y="11511"/>
                          <a:pt x="1054606" y="18823"/>
                          <a:pt x="1504789" y="0"/>
                        </a:cubicBezTo>
                        <a:cubicBezTo>
                          <a:pt x="1920132" y="-11963"/>
                          <a:pt x="1986341" y="14979"/>
                          <a:pt x="2268945" y="0"/>
                        </a:cubicBezTo>
                        <a:cubicBezTo>
                          <a:pt x="2518275" y="-19925"/>
                          <a:pt x="2875117" y="30151"/>
                          <a:pt x="3219696" y="0"/>
                        </a:cubicBezTo>
                        <a:cubicBezTo>
                          <a:pt x="3582477" y="-21884"/>
                          <a:pt x="3594610" y="3782"/>
                          <a:pt x="3921653" y="0"/>
                        </a:cubicBezTo>
                        <a:cubicBezTo>
                          <a:pt x="4239147" y="-10628"/>
                          <a:pt x="4526063" y="44507"/>
                          <a:pt x="4872404" y="0"/>
                        </a:cubicBezTo>
                        <a:cubicBezTo>
                          <a:pt x="5164929" y="-13713"/>
                          <a:pt x="5312378" y="20647"/>
                          <a:pt x="5636560" y="0"/>
                        </a:cubicBezTo>
                        <a:cubicBezTo>
                          <a:pt x="5983619" y="37543"/>
                          <a:pt x="6548667" y="13952"/>
                          <a:pt x="6773908" y="0"/>
                        </a:cubicBezTo>
                        <a:cubicBezTo>
                          <a:pt x="7054537" y="-32597"/>
                          <a:pt x="7264325" y="119234"/>
                          <a:pt x="7327947" y="260323"/>
                        </a:cubicBezTo>
                        <a:cubicBezTo>
                          <a:pt x="7305434" y="340813"/>
                          <a:pt x="7322419" y="489796"/>
                          <a:pt x="7327947" y="586585"/>
                        </a:cubicBezTo>
                        <a:cubicBezTo>
                          <a:pt x="7342593" y="721314"/>
                          <a:pt x="7326515" y="768153"/>
                          <a:pt x="7327947" y="902435"/>
                        </a:cubicBezTo>
                        <a:cubicBezTo>
                          <a:pt x="7334509" y="1037675"/>
                          <a:pt x="7370020" y="1106452"/>
                          <a:pt x="7327947" y="1301585"/>
                        </a:cubicBezTo>
                        <a:cubicBezTo>
                          <a:pt x="7305790" y="1486023"/>
                          <a:pt x="7088758" y="1558981"/>
                          <a:pt x="6773908" y="1561909"/>
                        </a:cubicBezTo>
                        <a:cubicBezTo>
                          <a:pt x="6609347" y="1551557"/>
                          <a:pt x="6345317" y="1517553"/>
                          <a:pt x="6071951" y="1561909"/>
                        </a:cubicBezTo>
                        <a:cubicBezTo>
                          <a:pt x="5853997" y="1572740"/>
                          <a:pt x="5727098" y="1562603"/>
                          <a:pt x="5575606" y="1561909"/>
                        </a:cubicBezTo>
                        <a:cubicBezTo>
                          <a:pt x="5424114" y="1561215"/>
                          <a:pt x="5195018" y="1554360"/>
                          <a:pt x="5059001" y="1561909"/>
                        </a:cubicBezTo>
                        <a:cubicBezTo>
                          <a:pt x="4852167" y="1605950"/>
                          <a:pt x="4432973" y="1564485"/>
                          <a:pt x="4170449" y="1561909"/>
                        </a:cubicBezTo>
                        <a:cubicBezTo>
                          <a:pt x="3898034" y="1587790"/>
                          <a:pt x="3645770" y="1556331"/>
                          <a:pt x="3157497" y="1561909"/>
                        </a:cubicBezTo>
                        <a:cubicBezTo>
                          <a:pt x="2662115" y="1574256"/>
                          <a:pt x="2524095" y="1576436"/>
                          <a:pt x="2206746" y="1561909"/>
                        </a:cubicBezTo>
                        <a:cubicBezTo>
                          <a:pt x="1888236" y="1535910"/>
                          <a:pt x="1638984" y="1570478"/>
                          <a:pt x="1380393" y="1561909"/>
                        </a:cubicBezTo>
                        <a:cubicBezTo>
                          <a:pt x="1086646" y="1562094"/>
                          <a:pt x="748142" y="1564705"/>
                          <a:pt x="554038" y="1561909"/>
                        </a:cubicBezTo>
                        <a:cubicBezTo>
                          <a:pt x="234677" y="1598128"/>
                          <a:pt x="31125" y="1422426"/>
                          <a:pt x="0" y="1301585"/>
                        </a:cubicBezTo>
                        <a:cubicBezTo>
                          <a:pt x="25020" y="1196791"/>
                          <a:pt x="-35246" y="1049745"/>
                          <a:pt x="0" y="954498"/>
                        </a:cubicBezTo>
                        <a:cubicBezTo>
                          <a:pt x="46888" y="844301"/>
                          <a:pt x="272" y="671205"/>
                          <a:pt x="0" y="586585"/>
                        </a:cubicBezTo>
                        <a:cubicBezTo>
                          <a:pt x="-3689" y="505118"/>
                          <a:pt x="-18973" y="346520"/>
                          <a:pt x="0" y="26032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A849-E7D4-C384-F053-9D3967410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4" y="3724656"/>
            <a:ext cx="12192000" cy="3133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162B4-2EF0-0CC6-3D22-176EDACAC323}"/>
              </a:ext>
            </a:extLst>
          </p:cNvPr>
          <p:cNvSpPr txBox="1"/>
          <p:nvPr/>
        </p:nvSpPr>
        <p:spPr>
          <a:xfrm>
            <a:off x="3431933" y="421303"/>
            <a:ext cx="6931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Trong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ED07FE-757A-CC51-0A9A-AA830FF3B76C}"/>
              </a:ext>
            </a:extLst>
          </p:cNvPr>
          <p:cNvGrpSpPr/>
          <p:nvPr/>
        </p:nvGrpSpPr>
        <p:grpSpPr>
          <a:xfrm>
            <a:off x="4177212" y="2367280"/>
            <a:ext cx="7306491" cy="3921760"/>
            <a:chOff x="4177212" y="2367280"/>
            <a:chExt cx="7306491" cy="35276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643E49-9927-2447-A806-AD9A15E51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7212" y="2367280"/>
              <a:ext cx="7306491" cy="352769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C380C4-32A9-DDAC-4C6C-E4F37816BDF6}"/>
                </a:ext>
              </a:extLst>
            </p:cNvPr>
            <p:cNvSpPr txBox="1"/>
            <p:nvPr/>
          </p:nvSpPr>
          <p:spPr>
            <a:xfrm>
              <a:off x="5242603" y="3156857"/>
              <a:ext cx="5272997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Nhờ có sự sinh sản mà có sự tiếp nối của các thế hệ trong mỗi gia đình, dòng họ.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43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358970">
            <a:off x="-187610" y="-106500"/>
            <a:ext cx="2897763" cy="1055607"/>
          </a:xfrm>
          <a:prstGeom prst="rect">
            <a:avLst/>
          </a:prstGeom>
        </p:spPr>
      </p:pic>
      <p:pic>
        <p:nvPicPr>
          <p:cNvPr id="38" name="Picture 2" descr="D:\acer\配图\8ff02d20754c5ff1a50fb722d6517668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231" y="0"/>
            <a:ext cx="2669710" cy="11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09FAD6A-E47B-882D-4D80-BE96F36114CC}"/>
              </a:ext>
            </a:extLst>
          </p:cNvPr>
          <p:cNvSpPr/>
          <p:nvPr/>
        </p:nvSpPr>
        <p:spPr>
          <a:xfrm>
            <a:off x="3380693" y="419291"/>
            <a:ext cx="7581947" cy="1561909"/>
          </a:xfrm>
          <a:custGeom>
            <a:avLst/>
            <a:gdLst>
              <a:gd name="connsiteX0" fmla="*/ 0 w 5747593"/>
              <a:gd name="connsiteY0" fmla="*/ 434554 h 2607270"/>
              <a:gd name="connsiteX1" fmla="*/ 434554 w 5747593"/>
              <a:gd name="connsiteY1" fmla="*/ 0 h 2607270"/>
              <a:gd name="connsiteX2" fmla="*/ 1180265 w 5747593"/>
              <a:gd name="connsiteY2" fmla="*/ 0 h 2607270"/>
              <a:gd name="connsiteX3" fmla="*/ 1779622 w 5747593"/>
              <a:gd name="connsiteY3" fmla="*/ 0 h 2607270"/>
              <a:gd name="connsiteX4" fmla="*/ 2525333 w 5747593"/>
              <a:gd name="connsiteY4" fmla="*/ 0 h 2607270"/>
              <a:gd name="connsiteX5" fmla="*/ 3075905 w 5747593"/>
              <a:gd name="connsiteY5" fmla="*/ 0 h 2607270"/>
              <a:gd name="connsiteX6" fmla="*/ 3821616 w 5747593"/>
              <a:gd name="connsiteY6" fmla="*/ 0 h 2607270"/>
              <a:gd name="connsiteX7" fmla="*/ 4420973 w 5747593"/>
              <a:gd name="connsiteY7" fmla="*/ 0 h 2607270"/>
              <a:gd name="connsiteX8" fmla="*/ 5313039 w 5747593"/>
              <a:gd name="connsiteY8" fmla="*/ 0 h 2607270"/>
              <a:gd name="connsiteX9" fmla="*/ 5747593 w 5747593"/>
              <a:gd name="connsiteY9" fmla="*/ 434554 h 2607270"/>
              <a:gd name="connsiteX10" fmla="*/ 5747593 w 5747593"/>
              <a:gd name="connsiteY10" fmla="*/ 979178 h 2607270"/>
              <a:gd name="connsiteX11" fmla="*/ 5747593 w 5747593"/>
              <a:gd name="connsiteY11" fmla="*/ 1506421 h 2607270"/>
              <a:gd name="connsiteX12" fmla="*/ 5747593 w 5747593"/>
              <a:gd name="connsiteY12" fmla="*/ 2172716 h 2607270"/>
              <a:gd name="connsiteX13" fmla="*/ 5313039 w 5747593"/>
              <a:gd name="connsiteY13" fmla="*/ 2607270 h 2607270"/>
              <a:gd name="connsiteX14" fmla="*/ 4762467 w 5747593"/>
              <a:gd name="connsiteY14" fmla="*/ 2607270 h 2607270"/>
              <a:gd name="connsiteX15" fmla="*/ 3967971 w 5747593"/>
              <a:gd name="connsiteY15" fmla="*/ 2607270 h 2607270"/>
              <a:gd name="connsiteX16" fmla="*/ 3271045 w 5747593"/>
              <a:gd name="connsiteY16" fmla="*/ 2607270 h 2607270"/>
              <a:gd name="connsiteX17" fmla="*/ 2476548 w 5747593"/>
              <a:gd name="connsiteY17" fmla="*/ 2607270 h 2607270"/>
              <a:gd name="connsiteX18" fmla="*/ 1730837 w 5747593"/>
              <a:gd name="connsiteY18" fmla="*/ 2607270 h 2607270"/>
              <a:gd name="connsiteX19" fmla="*/ 1082696 w 5747593"/>
              <a:gd name="connsiteY19" fmla="*/ 2607270 h 2607270"/>
              <a:gd name="connsiteX20" fmla="*/ 434554 w 5747593"/>
              <a:gd name="connsiteY20" fmla="*/ 2607270 h 2607270"/>
              <a:gd name="connsiteX21" fmla="*/ 0 w 5747593"/>
              <a:gd name="connsiteY21" fmla="*/ 2172716 h 2607270"/>
              <a:gd name="connsiteX22" fmla="*/ 0 w 5747593"/>
              <a:gd name="connsiteY22" fmla="*/ 1593329 h 2607270"/>
              <a:gd name="connsiteX23" fmla="*/ 0 w 5747593"/>
              <a:gd name="connsiteY23" fmla="*/ 979178 h 2607270"/>
              <a:gd name="connsiteX24" fmla="*/ 0 w 5747593"/>
              <a:gd name="connsiteY24" fmla="*/ 434554 h 2607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47593" h="2607270" fill="none" extrusionOk="0">
                <a:moveTo>
                  <a:pt x="0" y="434554"/>
                </a:moveTo>
                <a:cubicBezTo>
                  <a:pt x="-3257" y="201095"/>
                  <a:pt x="184917" y="-12789"/>
                  <a:pt x="434554" y="0"/>
                </a:cubicBezTo>
                <a:cubicBezTo>
                  <a:pt x="735080" y="11276"/>
                  <a:pt x="849719" y="29896"/>
                  <a:pt x="1180265" y="0"/>
                </a:cubicBezTo>
                <a:cubicBezTo>
                  <a:pt x="1510811" y="-29896"/>
                  <a:pt x="1559677" y="4865"/>
                  <a:pt x="1779622" y="0"/>
                </a:cubicBezTo>
                <a:cubicBezTo>
                  <a:pt x="1999567" y="-4865"/>
                  <a:pt x="2241725" y="36765"/>
                  <a:pt x="2525333" y="0"/>
                </a:cubicBezTo>
                <a:cubicBezTo>
                  <a:pt x="2808941" y="-36765"/>
                  <a:pt x="2817483" y="14677"/>
                  <a:pt x="3075905" y="0"/>
                </a:cubicBezTo>
                <a:cubicBezTo>
                  <a:pt x="3334327" y="-14677"/>
                  <a:pt x="3590690" y="-7303"/>
                  <a:pt x="3821616" y="0"/>
                </a:cubicBezTo>
                <a:cubicBezTo>
                  <a:pt x="4052542" y="7303"/>
                  <a:pt x="4184963" y="-19537"/>
                  <a:pt x="4420973" y="0"/>
                </a:cubicBezTo>
                <a:cubicBezTo>
                  <a:pt x="4656983" y="19537"/>
                  <a:pt x="5125581" y="17767"/>
                  <a:pt x="5313039" y="0"/>
                </a:cubicBezTo>
                <a:cubicBezTo>
                  <a:pt x="5563139" y="-44089"/>
                  <a:pt x="5694128" y="192833"/>
                  <a:pt x="5747593" y="434554"/>
                </a:cubicBezTo>
                <a:cubicBezTo>
                  <a:pt x="5722293" y="544704"/>
                  <a:pt x="5741132" y="770756"/>
                  <a:pt x="5747593" y="979178"/>
                </a:cubicBezTo>
                <a:cubicBezTo>
                  <a:pt x="5754054" y="1187600"/>
                  <a:pt x="5744435" y="1276961"/>
                  <a:pt x="5747593" y="1506421"/>
                </a:cubicBezTo>
                <a:cubicBezTo>
                  <a:pt x="5750751" y="1735881"/>
                  <a:pt x="5777605" y="1876890"/>
                  <a:pt x="5747593" y="2172716"/>
                </a:cubicBezTo>
                <a:cubicBezTo>
                  <a:pt x="5769717" y="2466790"/>
                  <a:pt x="5584536" y="2638430"/>
                  <a:pt x="5313039" y="2607270"/>
                </a:cubicBezTo>
                <a:cubicBezTo>
                  <a:pt x="5194095" y="2591521"/>
                  <a:pt x="4993221" y="2604127"/>
                  <a:pt x="4762467" y="2607270"/>
                </a:cubicBezTo>
                <a:cubicBezTo>
                  <a:pt x="4531713" y="2610413"/>
                  <a:pt x="4128646" y="2612303"/>
                  <a:pt x="3967971" y="2607270"/>
                </a:cubicBezTo>
                <a:cubicBezTo>
                  <a:pt x="3807296" y="2602237"/>
                  <a:pt x="3466892" y="2624272"/>
                  <a:pt x="3271045" y="2607270"/>
                </a:cubicBezTo>
                <a:cubicBezTo>
                  <a:pt x="3075198" y="2590268"/>
                  <a:pt x="2867561" y="2597046"/>
                  <a:pt x="2476548" y="2607270"/>
                </a:cubicBezTo>
                <a:cubicBezTo>
                  <a:pt x="2085535" y="2617494"/>
                  <a:pt x="1982483" y="2628449"/>
                  <a:pt x="1730837" y="2607270"/>
                </a:cubicBezTo>
                <a:cubicBezTo>
                  <a:pt x="1479191" y="2586091"/>
                  <a:pt x="1323570" y="2626158"/>
                  <a:pt x="1082696" y="2607270"/>
                </a:cubicBezTo>
                <a:cubicBezTo>
                  <a:pt x="841822" y="2588382"/>
                  <a:pt x="588193" y="2602965"/>
                  <a:pt x="434554" y="2607270"/>
                </a:cubicBezTo>
                <a:cubicBezTo>
                  <a:pt x="194870" y="2621574"/>
                  <a:pt x="28813" y="2386860"/>
                  <a:pt x="0" y="2172716"/>
                </a:cubicBezTo>
                <a:cubicBezTo>
                  <a:pt x="-2423" y="1983084"/>
                  <a:pt x="-26776" y="1790686"/>
                  <a:pt x="0" y="1593329"/>
                </a:cubicBezTo>
                <a:cubicBezTo>
                  <a:pt x="26776" y="1395972"/>
                  <a:pt x="2243" y="1119484"/>
                  <a:pt x="0" y="979178"/>
                </a:cubicBezTo>
                <a:cubicBezTo>
                  <a:pt x="-2243" y="838872"/>
                  <a:pt x="-13781" y="585811"/>
                  <a:pt x="0" y="434554"/>
                </a:cubicBezTo>
                <a:close/>
              </a:path>
              <a:path w="5747593" h="2607270" stroke="0" extrusionOk="0">
                <a:moveTo>
                  <a:pt x="0" y="434554"/>
                </a:moveTo>
                <a:cubicBezTo>
                  <a:pt x="-33007" y="174196"/>
                  <a:pt x="174649" y="7472"/>
                  <a:pt x="434554" y="0"/>
                </a:cubicBezTo>
                <a:cubicBezTo>
                  <a:pt x="812952" y="37783"/>
                  <a:pt x="936089" y="-23769"/>
                  <a:pt x="1229050" y="0"/>
                </a:cubicBezTo>
                <a:cubicBezTo>
                  <a:pt x="1522011" y="23769"/>
                  <a:pt x="1722730" y="-19143"/>
                  <a:pt x="1877192" y="0"/>
                </a:cubicBezTo>
                <a:cubicBezTo>
                  <a:pt x="2031654" y="19143"/>
                  <a:pt x="2258023" y="-7136"/>
                  <a:pt x="2476548" y="0"/>
                </a:cubicBezTo>
                <a:cubicBezTo>
                  <a:pt x="2695073" y="7136"/>
                  <a:pt x="2943245" y="13685"/>
                  <a:pt x="3222260" y="0"/>
                </a:cubicBezTo>
                <a:cubicBezTo>
                  <a:pt x="3501275" y="-13685"/>
                  <a:pt x="3563197" y="5758"/>
                  <a:pt x="3870401" y="0"/>
                </a:cubicBezTo>
                <a:cubicBezTo>
                  <a:pt x="4177605" y="-5758"/>
                  <a:pt x="4424974" y="5725"/>
                  <a:pt x="4664897" y="0"/>
                </a:cubicBezTo>
                <a:cubicBezTo>
                  <a:pt x="4904820" y="-5725"/>
                  <a:pt x="5128471" y="-26503"/>
                  <a:pt x="5313039" y="0"/>
                </a:cubicBezTo>
                <a:cubicBezTo>
                  <a:pt x="5549115" y="6489"/>
                  <a:pt x="5719943" y="162486"/>
                  <a:pt x="5747593" y="434554"/>
                </a:cubicBezTo>
                <a:cubicBezTo>
                  <a:pt x="5744880" y="672880"/>
                  <a:pt x="5762565" y="742546"/>
                  <a:pt x="5747593" y="979178"/>
                </a:cubicBezTo>
                <a:cubicBezTo>
                  <a:pt x="5732621" y="1215810"/>
                  <a:pt x="5751616" y="1434787"/>
                  <a:pt x="5747593" y="1558565"/>
                </a:cubicBezTo>
                <a:cubicBezTo>
                  <a:pt x="5743570" y="1682343"/>
                  <a:pt x="5748213" y="1891223"/>
                  <a:pt x="5747593" y="2172716"/>
                </a:cubicBezTo>
                <a:cubicBezTo>
                  <a:pt x="5770037" y="2440206"/>
                  <a:pt x="5586149" y="2578278"/>
                  <a:pt x="5313039" y="2607270"/>
                </a:cubicBezTo>
                <a:cubicBezTo>
                  <a:pt x="5165045" y="2587431"/>
                  <a:pt x="4848519" y="2575299"/>
                  <a:pt x="4616113" y="2607270"/>
                </a:cubicBezTo>
                <a:cubicBezTo>
                  <a:pt x="4383707" y="2639241"/>
                  <a:pt x="4149142" y="2572931"/>
                  <a:pt x="3919186" y="2607270"/>
                </a:cubicBezTo>
                <a:cubicBezTo>
                  <a:pt x="3689230" y="2641609"/>
                  <a:pt x="3441320" y="2590908"/>
                  <a:pt x="3124690" y="2607270"/>
                </a:cubicBezTo>
                <a:cubicBezTo>
                  <a:pt x="2808060" y="2623632"/>
                  <a:pt x="2709166" y="2591433"/>
                  <a:pt x="2427764" y="2607270"/>
                </a:cubicBezTo>
                <a:cubicBezTo>
                  <a:pt x="2146362" y="2623107"/>
                  <a:pt x="2007041" y="2594461"/>
                  <a:pt x="1877192" y="2607270"/>
                </a:cubicBezTo>
                <a:cubicBezTo>
                  <a:pt x="1747343" y="2620079"/>
                  <a:pt x="1552643" y="2599117"/>
                  <a:pt x="1277835" y="2607270"/>
                </a:cubicBezTo>
                <a:cubicBezTo>
                  <a:pt x="1003027" y="2615423"/>
                  <a:pt x="666310" y="2601605"/>
                  <a:pt x="434554" y="2607270"/>
                </a:cubicBezTo>
                <a:cubicBezTo>
                  <a:pt x="242492" y="2597127"/>
                  <a:pt x="5971" y="2469413"/>
                  <a:pt x="0" y="2172716"/>
                </a:cubicBezTo>
                <a:cubicBezTo>
                  <a:pt x="-13509" y="1943034"/>
                  <a:pt x="-23660" y="1744833"/>
                  <a:pt x="0" y="1628092"/>
                </a:cubicBezTo>
                <a:cubicBezTo>
                  <a:pt x="23660" y="1511351"/>
                  <a:pt x="2434" y="1277742"/>
                  <a:pt x="0" y="1100849"/>
                </a:cubicBezTo>
                <a:cubicBezTo>
                  <a:pt x="-2434" y="923956"/>
                  <a:pt x="5393" y="571051"/>
                  <a:pt x="0" y="434554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2225">
            <a:solidFill>
              <a:schemeClr val="bg1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581947"/>
                      <a:gd name="connsiteY0" fmla="*/ 260323 h 1561909"/>
                      <a:gd name="connsiteX1" fmla="*/ 573242 w 7581947"/>
                      <a:gd name="connsiteY1" fmla="*/ 0 h 1561909"/>
                      <a:gd name="connsiteX2" fmla="*/ 1556948 w 7581947"/>
                      <a:gd name="connsiteY2" fmla="*/ 0 h 1561909"/>
                      <a:gd name="connsiteX3" fmla="*/ 2347591 w 7581947"/>
                      <a:gd name="connsiteY3" fmla="*/ 0 h 1561909"/>
                      <a:gd name="connsiteX4" fmla="*/ 3331297 w 7581947"/>
                      <a:gd name="connsiteY4" fmla="*/ 0 h 1561909"/>
                      <a:gd name="connsiteX5" fmla="*/ 4057585 w 7581947"/>
                      <a:gd name="connsiteY5" fmla="*/ 0 h 1561909"/>
                      <a:gd name="connsiteX6" fmla="*/ 5041291 w 7581947"/>
                      <a:gd name="connsiteY6" fmla="*/ 0 h 1561909"/>
                      <a:gd name="connsiteX7" fmla="*/ 5831933 w 7581947"/>
                      <a:gd name="connsiteY7" fmla="*/ 0 h 1561909"/>
                      <a:gd name="connsiteX8" fmla="*/ 7008704 w 7581947"/>
                      <a:gd name="connsiteY8" fmla="*/ 0 h 1561909"/>
                      <a:gd name="connsiteX9" fmla="*/ 7581947 w 7581947"/>
                      <a:gd name="connsiteY9" fmla="*/ 260323 h 1561909"/>
                      <a:gd name="connsiteX10" fmla="*/ 7581947 w 7581947"/>
                      <a:gd name="connsiteY10" fmla="*/ 586585 h 1561909"/>
                      <a:gd name="connsiteX11" fmla="*/ 7581947 w 7581947"/>
                      <a:gd name="connsiteY11" fmla="*/ 902435 h 1561909"/>
                      <a:gd name="connsiteX12" fmla="*/ 7581947 w 7581947"/>
                      <a:gd name="connsiteY12" fmla="*/ 1301585 h 1561909"/>
                      <a:gd name="connsiteX13" fmla="*/ 7008704 w 7581947"/>
                      <a:gd name="connsiteY13" fmla="*/ 1561909 h 1561909"/>
                      <a:gd name="connsiteX14" fmla="*/ 6282416 w 7581947"/>
                      <a:gd name="connsiteY14" fmla="*/ 1561909 h 1561909"/>
                      <a:gd name="connsiteX15" fmla="*/ 5758386 w 7581947"/>
                      <a:gd name="connsiteY15" fmla="*/ 1561909 h 1561909"/>
                      <a:gd name="connsiteX16" fmla="*/ 5234355 w 7581947"/>
                      <a:gd name="connsiteY16" fmla="*/ 1561909 h 1561909"/>
                      <a:gd name="connsiteX17" fmla="*/ 4315004 w 7581947"/>
                      <a:gd name="connsiteY17" fmla="*/ 1561909 h 1561909"/>
                      <a:gd name="connsiteX18" fmla="*/ 3266942 w 7581947"/>
                      <a:gd name="connsiteY18" fmla="*/ 1561909 h 1561909"/>
                      <a:gd name="connsiteX19" fmla="*/ 2283236 w 7581947"/>
                      <a:gd name="connsiteY19" fmla="*/ 1561909 h 1561909"/>
                      <a:gd name="connsiteX20" fmla="*/ 1428240 w 7581947"/>
                      <a:gd name="connsiteY20" fmla="*/ 1561909 h 1561909"/>
                      <a:gd name="connsiteX21" fmla="*/ 573242 w 7581947"/>
                      <a:gd name="connsiteY21" fmla="*/ 1561909 h 1561909"/>
                      <a:gd name="connsiteX22" fmla="*/ 0 w 7581947"/>
                      <a:gd name="connsiteY22" fmla="*/ 1301585 h 1561909"/>
                      <a:gd name="connsiteX23" fmla="*/ 0 w 7581947"/>
                      <a:gd name="connsiteY23" fmla="*/ 954498 h 1561909"/>
                      <a:gd name="connsiteX24" fmla="*/ 0 w 7581947"/>
                      <a:gd name="connsiteY24" fmla="*/ 586585 h 1561909"/>
                      <a:gd name="connsiteX25" fmla="*/ 0 w 7581947"/>
                      <a:gd name="connsiteY25" fmla="*/ 260323 h 1561909"/>
                      <a:gd name="connsiteX0" fmla="*/ 0 w 7581947"/>
                      <a:gd name="connsiteY0" fmla="*/ 260323 h 1561909"/>
                      <a:gd name="connsiteX1" fmla="*/ 573242 w 7581947"/>
                      <a:gd name="connsiteY1" fmla="*/ 0 h 1561909"/>
                      <a:gd name="connsiteX2" fmla="*/ 1621303 w 7581947"/>
                      <a:gd name="connsiteY2" fmla="*/ 0 h 1561909"/>
                      <a:gd name="connsiteX3" fmla="*/ 2476300 w 7581947"/>
                      <a:gd name="connsiteY3" fmla="*/ 0 h 1561909"/>
                      <a:gd name="connsiteX4" fmla="*/ 3266942 w 7581947"/>
                      <a:gd name="connsiteY4" fmla="*/ 0 h 1561909"/>
                      <a:gd name="connsiteX5" fmla="*/ 4250649 w 7581947"/>
                      <a:gd name="connsiteY5" fmla="*/ 0 h 1561909"/>
                      <a:gd name="connsiteX6" fmla="*/ 5105646 w 7581947"/>
                      <a:gd name="connsiteY6" fmla="*/ 0 h 1561909"/>
                      <a:gd name="connsiteX7" fmla="*/ 5650637 w 7581947"/>
                      <a:gd name="connsiteY7" fmla="*/ 0 h 1561909"/>
                      <a:gd name="connsiteX8" fmla="*/ 6153706 w 7581947"/>
                      <a:gd name="connsiteY8" fmla="*/ 0 h 1561909"/>
                      <a:gd name="connsiteX9" fmla="*/ 7008704 w 7581947"/>
                      <a:gd name="connsiteY9" fmla="*/ 0 h 1561909"/>
                      <a:gd name="connsiteX10" fmla="*/ 7581947 w 7581947"/>
                      <a:gd name="connsiteY10" fmla="*/ 260323 h 1561909"/>
                      <a:gd name="connsiteX11" fmla="*/ 7581947 w 7581947"/>
                      <a:gd name="connsiteY11" fmla="*/ 586585 h 1561909"/>
                      <a:gd name="connsiteX12" fmla="*/ 7581947 w 7581947"/>
                      <a:gd name="connsiteY12" fmla="*/ 933672 h 1561909"/>
                      <a:gd name="connsiteX13" fmla="*/ 7581947 w 7581947"/>
                      <a:gd name="connsiteY13" fmla="*/ 1301585 h 1561909"/>
                      <a:gd name="connsiteX14" fmla="*/ 7008704 w 7581947"/>
                      <a:gd name="connsiteY14" fmla="*/ 1561909 h 1561909"/>
                      <a:gd name="connsiteX15" fmla="*/ 6089353 w 7581947"/>
                      <a:gd name="connsiteY15" fmla="*/ 1561909 h 1561909"/>
                      <a:gd name="connsiteX16" fmla="*/ 5170000 w 7581947"/>
                      <a:gd name="connsiteY16" fmla="*/ 1561909 h 1561909"/>
                      <a:gd name="connsiteX17" fmla="*/ 4121940 w 7581947"/>
                      <a:gd name="connsiteY17" fmla="*/ 1561909 h 1561909"/>
                      <a:gd name="connsiteX18" fmla="*/ 3202588 w 7581947"/>
                      <a:gd name="connsiteY18" fmla="*/ 1561909 h 1561909"/>
                      <a:gd name="connsiteX19" fmla="*/ 2476300 w 7581947"/>
                      <a:gd name="connsiteY19" fmla="*/ 1561909 h 1561909"/>
                      <a:gd name="connsiteX20" fmla="*/ 1685658 w 7581947"/>
                      <a:gd name="connsiteY20" fmla="*/ 1561909 h 1561909"/>
                      <a:gd name="connsiteX21" fmla="*/ 573242 w 7581947"/>
                      <a:gd name="connsiteY21" fmla="*/ 1561909 h 1561909"/>
                      <a:gd name="connsiteX22" fmla="*/ 0 w 7581947"/>
                      <a:gd name="connsiteY22" fmla="*/ 1301585 h 1561909"/>
                      <a:gd name="connsiteX23" fmla="*/ 0 w 7581947"/>
                      <a:gd name="connsiteY23" fmla="*/ 975323 h 1561909"/>
                      <a:gd name="connsiteX24" fmla="*/ 0 w 7581947"/>
                      <a:gd name="connsiteY24" fmla="*/ 659473 h 1561909"/>
                      <a:gd name="connsiteX25" fmla="*/ 0 w 7581947"/>
                      <a:gd name="connsiteY25" fmla="*/ 260323 h 1561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581947" h="1561909" fill="none" extrusionOk="0">
                        <a:moveTo>
                          <a:pt x="0" y="260323"/>
                        </a:moveTo>
                        <a:cubicBezTo>
                          <a:pt x="50284" y="79469"/>
                          <a:pt x="269523" y="-52090"/>
                          <a:pt x="573242" y="0"/>
                        </a:cubicBezTo>
                        <a:cubicBezTo>
                          <a:pt x="964814" y="4888"/>
                          <a:pt x="1138284" y="822"/>
                          <a:pt x="1556948" y="0"/>
                        </a:cubicBezTo>
                        <a:cubicBezTo>
                          <a:pt x="1984471" y="-13134"/>
                          <a:pt x="2058199" y="4944"/>
                          <a:pt x="2347591" y="0"/>
                        </a:cubicBezTo>
                        <a:cubicBezTo>
                          <a:pt x="2658242" y="-6985"/>
                          <a:pt x="2940779" y="83380"/>
                          <a:pt x="3331297" y="0"/>
                        </a:cubicBezTo>
                        <a:cubicBezTo>
                          <a:pt x="3713000" y="-19850"/>
                          <a:pt x="3716312" y="7570"/>
                          <a:pt x="4057585" y="0"/>
                        </a:cubicBezTo>
                        <a:cubicBezTo>
                          <a:pt x="4461025" y="-6805"/>
                          <a:pt x="4780774" y="41331"/>
                          <a:pt x="5041291" y="0"/>
                        </a:cubicBezTo>
                        <a:cubicBezTo>
                          <a:pt x="5357407" y="15377"/>
                          <a:pt x="5531602" y="15187"/>
                          <a:pt x="5831933" y="0"/>
                        </a:cubicBezTo>
                        <a:cubicBezTo>
                          <a:pt x="6173788" y="41898"/>
                          <a:pt x="6725303" y="-37652"/>
                          <a:pt x="7008704" y="0"/>
                        </a:cubicBezTo>
                        <a:cubicBezTo>
                          <a:pt x="7333554" y="-21379"/>
                          <a:pt x="7535541" y="120932"/>
                          <a:pt x="7581947" y="260323"/>
                        </a:cubicBezTo>
                        <a:cubicBezTo>
                          <a:pt x="7555903" y="318481"/>
                          <a:pt x="7560969" y="439483"/>
                          <a:pt x="7581947" y="586585"/>
                        </a:cubicBezTo>
                        <a:cubicBezTo>
                          <a:pt x="7587714" y="712723"/>
                          <a:pt x="7578066" y="769249"/>
                          <a:pt x="7581947" y="902435"/>
                        </a:cubicBezTo>
                        <a:cubicBezTo>
                          <a:pt x="7583033" y="1036372"/>
                          <a:pt x="7625898" y="1119650"/>
                          <a:pt x="7581947" y="1301585"/>
                        </a:cubicBezTo>
                        <a:cubicBezTo>
                          <a:pt x="7632673" y="1504238"/>
                          <a:pt x="7394588" y="1585330"/>
                          <a:pt x="7008704" y="1561909"/>
                        </a:cubicBezTo>
                        <a:cubicBezTo>
                          <a:pt x="6805452" y="1569431"/>
                          <a:pt x="6585371" y="1510390"/>
                          <a:pt x="6282416" y="1561909"/>
                        </a:cubicBezTo>
                        <a:cubicBezTo>
                          <a:pt x="6103153" y="1566938"/>
                          <a:pt x="5903529" y="1587562"/>
                          <a:pt x="5758386" y="1561909"/>
                        </a:cubicBezTo>
                        <a:cubicBezTo>
                          <a:pt x="5613243" y="1536257"/>
                          <a:pt x="5488938" y="1542566"/>
                          <a:pt x="5234355" y="1561909"/>
                        </a:cubicBezTo>
                        <a:cubicBezTo>
                          <a:pt x="5067733" y="1523220"/>
                          <a:pt x="4582910" y="1571353"/>
                          <a:pt x="4315004" y="1561909"/>
                        </a:cubicBezTo>
                        <a:cubicBezTo>
                          <a:pt x="4065057" y="1519188"/>
                          <a:pt x="3792939" y="1517502"/>
                          <a:pt x="3266942" y="1561909"/>
                        </a:cubicBezTo>
                        <a:cubicBezTo>
                          <a:pt x="2748819" y="1579549"/>
                          <a:pt x="2600372" y="1558713"/>
                          <a:pt x="2283236" y="1561909"/>
                        </a:cubicBezTo>
                        <a:cubicBezTo>
                          <a:pt x="1969256" y="1563698"/>
                          <a:pt x="1732453" y="1577008"/>
                          <a:pt x="1428240" y="1561909"/>
                        </a:cubicBezTo>
                        <a:cubicBezTo>
                          <a:pt x="1078158" y="1561935"/>
                          <a:pt x="775632" y="1545203"/>
                          <a:pt x="573242" y="1561909"/>
                        </a:cubicBezTo>
                        <a:cubicBezTo>
                          <a:pt x="230119" y="1580472"/>
                          <a:pt x="36608" y="1451061"/>
                          <a:pt x="0" y="1301585"/>
                        </a:cubicBezTo>
                        <a:cubicBezTo>
                          <a:pt x="-20809" y="1172547"/>
                          <a:pt x="-16064" y="1074473"/>
                          <a:pt x="0" y="954498"/>
                        </a:cubicBezTo>
                        <a:cubicBezTo>
                          <a:pt x="24476" y="835233"/>
                          <a:pt x="908" y="671535"/>
                          <a:pt x="0" y="586585"/>
                        </a:cubicBezTo>
                        <a:cubicBezTo>
                          <a:pt x="-10657" y="493566"/>
                          <a:pt x="-16456" y="329094"/>
                          <a:pt x="0" y="260323"/>
                        </a:cubicBezTo>
                        <a:close/>
                      </a:path>
                      <a:path w="7581947" h="1561909" stroke="0" extrusionOk="0">
                        <a:moveTo>
                          <a:pt x="0" y="260323"/>
                        </a:moveTo>
                        <a:cubicBezTo>
                          <a:pt x="-57848" y="125131"/>
                          <a:pt x="209748" y="56000"/>
                          <a:pt x="573242" y="0"/>
                        </a:cubicBezTo>
                        <a:cubicBezTo>
                          <a:pt x="1050536" y="27889"/>
                          <a:pt x="1243488" y="9473"/>
                          <a:pt x="1621303" y="0"/>
                        </a:cubicBezTo>
                        <a:cubicBezTo>
                          <a:pt x="1959297" y="5828"/>
                          <a:pt x="2271676" y="-33910"/>
                          <a:pt x="2476300" y="0"/>
                        </a:cubicBezTo>
                        <a:cubicBezTo>
                          <a:pt x="2688495" y="-4684"/>
                          <a:pt x="3002818" y="-29387"/>
                          <a:pt x="3266942" y="0"/>
                        </a:cubicBezTo>
                        <a:cubicBezTo>
                          <a:pt x="3571174" y="-6721"/>
                          <a:pt x="3944350" y="-44047"/>
                          <a:pt x="4250649" y="0"/>
                        </a:cubicBezTo>
                        <a:cubicBezTo>
                          <a:pt x="4619541" y="-3520"/>
                          <a:pt x="4706780" y="-2526"/>
                          <a:pt x="5105646" y="0"/>
                        </a:cubicBezTo>
                        <a:cubicBezTo>
                          <a:pt x="5265386" y="12218"/>
                          <a:pt x="5437120" y="-9073"/>
                          <a:pt x="5650637" y="0"/>
                        </a:cubicBezTo>
                        <a:cubicBezTo>
                          <a:pt x="5864154" y="9073"/>
                          <a:pt x="6016522" y="11538"/>
                          <a:pt x="6153706" y="0"/>
                        </a:cubicBezTo>
                        <a:cubicBezTo>
                          <a:pt x="6463430" y="13069"/>
                          <a:pt x="6779362" y="-20840"/>
                          <a:pt x="7008704" y="0"/>
                        </a:cubicBezTo>
                        <a:cubicBezTo>
                          <a:pt x="7329859" y="-19472"/>
                          <a:pt x="7567515" y="107067"/>
                          <a:pt x="7581947" y="260323"/>
                        </a:cubicBezTo>
                        <a:cubicBezTo>
                          <a:pt x="7583129" y="395621"/>
                          <a:pt x="7609305" y="442290"/>
                          <a:pt x="7581947" y="586585"/>
                        </a:cubicBezTo>
                        <a:cubicBezTo>
                          <a:pt x="7577894" y="731151"/>
                          <a:pt x="7587915" y="867973"/>
                          <a:pt x="7581947" y="933672"/>
                        </a:cubicBezTo>
                        <a:cubicBezTo>
                          <a:pt x="7552086" y="998598"/>
                          <a:pt x="7610658" y="1131116"/>
                          <a:pt x="7581947" y="1301585"/>
                        </a:cubicBezTo>
                        <a:cubicBezTo>
                          <a:pt x="7610730" y="1426580"/>
                          <a:pt x="7375322" y="1539938"/>
                          <a:pt x="7008704" y="1561909"/>
                        </a:cubicBezTo>
                        <a:cubicBezTo>
                          <a:pt x="6837921" y="1599123"/>
                          <a:pt x="6427777" y="1542062"/>
                          <a:pt x="6089353" y="1561909"/>
                        </a:cubicBezTo>
                        <a:cubicBezTo>
                          <a:pt x="5795459" y="1568054"/>
                          <a:pt x="5485584" y="1512689"/>
                          <a:pt x="5170000" y="1561909"/>
                        </a:cubicBezTo>
                        <a:cubicBezTo>
                          <a:pt x="4924991" y="1608870"/>
                          <a:pt x="4553620" y="1539985"/>
                          <a:pt x="4121940" y="1561909"/>
                        </a:cubicBezTo>
                        <a:cubicBezTo>
                          <a:pt x="3709193" y="1573447"/>
                          <a:pt x="3575863" y="1540167"/>
                          <a:pt x="3202588" y="1561909"/>
                        </a:cubicBezTo>
                        <a:cubicBezTo>
                          <a:pt x="2823147" y="1553227"/>
                          <a:pt x="2652221" y="1588990"/>
                          <a:pt x="2476300" y="1561909"/>
                        </a:cubicBezTo>
                        <a:cubicBezTo>
                          <a:pt x="2292398" y="1566562"/>
                          <a:pt x="2046799" y="1519657"/>
                          <a:pt x="1685658" y="1561909"/>
                        </a:cubicBezTo>
                        <a:cubicBezTo>
                          <a:pt x="1293531" y="1541110"/>
                          <a:pt x="858341" y="1582793"/>
                          <a:pt x="573242" y="1561909"/>
                        </a:cubicBezTo>
                        <a:cubicBezTo>
                          <a:pt x="343206" y="1569814"/>
                          <a:pt x="40175" y="1474671"/>
                          <a:pt x="0" y="1301585"/>
                        </a:cubicBezTo>
                        <a:cubicBezTo>
                          <a:pt x="-763" y="1171390"/>
                          <a:pt x="-15262" y="1055557"/>
                          <a:pt x="0" y="975323"/>
                        </a:cubicBezTo>
                        <a:cubicBezTo>
                          <a:pt x="24773" y="924822"/>
                          <a:pt x="19450" y="756165"/>
                          <a:pt x="0" y="659473"/>
                        </a:cubicBezTo>
                        <a:cubicBezTo>
                          <a:pt x="-6719" y="551859"/>
                          <a:pt x="-785" y="329563"/>
                          <a:pt x="0" y="260323"/>
                        </a:cubicBezTo>
                        <a:close/>
                      </a:path>
                      <a:path w="7581947" h="1561909" fill="none" stroke="0" extrusionOk="0">
                        <a:moveTo>
                          <a:pt x="0" y="260323"/>
                        </a:moveTo>
                        <a:cubicBezTo>
                          <a:pt x="-15241" y="113717"/>
                          <a:pt x="236272" y="-4787"/>
                          <a:pt x="573242" y="0"/>
                        </a:cubicBezTo>
                        <a:cubicBezTo>
                          <a:pt x="989922" y="11015"/>
                          <a:pt x="1109310" y="18278"/>
                          <a:pt x="1556948" y="0"/>
                        </a:cubicBezTo>
                        <a:cubicBezTo>
                          <a:pt x="1985214" y="-10319"/>
                          <a:pt x="2057127" y="4701"/>
                          <a:pt x="2347591" y="0"/>
                        </a:cubicBezTo>
                        <a:cubicBezTo>
                          <a:pt x="2623036" y="-10955"/>
                          <a:pt x="2985556" y="35585"/>
                          <a:pt x="3331297" y="0"/>
                        </a:cubicBezTo>
                        <a:cubicBezTo>
                          <a:pt x="3713391" y="-21079"/>
                          <a:pt x="3717994" y="6102"/>
                          <a:pt x="4057585" y="0"/>
                        </a:cubicBezTo>
                        <a:cubicBezTo>
                          <a:pt x="4326312" y="-19845"/>
                          <a:pt x="4722496" y="8964"/>
                          <a:pt x="5041291" y="0"/>
                        </a:cubicBezTo>
                        <a:cubicBezTo>
                          <a:pt x="5343492" y="-18747"/>
                          <a:pt x="5511930" y="345"/>
                          <a:pt x="5831933" y="0"/>
                        </a:cubicBezTo>
                        <a:cubicBezTo>
                          <a:pt x="6149499" y="15193"/>
                          <a:pt x="6770626" y="12857"/>
                          <a:pt x="7008704" y="0"/>
                        </a:cubicBezTo>
                        <a:cubicBezTo>
                          <a:pt x="7330850" y="-27669"/>
                          <a:pt x="7527140" y="128376"/>
                          <a:pt x="7581947" y="260323"/>
                        </a:cubicBezTo>
                        <a:cubicBezTo>
                          <a:pt x="7558353" y="340870"/>
                          <a:pt x="7574228" y="470070"/>
                          <a:pt x="7581947" y="586585"/>
                        </a:cubicBezTo>
                        <a:cubicBezTo>
                          <a:pt x="7594275" y="717303"/>
                          <a:pt x="7579110" y="766603"/>
                          <a:pt x="7581947" y="902435"/>
                        </a:cubicBezTo>
                        <a:cubicBezTo>
                          <a:pt x="7600716" y="1027109"/>
                          <a:pt x="7622367" y="1120466"/>
                          <a:pt x="7581947" y="1301585"/>
                        </a:cubicBezTo>
                        <a:cubicBezTo>
                          <a:pt x="7591761" y="1480934"/>
                          <a:pt x="7318421" y="1547160"/>
                          <a:pt x="7008704" y="1561909"/>
                        </a:cubicBezTo>
                        <a:cubicBezTo>
                          <a:pt x="6823748" y="1550483"/>
                          <a:pt x="6560203" y="1505779"/>
                          <a:pt x="6282416" y="1561909"/>
                        </a:cubicBezTo>
                        <a:cubicBezTo>
                          <a:pt x="6116737" y="1569365"/>
                          <a:pt x="6021747" y="1574883"/>
                          <a:pt x="5768866" y="1561909"/>
                        </a:cubicBezTo>
                        <a:cubicBezTo>
                          <a:pt x="5515985" y="1548936"/>
                          <a:pt x="5359496" y="1574681"/>
                          <a:pt x="5234355" y="1561909"/>
                        </a:cubicBezTo>
                        <a:cubicBezTo>
                          <a:pt x="5019698" y="1623126"/>
                          <a:pt x="4606873" y="1552213"/>
                          <a:pt x="4315004" y="1561909"/>
                        </a:cubicBezTo>
                        <a:cubicBezTo>
                          <a:pt x="4026346" y="1599835"/>
                          <a:pt x="3771659" y="1556375"/>
                          <a:pt x="3266942" y="1561909"/>
                        </a:cubicBezTo>
                        <a:cubicBezTo>
                          <a:pt x="2765192" y="1595863"/>
                          <a:pt x="2591057" y="1587325"/>
                          <a:pt x="2283236" y="1561909"/>
                        </a:cubicBezTo>
                        <a:cubicBezTo>
                          <a:pt x="1958182" y="1509733"/>
                          <a:pt x="1726253" y="1572107"/>
                          <a:pt x="1428240" y="1561909"/>
                        </a:cubicBezTo>
                        <a:cubicBezTo>
                          <a:pt x="1143165" y="1578724"/>
                          <a:pt x="765967" y="1589368"/>
                          <a:pt x="573242" y="1561909"/>
                        </a:cubicBezTo>
                        <a:cubicBezTo>
                          <a:pt x="250583" y="1583486"/>
                          <a:pt x="23371" y="1410449"/>
                          <a:pt x="0" y="1301585"/>
                        </a:cubicBezTo>
                        <a:cubicBezTo>
                          <a:pt x="-8" y="1188983"/>
                          <a:pt x="-36389" y="1050578"/>
                          <a:pt x="0" y="954498"/>
                        </a:cubicBezTo>
                        <a:cubicBezTo>
                          <a:pt x="38497" y="838270"/>
                          <a:pt x="-6689" y="672754"/>
                          <a:pt x="0" y="586585"/>
                        </a:cubicBezTo>
                        <a:cubicBezTo>
                          <a:pt x="-4815" y="508320"/>
                          <a:pt x="-23069" y="335540"/>
                          <a:pt x="0" y="260323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ea typeface="字魂59号-创粗黑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A849-E7D4-C384-F053-9D3967410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44" y="3724656"/>
            <a:ext cx="12192000" cy="31333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A162B4-2EF0-0CC6-3D22-176EDACAC323}"/>
              </a:ext>
            </a:extLst>
          </p:cNvPr>
          <p:cNvSpPr txBox="1"/>
          <p:nvPr/>
        </p:nvSpPr>
        <p:spPr>
          <a:xfrm>
            <a:off x="3431933" y="421303"/>
            <a:ext cx="7378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Em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mẹ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đời</a:t>
            </a:r>
            <a:r>
              <a:rPr lang="en-US" sz="4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AED07FE-757A-CC51-0A9A-AA830FF3B76C}"/>
              </a:ext>
            </a:extLst>
          </p:cNvPr>
          <p:cNvGrpSpPr/>
          <p:nvPr/>
        </p:nvGrpSpPr>
        <p:grpSpPr>
          <a:xfrm>
            <a:off x="4177212" y="2367280"/>
            <a:ext cx="7306491" cy="3921760"/>
            <a:chOff x="4177212" y="2367280"/>
            <a:chExt cx="7306491" cy="3527697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643E49-9927-2447-A806-AD9A15E51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77212" y="2367280"/>
              <a:ext cx="7306491" cy="352769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4C380C4-32A9-DDAC-4C6C-E4F37816BDF6}"/>
                </a:ext>
              </a:extLst>
            </p:cNvPr>
            <p:cNvSpPr txBox="1"/>
            <p:nvPr/>
          </p:nvSpPr>
          <p:spPr>
            <a:xfrm>
              <a:off x="5242603" y="3156857"/>
              <a:ext cx="5272997" cy="19102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 bé được sinh ra sau khoảng 9 tháng ở trong bụng mẹ.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62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cntxdq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142</TotalTime>
  <Words>173</Words>
  <Application>Microsoft Office PowerPoint</Application>
  <PresentationFormat>Widescreen</PresentationFormat>
  <Paragraphs>13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Cambria</vt:lpstr>
      <vt:lpstr>等线</vt:lpstr>
      <vt:lpstr>LNTH-LuoLuoNotangYuanTi 1</vt:lpstr>
      <vt:lpstr>字魂59号-创粗黑</vt:lpstr>
      <vt:lpstr>1_Office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Techsi.vn</cp:lastModifiedBy>
  <cp:revision>18</cp:revision>
  <dcterms:created xsi:type="dcterms:W3CDTF">2022-11-05T17:41:03Z</dcterms:created>
  <dcterms:modified xsi:type="dcterms:W3CDTF">2026-03-23T04:54:43Z</dcterms:modified>
  <cp:category>9Slide.vn</cp:category>
</cp:coreProperties>
</file>