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57" r:id="rId3"/>
    <p:sldId id="275" r:id="rId4"/>
    <p:sldId id="258" r:id="rId5"/>
    <p:sldId id="273" r:id="rId6"/>
    <p:sldId id="260" r:id="rId7"/>
    <p:sldId id="274" r:id="rId8"/>
    <p:sldId id="287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6699"/>
    <a:srgbClr val="FFC000"/>
    <a:srgbClr val="6C2A9D"/>
    <a:srgbClr val="0070C0"/>
    <a:srgbClr val="FFCC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F2FE-75D0-4FEF-8E94-AA073EC36B51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9E02-BF28-4A28-A840-0F4CB4188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Như vậy, trong cuộc sống đôi khi có những ý kiến khác nhau. Vậy khi tranh luận một ý kiến khác nhau thì chúng ta nên và phải làm như thế nào? Để rõ hơn điều này, chúng ta cùng tìm hiểu bài học Nói và nghe: Những ý kiến khác biệt.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E02-BF28-4A28-A840-0F4CB4188E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9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7C01-9DEE-46F1-CBC3-FF44448F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A2FBD-D27C-880A-D235-EBADA4B9E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8C756-54C5-487E-6D02-94A05A42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8A3C2-CEE6-31F8-D859-E4F23EDA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2CF92-D77F-CC5F-D2F3-0F9DB089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4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7DA3-9106-320C-742A-7133EBC1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EBD7B-91B3-DF5B-0714-6DF10D291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DA67B-BA77-9511-94B2-76DCF8AE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20D59-C022-ABE5-2D61-8C61BBD2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30C17-C9E2-71A4-FECE-F74F591B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4F9AA2-2ABA-E66A-7854-857E4E5FE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26D5A-03FA-19BF-354F-FEE6326DA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EFC80-855E-1B0C-26D9-D8597029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A0666-7BF9-3C8E-5DF9-6C7710C7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64B6-4E11-1C3B-41BE-8099284D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6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7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5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3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48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78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7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F3C2-1FA4-35DA-D671-0034D697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0E8F-C203-D2AC-AA07-17C98D1B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BC955-9161-C284-DC26-5FBE657E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DFF5-EFC5-A815-011B-EC273807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8665-658B-1BE5-A2E7-447EA5DC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51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2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3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6F3BA-A039-3D8B-E9BF-BF59E55C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2F91C-42E7-8FDE-A81C-3DDEA7F5A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2548-0698-E98F-1CCF-4FCC791D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B08C-CF36-9EAF-C751-2171979B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0667-A4FF-9DEE-F7A4-219F8A19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88D2-FF0A-18C2-1046-B3C93A4A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C5FBD-32FB-A6C7-80B4-F122B343B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94E51-A145-980A-588B-5CF5404D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1078B-C475-55D4-2D68-86418778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613F3-6506-A759-DEDF-ED099AF8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8488-8541-D80B-2A3A-028593FB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5CA5-F9BA-E640-826E-ABAAFFD1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5377-8BAD-78D5-20B6-C565BE00D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30374-5107-270A-702E-E224BEF28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A1D4-4FF9-92CB-6B31-21DE146D3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56C66-1AC4-2B5E-7095-EBC47EB08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27107-7EC4-EB59-3938-35689310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E1B697-F587-FE2E-C8D0-10B700E8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F13F6-BE9F-F069-A238-53E713A4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BF19-4D2B-2FB7-5DAA-2421A4BE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EE04D-1D15-CF08-4782-9145B841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8EBBD-9777-42BF-825B-C1CBB235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4BFAF-66CC-4F32-02FE-61D4DB7B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1419E-6B2C-DA46-A8C4-02A9D1DC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36452-8DD6-00CA-D650-3CAB943E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FE0D8-27E8-B69C-17CF-F142AD95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6EC8-E4CB-0848-0B98-0EA76482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8D35-F5C4-4B80-619E-437AF6C1F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19AD7-7189-8F0B-79EA-E55E1182F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857AF-770A-2FF2-7D92-6F42147B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8C3D3-1424-7ED5-0DD4-85A527DD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6C9A6-5EED-BA3C-5355-B5E242D2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FC12-624C-3064-10C5-584763BD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12F4E-9AEB-90DF-6AB0-070F7BCCA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CEC24-58E4-ACBB-8662-E9BC247C7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C09E4-5D19-40BF-54D0-F2F83C27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C8891-587C-4D22-DA9C-4025F9C2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E1D1F-355B-B9B6-922A-4138BB01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6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8423A7C-525C-6DCB-3646-5850F03E2E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5A66B-C61C-77DA-5526-95F8E988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13674-BA25-162F-862C-93A26E2E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D6B18-3A14-DF1B-8BB9-779118AD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6D71D9-6427-435A-A44C-75736F4B095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FDCBF-650B-D09F-4EC1-F88B58CC5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92D4D-0664-2544-0D63-AEE2C0DE3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CBBF40-755F-4C16-8A6E-5F57BC5EB7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EEBA1C2-0843-9E57-D76D-723F4DCB8A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9" y="0"/>
            <a:ext cx="1658709" cy="16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0439A1F-6679-466A-7BAC-B86BDBBD024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605F870-477B-2B9B-6F6E-92B20555169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9" y="0"/>
            <a:ext cx="1658709" cy="16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9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31E829C7-86B6-CD08-2637-CAF405BE40BA}"/>
              </a:ext>
            </a:extLst>
          </p:cNvPr>
          <p:cNvSpPr txBox="1"/>
          <p:nvPr/>
        </p:nvSpPr>
        <p:spPr>
          <a:xfrm>
            <a:off x="1376657" y="0"/>
            <a:ext cx="5296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....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CE51A7F-E5A8-E692-0D1E-DF8F8B6DF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027" y="618459"/>
            <a:ext cx="2507324" cy="839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088652-6473-7ABF-BED4-8509987C4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04" y="1486356"/>
            <a:ext cx="6828112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B3B73-CF18-4D8D-AFB0-75F1D8985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02" y="2499234"/>
            <a:ext cx="7803556" cy="2895851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CC0F51F-ADF5-437B-6FEB-5B005AAE0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9" y="0"/>
            <a:ext cx="1658709" cy="16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23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4918A12-D3F6-27CE-CAD3-CDC22311137E}"/>
              </a:ext>
            </a:extLst>
          </p:cNvPr>
          <p:cNvSpPr/>
          <p:nvPr/>
        </p:nvSpPr>
        <p:spPr>
          <a:xfrm>
            <a:off x="618978" y="422031"/>
            <a:ext cx="10958733" cy="59647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4818C4F-646C-FFC6-27E2-3C902EF5E38F}"/>
              </a:ext>
            </a:extLst>
          </p:cNvPr>
          <p:cNvSpPr/>
          <p:nvPr/>
        </p:nvSpPr>
        <p:spPr>
          <a:xfrm>
            <a:off x="917917" y="667042"/>
            <a:ext cx="10384302" cy="5474677"/>
          </a:xfrm>
          <a:prstGeom prst="roundRect">
            <a:avLst/>
          </a:prstGeom>
          <a:noFill/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EEE80EF-1D8F-F448-B9C9-173632760F90}"/>
              </a:ext>
            </a:extLst>
          </p:cNvPr>
          <p:cNvSpPr txBox="1"/>
          <p:nvPr/>
        </p:nvSpPr>
        <p:spPr>
          <a:xfrm>
            <a:off x="1615715" y="745200"/>
            <a:ext cx="9001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cầu: Thảo luận về một sự việc có nhiều ý kiến khác biệt.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Duepuntozer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35">
            <a:extLst>
              <a:ext uri="{FF2B5EF4-FFF2-40B4-BE49-F238E27FC236}">
                <a16:creationId xmlns:a16="http://schemas.microsoft.com/office/drawing/2014/main" id="{994D79A5-5B18-5BD4-AB88-358C59164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5" y="594421"/>
            <a:ext cx="697797" cy="697797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5560A28-F29B-135A-64FB-416E09B6C5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4910" y="2037824"/>
            <a:ext cx="2560496" cy="4226402"/>
          </a:xfrm>
          <a:prstGeom prst="rect">
            <a:avLst/>
          </a:prstGeom>
        </p:spPr>
      </p:pic>
      <p:pic>
        <p:nvPicPr>
          <p:cNvPr id="2" name="Picture 15">
            <a:extLst>
              <a:ext uri="{FF2B5EF4-FFF2-40B4-BE49-F238E27FC236}">
                <a16:creationId xmlns:a16="http://schemas.microsoft.com/office/drawing/2014/main" id="{A89129F2-9570-110F-DD44-2C4CA180D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992" y="2162775"/>
            <a:ext cx="2739017" cy="39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4628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4918A12-D3F6-27CE-CAD3-CDC22311137E}"/>
              </a:ext>
            </a:extLst>
          </p:cNvPr>
          <p:cNvSpPr/>
          <p:nvPr/>
        </p:nvSpPr>
        <p:spPr>
          <a:xfrm>
            <a:off x="618978" y="422031"/>
            <a:ext cx="10958733" cy="59647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4818C4F-646C-FFC6-27E2-3C902EF5E38F}"/>
              </a:ext>
            </a:extLst>
          </p:cNvPr>
          <p:cNvSpPr/>
          <p:nvPr/>
        </p:nvSpPr>
        <p:spPr>
          <a:xfrm>
            <a:off x="917917" y="667042"/>
            <a:ext cx="10384302" cy="5474677"/>
          </a:xfrm>
          <a:prstGeom prst="roundRect">
            <a:avLst/>
          </a:prstGeom>
          <a:noFill/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5">
            <a:extLst>
              <a:ext uri="{FF2B5EF4-FFF2-40B4-BE49-F238E27FC236}">
                <a16:creationId xmlns:a16="http://schemas.microsoft.com/office/drawing/2014/main" id="{994D79A5-5B18-5BD4-AB88-358C59164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5" y="594421"/>
            <a:ext cx="697797" cy="697797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5560A28-F29B-135A-64FB-416E09B6C5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237" y="3867558"/>
            <a:ext cx="1748739" cy="28865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9E857B-7041-15C4-5A70-4EBD3CACFCA9}"/>
              </a:ext>
            </a:extLst>
          </p:cNvPr>
          <p:cNvSpPr txBox="1"/>
          <p:nvPr/>
        </p:nvSpPr>
        <p:spPr>
          <a:xfrm>
            <a:off x="1349828" y="729343"/>
            <a:ext cx="9786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3564942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4918A12-D3F6-27CE-CAD3-CDC22311137E}"/>
              </a:ext>
            </a:extLst>
          </p:cNvPr>
          <p:cNvSpPr/>
          <p:nvPr/>
        </p:nvSpPr>
        <p:spPr>
          <a:xfrm>
            <a:off x="618978" y="422031"/>
            <a:ext cx="10958733" cy="59647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4818C4F-646C-FFC6-27E2-3C902EF5E38F}"/>
              </a:ext>
            </a:extLst>
          </p:cNvPr>
          <p:cNvSpPr/>
          <p:nvPr/>
        </p:nvSpPr>
        <p:spPr>
          <a:xfrm>
            <a:off x="917917" y="667042"/>
            <a:ext cx="10384302" cy="5474677"/>
          </a:xfrm>
          <a:prstGeom prst="roundRect">
            <a:avLst/>
          </a:prstGeom>
          <a:noFill/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EEE80EF-1D8F-F448-B9C9-173632760F90}"/>
              </a:ext>
            </a:extLst>
          </p:cNvPr>
          <p:cNvSpPr txBox="1"/>
          <p:nvPr/>
        </p:nvSpPr>
        <p:spPr>
          <a:xfrm>
            <a:off x="1615714" y="745200"/>
            <a:ext cx="91836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Tìm hiểu và ghi chép những thông tin liên quan đến nội dung thảo luận.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Duepuntozer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35">
            <a:extLst>
              <a:ext uri="{FF2B5EF4-FFF2-40B4-BE49-F238E27FC236}">
                <a16:creationId xmlns:a16="http://schemas.microsoft.com/office/drawing/2014/main" id="{994D79A5-5B18-5BD4-AB88-358C59164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25" y="594421"/>
            <a:ext cx="697797" cy="697797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5560A28-F29B-135A-64FB-416E09B6C5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237" y="3867558"/>
            <a:ext cx="1748739" cy="2886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C9EEFE-24DE-D731-5049-472EE1521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514" y="2189388"/>
            <a:ext cx="7630885" cy="38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497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4918A12-D3F6-27CE-CAD3-CDC22311137E}"/>
              </a:ext>
            </a:extLst>
          </p:cNvPr>
          <p:cNvSpPr/>
          <p:nvPr/>
        </p:nvSpPr>
        <p:spPr>
          <a:xfrm>
            <a:off x="618978" y="422031"/>
            <a:ext cx="10958733" cy="59647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4818C4F-646C-FFC6-27E2-3C902EF5E38F}"/>
              </a:ext>
            </a:extLst>
          </p:cNvPr>
          <p:cNvSpPr/>
          <p:nvPr/>
        </p:nvSpPr>
        <p:spPr>
          <a:xfrm>
            <a:off x="917917" y="667042"/>
            <a:ext cx="10384302" cy="5474677"/>
          </a:xfrm>
          <a:prstGeom prst="roundRect">
            <a:avLst/>
          </a:prstGeom>
          <a:noFill/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1A1675CA-E506-5C2C-0EB9-8274117EDF10}"/>
              </a:ext>
            </a:extLst>
          </p:cNvPr>
          <p:cNvSpPr txBox="1"/>
          <p:nvPr/>
        </p:nvSpPr>
        <p:spPr>
          <a:xfrm>
            <a:off x="1053010" y="1130034"/>
            <a:ext cx="60880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 + Cử người điều hành thảo luận.</a:t>
            </a:r>
          </a:p>
          <a:p>
            <a:pPr algn="just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 + Lựa chọn nội dung thảo luận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+ Ghi chép thông tin liên quan đến nội dung thảo luận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(bảng phụ).</a:t>
            </a:r>
            <a:endParaRPr lang="en-US" sz="4000" b="1" dirty="0">
              <a:latin typeface="UTM Duepuntozero" panose="0204060305050602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40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4918A12-D3F6-27CE-CAD3-CDC22311137E}"/>
              </a:ext>
            </a:extLst>
          </p:cNvPr>
          <p:cNvSpPr/>
          <p:nvPr/>
        </p:nvSpPr>
        <p:spPr>
          <a:xfrm>
            <a:off x="381000" y="283029"/>
            <a:ext cx="11397343" cy="6302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4818C4F-646C-FFC6-27E2-3C902EF5E38F}"/>
              </a:ext>
            </a:extLst>
          </p:cNvPr>
          <p:cNvSpPr/>
          <p:nvPr/>
        </p:nvSpPr>
        <p:spPr>
          <a:xfrm>
            <a:off x="642256" y="544286"/>
            <a:ext cx="10853057" cy="5736771"/>
          </a:xfrm>
          <a:prstGeom prst="roundRect">
            <a:avLst/>
          </a:prstGeom>
          <a:noFill/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B1207A-723F-A570-E679-52EDE4DEE1A0}"/>
              </a:ext>
            </a:extLst>
          </p:cNvPr>
          <p:cNvSpPr/>
          <p:nvPr/>
        </p:nvSpPr>
        <p:spPr>
          <a:xfrm>
            <a:off x="4517571" y="174171"/>
            <a:ext cx="2775858" cy="6749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1651A-023C-1590-C72C-E4AE6F189F39}"/>
              </a:ext>
            </a:extLst>
          </p:cNvPr>
          <p:cNvSpPr txBox="1"/>
          <p:nvPr/>
        </p:nvSpPr>
        <p:spPr>
          <a:xfrm>
            <a:off x="1175657" y="1197429"/>
            <a:ext cx="9775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Nhóm chia sẻ nội dung lựa chọn thảo luận và đưa ra ý kiến đồng tình và không đồng tình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A09F1B-5CA1-2DC1-6492-0F1CB36D3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78" y="2929618"/>
            <a:ext cx="10397918" cy="15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51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4918A12-D3F6-27CE-CAD3-CDC22311137E}"/>
              </a:ext>
            </a:extLst>
          </p:cNvPr>
          <p:cNvSpPr/>
          <p:nvPr/>
        </p:nvSpPr>
        <p:spPr>
          <a:xfrm>
            <a:off x="381000" y="283029"/>
            <a:ext cx="11397343" cy="6302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1651A-023C-1590-C72C-E4AE6F189F39}"/>
              </a:ext>
            </a:extLst>
          </p:cNvPr>
          <p:cNvSpPr txBox="1"/>
          <p:nvPr/>
        </p:nvSpPr>
        <p:spPr>
          <a:xfrm>
            <a:off x="1045029" y="402772"/>
            <a:ext cx="997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VD: Thảo luận vấn đề học sinh mặc đồng phục khi đi học.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AA6AFA-EA3D-87EE-4181-68FAB4441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86" y="1101680"/>
            <a:ext cx="5246914" cy="53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3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4918A12-D3F6-27CE-CAD3-CDC22311137E}"/>
              </a:ext>
            </a:extLst>
          </p:cNvPr>
          <p:cNvSpPr/>
          <p:nvPr/>
        </p:nvSpPr>
        <p:spPr>
          <a:xfrm>
            <a:off x="618978" y="422031"/>
            <a:ext cx="10958733" cy="59647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F4818C4F-646C-FFC6-27E2-3C902EF5E38F}"/>
              </a:ext>
            </a:extLst>
          </p:cNvPr>
          <p:cNvSpPr/>
          <p:nvPr/>
        </p:nvSpPr>
        <p:spPr>
          <a:xfrm>
            <a:off x="917917" y="667042"/>
            <a:ext cx="10384302" cy="5474677"/>
          </a:xfrm>
          <a:prstGeom prst="roundRect">
            <a:avLst/>
          </a:prstGeom>
          <a:noFill/>
          <a:ln w="28575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: Rounded Corners 1">
            <a:extLst>
              <a:ext uri="{FF2B5EF4-FFF2-40B4-BE49-F238E27FC236}">
                <a16:creationId xmlns:a16="http://schemas.microsoft.com/office/drawing/2014/main" id="{713AE18A-1C25-08D4-8F5D-382ED9FC5EC2}"/>
              </a:ext>
            </a:extLst>
          </p:cNvPr>
          <p:cNvSpPr/>
          <p:nvPr/>
        </p:nvSpPr>
        <p:spPr>
          <a:xfrm>
            <a:off x="2651760" y="1273629"/>
            <a:ext cx="6857999" cy="2759891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 lại câu chuyện Khu rừng của Mát cho người thân nghe và chia sẻ cảm nghĩ của em về câu chuyện.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8E763AF0-7CB2-DECB-A3BF-5A93CA792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70" y="3275462"/>
            <a:ext cx="1691522" cy="2715825"/>
          </a:xfrm>
          <a:prstGeom prst="rect">
            <a:avLst/>
          </a:prstGeom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F3A8A6F3-A3A8-44B1-6FA2-CE3F0A8E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259" y="3224066"/>
            <a:ext cx="1870663" cy="27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391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400</TotalTime>
  <Words>240</Words>
  <Application>Microsoft Office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</vt:lpstr>
      <vt:lpstr>UTM Duepuntozero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 Thao - 0972115126</dc:creator>
  <dc:description>9Slide.vn</dc:description>
  <cp:lastModifiedBy>Techsi.vn</cp:lastModifiedBy>
  <cp:revision>19</cp:revision>
  <dcterms:created xsi:type="dcterms:W3CDTF">2023-09-18T03:18:25Z</dcterms:created>
  <dcterms:modified xsi:type="dcterms:W3CDTF">2026-02-11T04:53:31Z</dcterms:modified>
  <cp:category>9Slide.vn</cp:category>
</cp:coreProperties>
</file>