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2" r:id="rId2"/>
    <p:sldId id="297" r:id="rId3"/>
    <p:sldId id="275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389"/>
    <a:srgbClr val="D7E4BD"/>
    <a:srgbClr val="ED6857"/>
    <a:srgbClr val="FFFFCC"/>
    <a:srgbClr val="22BD03"/>
    <a:srgbClr val="D8EEC0"/>
    <a:srgbClr val="E38A07"/>
    <a:srgbClr val="B6DF89"/>
    <a:srgbClr val="F9B14A"/>
    <a:srgbClr val="1E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3778" autoAdjust="0"/>
  </p:normalViewPr>
  <p:slideViewPr>
    <p:cSldViewPr>
      <p:cViewPr varScale="1">
        <p:scale>
          <a:sx n="41" d="100"/>
          <a:sy n="41" d="100"/>
        </p:scale>
        <p:origin x="966" y="102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6C2CA-DD01-4D6E-B753-FDAA4F6AE0B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3C4A-6401-48E6-9D61-1B0439FF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3C4A-6401-48E6-9D61-1B0439FFF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9755150F-CD8D-5D61-AD90-F0FCBEF8BA0C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0FD62129-9166-EC62-0A6C-2B97E8BA8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7" t="-43282" r="-11775" b="-29196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Cloud 11"/>
          <p:cNvSpPr/>
          <p:nvPr/>
        </p:nvSpPr>
        <p:spPr>
          <a:xfrm>
            <a:off x="3352800" y="876300"/>
            <a:ext cx="15462635" cy="9220200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5A87D8-A4C6-1166-A2E9-07714175939E}"/>
              </a:ext>
            </a:extLst>
          </p:cNvPr>
          <p:cNvSpPr txBox="1">
            <a:spLocks/>
          </p:cNvSpPr>
          <p:nvPr/>
        </p:nvSpPr>
        <p:spPr>
          <a:xfrm>
            <a:off x="4800600" y="1943100"/>
            <a:ext cx="12763500" cy="7243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6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Chọn 1 trong 2 đề dưới đây:</a:t>
            </a:r>
          </a:p>
          <a:p>
            <a:pPr algn="just">
              <a:lnSpc>
                <a:spcPct val="100000"/>
              </a:lnSpc>
            </a:pPr>
            <a:r>
              <a:rPr lang="vi-VN" sz="6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 1: </a:t>
            </a:r>
            <a:r>
              <a:rPr lang="vi-VN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bài văn tả một người em chỉ gặp một vài lần nhưng nhớ mãi.</a:t>
            </a:r>
          </a:p>
          <a:p>
            <a:pPr algn="just">
              <a:lnSpc>
                <a:spcPct val="100000"/>
              </a:lnSpc>
            </a:pPr>
            <a:r>
              <a:rPr lang="vi-VN" sz="6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 2: </a:t>
            </a:r>
            <a:r>
              <a:rPr lang="vi-VN" sz="6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 bài văn tả một người là nhân vật chính trong bộ phim hoặc vở kịch mà em đã xem.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7F26F-090E-83D4-CF41-6B1628DF6D45}"/>
              </a:ext>
            </a:extLst>
          </p:cNvPr>
          <p:cNvGrpSpPr/>
          <p:nvPr/>
        </p:nvGrpSpPr>
        <p:grpSpPr>
          <a:xfrm rot="1800000">
            <a:off x="14857564" y="412300"/>
            <a:ext cx="2828987" cy="2922215"/>
            <a:chOff x="10120810" y="1028700"/>
            <a:chExt cx="5859114" cy="6052198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A62D474-413C-48EB-532E-DB8F7BE43260}"/>
                </a:ext>
              </a:extLst>
            </p:cNvPr>
            <p:cNvSpPr/>
            <p:nvPr/>
          </p:nvSpPr>
          <p:spPr>
            <a:xfrm rot="21171378">
              <a:off x="10120810" y="1028700"/>
              <a:ext cx="5706714" cy="5899798"/>
            </a:xfrm>
            <a:custGeom>
              <a:avLst/>
              <a:gdLst/>
              <a:ahLst/>
              <a:cxnLst/>
              <a:rect l="l" t="t" r="r" b="b"/>
              <a:pathLst>
                <a:path w="5706714" h="5899798">
                  <a:moveTo>
                    <a:pt x="0" y="0"/>
                  </a:moveTo>
                  <a:lnTo>
                    <a:pt x="5706713" y="0"/>
                  </a:lnTo>
                  <a:lnTo>
                    <a:pt x="5706713" y="5899798"/>
                  </a:lnTo>
                  <a:lnTo>
                    <a:pt x="0" y="5899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3636698-B4AE-F92C-0A07-695C5DCEB37B}"/>
                </a:ext>
              </a:extLst>
            </p:cNvPr>
            <p:cNvSpPr/>
            <p:nvPr/>
          </p:nvSpPr>
          <p:spPr>
            <a:xfrm rot="21171378">
              <a:off x="10273210" y="1181100"/>
              <a:ext cx="5706714" cy="5899798"/>
            </a:xfrm>
            <a:custGeom>
              <a:avLst/>
              <a:gdLst/>
              <a:ahLst/>
              <a:cxnLst/>
              <a:rect l="l" t="t" r="r" b="b"/>
              <a:pathLst>
                <a:path w="5706714" h="5899798">
                  <a:moveTo>
                    <a:pt x="0" y="0"/>
                  </a:moveTo>
                  <a:lnTo>
                    <a:pt x="5706713" y="0"/>
                  </a:lnTo>
                  <a:lnTo>
                    <a:pt x="5706713" y="5899798"/>
                  </a:lnTo>
                  <a:lnTo>
                    <a:pt x="0" y="5899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9F436-9EEE-E98F-AB66-C71BDC5CC83D}"/>
              </a:ext>
            </a:extLst>
          </p:cNvPr>
          <p:cNvGrpSpPr/>
          <p:nvPr/>
        </p:nvGrpSpPr>
        <p:grpSpPr>
          <a:xfrm rot="398588">
            <a:off x="136339" y="145786"/>
            <a:ext cx="2275466" cy="2350453"/>
            <a:chOff x="10120810" y="1028700"/>
            <a:chExt cx="5859114" cy="6052198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622D08-F5D7-63EA-58BC-B5E03F247B07}"/>
                </a:ext>
              </a:extLst>
            </p:cNvPr>
            <p:cNvSpPr/>
            <p:nvPr/>
          </p:nvSpPr>
          <p:spPr>
            <a:xfrm rot="21171378">
              <a:off x="10120810" y="1028700"/>
              <a:ext cx="5706714" cy="5899798"/>
            </a:xfrm>
            <a:custGeom>
              <a:avLst/>
              <a:gdLst/>
              <a:ahLst/>
              <a:cxnLst/>
              <a:rect l="l" t="t" r="r" b="b"/>
              <a:pathLst>
                <a:path w="5706714" h="5899798">
                  <a:moveTo>
                    <a:pt x="0" y="0"/>
                  </a:moveTo>
                  <a:lnTo>
                    <a:pt x="5706713" y="0"/>
                  </a:lnTo>
                  <a:lnTo>
                    <a:pt x="5706713" y="5899798"/>
                  </a:lnTo>
                  <a:lnTo>
                    <a:pt x="0" y="5899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7CC1020-67CF-5B16-5A6B-3B0E67FFDF4E}"/>
                </a:ext>
              </a:extLst>
            </p:cNvPr>
            <p:cNvSpPr/>
            <p:nvPr/>
          </p:nvSpPr>
          <p:spPr>
            <a:xfrm rot="21171378">
              <a:off x="10273210" y="1181100"/>
              <a:ext cx="5706714" cy="5899798"/>
            </a:xfrm>
            <a:custGeom>
              <a:avLst/>
              <a:gdLst/>
              <a:ahLst/>
              <a:cxnLst/>
              <a:rect l="l" t="t" r="r" b="b"/>
              <a:pathLst>
                <a:path w="5706714" h="5899798">
                  <a:moveTo>
                    <a:pt x="0" y="0"/>
                  </a:moveTo>
                  <a:lnTo>
                    <a:pt x="5706713" y="0"/>
                  </a:lnTo>
                  <a:lnTo>
                    <a:pt x="5706713" y="5899798"/>
                  </a:lnTo>
                  <a:lnTo>
                    <a:pt x="0" y="5899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id="{9F4746A6-4633-7ED3-C83C-FA33A6F8E697}"/>
              </a:ext>
            </a:extLst>
          </p:cNvPr>
          <p:cNvSpPr/>
          <p:nvPr/>
        </p:nvSpPr>
        <p:spPr>
          <a:xfrm>
            <a:off x="-152400" y="4381500"/>
            <a:ext cx="5029200" cy="5510080"/>
          </a:xfrm>
          <a:custGeom>
            <a:avLst/>
            <a:gdLst/>
            <a:ahLst/>
            <a:cxnLst/>
            <a:rect l="l" t="t" r="r" b="b"/>
            <a:pathLst>
              <a:path w="2431592" h="2664095">
                <a:moveTo>
                  <a:pt x="0" y="0"/>
                </a:moveTo>
                <a:lnTo>
                  <a:pt x="2431592" y="0"/>
                </a:lnTo>
                <a:lnTo>
                  <a:pt x="2431592" y="2664095"/>
                </a:lnTo>
                <a:lnTo>
                  <a:pt x="0" y="266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359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F34D15F-2DC4-6C47-F4FC-E5F1DE0B4F1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7" t="-43282" r="-11775" b="-2919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4AE8914-2971-29B6-39C7-D6B263F14DAC}"/>
              </a:ext>
            </a:extLst>
          </p:cNvPr>
          <p:cNvSpPr/>
          <p:nvPr/>
        </p:nvSpPr>
        <p:spPr>
          <a:xfrm flipH="1">
            <a:off x="-2165504" y="6315308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2D74D2B-7E9F-F234-D1BF-0906EE6F0CFC}"/>
              </a:ext>
            </a:extLst>
          </p:cNvPr>
          <p:cNvSpPr/>
          <p:nvPr/>
        </p:nvSpPr>
        <p:spPr>
          <a:xfrm flipH="1">
            <a:off x="-1675400" y="7072112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4" y="5156890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726EF91A-7EFD-A356-295F-C6E2B220C876}"/>
              </a:ext>
            </a:extLst>
          </p:cNvPr>
          <p:cNvSpPr/>
          <p:nvPr/>
        </p:nvSpPr>
        <p:spPr>
          <a:xfrm flipH="1">
            <a:off x="-1853777" y="7906848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4" y="5156890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53BEFC86-E6F5-2684-778A-39F90BD9F757}"/>
              </a:ext>
            </a:extLst>
          </p:cNvPr>
          <p:cNvSpPr/>
          <p:nvPr/>
        </p:nvSpPr>
        <p:spPr>
          <a:xfrm>
            <a:off x="2617584" y="8097117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7DF3FAD-8D4D-1418-0B78-B2EF06E49289}"/>
              </a:ext>
            </a:extLst>
          </p:cNvPr>
          <p:cNvSpPr/>
          <p:nvPr/>
        </p:nvSpPr>
        <p:spPr>
          <a:xfrm>
            <a:off x="6373205" y="7177284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77011FA2-13D2-CF52-CCD5-B07EB6765A6A}"/>
              </a:ext>
            </a:extLst>
          </p:cNvPr>
          <p:cNvSpPr/>
          <p:nvPr/>
        </p:nvSpPr>
        <p:spPr>
          <a:xfrm flipH="1">
            <a:off x="9322007" y="5884085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11CE28DD-175F-2BFD-2B99-9F6E730D937E}"/>
              </a:ext>
            </a:extLst>
          </p:cNvPr>
          <p:cNvSpPr/>
          <p:nvPr/>
        </p:nvSpPr>
        <p:spPr>
          <a:xfrm flipH="1">
            <a:off x="9812111" y="6640889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5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5" y="5156890"/>
                </a:lnTo>
                <a:lnTo>
                  <a:pt x="12688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828877CE-54C2-86C3-35A6-B94BBB120FFF}"/>
              </a:ext>
            </a:extLst>
          </p:cNvPr>
          <p:cNvSpPr/>
          <p:nvPr/>
        </p:nvSpPr>
        <p:spPr>
          <a:xfrm flipH="1">
            <a:off x="9633734" y="7475626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A15B80A2-6511-59F3-1005-CF49833AEAB8}"/>
              </a:ext>
            </a:extLst>
          </p:cNvPr>
          <p:cNvSpPr/>
          <p:nvPr/>
        </p:nvSpPr>
        <p:spPr>
          <a:xfrm>
            <a:off x="11154769" y="6807660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0308C3D0-63AA-9F5F-2203-507F0AEC5F44}"/>
              </a:ext>
            </a:extLst>
          </p:cNvPr>
          <p:cNvSpPr/>
          <p:nvPr/>
        </p:nvSpPr>
        <p:spPr>
          <a:xfrm>
            <a:off x="14105095" y="7665894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9"/>
                </a:lnTo>
                <a:lnTo>
                  <a:pt x="0" y="1716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995DC1E-2BFD-6023-BCEF-5DB72E58AB7B}"/>
              </a:ext>
            </a:extLst>
          </p:cNvPr>
          <p:cNvSpPr/>
          <p:nvPr/>
        </p:nvSpPr>
        <p:spPr>
          <a:xfrm>
            <a:off x="17860717" y="6746061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1" y="0"/>
                </a:lnTo>
                <a:lnTo>
                  <a:pt x="1691501" y="1716469"/>
                </a:lnTo>
                <a:lnTo>
                  <a:pt x="0" y="1716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919514-66A0-3D04-2B53-029B1261F620}"/>
              </a:ext>
            </a:extLst>
          </p:cNvPr>
          <p:cNvSpPr/>
          <p:nvPr/>
        </p:nvSpPr>
        <p:spPr>
          <a:xfrm>
            <a:off x="228600" y="266700"/>
            <a:ext cx="17754600" cy="9741300"/>
          </a:xfrm>
          <a:custGeom>
            <a:avLst/>
            <a:gdLst>
              <a:gd name="connsiteX0" fmla="*/ 0 w 17754600"/>
              <a:gd name="connsiteY0" fmla="*/ 968577 h 9741300"/>
              <a:gd name="connsiteX1" fmla="*/ 968577 w 17754600"/>
              <a:gd name="connsiteY1" fmla="*/ 0 h 9741300"/>
              <a:gd name="connsiteX2" fmla="*/ 16786023 w 17754600"/>
              <a:gd name="connsiteY2" fmla="*/ 0 h 9741300"/>
              <a:gd name="connsiteX3" fmla="*/ 17754600 w 17754600"/>
              <a:gd name="connsiteY3" fmla="*/ 968577 h 9741300"/>
              <a:gd name="connsiteX4" fmla="*/ 17754600 w 17754600"/>
              <a:gd name="connsiteY4" fmla="*/ 8772723 h 9741300"/>
              <a:gd name="connsiteX5" fmla="*/ 16786023 w 17754600"/>
              <a:gd name="connsiteY5" fmla="*/ 9741300 h 9741300"/>
              <a:gd name="connsiteX6" fmla="*/ 968577 w 17754600"/>
              <a:gd name="connsiteY6" fmla="*/ 9741300 h 9741300"/>
              <a:gd name="connsiteX7" fmla="*/ 0 w 17754600"/>
              <a:gd name="connsiteY7" fmla="*/ 8772723 h 9741300"/>
              <a:gd name="connsiteX8" fmla="*/ 0 w 17754600"/>
              <a:gd name="connsiteY8" fmla="*/ 968577 h 97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600" h="9741300" fill="none" extrusionOk="0">
                <a:moveTo>
                  <a:pt x="0" y="968577"/>
                </a:moveTo>
                <a:cubicBezTo>
                  <a:pt x="-29080" y="428944"/>
                  <a:pt x="508033" y="60834"/>
                  <a:pt x="968577" y="0"/>
                </a:cubicBezTo>
                <a:cubicBezTo>
                  <a:pt x="7103076" y="130954"/>
                  <a:pt x="12997187" y="43574"/>
                  <a:pt x="16786023" y="0"/>
                </a:cubicBezTo>
                <a:cubicBezTo>
                  <a:pt x="17363806" y="66009"/>
                  <a:pt x="17761384" y="441957"/>
                  <a:pt x="17754600" y="968577"/>
                </a:cubicBezTo>
                <a:cubicBezTo>
                  <a:pt x="17604161" y="2749590"/>
                  <a:pt x="17840479" y="6261432"/>
                  <a:pt x="17754600" y="8772723"/>
                </a:cubicBezTo>
                <a:cubicBezTo>
                  <a:pt x="17661091" y="9323008"/>
                  <a:pt x="17260814" y="9699805"/>
                  <a:pt x="16786023" y="9741300"/>
                </a:cubicBezTo>
                <a:cubicBezTo>
                  <a:pt x="11487067" y="9896497"/>
                  <a:pt x="5066310" y="9904320"/>
                  <a:pt x="968577" y="9741300"/>
                </a:cubicBezTo>
                <a:cubicBezTo>
                  <a:pt x="440627" y="9646883"/>
                  <a:pt x="-18890" y="9318683"/>
                  <a:pt x="0" y="8772723"/>
                </a:cubicBezTo>
                <a:cubicBezTo>
                  <a:pt x="64656" y="6131681"/>
                  <a:pt x="-17807" y="2530042"/>
                  <a:pt x="0" y="968577"/>
                </a:cubicBezTo>
                <a:close/>
              </a:path>
              <a:path w="17754600" h="9741300" stroke="0" extrusionOk="0">
                <a:moveTo>
                  <a:pt x="0" y="968577"/>
                </a:moveTo>
                <a:cubicBezTo>
                  <a:pt x="-31364" y="414301"/>
                  <a:pt x="408929" y="9277"/>
                  <a:pt x="968577" y="0"/>
                </a:cubicBezTo>
                <a:cubicBezTo>
                  <a:pt x="5765501" y="132882"/>
                  <a:pt x="14616246" y="-84951"/>
                  <a:pt x="16786023" y="0"/>
                </a:cubicBezTo>
                <a:cubicBezTo>
                  <a:pt x="17256799" y="62650"/>
                  <a:pt x="17736745" y="532336"/>
                  <a:pt x="17754600" y="968577"/>
                </a:cubicBezTo>
                <a:cubicBezTo>
                  <a:pt x="17774787" y="4590328"/>
                  <a:pt x="17907080" y="6722336"/>
                  <a:pt x="17754600" y="8772723"/>
                </a:cubicBezTo>
                <a:cubicBezTo>
                  <a:pt x="17815447" y="9314871"/>
                  <a:pt x="17344825" y="9692171"/>
                  <a:pt x="16786023" y="9741300"/>
                </a:cubicBezTo>
                <a:cubicBezTo>
                  <a:pt x="15108129" y="9828939"/>
                  <a:pt x="8826600" y="9668621"/>
                  <a:pt x="968577" y="9741300"/>
                </a:cubicBezTo>
                <a:cubicBezTo>
                  <a:pt x="425278" y="9661493"/>
                  <a:pt x="-16209" y="9330178"/>
                  <a:pt x="0" y="8772723"/>
                </a:cubicBezTo>
                <a:cubicBezTo>
                  <a:pt x="-38581" y="5670518"/>
                  <a:pt x="63341" y="1773189"/>
                  <a:pt x="0" y="968577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100961" y="6413307"/>
            <a:ext cx="4200480" cy="5011420"/>
          </a:xfrm>
          <a:custGeom>
            <a:avLst/>
            <a:gdLst/>
            <a:ahLst/>
            <a:cxnLst/>
            <a:rect l="l" t="t" r="r" b="b"/>
            <a:pathLst>
              <a:path w="3545609" h="4230120">
                <a:moveTo>
                  <a:pt x="0" y="0"/>
                </a:moveTo>
                <a:lnTo>
                  <a:pt x="3545609" y="0"/>
                </a:lnTo>
                <a:lnTo>
                  <a:pt x="3545609" y="4230120"/>
                </a:lnTo>
                <a:lnTo>
                  <a:pt x="0" y="42301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37682-3D17-6A57-84E8-66720396BDA1}"/>
              </a:ext>
            </a:extLst>
          </p:cNvPr>
          <p:cNvSpPr txBox="1"/>
          <p:nvPr/>
        </p:nvSpPr>
        <p:spPr>
          <a:xfrm>
            <a:off x="838200" y="571500"/>
            <a:ext cx="1619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 bài văn theo gợi ý dưới đây: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97A77-619F-AE1D-5F35-1FBB4FC04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790700"/>
            <a:ext cx="11658600" cy="78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10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F34D15F-2DC4-6C47-F4FC-E5F1DE0B4F1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7" t="-43282" r="-11775" b="-29196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4AE8914-2971-29B6-39C7-D6B263F14DAC}"/>
              </a:ext>
            </a:extLst>
          </p:cNvPr>
          <p:cNvSpPr/>
          <p:nvPr/>
        </p:nvSpPr>
        <p:spPr>
          <a:xfrm flipH="1">
            <a:off x="-2165504" y="6315308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2D74D2B-7E9F-F234-D1BF-0906EE6F0CFC}"/>
              </a:ext>
            </a:extLst>
          </p:cNvPr>
          <p:cNvSpPr/>
          <p:nvPr/>
        </p:nvSpPr>
        <p:spPr>
          <a:xfrm flipH="1">
            <a:off x="-1675400" y="7072112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4" y="5156890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726EF91A-7EFD-A356-295F-C6E2B220C876}"/>
              </a:ext>
            </a:extLst>
          </p:cNvPr>
          <p:cNvSpPr/>
          <p:nvPr/>
        </p:nvSpPr>
        <p:spPr>
          <a:xfrm flipH="1">
            <a:off x="-1853777" y="7906848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4" y="5156890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53BEFC86-E6F5-2684-778A-39F90BD9F757}"/>
              </a:ext>
            </a:extLst>
          </p:cNvPr>
          <p:cNvSpPr/>
          <p:nvPr/>
        </p:nvSpPr>
        <p:spPr>
          <a:xfrm>
            <a:off x="2617584" y="8097117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7DF3FAD-8D4D-1418-0B78-B2EF06E49289}"/>
              </a:ext>
            </a:extLst>
          </p:cNvPr>
          <p:cNvSpPr/>
          <p:nvPr/>
        </p:nvSpPr>
        <p:spPr>
          <a:xfrm>
            <a:off x="6373205" y="7177284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77011FA2-13D2-CF52-CCD5-B07EB6765A6A}"/>
              </a:ext>
            </a:extLst>
          </p:cNvPr>
          <p:cNvSpPr/>
          <p:nvPr/>
        </p:nvSpPr>
        <p:spPr>
          <a:xfrm flipH="1">
            <a:off x="9322007" y="5884085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11CE28DD-175F-2BFD-2B99-9F6E730D937E}"/>
              </a:ext>
            </a:extLst>
          </p:cNvPr>
          <p:cNvSpPr/>
          <p:nvPr/>
        </p:nvSpPr>
        <p:spPr>
          <a:xfrm flipH="1">
            <a:off x="9812111" y="6640889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5" y="0"/>
                </a:moveTo>
                <a:lnTo>
                  <a:pt x="0" y="0"/>
                </a:lnTo>
                <a:lnTo>
                  <a:pt x="0" y="5156890"/>
                </a:lnTo>
                <a:lnTo>
                  <a:pt x="12688175" y="5156890"/>
                </a:lnTo>
                <a:lnTo>
                  <a:pt x="12688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828877CE-54C2-86C3-35A6-B94BBB120FFF}"/>
              </a:ext>
            </a:extLst>
          </p:cNvPr>
          <p:cNvSpPr/>
          <p:nvPr/>
        </p:nvSpPr>
        <p:spPr>
          <a:xfrm flipH="1">
            <a:off x="9633734" y="7475626"/>
            <a:ext cx="12688174" cy="5156889"/>
          </a:xfrm>
          <a:custGeom>
            <a:avLst/>
            <a:gdLst/>
            <a:ahLst/>
            <a:cxnLst/>
            <a:rect l="l" t="t" r="r" b="b"/>
            <a:pathLst>
              <a:path w="12688174" h="5156889">
                <a:moveTo>
                  <a:pt x="12688174" y="0"/>
                </a:moveTo>
                <a:lnTo>
                  <a:pt x="0" y="0"/>
                </a:lnTo>
                <a:lnTo>
                  <a:pt x="0" y="5156889"/>
                </a:lnTo>
                <a:lnTo>
                  <a:pt x="12688174" y="5156889"/>
                </a:lnTo>
                <a:lnTo>
                  <a:pt x="126881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A15B80A2-6511-59F3-1005-CF49833AEAB8}"/>
              </a:ext>
            </a:extLst>
          </p:cNvPr>
          <p:cNvSpPr/>
          <p:nvPr/>
        </p:nvSpPr>
        <p:spPr>
          <a:xfrm>
            <a:off x="11154769" y="6807660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8"/>
                </a:lnTo>
                <a:lnTo>
                  <a:pt x="0" y="1716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0308C3D0-63AA-9F5F-2203-507F0AEC5F44}"/>
              </a:ext>
            </a:extLst>
          </p:cNvPr>
          <p:cNvSpPr/>
          <p:nvPr/>
        </p:nvSpPr>
        <p:spPr>
          <a:xfrm>
            <a:off x="14105095" y="7665894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2" y="0"/>
                </a:lnTo>
                <a:lnTo>
                  <a:pt x="1691502" y="1716469"/>
                </a:lnTo>
                <a:lnTo>
                  <a:pt x="0" y="1716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5995DC1E-2BFD-6023-BCEF-5DB72E58AB7B}"/>
              </a:ext>
            </a:extLst>
          </p:cNvPr>
          <p:cNvSpPr/>
          <p:nvPr/>
        </p:nvSpPr>
        <p:spPr>
          <a:xfrm>
            <a:off x="17860717" y="6746061"/>
            <a:ext cx="1691501" cy="1716468"/>
          </a:xfrm>
          <a:custGeom>
            <a:avLst/>
            <a:gdLst/>
            <a:ahLst/>
            <a:cxnLst/>
            <a:rect l="l" t="t" r="r" b="b"/>
            <a:pathLst>
              <a:path w="1691501" h="1716468">
                <a:moveTo>
                  <a:pt x="0" y="0"/>
                </a:moveTo>
                <a:lnTo>
                  <a:pt x="1691501" y="0"/>
                </a:lnTo>
                <a:lnTo>
                  <a:pt x="1691501" y="1716469"/>
                </a:lnTo>
                <a:lnTo>
                  <a:pt x="0" y="17164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919514-66A0-3D04-2B53-029B1261F620}"/>
              </a:ext>
            </a:extLst>
          </p:cNvPr>
          <p:cNvSpPr/>
          <p:nvPr/>
        </p:nvSpPr>
        <p:spPr>
          <a:xfrm>
            <a:off x="228600" y="266700"/>
            <a:ext cx="17754600" cy="9741300"/>
          </a:xfrm>
          <a:custGeom>
            <a:avLst/>
            <a:gdLst>
              <a:gd name="connsiteX0" fmla="*/ 0 w 17754600"/>
              <a:gd name="connsiteY0" fmla="*/ 968577 h 9741300"/>
              <a:gd name="connsiteX1" fmla="*/ 968577 w 17754600"/>
              <a:gd name="connsiteY1" fmla="*/ 0 h 9741300"/>
              <a:gd name="connsiteX2" fmla="*/ 16786023 w 17754600"/>
              <a:gd name="connsiteY2" fmla="*/ 0 h 9741300"/>
              <a:gd name="connsiteX3" fmla="*/ 17754600 w 17754600"/>
              <a:gd name="connsiteY3" fmla="*/ 968577 h 9741300"/>
              <a:gd name="connsiteX4" fmla="*/ 17754600 w 17754600"/>
              <a:gd name="connsiteY4" fmla="*/ 8772723 h 9741300"/>
              <a:gd name="connsiteX5" fmla="*/ 16786023 w 17754600"/>
              <a:gd name="connsiteY5" fmla="*/ 9741300 h 9741300"/>
              <a:gd name="connsiteX6" fmla="*/ 968577 w 17754600"/>
              <a:gd name="connsiteY6" fmla="*/ 9741300 h 9741300"/>
              <a:gd name="connsiteX7" fmla="*/ 0 w 17754600"/>
              <a:gd name="connsiteY7" fmla="*/ 8772723 h 9741300"/>
              <a:gd name="connsiteX8" fmla="*/ 0 w 17754600"/>
              <a:gd name="connsiteY8" fmla="*/ 968577 h 97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4600" h="9741300" fill="none" extrusionOk="0">
                <a:moveTo>
                  <a:pt x="0" y="968577"/>
                </a:moveTo>
                <a:cubicBezTo>
                  <a:pt x="-29080" y="428944"/>
                  <a:pt x="508033" y="60834"/>
                  <a:pt x="968577" y="0"/>
                </a:cubicBezTo>
                <a:cubicBezTo>
                  <a:pt x="7103076" y="130954"/>
                  <a:pt x="12997187" y="43574"/>
                  <a:pt x="16786023" y="0"/>
                </a:cubicBezTo>
                <a:cubicBezTo>
                  <a:pt x="17363806" y="66009"/>
                  <a:pt x="17761384" y="441957"/>
                  <a:pt x="17754600" y="968577"/>
                </a:cubicBezTo>
                <a:cubicBezTo>
                  <a:pt x="17604161" y="2749590"/>
                  <a:pt x="17840479" y="6261432"/>
                  <a:pt x="17754600" y="8772723"/>
                </a:cubicBezTo>
                <a:cubicBezTo>
                  <a:pt x="17661091" y="9323008"/>
                  <a:pt x="17260814" y="9699805"/>
                  <a:pt x="16786023" y="9741300"/>
                </a:cubicBezTo>
                <a:cubicBezTo>
                  <a:pt x="11487067" y="9896497"/>
                  <a:pt x="5066310" y="9904320"/>
                  <a:pt x="968577" y="9741300"/>
                </a:cubicBezTo>
                <a:cubicBezTo>
                  <a:pt x="440627" y="9646883"/>
                  <a:pt x="-18890" y="9318683"/>
                  <a:pt x="0" y="8772723"/>
                </a:cubicBezTo>
                <a:cubicBezTo>
                  <a:pt x="64656" y="6131681"/>
                  <a:pt x="-17807" y="2530042"/>
                  <a:pt x="0" y="968577"/>
                </a:cubicBezTo>
                <a:close/>
              </a:path>
              <a:path w="17754600" h="9741300" stroke="0" extrusionOk="0">
                <a:moveTo>
                  <a:pt x="0" y="968577"/>
                </a:moveTo>
                <a:cubicBezTo>
                  <a:pt x="-31364" y="414301"/>
                  <a:pt x="408929" y="9277"/>
                  <a:pt x="968577" y="0"/>
                </a:cubicBezTo>
                <a:cubicBezTo>
                  <a:pt x="5765501" y="132882"/>
                  <a:pt x="14616246" y="-84951"/>
                  <a:pt x="16786023" y="0"/>
                </a:cubicBezTo>
                <a:cubicBezTo>
                  <a:pt x="17256799" y="62650"/>
                  <a:pt x="17736745" y="532336"/>
                  <a:pt x="17754600" y="968577"/>
                </a:cubicBezTo>
                <a:cubicBezTo>
                  <a:pt x="17774787" y="4590328"/>
                  <a:pt x="17907080" y="6722336"/>
                  <a:pt x="17754600" y="8772723"/>
                </a:cubicBezTo>
                <a:cubicBezTo>
                  <a:pt x="17815447" y="9314871"/>
                  <a:pt x="17344825" y="9692171"/>
                  <a:pt x="16786023" y="9741300"/>
                </a:cubicBezTo>
                <a:cubicBezTo>
                  <a:pt x="15108129" y="9828939"/>
                  <a:pt x="8826600" y="9668621"/>
                  <a:pt x="968577" y="9741300"/>
                </a:cubicBezTo>
                <a:cubicBezTo>
                  <a:pt x="425278" y="9661493"/>
                  <a:pt x="-16209" y="9330178"/>
                  <a:pt x="0" y="8772723"/>
                </a:cubicBezTo>
                <a:cubicBezTo>
                  <a:pt x="-38581" y="5670518"/>
                  <a:pt x="63341" y="1773189"/>
                  <a:pt x="0" y="968577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773400" y="6362700"/>
            <a:ext cx="4200480" cy="5011420"/>
          </a:xfrm>
          <a:custGeom>
            <a:avLst/>
            <a:gdLst/>
            <a:ahLst/>
            <a:cxnLst/>
            <a:rect l="l" t="t" r="r" b="b"/>
            <a:pathLst>
              <a:path w="3545609" h="4230120">
                <a:moveTo>
                  <a:pt x="0" y="0"/>
                </a:moveTo>
                <a:lnTo>
                  <a:pt x="3545609" y="0"/>
                </a:lnTo>
                <a:lnTo>
                  <a:pt x="3545609" y="4230120"/>
                </a:lnTo>
                <a:lnTo>
                  <a:pt x="0" y="42301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37682-3D17-6A57-84E8-66720396BDA1}"/>
              </a:ext>
            </a:extLst>
          </p:cNvPr>
          <p:cNvSpPr txBox="1"/>
          <p:nvPr/>
        </p:nvSpPr>
        <p:spPr>
          <a:xfrm>
            <a:off x="1219200" y="2324100"/>
            <a:ext cx="15035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8000" dirty="0"/>
              <a:t>Em tiến hành chia sẻ với người thân bài viết của em và trao đổi về cách viết bài văn tả người.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384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723</TotalTime>
  <Words>86</Words>
  <Application>Microsoft Office PowerPoint</Application>
  <PresentationFormat>Custom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150</cp:revision>
  <dcterms:created xsi:type="dcterms:W3CDTF">2006-08-16T00:00:00Z</dcterms:created>
  <dcterms:modified xsi:type="dcterms:W3CDTF">2026-02-11T04:53:11Z</dcterms:modified>
  <cp:category>9Slide.vn</cp:category>
  <dc:identifier>DAFsW2zh7hA</dc:identifier>
</cp:coreProperties>
</file>