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0" r:id="rId3"/>
    <p:sldId id="295" r:id="rId4"/>
    <p:sldId id="308" r:id="rId5"/>
    <p:sldId id="313" r:id="rId6"/>
    <p:sldId id="314"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EDED"/>
    <a:srgbClr val="BFECED"/>
    <a:srgbClr val="C1EDEE"/>
    <a:srgbClr val="FFFFFF"/>
    <a:srgbClr val="E6E6E6"/>
    <a:srgbClr val="F33F61"/>
    <a:srgbClr val="F11B44"/>
    <a:srgbClr val="6600CC"/>
    <a:srgbClr val="FF66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59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C5DAA6-3C96-483E-92EF-207FBE408B9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B3680C-8385-4632-A657-1A16B819840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90C8822-67E5-4890-9DA1-54CA653FA99A}"/>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5" name="页脚占位符 4">
            <a:extLst>
              <a:ext uri="{FF2B5EF4-FFF2-40B4-BE49-F238E27FC236}">
                <a16:creationId xmlns:a16="http://schemas.microsoft.com/office/drawing/2014/main" id="{33BA52A0-51D0-4F6B-8E0A-C51D87C52D1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5034A83-8F88-4F4E-B182-FBE481E39690}"/>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2907777878"/>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586B1F-66B3-4309-8D28-7F852A6010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D3C3BB3-0B8F-43C8-9857-A36BBC8F5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F1C902-B094-4138-885E-3FEF9D77CB21}"/>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5" name="页脚占位符 4">
            <a:extLst>
              <a:ext uri="{FF2B5EF4-FFF2-40B4-BE49-F238E27FC236}">
                <a16:creationId xmlns:a16="http://schemas.microsoft.com/office/drawing/2014/main" id="{DB1BAC64-3F24-4D72-A586-8D5F5782CA1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5F5531-6807-49DC-885E-61D5C8268C1B}"/>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92322660"/>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7AEA518-FB2E-4009-B5FF-63F9FC99936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3685DCE-5D7A-481D-9C34-CF03C556BA2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FF6A9B-3D2F-48C7-946A-3518BDE98E34}"/>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5" name="页脚占位符 4">
            <a:extLst>
              <a:ext uri="{FF2B5EF4-FFF2-40B4-BE49-F238E27FC236}">
                <a16:creationId xmlns:a16="http://schemas.microsoft.com/office/drawing/2014/main" id="{2A1DD3D5-4C85-48FC-81FF-5661F929F06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669BF1-6A4F-4880-AEAD-A5006D45BB19}"/>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4191812103"/>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845167007"/>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402722"/>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7002774"/>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743680383"/>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167327238"/>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58603039"/>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63463324"/>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29786998"/>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45E3A-C290-4D2B-9E5B-69434576749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6719D7-0A66-4477-AC8D-79447575C2D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37C93D8-D766-409D-9245-4F93C8E36CAE}"/>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5" name="页脚占位符 4">
            <a:extLst>
              <a:ext uri="{FF2B5EF4-FFF2-40B4-BE49-F238E27FC236}">
                <a16:creationId xmlns:a16="http://schemas.microsoft.com/office/drawing/2014/main" id="{961C9889-615E-47D7-8D08-26C0715BEB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EC3B8E-CB88-43C5-BABA-95D2366C62B6}"/>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973671718"/>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702935717"/>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167295276"/>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2026/2/11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5945987"/>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9A8DF3-D62B-4BE4-841D-D304512F078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ED5E26B-1FAD-41A1-926F-14F6CED79D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AC24D13-BBB8-4478-8277-ECBE5DD03E1F}"/>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5" name="页脚占位符 4">
            <a:extLst>
              <a:ext uri="{FF2B5EF4-FFF2-40B4-BE49-F238E27FC236}">
                <a16:creationId xmlns:a16="http://schemas.microsoft.com/office/drawing/2014/main" id="{4B704BB6-4B67-4305-95CF-A6A481CEB2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694362C-C8A4-427C-8AE8-EA75DE2D3F91}"/>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2973666971"/>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9F42FA-80F2-4BA8-95DC-6C7A3399268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562A98-319B-4F5B-A1A6-9CB6E57365DC}"/>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6DCCC5C-04B2-4B6E-8199-F757DBA4922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A895998-A15B-4119-8B25-9671E797172D}"/>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6" name="页脚占位符 5">
            <a:extLst>
              <a:ext uri="{FF2B5EF4-FFF2-40B4-BE49-F238E27FC236}">
                <a16:creationId xmlns:a16="http://schemas.microsoft.com/office/drawing/2014/main" id="{2E94BDF7-00E0-464F-BE4E-5E780B8AF9E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444037D-216F-4083-8EDC-77A9A51DF952}"/>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165819921"/>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15281-44A7-4139-81FA-0D055D24F52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E6720DC-34F8-43CF-B3EF-F1D4DAB08E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5128D6B-5C8C-4568-9BA6-8C8929DCC09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D825131-5FB8-40EC-8794-45F72CF483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E764D82-EB02-42DD-B8F4-252669705122}"/>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91E1F4-7FB8-4D7F-AB66-A1E2BEFD8AB9}"/>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8" name="页脚占位符 7">
            <a:extLst>
              <a:ext uri="{FF2B5EF4-FFF2-40B4-BE49-F238E27FC236}">
                <a16:creationId xmlns:a16="http://schemas.microsoft.com/office/drawing/2014/main" id="{01CBCEA0-62B1-47F9-A3F3-FDADD6A2B0C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49742C3-4D37-403C-ABD0-E120E73186D8}"/>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1728908186"/>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9484EF-1489-4287-8483-9B24EA53D99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547FF8A-FF1A-43B3-BB75-90190366A64D}"/>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4" name="页脚占位符 3">
            <a:extLst>
              <a:ext uri="{FF2B5EF4-FFF2-40B4-BE49-F238E27FC236}">
                <a16:creationId xmlns:a16="http://schemas.microsoft.com/office/drawing/2014/main" id="{15D7C819-46AD-4354-8550-FAB2BB4A81A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E0A4B8F-9D72-4FE9-BE60-0AC7B6472FF1}"/>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2435754148"/>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BD11C-79FC-4347-A66C-6B5901483C11}"/>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3" name="页脚占位符 2">
            <a:extLst>
              <a:ext uri="{FF2B5EF4-FFF2-40B4-BE49-F238E27FC236}">
                <a16:creationId xmlns:a16="http://schemas.microsoft.com/office/drawing/2014/main" id="{C8483025-E350-477A-94B3-F60176B7CD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8A90A52-8281-4314-8C75-277E4D3D46F4}"/>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1390330239"/>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7C4A6-1BDD-427B-AECB-8373726E03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528D10B-3CDA-4E88-9AAE-B77878D091E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723178-94D2-4BAD-9A39-2FA913285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A23B821-991B-4255-A699-F0AF484C1493}"/>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6" name="页脚占位符 5">
            <a:extLst>
              <a:ext uri="{FF2B5EF4-FFF2-40B4-BE49-F238E27FC236}">
                <a16:creationId xmlns:a16="http://schemas.microsoft.com/office/drawing/2014/main" id="{373BF676-6874-4F6A-8A59-E644CC9AA9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410CCFF-E794-4DB7-A8E1-3A3AB19A4842}"/>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1112366372"/>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86AD52-6AD2-469F-8376-8C45C0F1E1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4A1AD2-7F1A-4714-B02A-365A571D57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3F172EA-8F5E-402F-A7D1-2DFBE35728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E77F368-CA0B-429C-B9C6-6C8FC0178B6F}"/>
              </a:ext>
            </a:extLst>
          </p:cNvPr>
          <p:cNvSpPr>
            <a:spLocks noGrp="1"/>
          </p:cNvSpPr>
          <p:nvPr>
            <p:ph type="dt" sz="half" idx="10"/>
          </p:nvPr>
        </p:nvSpPr>
        <p:spPr>
          <a:xfrm>
            <a:off x="838200" y="6356350"/>
            <a:ext cx="2743200" cy="365125"/>
          </a:xfrm>
          <a:prstGeom prst="rect">
            <a:avLst/>
          </a:prstGeom>
        </p:spPr>
        <p:txBody>
          <a:bodyPr/>
          <a:lstStyle/>
          <a:p>
            <a:fld id="{A11B060F-B510-48BC-90EC-2F47AAE58F68}" type="datetimeFigureOut">
              <a:rPr lang="zh-CN" altLang="en-US" smtClean="0"/>
              <a:pPr/>
              <a:t>2026/2/11</a:t>
            </a:fld>
            <a:endParaRPr lang="zh-CN" altLang="en-US"/>
          </a:p>
        </p:txBody>
      </p:sp>
      <p:sp>
        <p:nvSpPr>
          <p:cNvPr id="6" name="页脚占位符 5">
            <a:extLst>
              <a:ext uri="{FF2B5EF4-FFF2-40B4-BE49-F238E27FC236}">
                <a16:creationId xmlns:a16="http://schemas.microsoft.com/office/drawing/2014/main" id="{EA3D6F84-9EA7-42E7-9291-035F307632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17A7227-F1F2-42F7-BF27-35B2ADB04306}"/>
              </a:ext>
            </a:extLst>
          </p:cNvPr>
          <p:cNvSpPr>
            <a:spLocks noGrp="1"/>
          </p:cNvSpPr>
          <p:nvPr>
            <p:ph type="sldNum" sz="quarter" idx="12"/>
          </p:nvPr>
        </p:nvSpPr>
        <p:spPr>
          <a:xfrm>
            <a:off x="8610600" y="6356350"/>
            <a:ext cx="2743200" cy="365125"/>
          </a:xfrm>
          <a:prstGeom prst="rect">
            <a:avLst/>
          </a:prstGeom>
        </p:spPr>
        <p:txBody>
          <a:bodyPr/>
          <a:lstStyle/>
          <a:p>
            <a:fld id="{A99B5352-CBDE-403A-9990-87945C37EBBA}" type="slidenum">
              <a:rPr lang="zh-CN" altLang="en-US" smtClean="0"/>
              <a:pPr/>
              <a:t>‹#›</a:t>
            </a:fld>
            <a:endParaRPr lang="zh-CN" altLang="en-US"/>
          </a:p>
        </p:txBody>
      </p:sp>
    </p:spTree>
    <p:extLst>
      <p:ext uri="{BB962C8B-B14F-4D97-AF65-F5344CB8AC3E}">
        <p14:creationId xmlns:p14="http://schemas.microsoft.com/office/powerpoint/2010/main" val="3095202652"/>
      </p:ext>
    </p:extLst>
  </p:cSld>
  <p:clrMapOvr>
    <a:masterClrMapping/>
  </p:clrMapOvr>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055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384951-9CB6-4B14-BE8E-655BE4AA3E82}"/>
              </a:ext>
            </a:extLst>
          </p:cNvPr>
          <p:cNvPicPr>
            <a:picLocks noChangeAspect="1"/>
          </p:cNvPicPr>
          <p:nvPr userDrawn="1"/>
        </p:nvPicPr>
        <p:blipFill>
          <a:blip r:embed="rId13"/>
          <a:stretch>
            <a:fillRect/>
          </a:stretch>
        </p:blipFill>
        <p:spPr>
          <a:xfrm>
            <a:off x="0" y="0"/>
            <a:ext cx="12192000" cy="7001466"/>
          </a:xfrm>
          <a:prstGeom prst="rect">
            <a:avLst/>
          </a:prstGeom>
        </p:spPr>
      </p:pic>
      <p:sp>
        <p:nvSpPr>
          <p:cNvPr id="8" name="圆角矩形 7"/>
          <p:cNvSpPr/>
          <p:nvPr userDrawn="1"/>
        </p:nvSpPr>
        <p:spPr>
          <a:xfrm>
            <a:off x="622935" y="372746"/>
            <a:ext cx="10883265" cy="61146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7784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advClick="0" advTm="3000">
        <p15:prstTrans prst="origami"/>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A9A518-B78B-4F00-B672-1DDD62ED7D0A}"/>
              </a:ext>
            </a:extLst>
          </p:cNvPr>
          <p:cNvPicPr>
            <a:picLocks noChangeAspect="1"/>
          </p:cNvPicPr>
          <p:nvPr/>
        </p:nvPicPr>
        <p:blipFill>
          <a:blip r:embed="rId2"/>
          <a:stretch>
            <a:fillRect/>
          </a:stretch>
        </p:blipFill>
        <p:spPr>
          <a:xfrm>
            <a:off x="1" y="0"/>
            <a:ext cx="12096012" cy="6858000"/>
          </a:xfrm>
          <a:prstGeom prst="rect">
            <a:avLst/>
          </a:prstGeom>
        </p:spPr>
      </p:pic>
      <p:pic>
        <p:nvPicPr>
          <p:cNvPr id="8" name="图片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5503" y="1912565"/>
            <a:ext cx="4381541" cy="4162168"/>
          </a:xfrm>
          <a:prstGeom prst="rect">
            <a:avLst/>
          </a:prstGeom>
        </p:spPr>
      </p:pic>
      <p:pic>
        <p:nvPicPr>
          <p:cNvPr id="3" name="Picture 2">
            <a:extLst>
              <a:ext uri="{FF2B5EF4-FFF2-40B4-BE49-F238E27FC236}">
                <a16:creationId xmlns:a16="http://schemas.microsoft.com/office/drawing/2014/main" id="{B8C1545C-AA91-1793-6431-8CEBBF4F688D}"/>
              </a:ext>
            </a:extLst>
          </p:cNvPr>
          <p:cNvPicPr>
            <a:picLocks noChangeAspect="1"/>
          </p:cNvPicPr>
          <p:nvPr/>
        </p:nvPicPr>
        <p:blipFill>
          <a:blip r:embed="rId4"/>
          <a:stretch>
            <a:fillRect/>
          </a:stretch>
        </p:blipFill>
        <p:spPr>
          <a:xfrm>
            <a:off x="120580" y="0"/>
            <a:ext cx="7480440" cy="1969179"/>
          </a:xfrm>
          <a:prstGeom prst="rect">
            <a:avLst/>
          </a:prstGeom>
        </p:spPr>
      </p:pic>
      <p:pic>
        <p:nvPicPr>
          <p:cNvPr id="5" name="Picture 4">
            <a:extLst>
              <a:ext uri="{FF2B5EF4-FFF2-40B4-BE49-F238E27FC236}">
                <a16:creationId xmlns:a16="http://schemas.microsoft.com/office/drawing/2014/main" id="{4DF967A4-296D-D69B-A260-C7F19208ACDD}"/>
              </a:ext>
            </a:extLst>
          </p:cNvPr>
          <p:cNvPicPr>
            <a:picLocks noChangeAspect="1"/>
          </p:cNvPicPr>
          <p:nvPr/>
        </p:nvPicPr>
        <p:blipFill>
          <a:blip r:embed="rId5"/>
          <a:stretch>
            <a:fillRect/>
          </a:stretch>
        </p:blipFill>
        <p:spPr>
          <a:xfrm>
            <a:off x="3783227" y="2304132"/>
            <a:ext cx="8242506" cy="3590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2869" b="34667" l="1999" r="49572">
                        <a14:foregroundMark x1="12164" y1="18424" x2="25186" y2="18343"/>
                        <a14:foregroundMark x1="25186" y1="18343" x2="26613" y2="18424"/>
                        <a14:foregroundMark x1="3484" y1="25091" x2="26956" y2="32162"/>
                        <a14:foregroundMark x1="26956" y1="32162" x2="36779" y2="32929"/>
                        <a14:foregroundMark x1="36779" y1="32929" x2="36836" y2="33010"/>
                        <a14:foregroundMark x1="15591" y1="30828" x2="33981" y2="32242"/>
                        <a14:foregroundMark x1="33981" y1="32242" x2="37407" y2="34667"/>
                        <a14:foregroundMark x1="46716" y1="15960" x2="46488" y2="25374"/>
                        <a14:foregroundMark x1="46488" y1="25374" x2="46488" y2="25374"/>
                        <a14:foregroundMark x1="34152" y1="5455" x2="45745" y2="6667"/>
                        <a14:foregroundMark x1="11936" y1="16929" x2="16962" y2="16364"/>
                        <a14:foregroundMark x1="15248" y1="14869" x2="18104" y2="18141"/>
                        <a14:foregroundMark x1="4626" y1="22909" x2="1999" y2="28364"/>
                        <a14:foregroundMark x1="1999" y1="28364" x2="7881" y2="29333"/>
                        <a14:foregroundMark x1="6568" y1="21535" x2="27470" y2="24323"/>
                        <a14:foregroundMark x1="27470" y1="24323" x2="11079" y2="29455"/>
                        <a14:foregroundMark x1="11079" y1="29455" x2="6168" y2="29455"/>
                        <a14:foregroundMark x1="8852" y1="9131" x2="15077" y2="4848"/>
                        <a14:foregroundMark x1="15077" y1="4848" x2="18104" y2="4242"/>
                        <a14:foregroundMark x1="11365" y1="5576" x2="15020" y2="4364"/>
                        <a14:foregroundMark x1="39577" y1="3394" x2="34552" y2="4768"/>
                        <a14:foregroundMark x1="38607" y1="2869" x2="41690" y2="6545"/>
                        <a14:foregroundMark x1="14449" y1="5051" x2="8452" y2="9778"/>
                        <a14:foregroundMark x1="8452" y1="9778" x2="15705" y2="13455"/>
                        <a14:foregroundMark x1="15705" y1="13455" x2="18903" y2="13657"/>
                        <a14:foregroundMark x1="12907" y1="5576" x2="7424" y2="10707"/>
                        <a14:foregroundMark x1="7424" y1="10707" x2="15020" y2="13778"/>
                        <a14:foregroundMark x1="8852" y1="12566" x2="11194" y2="4970"/>
                        <a14:foregroundMark x1="11194" y1="4970" x2="13478" y2="4364"/>
                        <a14:foregroundMark x1="8681" y1="7354" x2="12164" y2="5172"/>
                        <a14:foregroundMark x1="9823" y1="6141" x2="9081" y2="12000"/>
                        <a14:foregroundMark x1="9081" y1="12000" x2="12907" y2="12687"/>
                        <a14:foregroundMark x1="7539" y1="9293" x2="15134" y2="14586"/>
                        <a14:foregroundMark x1="15134" y1="14586" x2="15248" y2="14586"/>
                        <a14:foregroundMark x1="8452" y1="11879" x2="13878" y2="13899"/>
                        <a14:foregroundMark x1="9252" y1="12283" x2="13135" y2="13091"/>
                        <a14:foregroundMark x1="7310" y1="10626" x2="10451" y2="5576"/>
                        <a14:foregroundMark x1="10451" y1="5576" x2="11194" y2="5051"/>
                        <a14:foregroundMark x1="11936" y1="4889" x2="11936" y2="4889"/>
                        <a14:foregroundMark x1="11765" y1="4768" x2="6682" y2="8970"/>
                        <a14:foregroundMark x1="6682" y1="8970" x2="6910" y2="11030"/>
                        <a14:foregroundMark x1="6568" y1="8444" x2="10965" y2="5172"/>
                        <a14:foregroundMark x1="6568" y1="8444" x2="11365" y2="4364"/>
                        <a14:foregroundMark x1="10623" y1="4889" x2="6739" y2="7919"/>
                        <a14:foregroundMark x1="9823" y1="4889" x2="7139" y2="7919"/>
                        <a14:foregroundMark x1="9823" y1="4889" x2="7710" y2="7232"/>
                        <a14:foregroundMark x1="9252" y1="5980" x2="10965" y2="4364"/>
                        <a14:foregroundMark x1="9994" y1="5172" x2="6568" y2="8323"/>
                        <a14:foregroundMark x1="9252" y1="5333" x2="6739" y2="7919"/>
                        <a14:foregroundMark x1="7539" y1="6545" x2="8852" y2="5859"/>
                        <a14:foregroundMark x1="9652" y1="5172" x2="6739" y2="10384"/>
                        <a14:foregroundMark x1="6739" y1="10384" x2="6739" y2="10788"/>
                        <a14:foregroundMark x1="32439" y1="33010" x2="40491" y2="32808"/>
                        <a14:foregroundMark x1="40491" y1="32808" x2="37636" y2="28525"/>
                        <a14:foregroundMark x1="38607" y1="28929" x2="41291" y2="32202"/>
                        <a14:foregroundMark x1="3255" y1="23879" x2="6225" y2="32242"/>
                        <a14:foregroundMark x1="6225" y1="32242" x2="12507" y2="31111"/>
                        <a14:foregroundMark x1="2513" y1="25374" x2="9652" y2="31960"/>
                        <a14:foregroundMark x1="9652" y1="31960" x2="12907" y2="30990"/>
                        <a14:foregroundMark x1="2284" y1="24687" x2="5825" y2="31515"/>
                        <a14:foregroundMark x1="5825" y1="31515" x2="5939" y2="31515"/>
                        <a14:foregroundMark x1="2856" y1="23758" x2="3941" y2="29333"/>
                        <a14:foregroundMark x1="3941" y1="29333" x2="13706" y2="31313"/>
                        <a14:foregroundMark x1="13706" y1="31313" x2="15591" y2="29333"/>
                        <a14:foregroundMark x1="2113" y1="24566" x2="6168" y2="31636"/>
                        <a14:foregroundMark x1="6168" y1="31636" x2="9081" y2="30707"/>
                        <a14:foregroundMark x1="2284" y1="25374" x2="5483" y2="30384"/>
                        <a14:foregroundMark x1="5483" y1="30384" x2="6739" y2="31111"/>
                        <a14:foregroundMark x1="2684" y1="28364" x2="4397" y2="30545"/>
                        <a14:foregroundMark x1="11365" y1="19636" x2="15991" y2="18020"/>
                        <a14:foregroundMark x1="13135" y1="19232" x2="24101" y2="19232"/>
                        <a14:foregroundMark x1="24672" y1="17333" x2="29412" y2="22909"/>
                        <a14:foregroundMark x1="29412" y1="22909" x2="29697" y2="23596"/>
                        <a14:foregroundMark x1="23130" y1="12566" x2="29355" y2="21414"/>
                        <a14:foregroundMark x1="29355" y1="21414" x2="28555" y2="23192"/>
                        <a14:foregroundMark x1="25642" y1="15394" x2="27756" y2="22384"/>
                        <a14:foregroundMark x1="27756" y1="22384" x2="27756" y2="22384"/>
                        <a14:foregroundMark x1="27184" y1="15394" x2="27984" y2="22909"/>
                        <a14:foregroundMark x1="27984" y1="22909" x2="27984" y2="22909"/>
                        <a14:foregroundMark x1="27756" y1="16768" x2="28555" y2="22667"/>
                        <a14:foregroundMark x1="28555" y1="22667" x2="28555" y2="22667"/>
                        <a14:foregroundMark x1="28955" y1="18424" x2="29926" y2="23596"/>
                        <a14:foregroundMark x1="29926" y1="23596" x2="29926" y2="23596"/>
                        <a14:foregroundMark x1="33352" y1="33293" x2="40434" y2="31313"/>
                        <a14:foregroundMark x1="40434" y1="31313" x2="40320" y2="31111"/>
                        <a14:foregroundMark x1="39577" y1="29616" x2="40891" y2="32727"/>
                        <a14:foregroundMark x1="39920" y1="29616" x2="40720" y2="32606"/>
                        <a14:foregroundMark x1="40720" y1="31798" x2="38607" y2="34384"/>
                        <a14:foregroundMark x1="33181" y1="33697" x2="33752" y2="33293"/>
                        <a14:foregroundMark x1="33010" y1="33414" x2="41462" y2="31111"/>
                        <a14:foregroundMark x1="9994" y1="31798" x2="15591" y2="28525"/>
                        <a14:foregroundMark x1="10965" y1="31394" x2="16391" y2="31394"/>
                        <a14:foregroundMark x1="38949" y1="25939" x2="46031" y2="23798"/>
                        <a14:foregroundMark x1="46031" y1="23798" x2="47459" y2="16646"/>
                        <a14:foregroundMark x1="47459" y1="16768" x2="48258" y2="24283"/>
                        <a14:foregroundMark x1="48258" y1="24283" x2="48258" y2="24283"/>
                        <a14:foregroundMark x1="47858" y1="18424" x2="48030" y2="22384"/>
                        <a14:foregroundMark x1="47687" y1="18707" x2="49572" y2="20444"/>
                        <a14:foregroundMark x1="48429" y1="19111" x2="48258" y2="22101"/>
                        <a14:foregroundMark x1="40491" y1="26465" x2="44203" y2="25778"/>
                        <a14:foregroundMark x1="34152" y1="4242" x2="38378" y2="2990"/>
                        <a14:foregroundMark x1="34894" y1="4485" x2="39577" y2="3394"/>
                        <a14:foregroundMark x1="9423" y1="4889" x2="8852" y2="11556"/>
                        <a14:foregroundMark x1="8852" y1="11556" x2="12907" y2="15677"/>
                      </a14:backgroundRemoval>
                    </a14:imgEffect>
                  </a14:imgLayer>
                </a14:imgProps>
              </a:ext>
              <a:ext uri="{28A0092B-C50C-407E-A947-70E740481C1C}">
                <a14:useLocalDpi xmlns:a14="http://schemas.microsoft.com/office/drawing/2010/main" val="0"/>
              </a:ext>
            </a:extLst>
          </a:blip>
          <a:srcRect/>
          <a:stretch/>
        </p:blipFill>
        <p:spPr>
          <a:xfrm>
            <a:off x="625883" y="2132805"/>
            <a:ext cx="4101922" cy="3955840"/>
          </a:xfrm>
          <a:prstGeom prst="rect">
            <a:avLst/>
          </a:prstGeom>
        </p:spPr>
      </p:pic>
      <p:cxnSp>
        <p:nvCxnSpPr>
          <p:cNvPr id="3" name="直接连接符 2"/>
          <p:cNvCxnSpPr/>
          <p:nvPr/>
        </p:nvCxnSpPr>
        <p:spPr>
          <a:xfrm>
            <a:off x="627606" y="1300994"/>
            <a:ext cx="406082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84" name=" 184"/>
          <p:cNvSpPr/>
          <p:nvPr/>
        </p:nvSpPr>
        <p:spPr>
          <a:xfrm>
            <a:off x="5227212" y="418130"/>
            <a:ext cx="1738630" cy="1738630"/>
          </a:xfrm>
          <a:prstGeom prst="ellipse">
            <a:avLst/>
          </a:prstGeom>
          <a:solidFill>
            <a:srgbClr val="C1ED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6" name="直接连接符 5"/>
          <p:cNvCxnSpPr/>
          <p:nvPr/>
        </p:nvCxnSpPr>
        <p:spPr>
          <a:xfrm>
            <a:off x="7439982" y="1296110"/>
            <a:ext cx="406082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 184"/>
          <p:cNvSpPr/>
          <p:nvPr/>
        </p:nvSpPr>
        <p:spPr>
          <a:xfrm>
            <a:off x="4748555" y="1123869"/>
            <a:ext cx="302260" cy="302260"/>
          </a:xfrm>
          <a:prstGeom prst="ellipse">
            <a:avLst/>
          </a:prstGeom>
          <a:noFill/>
          <a:ln w="7620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 name=" 184"/>
          <p:cNvSpPr/>
          <p:nvPr/>
        </p:nvSpPr>
        <p:spPr>
          <a:xfrm>
            <a:off x="7137722" y="1123869"/>
            <a:ext cx="302260" cy="302260"/>
          </a:xfrm>
          <a:prstGeom prst="ellipse">
            <a:avLst/>
          </a:prstGeom>
          <a:noFill/>
          <a:ln w="7620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4" name="组合 23"/>
          <p:cNvGrpSpPr/>
          <p:nvPr/>
        </p:nvGrpSpPr>
        <p:grpSpPr>
          <a:xfrm>
            <a:off x="4899685" y="2504209"/>
            <a:ext cx="6021160" cy="3619937"/>
            <a:chOff x="3314700" y="5609052"/>
            <a:chExt cx="5377706" cy="741149"/>
          </a:xfrm>
        </p:grpSpPr>
        <p:sp>
          <p:nvSpPr>
            <p:cNvPr id="26" name="圆角矩形 25"/>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26"/>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4" name="Freeform 7">
            <a:extLst>
              <a:ext uri="{FF2B5EF4-FFF2-40B4-BE49-F238E27FC236}">
                <a16:creationId xmlns:a16="http://schemas.microsoft.com/office/drawing/2014/main" id="{A41ABA8B-5A4A-4B8E-A8E4-5FEF1A71E001}"/>
              </a:ext>
            </a:extLst>
          </p:cNvPr>
          <p:cNvSpPr>
            <a:spLocks noEditPoints="1"/>
          </p:cNvSpPr>
          <p:nvPr/>
        </p:nvSpPr>
        <p:spPr bwMode="auto">
          <a:xfrm>
            <a:off x="5574543" y="406148"/>
            <a:ext cx="987586" cy="1521849"/>
          </a:xfrm>
          <a:custGeom>
            <a:avLst/>
            <a:gdLst>
              <a:gd name="T0" fmla="*/ 75 w 109"/>
              <a:gd name="T1" fmla="*/ 124 h 165"/>
              <a:gd name="T2" fmla="*/ 94 w 109"/>
              <a:gd name="T3" fmla="*/ 124 h 165"/>
              <a:gd name="T4" fmla="*/ 108 w 109"/>
              <a:gd name="T5" fmla="*/ 137 h 165"/>
              <a:gd name="T6" fmla="*/ 107 w 109"/>
              <a:gd name="T7" fmla="*/ 161 h 165"/>
              <a:gd name="T8" fmla="*/ 21 w 109"/>
              <a:gd name="T9" fmla="*/ 163 h 165"/>
              <a:gd name="T10" fmla="*/ 16 w 109"/>
              <a:gd name="T11" fmla="*/ 165 h 165"/>
              <a:gd name="T12" fmla="*/ 5 w 109"/>
              <a:gd name="T13" fmla="*/ 152 h 165"/>
              <a:gd name="T14" fmla="*/ 4 w 109"/>
              <a:gd name="T15" fmla="*/ 136 h 165"/>
              <a:gd name="T16" fmla="*/ 2 w 109"/>
              <a:gd name="T17" fmla="*/ 129 h 165"/>
              <a:gd name="T18" fmla="*/ 23 w 109"/>
              <a:gd name="T19" fmla="*/ 113 h 165"/>
              <a:gd name="T20" fmla="*/ 61 w 109"/>
              <a:gd name="T21" fmla="*/ 84 h 165"/>
              <a:gd name="T22" fmla="*/ 63 w 109"/>
              <a:gd name="T23" fmla="*/ 67 h 165"/>
              <a:gd name="T24" fmla="*/ 34 w 109"/>
              <a:gd name="T25" fmla="*/ 72 h 165"/>
              <a:gd name="T26" fmla="*/ 32 w 109"/>
              <a:gd name="T27" fmla="*/ 78 h 165"/>
              <a:gd name="T28" fmla="*/ 8 w 109"/>
              <a:gd name="T29" fmla="*/ 67 h 165"/>
              <a:gd name="T30" fmla="*/ 6 w 109"/>
              <a:gd name="T31" fmla="*/ 65 h 165"/>
              <a:gd name="T32" fmla="*/ 0 w 109"/>
              <a:gd name="T33" fmla="*/ 49 h 165"/>
              <a:gd name="T34" fmla="*/ 87 w 109"/>
              <a:gd name="T35" fmla="*/ 30 h 165"/>
              <a:gd name="T36" fmla="*/ 100 w 109"/>
              <a:gd name="T37" fmla="*/ 62 h 165"/>
              <a:gd name="T38" fmla="*/ 102 w 109"/>
              <a:gd name="T39" fmla="*/ 76 h 165"/>
              <a:gd name="T40" fmla="*/ 75 w 109"/>
              <a:gd name="T41" fmla="*/ 124 h 165"/>
              <a:gd name="T42" fmla="*/ 56 w 109"/>
              <a:gd name="T43" fmla="*/ 116 h 165"/>
              <a:gd name="T44" fmla="*/ 89 w 109"/>
              <a:gd name="T45" fmla="*/ 75 h 165"/>
              <a:gd name="T46" fmla="*/ 80 w 109"/>
              <a:gd name="T47" fmla="*/ 32 h 165"/>
              <a:gd name="T48" fmla="*/ 7 w 109"/>
              <a:gd name="T49" fmla="*/ 50 h 165"/>
              <a:gd name="T50" fmla="*/ 24 w 109"/>
              <a:gd name="T51" fmla="*/ 61 h 165"/>
              <a:gd name="T52" fmla="*/ 58 w 109"/>
              <a:gd name="T53" fmla="*/ 44 h 165"/>
              <a:gd name="T54" fmla="*/ 73 w 109"/>
              <a:gd name="T55" fmla="*/ 72 h 165"/>
              <a:gd name="T56" fmla="*/ 24 w 109"/>
              <a:gd name="T57" fmla="*/ 120 h 165"/>
              <a:gd name="T58" fmla="*/ 9 w 109"/>
              <a:gd name="T59" fmla="*/ 131 h 165"/>
              <a:gd name="T60" fmla="*/ 11 w 109"/>
              <a:gd name="T61" fmla="*/ 148 h 165"/>
              <a:gd name="T62" fmla="*/ 93 w 109"/>
              <a:gd name="T63" fmla="*/ 145 h 165"/>
              <a:gd name="T64" fmla="*/ 93 w 109"/>
              <a:gd name="T65" fmla="*/ 130 h 165"/>
              <a:gd name="T66" fmla="*/ 41 w 109"/>
              <a:gd name="T67" fmla="*/ 129 h 165"/>
              <a:gd name="T68" fmla="*/ 56 w 109"/>
              <a:gd name="T69" fmla="*/ 116 h 165"/>
              <a:gd name="T70" fmla="*/ 57 w 109"/>
              <a:gd name="T71" fmla="*/ 50 h 165"/>
              <a:gd name="T72" fmla="*/ 30 w 109"/>
              <a:gd name="T73" fmla="*/ 72 h 165"/>
              <a:gd name="T74" fmla="*/ 66 w 109"/>
              <a:gd name="T75" fmla="*/ 69 h 165"/>
              <a:gd name="T76" fmla="*/ 57 w 109"/>
              <a:gd name="T77" fmla="*/ 50 h 165"/>
              <a:gd name="T78" fmla="*/ 29 w 109"/>
              <a:gd name="T79" fmla="*/ 74 h 165"/>
              <a:gd name="T80" fmla="*/ 6 w 109"/>
              <a:gd name="T81" fmla="*/ 56 h 165"/>
              <a:gd name="T82" fmla="*/ 29 w 109"/>
              <a:gd name="T83" fmla="*/ 74 h 165"/>
              <a:gd name="T84" fmla="*/ 56 w 109"/>
              <a:gd name="T85" fmla="*/ 124 h 165"/>
              <a:gd name="T86" fmla="*/ 84 w 109"/>
              <a:gd name="T87" fmla="*/ 110 h 165"/>
              <a:gd name="T88" fmla="*/ 98 w 109"/>
              <a:gd name="T89" fmla="*/ 68 h 165"/>
              <a:gd name="T90" fmla="*/ 56 w 109"/>
              <a:gd name="T91" fmla="*/ 124 h 165"/>
              <a:gd name="T92" fmla="*/ 101 w 109"/>
              <a:gd name="T93" fmla="*/ 147 h 165"/>
              <a:gd name="T94" fmla="*/ 106 w 109"/>
              <a:gd name="T95" fmla="*/ 158 h 165"/>
              <a:gd name="T96" fmla="*/ 98 w 109"/>
              <a:gd name="T97" fmla="*/ 132 h 165"/>
              <a:gd name="T98" fmla="*/ 101 w 109"/>
              <a:gd name="T99" fmla="*/ 147 h 165"/>
              <a:gd name="T100" fmla="*/ 78 w 109"/>
              <a:gd name="T101" fmla="*/ 152 h 165"/>
              <a:gd name="T102" fmla="*/ 12 w 109"/>
              <a:gd name="T103" fmla="*/ 154 h 165"/>
              <a:gd name="T104" fmla="*/ 16 w 109"/>
              <a:gd name="T105" fmla="*/ 160 h 165"/>
              <a:gd name="T106" fmla="*/ 103 w 109"/>
              <a:gd name="T107" fmla="*/ 158 h 165"/>
              <a:gd name="T108" fmla="*/ 78 w 109"/>
              <a:gd name="T109"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65">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rgbClr val="FFFF00"/>
          </a:solidFill>
          <a:ln>
            <a:solidFill>
              <a:srgbClr val="FFFF00"/>
            </a:solid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3" name="텍스트 개체 틀 1">
            <a:extLst>
              <a:ext uri="{FF2B5EF4-FFF2-40B4-BE49-F238E27FC236}">
                <a16:creationId xmlns:a16="http://schemas.microsoft.com/office/drawing/2014/main" id="{146AC109-D78A-45BC-BE0B-D3042CF75CA1}"/>
              </a:ext>
            </a:extLst>
          </p:cNvPr>
          <p:cNvSpPr txBox="1"/>
          <p:nvPr/>
        </p:nvSpPr>
        <p:spPr>
          <a:xfrm>
            <a:off x="5227212" y="2634227"/>
            <a:ext cx="5563050" cy="827762"/>
          </a:xfrm>
          <a:prstGeom prst="rect">
            <a:avLst/>
          </a:prstGeom>
          <a:noFill/>
        </p:spPr>
        <p:txBody>
          <a:bodyPr>
            <a:noAutofit/>
          </a:bodyPr>
          <a:lstStyle/>
          <a:p>
            <a:pPr lvl="0" algn="ctr">
              <a:defRPr/>
            </a:pPr>
            <a:r>
              <a:rPr lang="en-US" altLang="zh-CN" sz="8000" dirty="0" err="1">
                <a:solidFill>
                  <a:schemeClr val="accent2">
                    <a:lumMod val="75000"/>
                  </a:schemeClr>
                </a:solidFill>
                <a:latin typeface="Cambria" panose="02040503050406030204" pitchFamily="18" charset="0"/>
                <a:ea typeface="Cambria" panose="02040503050406030204" pitchFamily="18" charset="0"/>
                <a:sym typeface="+mn-ea"/>
              </a:rPr>
              <a:t>Đọc</a:t>
            </a:r>
            <a:r>
              <a:rPr lang="en-US" altLang="zh-CN" sz="8000" dirty="0">
                <a:solidFill>
                  <a:schemeClr val="accent2">
                    <a:lumMod val="75000"/>
                  </a:schemeClr>
                </a:solidFill>
                <a:latin typeface="Cambria" panose="02040503050406030204" pitchFamily="18" charset="0"/>
                <a:ea typeface="Cambria" panose="02040503050406030204" pitchFamily="18" charset="0"/>
                <a:sym typeface="+mn-ea"/>
              </a:rPr>
              <a:t> </a:t>
            </a:r>
            <a:r>
              <a:rPr lang="en-US" altLang="zh-CN" sz="8000" dirty="0" err="1">
                <a:solidFill>
                  <a:schemeClr val="accent2">
                    <a:lumMod val="75000"/>
                  </a:schemeClr>
                </a:solidFill>
                <a:latin typeface="Cambria" panose="02040503050406030204" pitchFamily="18" charset="0"/>
                <a:ea typeface="Cambria" panose="02040503050406030204" pitchFamily="18" charset="0"/>
                <a:sym typeface="+mn-ea"/>
              </a:rPr>
              <a:t>lại</a:t>
            </a:r>
            <a:r>
              <a:rPr lang="en-US" altLang="zh-CN" sz="8000" dirty="0">
                <a:solidFill>
                  <a:schemeClr val="accent2">
                    <a:lumMod val="75000"/>
                  </a:schemeClr>
                </a:solidFill>
                <a:latin typeface="Cambria" panose="02040503050406030204" pitchFamily="18" charset="0"/>
                <a:ea typeface="Cambria" panose="02040503050406030204" pitchFamily="18" charset="0"/>
                <a:sym typeface="+mn-ea"/>
              </a:rPr>
              <a:t> </a:t>
            </a:r>
            <a:r>
              <a:rPr lang="en-US" altLang="zh-CN" sz="8000" dirty="0" err="1">
                <a:solidFill>
                  <a:schemeClr val="accent2">
                    <a:lumMod val="75000"/>
                  </a:schemeClr>
                </a:solidFill>
                <a:latin typeface="Cambria" panose="02040503050406030204" pitchFamily="18" charset="0"/>
                <a:ea typeface="Cambria" panose="02040503050406030204" pitchFamily="18" charset="0"/>
                <a:sym typeface="+mn-ea"/>
              </a:rPr>
              <a:t>bài</a:t>
            </a:r>
            <a:r>
              <a:rPr lang="en-US" altLang="zh-CN" sz="8000" dirty="0">
                <a:solidFill>
                  <a:schemeClr val="accent2">
                    <a:lumMod val="75000"/>
                  </a:schemeClr>
                </a:solidFill>
                <a:latin typeface="Cambria" panose="02040503050406030204" pitchFamily="18" charset="0"/>
                <a:ea typeface="Cambria" panose="02040503050406030204" pitchFamily="18" charset="0"/>
                <a:sym typeface="+mn-ea"/>
              </a:rPr>
              <a:t> </a:t>
            </a:r>
            <a:r>
              <a:rPr lang="en-US" altLang="zh-CN" sz="8000" dirty="0" err="1">
                <a:solidFill>
                  <a:schemeClr val="accent2">
                    <a:lumMod val="75000"/>
                  </a:schemeClr>
                </a:solidFill>
                <a:latin typeface="Cambria" panose="02040503050406030204" pitchFamily="18" charset="0"/>
                <a:ea typeface="Cambria" panose="02040503050406030204" pitchFamily="18" charset="0"/>
                <a:sym typeface="+mn-ea"/>
              </a:rPr>
              <a:t>văn</a:t>
            </a:r>
            <a:r>
              <a:rPr lang="en-US" altLang="zh-CN" sz="8000" dirty="0">
                <a:solidFill>
                  <a:schemeClr val="accent2">
                    <a:lumMod val="75000"/>
                  </a:schemeClr>
                </a:solidFill>
                <a:latin typeface="Cambria" panose="02040503050406030204" pitchFamily="18" charset="0"/>
                <a:ea typeface="Cambria" panose="02040503050406030204" pitchFamily="18" charset="0"/>
                <a:sym typeface="+mn-ea"/>
              </a:rPr>
              <a:t> </a:t>
            </a:r>
            <a:r>
              <a:rPr lang="en-US" altLang="zh-CN" sz="8000" dirty="0" err="1">
                <a:solidFill>
                  <a:schemeClr val="accent2">
                    <a:lumMod val="75000"/>
                  </a:schemeClr>
                </a:solidFill>
                <a:latin typeface="Cambria" panose="02040503050406030204" pitchFamily="18" charset="0"/>
                <a:ea typeface="Cambria" panose="02040503050406030204" pitchFamily="18" charset="0"/>
                <a:sym typeface="+mn-ea"/>
              </a:rPr>
              <a:t>của</a:t>
            </a:r>
            <a:r>
              <a:rPr lang="en-US" altLang="zh-CN" sz="8000" dirty="0">
                <a:solidFill>
                  <a:schemeClr val="accent2">
                    <a:lumMod val="75000"/>
                  </a:schemeClr>
                </a:solidFill>
                <a:latin typeface="Cambria" panose="02040503050406030204" pitchFamily="18" charset="0"/>
                <a:ea typeface="Cambria" panose="02040503050406030204" pitchFamily="18" charset="0"/>
                <a:sym typeface="+mn-ea"/>
              </a:rPr>
              <a:t> </a:t>
            </a:r>
            <a:r>
              <a:rPr lang="en-US" altLang="zh-CN" sz="8000" dirty="0" err="1">
                <a:solidFill>
                  <a:schemeClr val="accent2">
                    <a:lumMod val="75000"/>
                  </a:schemeClr>
                </a:solidFill>
                <a:latin typeface="Cambria" panose="02040503050406030204" pitchFamily="18" charset="0"/>
                <a:ea typeface="Cambria" panose="02040503050406030204" pitchFamily="18" charset="0"/>
                <a:sym typeface="+mn-ea"/>
              </a:rPr>
              <a:t>em</a:t>
            </a:r>
            <a:endParaRPr lang="zh-CN" altLang="en-US" sz="8000" dirty="0">
              <a:solidFill>
                <a:schemeClr val="accent2">
                  <a:lumMod val="75000"/>
                </a:schemeClr>
              </a:solidFill>
              <a:latin typeface="Cambria" panose="02040503050406030204" pitchFamily="18" charset="0"/>
              <a:ea typeface="幼圆" panose="02010509060101010101" charset="-122"/>
              <a:sym typeface="+mn-ea"/>
            </a:endParaRPr>
          </a:p>
        </p:txBody>
      </p:sp>
    </p:spTree>
    <p:extLst>
      <p:ext uri="{BB962C8B-B14F-4D97-AF65-F5344CB8AC3E}">
        <p14:creationId xmlns:p14="http://schemas.microsoft.com/office/powerpoint/2010/main" val="2035816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wheel(1)">
                                      <p:cBhvr>
                                        <p:cTn id="21" dur="750"/>
                                        <p:tgtEl>
                                          <p:spTgt spid="18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500"/>
                                        <p:tgtEl>
                                          <p:spTgt spid="14"/>
                                        </p:tgtEl>
                                      </p:cBhvr>
                                    </p:animEffect>
                                  </p:childTnLst>
                                </p:cTn>
                              </p:par>
                            </p:childTnLst>
                          </p:cTn>
                        </p:par>
                        <p:par>
                          <p:cTn id="25" fill="hold">
                            <p:stCondLst>
                              <p:cond delay="175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22" presetClass="entr" presetSubtype="8"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2750"/>
                            </p:stCondLst>
                            <p:childTnLst>
                              <p:par>
                                <p:cTn id="35" presetID="39" presetClass="entr" presetSubtype="0" accel="100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7" grpId="0" animBg="1"/>
      <p:bldP spid="8" grpId="0" animBg="1"/>
      <p:bldP spid="14"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79F7F34-C81A-4E9B-AA3E-14D7BE2E3A40}"/>
              </a:ext>
            </a:extLst>
          </p:cNvPr>
          <p:cNvGraphicFramePr>
            <a:graphicFrameLocks noGrp="1"/>
          </p:cNvGraphicFramePr>
          <p:nvPr>
            <p:extLst>
              <p:ext uri="{D42A27DB-BD31-4B8C-83A1-F6EECF244321}">
                <p14:modId xmlns:p14="http://schemas.microsoft.com/office/powerpoint/2010/main" val="867486350"/>
              </p:ext>
            </p:extLst>
          </p:nvPr>
        </p:nvGraphicFramePr>
        <p:xfrm>
          <a:off x="1066800" y="925168"/>
          <a:ext cx="10251440" cy="4215792"/>
        </p:xfrm>
        <a:graphic>
          <a:graphicData uri="http://schemas.openxmlformats.org/drawingml/2006/table">
            <a:tbl>
              <a:tblPr firstRow="1" bandRow="1">
                <a:tableStyleId>{5940675A-B579-460E-94D1-54222C63F5DA}</a:tableStyleId>
              </a:tblPr>
              <a:tblGrid>
                <a:gridCol w="2062480">
                  <a:extLst>
                    <a:ext uri="{9D8B030D-6E8A-4147-A177-3AD203B41FA5}">
                      <a16:colId xmlns:a16="http://schemas.microsoft.com/office/drawing/2014/main" val="1165173152"/>
                    </a:ext>
                  </a:extLst>
                </a:gridCol>
                <a:gridCol w="8188960">
                  <a:extLst>
                    <a:ext uri="{9D8B030D-6E8A-4147-A177-3AD203B41FA5}">
                      <a16:colId xmlns:a16="http://schemas.microsoft.com/office/drawing/2014/main" val="4010084506"/>
                    </a:ext>
                  </a:extLst>
                </a:gridCol>
              </a:tblGrid>
              <a:tr h="991904">
                <a:tc rowSpan="4">
                  <a:txBody>
                    <a:bodyPr/>
                    <a:lstStyle/>
                    <a:p>
                      <a:pPr algn="ctr"/>
                      <a:r>
                        <a:rPr lang="en-US" sz="8800" b="0" dirty="0">
                          <a:solidFill>
                            <a:schemeClr val="tx1"/>
                          </a:solidFill>
                          <a:latin typeface="Cambria" panose="02040503050406030204" pitchFamily="18" charset="0"/>
                          <a:ea typeface="Cambria" panose="02040503050406030204" pitchFamily="18" charset="0"/>
                          <a:cs typeface="Arial" panose="020B0604020202020204" pitchFamily="34" charset="0"/>
                        </a:rPr>
                        <a:t>?</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CC66"/>
                    </a:solidFill>
                  </a:tcPr>
                </a:tc>
                <a:tc>
                  <a:txBody>
                    <a:bodyPr/>
                    <a:lstStyle/>
                    <a:p>
                      <a:pPr algn="l"/>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Có</a:t>
                      </a:r>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đủ</a:t>
                      </a:r>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mở</a:t>
                      </a:r>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bài</a:t>
                      </a:r>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thân</a:t>
                      </a:r>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bài</a:t>
                      </a:r>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kết</a:t>
                      </a:r>
                      <a:r>
                        <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4000" b="0" dirty="0" err="1">
                          <a:solidFill>
                            <a:schemeClr val="tx1"/>
                          </a:solidFill>
                          <a:latin typeface="Cambria" panose="02040503050406030204" pitchFamily="18" charset="0"/>
                          <a:ea typeface="Cambria" panose="02040503050406030204" pitchFamily="18" charset="0"/>
                          <a:cs typeface="Arial" panose="020B0604020202020204" pitchFamily="34" charset="0"/>
                        </a:rPr>
                        <a:t>bài</a:t>
                      </a:r>
                      <a:endParaRPr lang="en-US" sz="4000" b="0" dirty="0">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65227174"/>
                  </a:ext>
                </a:extLst>
              </a:tr>
              <a:tr h="913221">
                <a:tc vMerge="1">
                  <a:txBody>
                    <a:bodyPr/>
                    <a:lstStyle/>
                    <a:p>
                      <a:endParaRPr lang="en-US"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ngoại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riêng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endParaRPr lang="en-US" sz="3200" dirty="0">
                        <a:latin typeface="Cambria" panose="02040503050406030204" pitchFamily="18" charset="0"/>
                        <a:ea typeface="Cambria" panose="02040503050406030204"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47578455"/>
                  </a:ext>
                </a:extLst>
              </a:tr>
              <a:tr h="913222">
                <a:tc vMerge="1">
                  <a:txBody>
                    <a:bodyPr/>
                    <a:lstStyle/>
                    <a:p>
                      <a:endParaRPr lang="en-US"/>
                    </a:p>
                  </a:txBody>
                  <a:tcPr/>
                </a:tc>
                <a:tc>
                  <a:txBody>
                    <a:bodyPr/>
                    <a:lstStyle/>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endParaRPr lang="en-US" sz="3200" dirty="0">
                        <a:latin typeface="Cambria" panose="02040503050406030204" pitchFamily="18" charset="0"/>
                        <a:ea typeface="Cambria" panose="02040503050406030204"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95473427"/>
                  </a:ext>
                </a:extLst>
              </a:tr>
              <a:tr h="1243866">
                <a:tc vMerge="1">
                  <a:txBody>
                    <a:bodyPr/>
                    <a:lstStyle/>
                    <a:p>
                      <a:endParaRPr lang="en-US"/>
                    </a:p>
                  </a:txBody>
                  <a:tcPr/>
                </a:tc>
                <a:tc>
                  <a:txBody>
                    <a:bodyPr/>
                    <a:lstStyle/>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mắc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lỗi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lỗi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đạt</a:t>
                      </a:r>
                      <a:endParaRPr lang="en-US" sz="3200" dirty="0">
                        <a:latin typeface="Cambria" panose="02040503050406030204" pitchFamily="18" charset="0"/>
                        <a:ea typeface="Cambria" panose="02040503050406030204"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54283733"/>
                  </a:ext>
                </a:extLst>
              </a:tr>
            </a:tbl>
          </a:graphicData>
        </a:graphic>
      </p:graphicFrame>
      <p:pic>
        <p:nvPicPr>
          <p:cNvPr id="7" name="Picture 6">
            <a:extLst>
              <a:ext uri="{FF2B5EF4-FFF2-40B4-BE49-F238E27FC236}">
                <a16:creationId xmlns:a16="http://schemas.microsoft.com/office/drawing/2014/main" id="{4611EC78-2A0A-4325-8338-C1A9DA2490C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261600" y="4929215"/>
            <a:ext cx="3082165" cy="2933508"/>
          </a:xfrm>
          <a:prstGeom prst="rect">
            <a:avLst/>
          </a:prstGeom>
        </p:spPr>
      </p:pic>
    </p:spTree>
    <p:extLst>
      <p:ext uri="{BB962C8B-B14F-4D97-AF65-F5344CB8AC3E}">
        <p14:creationId xmlns:p14="http://schemas.microsoft.com/office/powerpoint/2010/main" val="3306437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C4C1CC4-F3C2-4249-8220-2F7FDFDC3AAE}"/>
              </a:ext>
            </a:extLst>
          </p:cNvPr>
          <p:cNvSpPr txBox="1"/>
          <p:nvPr/>
        </p:nvSpPr>
        <p:spPr>
          <a:xfrm>
            <a:off x="822959" y="354235"/>
            <a:ext cx="10241281" cy="1200329"/>
          </a:xfrm>
          <a:prstGeom prst="rect">
            <a:avLst/>
          </a:prstGeom>
          <a:noFill/>
        </p:spPr>
        <p:txBody>
          <a:bodyPr wrap="square" rtlCol="0">
            <a:spAutoFit/>
          </a:bodyPr>
          <a:lstStyle/>
          <a:p>
            <a:r>
              <a:rPr lang="en-US" sz="3600" dirty="0">
                <a:solidFill>
                  <a:srgbClr val="6600CC"/>
                </a:solidFill>
                <a:latin typeface="Cambria" panose="02040503050406030204" pitchFamily="18" charset="0"/>
                <a:ea typeface="Cambria" panose="02040503050406030204" pitchFamily="18" charset="0"/>
                <a:cs typeface="Arial" panose="020B0604020202020204" pitchFamily="34" charset="0"/>
              </a:rPr>
              <a:t>3. </a:t>
            </a:r>
            <a:r>
              <a:rPr lang="vi-VN" sz="3600" dirty="0">
                <a:solidFill>
                  <a:srgbClr val="6600CC"/>
                </a:solidFill>
                <a:latin typeface="Cambria" panose="02040503050406030204" pitchFamily="18" charset="0"/>
                <a:ea typeface="Cambria" panose="02040503050406030204" pitchFamily="18" charset="0"/>
                <a:cs typeface="Arial" panose="020B0604020202020204" pitchFamily="34" charset="0"/>
              </a:rPr>
              <a:t>Viết lại một số câu văn hoặc đoạn văn trong bài làm của em cho hay hơn theo gợi ý dưới đây:</a:t>
            </a:r>
            <a:endParaRPr lang="en-US" sz="3600" dirty="0">
              <a:solidFill>
                <a:srgbClr val="6600CC"/>
              </a:solidFill>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E802E715-4686-BFAC-4010-3F9FCDE62C30}"/>
              </a:ext>
            </a:extLst>
          </p:cNvPr>
          <p:cNvSpPr txBox="1"/>
          <p:nvPr/>
        </p:nvSpPr>
        <p:spPr>
          <a:xfrm>
            <a:off x="853439" y="1654715"/>
            <a:ext cx="10901681" cy="523220"/>
          </a:xfrm>
          <a:prstGeom prst="rect">
            <a:avLst/>
          </a:prstGeom>
          <a:noFill/>
        </p:spPr>
        <p:txBody>
          <a:bodyPr wrap="square" rtlCol="0">
            <a:spAutoFit/>
          </a:bodyPr>
          <a:lstStyle/>
          <a:p>
            <a:r>
              <a:rPr lang="vi-VN" sz="2800" i="1" dirty="0">
                <a:solidFill>
                  <a:srgbClr val="6600CC"/>
                </a:solidFill>
                <a:latin typeface="Cambria" panose="02040503050406030204" pitchFamily="18" charset="0"/>
                <a:ea typeface="Cambria" panose="02040503050406030204" pitchFamily="18" charset="0"/>
                <a:cs typeface="Arial" panose="020B0604020202020204" pitchFamily="34" charset="0"/>
              </a:rPr>
              <a:t>a. Sử dụng từ ngữ giàu sức gợi tả hoặc hình ảnh so sánh gây ấn tượng.</a:t>
            </a:r>
            <a:endParaRPr lang="en-US" sz="2800" i="1" dirty="0">
              <a:solidFill>
                <a:srgbClr val="6600CC"/>
              </a:solidFill>
              <a:latin typeface="Cambria" panose="02040503050406030204" pitchFamily="18" charset="0"/>
              <a:ea typeface="Cambria" panose="02040503050406030204" pitchFamily="18" charset="0"/>
              <a:cs typeface="Arial" panose="020B0604020202020204" pitchFamily="34" charset="0"/>
            </a:endParaRPr>
          </a:p>
        </p:txBody>
      </p:sp>
      <p:sp>
        <p:nvSpPr>
          <p:cNvPr id="3" name="Rectangle 2">
            <a:extLst>
              <a:ext uri="{FF2B5EF4-FFF2-40B4-BE49-F238E27FC236}">
                <a16:creationId xmlns:a16="http://schemas.microsoft.com/office/drawing/2014/main" id="{9B526DEE-A0EB-4FAA-920E-616F9A0F9BA0}"/>
              </a:ext>
            </a:extLst>
          </p:cNvPr>
          <p:cNvSpPr/>
          <p:nvPr/>
        </p:nvSpPr>
        <p:spPr>
          <a:xfrm>
            <a:off x="955040" y="2438400"/>
            <a:ext cx="10302240" cy="18796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Giọng nói của bà tôi đặc biệt trầm bổng, nghe như tiếng chuông đồng. Nó khắc sâu vào trí nhớ tôi dễ dàng, và như đoá hoa, cũng dịu dàng, rực rỡ, đầy nhựa sống.</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Mác-xim Go-rơ-ki)</a:t>
            </a:r>
          </a:p>
        </p:txBody>
      </p:sp>
      <p:sp>
        <p:nvSpPr>
          <p:cNvPr id="5" name="Rectangle 4">
            <a:extLst>
              <a:ext uri="{FF2B5EF4-FFF2-40B4-BE49-F238E27FC236}">
                <a16:creationId xmlns:a16="http://schemas.microsoft.com/office/drawing/2014/main" id="{50A169B3-AD99-CC6E-AC24-2CEC2EA425A0}"/>
              </a:ext>
            </a:extLst>
          </p:cNvPr>
          <p:cNvSpPr/>
          <p:nvPr/>
        </p:nvSpPr>
        <p:spPr>
          <a:xfrm>
            <a:off x="965200" y="4592320"/>
            <a:ext cx="10302240" cy="18796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 Cháng đẹp người thật. Mười tám tuổi, ngực nở vòng cung, da đỏ như lim, bắp tay bắp chân rắn như trắc, gụ. Vóc cao, vai rộng, người đứng thẳng như cái cột đá trời trồng.</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Ma Văn Kháng)</a:t>
            </a:r>
          </a:p>
        </p:txBody>
      </p:sp>
    </p:spTree>
    <p:extLst>
      <p:ext uri="{BB962C8B-B14F-4D97-AF65-F5344CB8AC3E}">
        <p14:creationId xmlns:p14="http://schemas.microsoft.com/office/powerpoint/2010/main" val="112021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CBD36-8242-138C-8219-57BC59539CEA}"/>
              </a:ext>
            </a:extLst>
          </p:cNvPr>
          <p:cNvSpPr txBox="1"/>
          <p:nvPr/>
        </p:nvSpPr>
        <p:spPr>
          <a:xfrm>
            <a:off x="792479" y="689515"/>
            <a:ext cx="10901681" cy="646331"/>
          </a:xfrm>
          <a:prstGeom prst="rect">
            <a:avLst/>
          </a:prstGeom>
          <a:noFill/>
        </p:spPr>
        <p:txBody>
          <a:bodyPr wrap="square" rtlCol="0">
            <a:spAutoFit/>
          </a:bodyPr>
          <a:lstStyle/>
          <a:p>
            <a:r>
              <a:rPr lang="vi-VN" sz="3600" i="1" dirty="0">
                <a:solidFill>
                  <a:srgbClr val="6600CC"/>
                </a:solidFill>
                <a:latin typeface="Cambria" panose="02040503050406030204" pitchFamily="18" charset="0"/>
                <a:ea typeface="Cambria" panose="02040503050406030204" pitchFamily="18" charset="0"/>
                <a:cs typeface="Arial" panose="020B0604020202020204" pitchFamily="34" charset="0"/>
              </a:rPr>
              <a:t>b. Bộc lộ suy nghĩ, cảm xúc với người được tả.</a:t>
            </a:r>
            <a:endParaRPr lang="en-US" sz="3600" i="1" dirty="0">
              <a:solidFill>
                <a:srgbClr val="6600CC"/>
              </a:solidFill>
              <a:latin typeface="Cambria" panose="02040503050406030204" pitchFamily="18" charset="0"/>
              <a:ea typeface="Cambria" panose="02040503050406030204" pitchFamily="18" charset="0"/>
              <a:cs typeface="Arial" panose="020B0604020202020204" pitchFamily="34" charset="0"/>
            </a:endParaRPr>
          </a:p>
        </p:txBody>
      </p:sp>
      <p:sp>
        <p:nvSpPr>
          <p:cNvPr id="3" name="Rectangle 2">
            <a:extLst>
              <a:ext uri="{FF2B5EF4-FFF2-40B4-BE49-F238E27FC236}">
                <a16:creationId xmlns:a16="http://schemas.microsoft.com/office/drawing/2014/main" id="{8CFE559D-0717-9B6A-D6B3-DFCBAB352F2F}"/>
              </a:ext>
            </a:extLst>
          </p:cNvPr>
          <p:cNvSpPr/>
          <p:nvPr/>
        </p:nvSpPr>
        <p:spPr>
          <a:xfrm>
            <a:off x="883920" y="1524000"/>
            <a:ext cx="10302240" cy="29464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0000"/>
                </a:solidFill>
                <a:latin typeface="Cambria" panose="02040503050406030204" pitchFamily="18" charset="0"/>
                <a:ea typeface="Cambria" panose="02040503050406030204" pitchFamily="18" charset="0"/>
              </a:rPr>
              <a:t>Trong suốt cuộc đời, chắc hẳn tôi sẽ không bao giờ quên đôi mắt của cô giáo nhìn tôi lúc ấy. Ánh mắt cô cũng âu yếm, trìu mến như ánh mắt bà nhìn tôi.</a:t>
            </a:r>
            <a:endParaRPr lang="en-US" sz="3600" dirty="0">
              <a:solidFill>
                <a:srgbClr val="000000"/>
              </a:solidFill>
              <a:latin typeface="Cambria" panose="02040503050406030204" pitchFamily="18" charset="0"/>
              <a:ea typeface="Cambria" panose="02040503050406030204" pitchFamily="18" charset="0"/>
            </a:endParaRPr>
          </a:p>
          <a:p>
            <a:pPr algn="r"/>
            <a:r>
              <a:rPr lang="en-US" sz="3600" b="0" i="0" dirty="0">
                <a:solidFill>
                  <a:srgbClr val="000000"/>
                </a:solidFill>
                <a:effectLst/>
                <a:latin typeface="Cambria" panose="02040503050406030204" pitchFamily="18" charset="0"/>
                <a:ea typeface="Cambria" panose="02040503050406030204" pitchFamily="18" charset="0"/>
              </a:rPr>
              <a:t>(Theo Lê </a:t>
            </a:r>
            <a:r>
              <a:rPr lang="en-US" sz="3600" b="0" i="0" dirty="0" err="1">
                <a:solidFill>
                  <a:srgbClr val="000000"/>
                </a:solidFill>
                <a:effectLst/>
                <a:latin typeface="Cambria" panose="02040503050406030204" pitchFamily="18" charset="0"/>
                <a:ea typeface="Cambria" panose="02040503050406030204" pitchFamily="18" charset="0"/>
              </a:rPr>
              <a:t>Khắc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Hoan</a:t>
            </a:r>
            <a:r>
              <a:rPr lang="en-US" sz="3600" b="0" i="0" dirty="0">
                <a:solidFill>
                  <a:srgbClr val="000000"/>
                </a:solidFill>
                <a:effectLst/>
                <a:latin typeface="Cambria" panose="02040503050406030204" pitchFamily="18" charset="0"/>
                <a:ea typeface="Cambria" panose="02040503050406030204" pitchFamily="18" charset="0"/>
              </a:rPr>
              <a:t>)</a:t>
            </a:r>
            <a:endParaRPr lang="vi-VN" sz="3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3892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412</TotalTime>
  <Words>257</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宋体</vt:lpstr>
      <vt:lpstr>Arial</vt:lpstr>
      <vt:lpstr>Calibri</vt:lpstr>
      <vt:lpstr>Calibri Light</vt:lpstr>
      <vt:lpstr>Cambria</vt:lpstr>
      <vt:lpstr>等线</vt:lpstr>
      <vt:lpstr>等线 Light</vt:lpstr>
      <vt:lpstr>幼圆</vt:lpstr>
      <vt:lpstr>Office 主题​​</vt:lpstr>
      <vt:lpstr>Office 主题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hanhtranggiaovien.com</dc:creator>
  <cp:lastModifiedBy>Techsi.vn</cp:lastModifiedBy>
  <cp:revision>8</cp:revision>
  <dcterms:created xsi:type="dcterms:W3CDTF">2018-08-18T08:34:25Z</dcterms:created>
  <dcterms:modified xsi:type="dcterms:W3CDTF">2026-02-11T04:53:52Z</dcterms:modified>
</cp:coreProperties>
</file>