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308" r:id="rId2"/>
    <p:sldId id="275" r:id="rId3"/>
    <p:sldId id="303" r:id="rId4"/>
    <p:sldId id="314" r:id="rId5"/>
    <p:sldId id="318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A9"/>
    <a:srgbClr val="E17711"/>
    <a:srgbClr val="F26D1F"/>
    <a:srgbClr val="FAE9EF"/>
    <a:srgbClr val="EF715A"/>
    <a:srgbClr val="FFC56E"/>
    <a:srgbClr val="54A47B"/>
    <a:srgbClr val="F0715A"/>
    <a:srgbClr val="CA57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2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9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5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1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6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8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7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4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5DB0E2-994E-4FCB-41D9-CB5F0407B77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133648"/>
            <a:ext cx="1519560" cy="15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  <p:sldLayoutId id="214748367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id="{9B78095A-2496-D842-B1CC-FD34E3FD51AA}"/>
              </a:ext>
            </a:extLst>
          </p:cNvPr>
          <p:cNvGrpSpPr/>
          <p:nvPr/>
        </p:nvGrpSpPr>
        <p:grpSpPr>
          <a:xfrm>
            <a:off x="4935055" y="1654710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39A52BDC-DC01-8C34-D862-F9A8FA719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276178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6">
            <a:extLst>
              <a:ext uri="{FF2B5EF4-FFF2-40B4-BE49-F238E27FC236}">
                <a16:creationId xmlns:a16="http://schemas.microsoft.com/office/drawing/2014/main" id="{8ABDB625-71D4-994C-875A-22419C03573E}"/>
              </a:ext>
            </a:extLst>
          </p:cNvPr>
          <p:cNvGrpSpPr/>
          <p:nvPr/>
        </p:nvGrpSpPr>
        <p:grpSpPr>
          <a:xfrm>
            <a:off x="1111587" y="143668"/>
            <a:ext cx="869613" cy="890794"/>
            <a:chOff x="1902445" y="3202395"/>
            <a:chExt cx="849086" cy="849086"/>
          </a:xfrm>
        </p:grpSpPr>
        <p:sp>
          <p:nvSpPr>
            <p:cNvPr id="16" name="矩形: 圆角 17">
              <a:extLst>
                <a:ext uri="{FF2B5EF4-FFF2-40B4-BE49-F238E27FC236}">
                  <a16:creationId xmlns:a16="http://schemas.microsoft.com/office/drawing/2014/main" id="{E2DD98A7-7D9A-7445-9EC7-692084062E3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</a:endParaRPr>
            </a:p>
          </p:txBody>
        </p:sp>
        <p:sp>
          <p:nvSpPr>
            <p:cNvPr id="17" name="矩形: 圆角 18">
              <a:extLst>
                <a:ext uri="{FF2B5EF4-FFF2-40B4-BE49-F238E27FC236}">
                  <a16:creationId xmlns:a16="http://schemas.microsoft.com/office/drawing/2014/main" id="{83F9EE64-2BD4-2F45-B3D4-3D4E46F7D218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664F8F-C150-F442-BAC7-664D608D1610}"/>
              </a:ext>
            </a:extLst>
          </p:cNvPr>
          <p:cNvSpPr/>
          <p:nvPr/>
        </p:nvSpPr>
        <p:spPr>
          <a:xfrm>
            <a:off x="2052320" y="235108"/>
            <a:ext cx="1280160" cy="69961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B57163-5230-BC45-A7E9-73C59BC85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9548"/>
              </p:ext>
            </p:extLst>
          </p:nvPr>
        </p:nvGraphicFramePr>
        <p:xfrm>
          <a:off x="1325880" y="1476534"/>
          <a:ext cx="9464040" cy="1188720"/>
        </p:xfrm>
        <a:graphic>
          <a:graphicData uri="http://schemas.openxmlformats.org/drawingml/2006/table">
            <a:tbl>
              <a:tblPr/>
              <a:tblGrid>
                <a:gridCol w="4732020">
                  <a:extLst>
                    <a:ext uri="{9D8B030D-6E8A-4147-A177-3AD203B41FA5}">
                      <a16:colId xmlns:a16="http://schemas.microsoft.com/office/drawing/2014/main" val="3863353709"/>
                    </a:ext>
                  </a:extLst>
                </a:gridCol>
                <a:gridCol w="4732020">
                  <a:extLst>
                    <a:ext uri="{9D8B030D-6E8A-4147-A177-3AD203B41FA5}">
                      <a16:colId xmlns:a16="http://schemas.microsoft.com/office/drawing/2014/main" val="20636469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12,5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+ 7,5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– 27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16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× 4</a:t>
                      </a:r>
                    </a:p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  1 000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: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495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CAB6A81-2646-A950-6DC9-9229D58EC173}"/>
              </a:ext>
            </a:extLst>
          </p:cNvPr>
          <p:cNvSpPr txBox="1"/>
          <p:nvPr/>
        </p:nvSpPr>
        <p:spPr>
          <a:xfrm>
            <a:off x="985520" y="3098800"/>
            <a:ext cx="1048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12,5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+ 7,5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cm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16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4 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64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27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73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10 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cm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6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1219200" cy="78089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4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24248-7531-986B-6F1C-5942373C0428}"/>
              </a:ext>
            </a:extLst>
          </p:cNvPr>
          <p:cNvSpPr txBox="1"/>
          <p:nvPr/>
        </p:nvSpPr>
        <p:spPr>
          <a:xfrm>
            <a:off x="1290320" y="1432560"/>
            <a:ext cx="590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3,9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cm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19D3E-1394-6570-D654-A47F0AB7A3C5}"/>
              </a:ext>
            </a:extLst>
          </p:cNvPr>
          <p:cNvSpPr txBox="1"/>
          <p:nvPr/>
        </p:nvSpPr>
        <p:spPr>
          <a:xfrm>
            <a:off x="5059680" y="2763520"/>
            <a:ext cx="590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250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dm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3463F-CFCF-5751-9756-EC20B67B63BB}"/>
              </a:ext>
            </a:extLst>
          </p:cNvPr>
          <p:cNvSpPr/>
          <p:nvPr/>
        </p:nvSpPr>
        <p:spPr>
          <a:xfrm>
            <a:off x="4074160" y="148336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F1A49-E221-7AE2-423E-22F3C4B526A3}"/>
              </a:ext>
            </a:extLst>
          </p:cNvPr>
          <p:cNvSpPr/>
          <p:nvPr/>
        </p:nvSpPr>
        <p:spPr>
          <a:xfrm>
            <a:off x="8077200" y="2753360"/>
            <a:ext cx="109728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9ACD0A-9894-0CE8-2359-85489413A007}"/>
              </a:ext>
            </a:extLst>
          </p:cNvPr>
          <p:cNvSpPr/>
          <p:nvPr/>
        </p:nvSpPr>
        <p:spPr>
          <a:xfrm>
            <a:off x="4074160" y="149352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01F064-029E-1C97-AD83-8C69ED78AEB0}"/>
              </a:ext>
            </a:extLst>
          </p:cNvPr>
          <p:cNvSpPr/>
          <p:nvPr/>
        </p:nvSpPr>
        <p:spPr>
          <a:xfrm>
            <a:off x="8006080" y="276352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0,25</a:t>
            </a:r>
          </a:p>
        </p:txBody>
      </p:sp>
    </p:spTree>
    <p:extLst>
      <p:ext uri="{BB962C8B-B14F-4D97-AF65-F5344CB8AC3E}">
        <p14:creationId xmlns:p14="http://schemas.microsoft.com/office/powerpoint/2010/main" val="71129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8676640" cy="127873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với mỗi đồ vật dưới đây.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F192C-ADD4-2D9A-200C-7808BE19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55" y="1962467"/>
            <a:ext cx="9315450" cy="37052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52A715-1E60-B882-D9DB-85CD02AA3358}"/>
              </a:ext>
            </a:extLst>
          </p:cNvPr>
          <p:cNvCxnSpPr/>
          <p:nvPr/>
        </p:nvCxnSpPr>
        <p:spPr>
          <a:xfrm>
            <a:off x="3271520" y="4439920"/>
            <a:ext cx="2661920" cy="3657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B5A345-5C3E-BA9D-31C1-219F520D2BEA}"/>
              </a:ext>
            </a:extLst>
          </p:cNvPr>
          <p:cNvCxnSpPr>
            <a:cxnSpLocks/>
          </p:cNvCxnSpPr>
          <p:nvPr/>
        </p:nvCxnSpPr>
        <p:spPr>
          <a:xfrm flipH="1">
            <a:off x="2692400" y="3931920"/>
            <a:ext cx="3129280" cy="86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FE18C7-BE39-AA1D-35BE-9B47388469C5}"/>
              </a:ext>
            </a:extLst>
          </p:cNvPr>
          <p:cNvCxnSpPr>
            <a:cxnSpLocks/>
          </p:cNvCxnSpPr>
          <p:nvPr/>
        </p:nvCxnSpPr>
        <p:spPr>
          <a:xfrm>
            <a:off x="9225280" y="4023360"/>
            <a:ext cx="0" cy="822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1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8676640" cy="127873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dùng hai chai nước có thể tích là 0,5 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để đổ đầy nước vào các ô làm đá, mỗi ô có thể tích 8 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Hỏi Rô-bốt có thể đổ đầy được nhiều nhất bao nhiêu ô? Biết 1 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1 dm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0FEC4-3993-17A8-BCC2-791478533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30" y="2127885"/>
            <a:ext cx="3314700" cy="3333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8E613-823E-B8CA-19F9-B9CAA5DD44C8}"/>
              </a:ext>
            </a:extLst>
          </p:cNvPr>
          <p:cNvSpPr txBox="1"/>
          <p:nvPr/>
        </p:nvSpPr>
        <p:spPr>
          <a:xfrm>
            <a:off x="1442720" y="217424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 số nước ở 2 chai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+ 0,5 = 1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Đổi: 1 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1 dm</a:t>
            </a:r>
            <a:r>
              <a:rPr lang="vi-VN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1 000 cm</a:t>
            </a:r>
            <a:r>
              <a:rPr lang="vi-VN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 có thể đổ đầy được nhiều nhất số ô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: 8 = 125 (ô)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125 ô làm đá.</a:t>
            </a:r>
          </a:p>
        </p:txBody>
      </p:sp>
    </p:spTree>
    <p:extLst>
      <p:ext uri="{BB962C8B-B14F-4D97-AF65-F5344CB8AC3E}">
        <p14:creationId xmlns:p14="http://schemas.microsoft.com/office/powerpoint/2010/main" val="80576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712519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Cambria</vt:lpstr>
      <vt:lpstr>等线</vt:lpstr>
      <vt:lpstr>字魂131号-酷乐潮玩体</vt:lpstr>
      <vt:lpstr>思源黑体 CN</vt:lpstr>
      <vt:lpstr>思源黑体 CN Bold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10NA</dc:title>
  <dc:subject>10NA</dc:subject>
  <dc:creator/>
  <cp:keywords>10NA</cp:keywords>
  <dc:description>10NA</dc:description>
  <cp:lastModifiedBy/>
  <cp:revision>1</cp:revision>
  <dcterms:created xsi:type="dcterms:W3CDTF">2022-03-07T11:00:09Z</dcterms:created>
  <dcterms:modified xsi:type="dcterms:W3CDTF">2026-02-11T04:52:05Z</dcterms:modified>
  <cp:category>10NA</cp:category>
  <cp:version>10NA</cp:version>
</cp:coreProperties>
</file>