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6"/>
  </p:notesMasterIdLst>
  <p:sldIdLst>
    <p:sldId id="306" r:id="rId3"/>
    <p:sldId id="260" r:id="rId4"/>
    <p:sldId id="293" r:id="rId5"/>
    <p:sldId id="257" r:id="rId6"/>
    <p:sldId id="262" r:id="rId7"/>
    <p:sldId id="784" r:id="rId8"/>
    <p:sldId id="785" r:id="rId9"/>
    <p:sldId id="783" r:id="rId10"/>
    <p:sldId id="786" r:id="rId11"/>
    <p:sldId id="787" r:id="rId12"/>
    <p:sldId id="294" r:id="rId13"/>
    <p:sldId id="789" r:id="rId14"/>
    <p:sldId id="79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9" autoAdjust="0"/>
    <p:restoredTop sz="92593" autoAdjust="0"/>
  </p:normalViewPr>
  <p:slideViewPr>
    <p:cSldViewPr snapToGrid="0">
      <p:cViewPr varScale="1">
        <p:scale>
          <a:sx n="90" d="100"/>
          <a:sy n="90" d="100"/>
        </p:scale>
        <p:origin x="7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9"/>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 id="214748369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637</Words>
  <Application>Microsoft Office PowerPoint</Application>
  <PresentationFormat>On-screen Show (16:9)</PresentationFormat>
  <Paragraphs>23</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Advent Pro</vt:lpstr>
      <vt:lpstr>Arial</vt:lpstr>
      <vt:lpstr>Arial (Body)</vt:lpstr>
      <vt:lpstr>Calibri</vt:lpstr>
      <vt:lpstr>Cambria</vt:lpstr>
      <vt:lpstr>Livvic</vt:lpstr>
      <vt:lpstr>Roboto Condensed Light</vt:lpstr>
      <vt:lpstr>Times New Roman</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63</cp:revision>
  <dcterms:modified xsi:type="dcterms:W3CDTF">2026-02-11T04:50:39Z</dcterms:modified>
</cp:coreProperties>
</file>