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4"/>
  </p:notesMasterIdLst>
  <p:sldIdLst>
    <p:sldId id="349" r:id="rId3"/>
    <p:sldId id="386" r:id="rId4"/>
    <p:sldId id="360" r:id="rId5"/>
    <p:sldId id="367" r:id="rId6"/>
    <p:sldId id="369" r:id="rId7"/>
    <p:sldId id="402" r:id="rId8"/>
    <p:sldId id="370" r:id="rId9"/>
    <p:sldId id="373" r:id="rId10"/>
    <p:sldId id="371" r:id="rId11"/>
    <p:sldId id="404" r:id="rId12"/>
    <p:sldId id="4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7FFD9-290F-4C04-AFD5-7E6C14509F7E}"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E569D-EC3A-4AF7-96D1-4ECCE9128767}" type="slidenum">
              <a:rPr lang="en-US" smtClean="0"/>
              <a:t>‹#›</a:t>
            </a:fld>
            <a:endParaRPr lang="en-US"/>
          </a:p>
        </p:txBody>
      </p:sp>
    </p:spTree>
    <p:extLst>
      <p:ext uri="{BB962C8B-B14F-4D97-AF65-F5344CB8AC3E}">
        <p14:creationId xmlns:p14="http://schemas.microsoft.com/office/powerpoint/2010/main" val="316617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F06-9292-4C3D-8578-12C5ACD1C99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9EF-C9E0-477E-851C-439628E304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88983-ED1C-4F31-88BC-A6BE9F16FBA8}"/>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5" name="Footer Placeholder 4">
            <a:extLst>
              <a:ext uri="{FF2B5EF4-FFF2-40B4-BE49-F238E27FC236}">
                <a16:creationId xmlns:a16="http://schemas.microsoft.com/office/drawing/2014/main" id="{4D05E548-9AE9-40BE-A5DF-F4121C9FA2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1FFD48-E45B-4554-82DD-7B5554981125}"/>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42598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6D77-728C-4729-B7BE-4CCF52BD10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FE5EF-E26C-4962-BC17-127E605FD19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AD27-70D0-4148-BB4D-E24E68D9D566}"/>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5" name="Footer Placeholder 4">
            <a:extLst>
              <a:ext uri="{FF2B5EF4-FFF2-40B4-BE49-F238E27FC236}">
                <a16:creationId xmlns:a16="http://schemas.microsoft.com/office/drawing/2014/main" id="{BECECD1E-EC5D-4928-B2A3-ABD25A9000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3D245F-5FC6-4AB3-8CD1-1E988C7E4CAA}"/>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87277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42AB-9C16-48F0-AAAC-CCE071200CB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D26D5-0B02-4104-B93D-98242E71DB1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654D9-CD81-4825-8E7D-7F9F0BC905B5}"/>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5" name="Footer Placeholder 4">
            <a:extLst>
              <a:ext uri="{FF2B5EF4-FFF2-40B4-BE49-F238E27FC236}">
                <a16:creationId xmlns:a16="http://schemas.microsoft.com/office/drawing/2014/main" id="{5C1AA5EE-D8E4-4AC1-829D-7B1B3DBB3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1FECEC-1835-4E5A-A9BA-0C96500D6094}"/>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6413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D5E3-18BA-1B11-C2A1-8E8229F7D8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FDB6D6-CC98-3B2B-C1D6-6C7D850EE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9D3D0-6355-1AC6-A6B1-F9872BE73DC2}"/>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5" name="Footer Placeholder 4">
            <a:extLst>
              <a:ext uri="{FF2B5EF4-FFF2-40B4-BE49-F238E27FC236}">
                <a16:creationId xmlns:a16="http://schemas.microsoft.com/office/drawing/2014/main" id="{A1780B44-5861-A603-45A2-D37F89E48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E64A7-AEFE-0A72-0776-511273B3C856}"/>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4052186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D83E-ACFE-3896-D3BB-ED76E9683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78-E69B-F2BC-A939-CC24F4E1E8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9E7F4-7424-F141-9642-88AB1078C869}"/>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5" name="Footer Placeholder 4">
            <a:extLst>
              <a:ext uri="{FF2B5EF4-FFF2-40B4-BE49-F238E27FC236}">
                <a16:creationId xmlns:a16="http://schemas.microsoft.com/office/drawing/2014/main" id="{1A0C8B66-F719-059B-F3E6-C40B1030A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612E9-91FB-0E4D-D4ED-F77847DD9839}"/>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325901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D65D-2326-CD78-6818-916A386F8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E85A0-26AA-9CFF-C7DF-8DEAE0048F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23E5BD-0E2A-F45F-571F-21C8C07B60DA}"/>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5" name="Footer Placeholder 4">
            <a:extLst>
              <a:ext uri="{FF2B5EF4-FFF2-40B4-BE49-F238E27FC236}">
                <a16:creationId xmlns:a16="http://schemas.microsoft.com/office/drawing/2014/main" id="{74A48A8D-9629-1A73-E23B-E8631C27D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02792-02E5-50BA-E5A2-6E576C1DC83C}"/>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497002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66FA-6F9C-6E9E-233A-75A9CFCDF7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7ECE0-1A69-C857-1E22-96E3DE0F3D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C7218A-48BA-E790-A782-A8297816E8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CC510-5610-DF1E-1B64-965E44D6EFFB}"/>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6" name="Footer Placeholder 5">
            <a:extLst>
              <a:ext uri="{FF2B5EF4-FFF2-40B4-BE49-F238E27FC236}">
                <a16:creationId xmlns:a16="http://schemas.microsoft.com/office/drawing/2014/main" id="{067EAE40-4AAF-119F-F3F8-AE5873AA1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62041-095B-C141-B4B1-4709128F0099}"/>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82942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DA91-2846-8F5D-CBE5-5574B7C1F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E9D0A5-18C8-9EFC-BF70-E593A1C033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7280E-3874-A640-AD2F-BDBD49E96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EB75DD-A3B4-89DD-A559-B0FC5EFE6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8DD04-5FC1-2B85-53AB-270A15CD05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6DA675-D478-F2F1-8BDE-FDDD3B888D18}"/>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8" name="Footer Placeholder 7">
            <a:extLst>
              <a:ext uri="{FF2B5EF4-FFF2-40B4-BE49-F238E27FC236}">
                <a16:creationId xmlns:a16="http://schemas.microsoft.com/office/drawing/2014/main" id="{36D75912-13B0-33ED-C02E-7E302F2CF6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CBD97D-5527-CE9B-A48B-0901E55CA142}"/>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8573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A813-45B2-5385-C414-BA2AFE2D5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D671AC-0D12-23FB-A8C7-65821D021A89}"/>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4" name="Footer Placeholder 3">
            <a:extLst>
              <a:ext uri="{FF2B5EF4-FFF2-40B4-BE49-F238E27FC236}">
                <a16:creationId xmlns:a16="http://schemas.microsoft.com/office/drawing/2014/main" id="{798A15BF-2ABA-A8B3-E0E6-7B9314E572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9D7CAC-3416-6A45-49EC-09551DB3F862}"/>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350491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E7449-5915-2250-FA28-00036966C92E}"/>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3" name="Footer Placeholder 2">
            <a:extLst>
              <a:ext uri="{FF2B5EF4-FFF2-40B4-BE49-F238E27FC236}">
                <a16:creationId xmlns:a16="http://schemas.microsoft.com/office/drawing/2014/main" id="{1501F63A-0AD2-46EB-4C95-9009994B43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052CA-02C0-3614-21D7-D0CBEDB38D7C}"/>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287258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D68C-C597-B46F-990B-A08FA65AB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A22EA-6560-DE44-91B3-187B6DBEA9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042B1-25AB-92B4-C7E6-BBFF7DA0B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24084-ECE2-2A6E-4FD7-CC1EAE13BCE2}"/>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6" name="Footer Placeholder 5">
            <a:extLst>
              <a:ext uri="{FF2B5EF4-FFF2-40B4-BE49-F238E27FC236}">
                <a16:creationId xmlns:a16="http://schemas.microsoft.com/office/drawing/2014/main" id="{DEF676DD-6EFB-8528-E906-03B41F8E9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1D901-5D48-D8DB-49D3-EB7B3B1B4E14}"/>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8179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9F2D-C738-4355-9AD6-EF6509FD5D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007313-67EE-49FE-A760-A7797A0405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3698-D9C2-4DE4-AB83-B9112EB4A646}"/>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5" name="Footer Placeholder 4">
            <a:extLst>
              <a:ext uri="{FF2B5EF4-FFF2-40B4-BE49-F238E27FC236}">
                <a16:creationId xmlns:a16="http://schemas.microsoft.com/office/drawing/2014/main" id="{459EACA7-2B8F-44C2-936F-964A93619D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702CA5-01B9-4F58-8CD9-A7D0E661FD3D}"/>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778264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1E20-B1CB-79A7-22E8-3686418AB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7B0979-D63C-C663-BAFD-DAD089C2B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EE5615-F22A-396A-5055-0653586EE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F8F0C-F835-730E-06AE-5A73C9797013}"/>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6" name="Footer Placeholder 5">
            <a:extLst>
              <a:ext uri="{FF2B5EF4-FFF2-40B4-BE49-F238E27FC236}">
                <a16:creationId xmlns:a16="http://schemas.microsoft.com/office/drawing/2014/main" id="{662B8C0D-1E24-A633-5273-18105800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0C370-6416-0391-2F7E-CD02E5549950}"/>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779222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7589-ECB8-BFE9-5841-CEBD9140F6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8A1D76-865E-E975-EB7B-4653017CB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9A8A1-85DD-7C23-BFE1-AA4D97A17182}"/>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5" name="Footer Placeholder 4">
            <a:extLst>
              <a:ext uri="{FF2B5EF4-FFF2-40B4-BE49-F238E27FC236}">
                <a16:creationId xmlns:a16="http://schemas.microsoft.com/office/drawing/2014/main" id="{88E7F9DF-07A6-0197-9538-3DBDCD388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E4ACB-F680-2744-5593-247053A6A145}"/>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166760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91875-302E-6FE5-C85D-1494A4A7AE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E97AD8-CB45-9B3A-4C00-961E668020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2DF08-47AC-A993-B496-477C7BE33D16}"/>
              </a:ext>
            </a:extLst>
          </p:cNvPr>
          <p:cNvSpPr>
            <a:spLocks noGrp="1"/>
          </p:cNvSpPr>
          <p:nvPr>
            <p:ph type="dt" sz="half" idx="10"/>
          </p:nvPr>
        </p:nvSpPr>
        <p:spPr/>
        <p:txBody>
          <a:bodyPr/>
          <a:lstStyle/>
          <a:p>
            <a:fld id="{B3CE7D77-E1F3-427E-89AC-1E49986EC304}" type="datetimeFigureOut">
              <a:rPr lang="en-US" smtClean="0"/>
              <a:t>2/11/2026</a:t>
            </a:fld>
            <a:endParaRPr lang="en-US"/>
          </a:p>
        </p:txBody>
      </p:sp>
      <p:sp>
        <p:nvSpPr>
          <p:cNvPr id="5" name="Footer Placeholder 4">
            <a:extLst>
              <a:ext uri="{FF2B5EF4-FFF2-40B4-BE49-F238E27FC236}">
                <a16:creationId xmlns:a16="http://schemas.microsoft.com/office/drawing/2014/main" id="{65C1316E-C179-E73A-39E2-EEA5A13D5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CEE45-5E9C-FDD8-3AD7-54D2AFAA6DE3}"/>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40692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AE3-369F-4C38-AC64-441F63BAB88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598B-BEAD-4DC2-9BBC-AC193C454AB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D8C49-A5CE-4DA4-851B-92E04B3CECEA}"/>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5" name="Footer Placeholder 4">
            <a:extLst>
              <a:ext uri="{FF2B5EF4-FFF2-40B4-BE49-F238E27FC236}">
                <a16:creationId xmlns:a16="http://schemas.microsoft.com/office/drawing/2014/main" id="{A233DB30-60AE-48F3-8C9E-DDCFA8E31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B0E148-43E3-4A9C-A310-AA174D5132CA}"/>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426244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84BD-1B32-4C27-AD7A-195B2ABDCA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6CD9D3-246C-4979-BD48-4CFCD7B4D3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3D1A1-CE74-472D-81E6-26E36EADE26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7FE8D-D147-4B44-A968-32484D45919F}"/>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6" name="Footer Placeholder 5">
            <a:extLst>
              <a:ext uri="{FF2B5EF4-FFF2-40B4-BE49-F238E27FC236}">
                <a16:creationId xmlns:a16="http://schemas.microsoft.com/office/drawing/2014/main" id="{A1E09042-95DC-43B7-BA6B-8E03A1D07A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F8F161-319E-40CC-BF09-B14B35676035}"/>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6797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8F2-90A8-4D6F-951E-6086A4414EF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79002CE-9BF5-4EFD-BFE2-112CD21451E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A14D7-3F7C-4F24-A3FB-800D6FB5BEA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2043-6242-4CA7-BC91-A13C02E21F7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FEC6B-312A-457F-B61A-8255BB8ED6A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2C7FF-456C-4350-8B62-22B51D088153}"/>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8" name="Footer Placeholder 7">
            <a:extLst>
              <a:ext uri="{FF2B5EF4-FFF2-40B4-BE49-F238E27FC236}">
                <a16:creationId xmlns:a16="http://schemas.microsoft.com/office/drawing/2014/main" id="{2D10D86C-395D-42A9-A403-9DB0B98B37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4197BEF-5353-4690-AAF1-67A583F96F74}"/>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05381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1600-BED7-4755-8EB9-4295F073F1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13DCBA-E911-4080-96BB-CE7BFE927307}"/>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4" name="Footer Placeholder 3">
            <a:extLst>
              <a:ext uri="{FF2B5EF4-FFF2-40B4-BE49-F238E27FC236}">
                <a16:creationId xmlns:a16="http://schemas.microsoft.com/office/drawing/2014/main" id="{32370C2F-A669-40CB-8499-27251E130B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01F36B-76BA-40B3-827F-39E846F1F6B5}"/>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36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EDDAF-9D1E-4406-904C-A2A77C2AA514}"/>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3" name="Footer Placeholder 2">
            <a:extLst>
              <a:ext uri="{FF2B5EF4-FFF2-40B4-BE49-F238E27FC236}">
                <a16:creationId xmlns:a16="http://schemas.microsoft.com/office/drawing/2014/main" id="{0069BC5B-ED6C-4B5A-A229-974E7F20F0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A3AF93-15F6-4111-9872-9D57AC750CD0}"/>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0291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698-51E5-4FE8-94CB-43F045ADEC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D96D7-A122-4E37-84D9-E224DF95BC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6CB78-12A0-4F3B-9AAE-0E4C6A81CD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0E2-FC2C-4233-95C0-2738726DBADC}"/>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6" name="Footer Placeholder 5">
            <a:extLst>
              <a:ext uri="{FF2B5EF4-FFF2-40B4-BE49-F238E27FC236}">
                <a16:creationId xmlns:a16="http://schemas.microsoft.com/office/drawing/2014/main" id="{87733E7A-117C-4440-83E4-4E5F99FCDD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F19032-973A-4465-B210-237582D9D0D5}"/>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82839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EA3-6ECC-4856-8708-299FC5E281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0FF6F-43CD-4CE0-9ECB-180D2ED9BA2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BEF9-65A2-46CD-8518-7A086284169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3B99-CDBD-40B6-9577-96C50AA08FD8}"/>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2/11/2026</a:t>
            </a:fld>
            <a:endParaRPr lang="en-US"/>
          </a:p>
        </p:txBody>
      </p:sp>
      <p:sp>
        <p:nvSpPr>
          <p:cNvPr id="6" name="Footer Placeholder 5">
            <a:extLst>
              <a:ext uri="{FF2B5EF4-FFF2-40B4-BE49-F238E27FC236}">
                <a16:creationId xmlns:a16="http://schemas.microsoft.com/office/drawing/2014/main" id="{EE66A471-7CCA-47A6-8D34-04724F292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D671F7-6DE1-4D52-A445-7D47C646963A}"/>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14802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E5B7751-B529-7DD5-7ADA-C028C1781D5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58617" y="213160"/>
            <a:ext cx="1648769" cy="1648769"/>
          </a:xfrm>
          <a:prstGeom prst="rect">
            <a:avLst/>
          </a:prstGeom>
        </p:spPr>
      </p:pic>
    </p:spTree>
    <p:extLst>
      <p:ext uri="{BB962C8B-B14F-4D97-AF65-F5344CB8AC3E}">
        <p14:creationId xmlns:p14="http://schemas.microsoft.com/office/powerpoint/2010/main" val="2779761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E622F41-F66F-F419-8F1A-BD85074D0F6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CC6FA15-3C2A-16FC-1EC4-83D79D5CF4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81C4F8-AD9B-4126-EBE6-3E814B0DF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451C3-C555-112A-B557-7B86D4E94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CE7D77-E1F3-427E-89AC-1E49986EC304}" type="datetimeFigureOut">
              <a:rPr lang="en-US" smtClean="0"/>
              <a:t>2/11/2026</a:t>
            </a:fld>
            <a:endParaRPr lang="en-US"/>
          </a:p>
        </p:txBody>
      </p:sp>
      <p:sp>
        <p:nvSpPr>
          <p:cNvPr id="5" name="Footer Placeholder 4">
            <a:extLst>
              <a:ext uri="{FF2B5EF4-FFF2-40B4-BE49-F238E27FC236}">
                <a16:creationId xmlns:a16="http://schemas.microsoft.com/office/drawing/2014/main" id="{E87DB8BD-E320-4822-7C42-D0CA899AB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579AC1-F321-97BA-2360-1E34E91B3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46E138-EFB3-4202-8317-9BD691C1D1E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6DD917C-380E-85B5-12CA-69A207B5E9C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58617" y="213160"/>
            <a:ext cx="1648769" cy="1648769"/>
          </a:xfrm>
          <a:prstGeom prst="rect">
            <a:avLst/>
          </a:prstGeom>
        </p:spPr>
      </p:pic>
    </p:spTree>
    <p:extLst>
      <p:ext uri="{BB962C8B-B14F-4D97-AF65-F5344CB8AC3E}">
        <p14:creationId xmlns:p14="http://schemas.microsoft.com/office/powerpoint/2010/main" val="40544138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8.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5.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0.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B86203-3E60-EF9D-C6FD-04DCDC5A5967}"/>
              </a:ext>
            </a:extLst>
          </p:cNvPr>
          <p:cNvSpPr/>
          <p:nvPr/>
        </p:nvSpPr>
        <p:spPr>
          <a:xfrm>
            <a:off x="191146" y="108488"/>
            <a:ext cx="11809708" cy="6641024"/>
          </a:xfrm>
          <a:prstGeom prst="roundRect">
            <a:avLst>
              <a:gd name="adj" fmla="val 9993"/>
            </a:avLst>
          </a:prstGeom>
          <a:solidFill>
            <a:schemeClr val="bg1">
              <a:alpha val="84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1D6597-105F-4A1A-A880-14AD9200AB08}"/>
              </a:ext>
            </a:extLst>
          </p:cNvPr>
          <p:cNvSpPr txBox="1"/>
          <p:nvPr/>
        </p:nvSpPr>
        <p:spPr>
          <a:xfrm>
            <a:off x="2903557" y="119046"/>
            <a:ext cx="66185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Khu</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rừng</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của</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Mát</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0A5333B-EB9B-FD2A-DBF9-E5FED486B198}"/>
              </a:ext>
            </a:extLst>
          </p:cNvPr>
          <p:cNvSpPr txBox="1"/>
          <p:nvPr/>
        </p:nvSpPr>
        <p:spPr>
          <a:xfrm>
            <a:off x="571500" y="876300"/>
            <a:ext cx="11163300" cy="6124754"/>
          </a:xfrm>
          <a:prstGeom prst="rect">
            <a:avLst/>
          </a:prstGeom>
          <a:noFill/>
        </p:spPr>
        <p:txBody>
          <a:bodyPr wrap="square" rtlCol="0">
            <a:spAutoFit/>
          </a:bodyPr>
          <a:lstStyle/>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Mát sống với ông nội ở “Trang trại rừng” – một trang trại rộng lớn, nổi tiếng trong vùng. Đây là cơ nghiệp của tổ tiên để lại. Trang trại trồng nhiều loại cây, trong đó có những giống cây quý hiếm.</a:t>
            </a: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Hằng ngày, Mát cùng ông chăm sóc rừng cây. Dưới sự chỉ dạy của ông, Mát nhớ được tên và đặc tính của nhiều loại cây. Năm Mát tròn mười tám tuổi, ông nội qua đời. Trước khi mất, ông gửi gắm trang trại cho Mát. Mát cùng hứa với ông sẽ bảo vệ trang trại thật tốt và gìn giữ hồi ức đẹp đã có cùng ông tại nơi này.</a:t>
            </a: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Đáng tiếc, một đêm nọ, sấm chớp đùng đùng nổi lên. Một tia sét đánh trúng ngọn cây cao nhất trong trang trại. Cây bốc cháy, ngọn lửa mau chóng lan khắp rừng. Mọi người hô hào, cùng nhau dập lửa, nhưng đành bất lực trước ngọn lửa cao cả chục mét. Trang trại cháy suốt một ngày một đêm mới dần tắt.</a:t>
            </a:r>
          </a:p>
          <a:p>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901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D3AD42-211B-57B3-0434-AC12968F7873}"/>
              </a:ext>
            </a:extLst>
          </p:cNvPr>
          <p:cNvSpPr/>
          <p:nvPr/>
        </p:nvSpPr>
        <p:spPr>
          <a:xfrm>
            <a:off x="757980" y="480792"/>
            <a:ext cx="10747046" cy="5340888"/>
          </a:xfrm>
          <a:prstGeom prst="roundRect">
            <a:avLst>
              <a:gd name="adj" fmla="val 15145"/>
            </a:avLst>
          </a:prstGeom>
          <a:solidFill>
            <a:schemeClr val="accent4">
              <a:lumMod val="20000"/>
              <a:lumOff val="80000"/>
            </a:schemeClr>
          </a:solidFill>
          <a:ln>
            <a:solidFill>
              <a:schemeClr val="accent4">
                <a:lumMod val="50000"/>
              </a:schemeClr>
            </a:solidFill>
            <a:prstDash val="lgDashDot"/>
            <a:extLst>
              <a:ext uri="{C807C97D-BFC1-408E-A445-0C87EB9F89A2}">
                <ask:lineSketchStyleProps xmlns:ask="http://schemas.microsoft.com/office/drawing/2018/sketchyshapes" xmlns="" sd="2194494525">
                  <a:custGeom>
                    <a:avLst/>
                    <a:gdLst>
                      <a:gd name="connsiteX0" fmla="*/ 0 w 10747046"/>
                      <a:gd name="connsiteY0" fmla="*/ 890166 h 5340888"/>
                      <a:gd name="connsiteX1" fmla="*/ 890166 w 10747046"/>
                      <a:gd name="connsiteY1" fmla="*/ 0 h 5340888"/>
                      <a:gd name="connsiteX2" fmla="*/ 1218946 w 10747046"/>
                      <a:gd name="connsiteY2" fmla="*/ 0 h 5340888"/>
                      <a:gd name="connsiteX3" fmla="*/ 1906394 w 10747046"/>
                      <a:gd name="connsiteY3" fmla="*/ 0 h 5340888"/>
                      <a:gd name="connsiteX4" fmla="*/ 2683509 w 10747046"/>
                      <a:gd name="connsiteY4" fmla="*/ 0 h 5340888"/>
                      <a:gd name="connsiteX5" fmla="*/ 3191623 w 10747046"/>
                      <a:gd name="connsiteY5" fmla="*/ 0 h 5340888"/>
                      <a:gd name="connsiteX6" fmla="*/ 3699736 w 10747046"/>
                      <a:gd name="connsiteY6" fmla="*/ 0 h 5340888"/>
                      <a:gd name="connsiteX7" fmla="*/ 4387184 w 10747046"/>
                      <a:gd name="connsiteY7" fmla="*/ 0 h 5340888"/>
                      <a:gd name="connsiteX8" fmla="*/ 4895298 w 10747046"/>
                      <a:gd name="connsiteY8" fmla="*/ 0 h 5340888"/>
                      <a:gd name="connsiteX9" fmla="*/ 5313745 w 10747046"/>
                      <a:gd name="connsiteY9" fmla="*/ 0 h 5340888"/>
                      <a:gd name="connsiteX10" fmla="*/ 5642524 w 10747046"/>
                      <a:gd name="connsiteY10" fmla="*/ 0 h 5340888"/>
                      <a:gd name="connsiteX11" fmla="*/ 6419640 w 10747046"/>
                      <a:gd name="connsiteY11" fmla="*/ 0 h 5340888"/>
                      <a:gd name="connsiteX12" fmla="*/ 6838086 w 10747046"/>
                      <a:gd name="connsiteY12" fmla="*/ 0 h 5340888"/>
                      <a:gd name="connsiteX13" fmla="*/ 7435867 w 10747046"/>
                      <a:gd name="connsiteY13" fmla="*/ 0 h 5340888"/>
                      <a:gd name="connsiteX14" fmla="*/ 7764647 w 10747046"/>
                      <a:gd name="connsiteY14" fmla="*/ 0 h 5340888"/>
                      <a:gd name="connsiteX15" fmla="*/ 8272761 w 10747046"/>
                      <a:gd name="connsiteY15" fmla="*/ 0 h 5340888"/>
                      <a:gd name="connsiteX16" fmla="*/ 8691207 w 10747046"/>
                      <a:gd name="connsiteY16" fmla="*/ 0 h 5340888"/>
                      <a:gd name="connsiteX17" fmla="*/ 9199321 w 10747046"/>
                      <a:gd name="connsiteY17" fmla="*/ 0 h 5340888"/>
                      <a:gd name="connsiteX18" fmla="*/ 9856880 w 10747046"/>
                      <a:gd name="connsiteY18" fmla="*/ 0 h 5340888"/>
                      <a:gd name="connsiteX19" fmla="*/ 10747046 w 10747046"/>
                      <a:gd name="connsiteY19" fmla="*/ 890166 h 5340888"/>
                      <a:gd name="connsiteX20" fmla="*/ 10747046 w 10747046"/>
                      <a:gd name="connsiteY20" fmla="*/ 1412381 h 5340888"/>
                      <a:gd name="connsiteX21" fmla="*/ 10747046 w 10747046"/>
                      <a:gd name="connsiteY21" fmla="*/ 1970201 h 5340888"/>
                      <a:gd name="connsiteX22" fmla="*/ 10747046 w 10747046"/>
                      <a:gd name="connsiteY22" fmla="*/ 2492416 h 5340888"/>
                      <a:gd name="connsiteX23" fmla="*/ 10747046 w 10747046"/>
                      <a:gd name="connsiteY23" fmla="*/ 2979026 h 5340888"/>
                      <a:gd name="connsiteX24" fmla="*/ 10747046 w 10747046"/>
                      <a:gd name="connsiteY24" fmla="*/ 3536846 h 5340888"/>
                      <a:gd name="connsiteX25" fmla="*/ 10747046 w 10747046"/>
                      <a:gd name="connsiteY25" fmla="*/ 4450722 h 5340888"/>
                      <a:gd name="connsiteX26" fmla="*/ 9856880 w 10747046"/>
                      <a:gd name="connsiteY26" fmla="*/ 5340888 h 5340888"/>
                      <a:gd name="connsiteX27" fmla="*/ 9169432 w 10747046"/>
                      <a:gd name="connsiteY27" fmla="*/ 5340888 h 5340888"/>
                      <a:gd name="connsiteX28" fmla="*/ 8840652 w 10747046"/>
                      <a:gd name="connsiteY28" fmla="*/ 5340888 h 5340888"/>
                      <a:gd name="connsiteX29" fmla="*/ 8242871 w 10747046"/>
                      <a:gd name="connsiteY29" fmla="*/ 5340888 h 5340888"/>
                      <a:gd name="connsiteX30" fmla="*/ 7465756 w 10747046"/>
                      <a:gd name="connsiteY30" fmla="*/ 5340888 h 5340888"/>
                      <a:gd name="connsiteX31" fmla="*/ 6867975 w 10747046"/>
                      <a:gd name="connsiteY31" fmla="*/ 5340888 h 5340888"/>
                      <a:gd name="connsiteX32" fmla="*/ 6539196 w 10747046"/>
                      <a:gd name="connsiteY32" fmla="*/ 5340888 h 5340888"/>
                      <a:gd name="connsiteX33" fmla="*/ 6031082 w 10747046"/>
                      <a:gd name="connsiteY33" fmla="*/ 5340888 h 5340888"/>
                      <a:gd name="connsiteX34" fmla="*/ 5522968 w 10747046"/>
                      <a:gd name="connsiteY34" fmla="*/ 5340888 h 5340888"/>
                      <a:gd name="connsiteX35" fmla="*/ 5194189 w 10747046"/>
                      <a:gd name="connsiteY35" fmla="*/ 5340888 h 5340888"/>
                      <a:gd name="connsiteX36" fmla="*/ 4596408 w 10747046"/>
                      <a:gd name="connsiteY36" fmla="*/ 5340888 h 5340888"/>
                      <a:gd name="connsiteX37" fmla="*/ 3819293 w 10747046"/>
                      <a:gd name="connsiteY37" fmla="*/ 5340888 h 5340888"/>
                      <a:gd name="connsiteX38" fmla="*/ 3221512 w 10747046"/>
                      <a:gd name="connsiteY38" fmla="*/ 5340888 h 5340888"/>
                      <a:gd name="connsiteX39" fmla="*/ 2534064 w 10747046"/>
                      <a:gd name="connsiteY39" fmla="*/ 5340888 h 5340888"/>
                      <a:gd name="connsiteX40" fmla="*/ 1936283 w 10747046"/>
                      <a:gd name="connsiteY40" fmla="*/ 5340888 h 5340888"/>
                      <a:gd name="connsiteX41" fmla="*/ 890166 w 10747046"/>
                      <a:gd name="connsiteY41" fmla="*/ 5340888 h 5340888"/>
                      <a:gd name="connsiteX42" fmla="*/ 0 w 10747046"/>
                      <a:gd name="connsiteY42" fmla="*/ 4450722 h 5340888"/>
                      <a:gd name="connsiteX43" fmla="*/ 0 w 10747046"/>
                      <a:gd name="connsiteY43" fmla="*/ 3786085 h 5340888"/>
                      <a:gd name="connsiteX44" fmla="*/ 0 w 10747046"/>
                      <a:gd name="connsiteY44" fmla="*/ 3299476 h 5340888"/>
                      <a:gd name="connsiteX45" fmla="*/ 0 w 10747046"/>
                      <a:gd name="connsiteY45" fmla="*/ 2670444 h 5340888"/>
                      <a:gd name="connsiteX46" fmla="*/ 0 w 10747046"/>
                      <a:gd name="connsiteY46" fmla="*/ 2077018 h 5340888"/>
                      <a:gd name="connsiteX47" fmla="*/ 0 w 10747046"/>
                      <a:gd name="connsiteY47" fmla="*/ 1519198 h 5340888"/>
                      <a:gd name="connsiteX48" fmla="*/ 0 w 10747046"/>
                      <a:gd name="connsiteY48" fmla="*/ 890166 h 534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47046" h="5340888" fill="none" extrusionOk="0">
                        <a:moveTo>
                          <a:pt x="0" y="890166"/>
                        </a:moveTo>
                        <a:cubicBezTo>
                          <a:pt x="-12077" y="389102"/>
                          <a:pt x="333822" y="-37092"/>
                          <a:pt x="890166" y="0"/>
                        </a:cubicBezTo>
                        <a:cubicBezTo>
                          <a:pt x="962869" y="-27470"/>
                          <a:pt x="1111970" y="37811"/>
                          <a:pt x="1218946" y="0"/>
                        </a:cubicBezTo>
                        <a:cubicBezTo>
                          <a:pt x="1325922" y="-37811"/>
                          <a:pt x="1653111" y="73128"/>
                          <a:pt x="1906394" y="0"/>
                        </a:cubicBezTo>
                        <a:cubicBezTo>
                          <a:pt x="2159677" y="-73128"/>
                          <a:pt x="2506391" y="66806"/>
                          <a:pt x="2683509" y="0"/>
                        </a:cubicBezTo>
                        <a:cubicBezTo>
                          <a:pt x="2860627" y="-66806"/>
                          <a:pt x="3061971" y="48675"/>
                          <a:pt x="3191623" y="0"/>
                        </a:cubicBezTo>
                        <a:cubicBezTo>
                          <a:pt x="3321275" y="-48675"/>
                          <a:pt x="3483374" y="51171"/>
                          <a:pt x="3699736" y="0"/>
                        </a:cubicBezTo>
                        <a:cubicBezTo>
                          <a:pt x="3916098" y="-51171"/>
                          <a:pt x="4121313" y="44929"/>
                          <a:pt x="4387184" y="0"/>
                        </a:cubicBezTo>
                        <a:cubicBezTo>
                          <a:pt x="4653055" y="-44929"/>
                          <a:pt x="4747537" y="57928"/>
                          <a:pt x="4895298" y="0"/>
                        </a:cubicBezTo>
                        <a:cubicBezTo>
                          <a:pt x="5043059" y="-57928"/>
                          <a:pt x="5128988" y="34764"/>
                          <a:pt x="5313745" y="0"/>
                        </a:cubicBezTo>
                        <a:cubicBezTo>
                          <a:pt x="5498502" y="-34764"/>
                          <a:pt x="5562402" y="31728"/>
                          <a:pt x="5642524" y="0"/>
                        </a:cubicBezTo>
                        <a:cubicBezTo>
                          <a:pt x="5722646" y="-31728"/>
                          <a:pt x="6035408" y="88574"/>
                          <a:pt x="6419640" y="0"/>
                        </a:cubicBezTo>
                        <a:cubicBezTo>
                          <a:pt x="6803872" y="-88574"/>
                          <a:pt x="6687430" y="30501"/>
                          <a:pt x="6838086" y="0"/>
                        </a:cubicBezTo>
                        <a:cubicBezTo>
                          <a:pt x="6988742" y="-30501"/>
                          <a:pt x="7284135" y="17397"/>
                          <a:pt x="7435867" y="0"/>
                        </a:cubicBezTo>
                        <a:cubicBezTo>
                          <a:pt x="7587599" y="-17397"/>
                          <a:pt x="7637038" y="33407"/>
                          <a:pt x="7764647" y="0"/>
                        </a:cubicBezTo>
                        <a:cubicBezTo>
                          <a:pt x="7892256" y="-33407"/>
                          <a:pt x="8121702" y="2731"/>
                          <a:pt x="8272761" y="0"/>
                        </a:cubicBezTo>
                        <a:cubicBezTo>
                          <a:pt x="8423820" y="-2731"/>
                          <a:pt x="8552868" y="44091"/>
                          <a:pt x="8691207" y="0"/>
                        </a:cubicBezTo>
                        <a:cubicBezTo>
                          <a:pt x="8829546" y="-44091"/>
                          <a:pt x="9033051" y="26670"/>
                          <a:pt x="9199321" y="0"/>
                        </a:cubicBezTo>
                        <a:cubicBezTo>
                          <a:pt x="9365591" y="-26670"/>
                          <a:pt x="9610917" y="43960"/>
                          <a:pt x="9856880" y="0"/>
                        </a:cubicBezTo>
                        <a:cubicBezTo>
                          <a:pt x="10347710" y="-34218"/>
                          <a:pt x="10818413" y="486152"/>
                          <a:pt x="10747046" y="890166"/>
                        </a:cubicBezTo>
                        <a:cubicBezTo>
                          <a:pt x="10797597" y="1040486"/>
                          <a:pt x="10688375" y="1153192"/>
                          <a:pt x="10747046" y="1412381"/>
                        </a:cubicBezTo>
                        <a:cubicBezTo>
                          <a:pt x="10805717" y="1671571"/>
                          <a:pt x="10721482" y="1800188"/>
                          <a:pt x="10747046" y="1970201"/>
                        </a:cubicBezTo>
                        <a:cubicBezTo>
                          <a:pt x="10772610" y="2140214"/>
                          <a:pt x="10687302" y="2253898"/>
                          <a:pt x="10747046" y="2492416"/>
                        </a:cubicBezTo>
                        <a:cubicBezTo>
                          <a:pt x="10806790" y="2730934"/>
                          <a:pt x="10743611" y="2752410"/>
                          <a:pt x="10747046" y="2979026"/>
                        </a:cubicBezTo>
                        <a:cubicBezTo>
                          <a:pt x="10750481" y="3205642"/>
                          <a:pt x="10716403" y="3392129"/>
                          <a:pt x="10747046" y="3536846"/>
                        </a:cubicBezTo>
                        <a:cubicBezTo>
                          <a:pt x="10777689" y="3681563"/>
                          <a:pt x="10677249" y="4093942"/>
                          <a:pt x="10747046" y="4450722"/>
                        </a:cubicBezTo>
                        <a:cubicBezTo>
                          <a:pt x="10678405" y="4918432"/>
                          <a:pt x="10356388" y="5324400"/>
                          <a:pt x="9856880" y="5340888"/>
                        </a:cubicBezTo>
                        <a:cubicBezTo>
                          <a:pt x="9585576" y="5411169"/>
                          <a:pt x="9496936" y="5313856"/>
                          <a:pt x="9169432" y="5340888"/>
                        </a:cubicBezTo>
                        <a:cubicBezTo>
                          <a:pt x="8841928" y="5367920"/>
                          <a:pt x="8996511" y="5314498"/>
                          <a:pt x="8840652" y="5340888"/>
                        </a:cubicBezTo>
                        <a:cubicBezTo>
                          <a:pt x="8684793" y="5367278"/>
                          <a:pt x="8512421" y="5283820"/>
                          <a:pt x="8242871" y="5340888"/>
                        </a:cubicBezTo>
                        <a:cubicBezTo>
                          <a:pt x="7973321" y="5397956"/>
                          <a:pt x="7839097" y="5279214"/>
                          <a:pt x="7465756" y="5340888"/>
                        </a:cubicBezTo>
                        <a:cubicBezTo>
                          <a:pt x="7092416" y="5402562"/>
                          <a:pt x="7152431" y="5302909"/>
                          <a:pt x="6867975" y="5340888"/>
                        </a:cubicBezTo>
                        <a:cubicBezTo>
                          <a:pt x="6583519" y="5378867"/>
                          <a:pt x="6670444" y="5327914"/>
                          <a:pt x="6539196" y="5340888"/>
                        </a:cubicBezTo>
                        <a:cubicBezTo>
                          <a:pt x="6407948" y="5353862"/>
                          <a:pt x="6191740" y="5282203"/>
                          <a:pt x="6031082" y="5340888"/>
                        </a:cubicBezTo>
                        <a:cubicBezTo>
                          <a:pt x="5870424" y="5399573"/>
                          <a:pt x="5765041" y="5304644"/>
                          <a:pt x="5522968" y="5340888"/>
                        </a:cubicBezTo>
                        <a:cubicBezTo>
                          <a:pt x="5280895" y="5377132"/>
                          <a:pt x="5338187" y="5305423"/>
                          <a:pt x="5194189" y="5340888"/>
                        </a:cubicBezTo>
                        <a:cubicBezTo>
                          <a:pt x="5050191" y="5376353"/>
                          <a:pt x="4767458" y="5269536"/>
                          <a:pt x="4596408" y="5340888"/>
                        </a:cubicBezTo>
                        <a:cubicBezTo>
                          <a:pt x="4425358" y="5412240"/>
                          <a:pt x="4187378" y="5285074"/>
                          <a:pt x="3819293" y="5340888"/>
                        </a:cubicBezTo>
                        <a:cubicBezTo>
                          <a:pt x="3451209" y="5396702"/>
                          <a:pt x="3369198" y="5336809"/>
                          <a:pt x="3221512" y="5340888"/>
                        </a:cubicBezTo>
                        <a:cubicBezTo>
                          <a:pt x="3073826" y="5344967"/>
                          <a:pt x="2872031" y="5273869"/>
                          <a:pt x="2534064" y="5340888"/>
                        </a:cubicBezTo>
                        <a:cubicBezTo>
                          <a:pt x="2196097" y="5407907"/>
                          <a:pt x="2197905" y="5326961"/>
                          <a:pt x="1936283" y="5340888"/>
                        </a:cubicBezTo>
                        <a:cubicBezTo>
                          <a:pt x="1674661" y="5354815"/>
                          <a:pt x="1406103" y="5221327"/>
                          <a:pt x="890166" y="5340888"/>
                        </a:cubicBezTo>
                        <a:cubicBezTo>
                          <a:pt x="442212" y="5260626"/>
                          <a:pt x="38267" y="4910051"/>
                          <a:pt x="0" y="4450722"/>
                        </a:cubicBezTo>
                        <a:cubicBezTo>
                          <a:pt x="-6510" y="4294103"/>
                          <a:pt x="59046" y="4048288"/>
                          <a:pt x="0" y="3786085"/>
                        </a:cubicBezTo>
                        <a:cubicBezTo>
                          <a:pt x="-59046" y="3523882"/>
                          <a:pt x="31724" y="3425134"/>
                          <a:pt x="0" y="3299476"/>
                        </a:cubicBezTo>
                        <a:cubicBezTo>
                          <a:pt x="-31724" y="3173818"/>
                          <a:pt x="17582" y="2946254"/>
                          <a:pt x="0" y="2670444"/>
                        </a:cubicBezTo>
                        <a:cubicBezTo>
                          <a:pt x="-17582" y="2394634"/>
                          <a:pt x="54636" y="2243275"/>
                          <a:pt x="0" y="2077018"/>
                        </a:cubicBezTo>
                        <a:cubicBezTo>
                          <a:pt x="-54636" y="1910761"/>
                          <a:pt x="46836" y="1750402"/>
                          <a:pt x="0" y="1519198"/>
                        </a:cubicBezTo>
                        <a:cubicBezTo>
                          <a:pt x="-46836" y="1287994"/>
                          <a:pt x="19192" y="1059589"/>
                          <a:pt x="0" y="890166"/>
                        </a:cubicBezTo>
                        <a:close/>
                      </a:path>
                      <a:path w="10747046" h="5340888" stroke="0" extrusionOk="0">
                        <a:moveTo>
                          <a:pt x="0" y="890166"/>
                        </a:moveTo>
                        <a:cubicBezTo>
                          <a:pt x="16445" y="425610"/>
                          <a:pt x="380423" y="-96559"/>
                          <a:pt x="890166" y="0"/>
                        </a:cubicBezTo>
                        <a:cubicBezTo>
                          <a:pt x="1045951" y="-19251"/>
                          <a:pt x="1120665" y="15339"/>
                          <a:pt x="1218946" y="0"/>
                        </a:cubicBezTo>
                        <a:cubicBezTo>
                          <a:pt x="1317227" y="-15339"/>
                          <a:pt x="1523022" y="16331"/>
                          <a:pt x="1727059" y="0"/>
                        </a:cubicBezTo>
                        <a:cubicBezTo>
                          <a:pt x="1931096" y="-16331"/>
                          <a:pt x="1929839" y="29104"/>
                          <a:pt x="2055839" y="0"/>
                        </a:cubicBezTo>
                        <a:cubicBezTo>
                          <a:pt x="2181839" y="-29104"/>
                          <a:pt x="2222710" y="34043"/>
                          <a:pt x="2384618" y="0"/>
                        </a:cubicBezTo>
                        <a:cubicBezTo>
                          <a:pt x="2546526" y="-34043"/>
                          <a:pt x="2574311" y="19285"/>
                          <a:pt x="2713398" y="0"/>
                        </a:cubicBezTo>
                        <a:cubicBezTo>
                          <a:pt x="2852485" y="-19285"/>
                          <a:pt x="3324471" y="296"/>
                          <a:pt x="3490513" y="0"/>
                        </a:cubicBezTo>
                        <a:cubicBezTo>
                          <a:pt x="3656555" y="-296"/>
                          <a:pt x="3975128" y="69033"/>
                          <a:pt x="4177961" y="0"/>
                        </a:cubicBezTo>
                        <a:cubicBezTo>
                          <a:pt x="4380794" y="-69033"/>
                          <a:pt x="4543259" y="3723"/>
                          <a:pt x="4775742" y="0"/>
                        </a:cubicBezTo>
                        <a:cubicBezTo>
                          <a:pt x="5008225" y="-3723"/>
                          <a:pt x="5146242" y="73813"/>
                          <a:pt x="5463190" y="0"/>
                        </a:cubicBezTo>
                        <a:cubicBezTo>
                          <a:pt x="5780138" y="-73813"/>
                          <a:pt x="5721371" y="49755"/>
                          <a:pt x="5881637" y="0"/>
                        </a:cubicBezTo>
                        <a:cubicBezTo>
                          <a:pt x="6041903" y="-49755"/>
                          <a:pt x="6215458" y="21156"/>
                          <a:pt x="6479418" y="0"/>
                        </a:cubicBezTo>
                        <a:cubicBezTo>
                          <a:pt x="6743378" y="-21156"/>
                          <a:pt x="6946963" y="39844"/>
                          <a:pt x="7256533" y="0"/>
                        </a:cubicBezTo>
                        <a:cubicBezTo>
                          <a:pt x="7566103" y="-39844"/>
                          <a:pt x="7549583" y="666"/>
                          <a:pt x="7674980" y="0"/>
                        </a:cubicBezTo>
                        <a:cubicBezTo>
                          <a:pt x="7800377" y="-666"/>
                          <a:pt x="8174095" y="92047"/>
                          <a:pt x="8452095" y="0"/>
                        </a:cubicBezTo>
                        <a:cubicBezTo>
                          <a:pt x="8730095" y="-92047"/>
                          <a:pt x="9046528" y="90684"/>
                          <a:pt x="9229210" y="0"/>
                        </a:cubicBezTo>
                        <a:cubicBezTo>
                          <a:pt x="9411892" y="-90684"/>
                          <a:pt x="9675603" y="49541"/>
                          <a:pt x="9856880" y="0"/>
                        </a:cubicBezTo>
                        <a:cubicBezTo>
                          <a:pt x="10237721" y="-74357"/>
                          <a:pt x="10770428" y="409290"/>
                          <a:pt x="10747046" y="890166"/>
                        </a:cubicBezTo>
                        <a:cubicBezTo>
                          <a:pt x="10789584" y="1029307"/>
                          <a:pt x="10704540" y="1217403"/>
                          <a:pt x="10747046" y="1447986"/>
                        </a:cubicBezTo>
                        <a:cubicBezTo>
                          <a:pt x="10789552" y="1678569"/>
                          <a:pt x="10738160" y="1784210"/>
                          <a:pt x="10747046" y="1934596"/>
                        </a:cubicBezTo>
                        <a:cubicBezTo>
                          <a:pt x="10755932" y="2084982"/>
                          <a:pt x="10698206" y="2305888"/>
                          <a:pt x="10747046" y="2456811"/>
                        </a:cubicBezTo>
                        <a:cubicBezTo>
                          <a:pt x="10795886" y="2607734"/>
                          <a:pt x="10731852" y="2822698"/>
                          <a:pt x="10747046" y="2943420"/>
                        </a:cubicBezTo>
                        <a:cubicBezTo>
                          <a:pt x="10762240" y="3064142"/>
                          <a:pt x="10705560" y="3326592"/>
                          <a:pt x="10747046" y="3430029"/>
                        </a:cubicBezTo>
                        <a:cubicBezTo>
                          <a:pt x="10788532" y="3533466"/>
                          <a:pt x="10635085" y="4061279"/>
                          <a:pt x="10747046" y="4450722"/>
                        </a:cubicBezTo>
                        <a:cubicBezTo>
                          <a:pt x="10703628" y="4822640"/>
                          <a:pt x="10304136" y="5351733"/>
                          <a:pt x="9856880" y="5340888"/>
                        </a:cubicBezTo>
                        <a:cubicBezTo>
                          <a:pt x="9724356" y="5369561"/>
                          <a:pt x="9533685" y="5327297"/>
                          <a:pt x="9348766" y="5340888"/>
                        </a:cubicBezTo>
                        <a:cubicBezTo>
                          <a:pt x="9163847" y="5354479"/>
                          <a:pt x="9122684" y="5291843"/>
                          <a:pt x="8930320" y="5340888"/>
                        </a:cubicBezTo>
                        <a:cubicBezTo>
                          <a:pt x="8737956" y="5389933"/>
                          <a:pt x="8347069" y="5328184"/>
                          <a:pt x="8153204" y="5340888"/>
                        </a:cubicBezTo>
                        <a:cubicBezTo>
                          <a:pt x="7959339" y="5353592"/>
                          <a:pt x="7680258" y="5297458"/>
                          <a:pt x="7465756" y="5340888"/>
                        </a:cubicBezTo>
                        <a:cubicBezTo>
                          <a:pt x="7251254" y="5384318"/>
                          <a:pt x="7016963" y="5310978"/>
                          <a:pt x="6867975" y="5340888"/>
                        </a:cubicBezTo>
                        <a:cubicBezTo>
                          <a:pt x="6718987" y="5370798"/>
                          <a:pt x="6543714" y="5330751"/>
                          <a:pt x="6270194" y="5340888"/>
                        </a:cubicBezTo>
                        <a:cubicBezTo>
                          <a:pt x="5996674" y="5351025"/>
                          <a:pt x="5679394" y="5333669"/>
                          <a:pt x="5493079" y="5340888"/>
                        </a:cubicBezTo>
                        <a:cubicBezTo>
                          <a:pt x="5306764" y="5348107"/>
                          <a:pt x="5178258" y="5305942"/>
                          <a:pt x="5074633" y="5340888"/>
                        </a:cubicBezTo>
                        <a:cubicBezTo>
                          <a:pt x="4971008" y="5375834"/>
                          <a:pt x="4631529" y="5269729"/>
                          <a:pt x="4476852" y="5340888"/>
                        </a:cubicBezTo>
                        <a:cubicBezTo>
                          <a:pt x="4322175" y="5412047"/>
                          <a:pt x="4265003" y="5318812"/>
                          <a:pt x="4148072" y="5340888"/>
                        </a:cubicBezTo>
                        <a:cubicBezTo>
                          <a:pt x="4031141" y="5362964"/>
                          <a:pt x="3802854" y="5288187"/>
                          <a:pt x="3639958" y="5340888"/>
                        </a:cubicBezTo>
                        <a:cubicBezTo>
                          <a:pt x="3477062" y="5393589"/>
                          <a:pt x="3314930" y="5306280"/>
                          <a:pt x="3131845" y="5340888"/>
                        </a:cubicBezTo>
                        <a:cubicBezTo>
                          <a:pt x="2948760" y="5375496"/>
                          <a:pt x="2771825" y="5330770"/>
                          <a:pt x="2444396" y="5340888"/>
                        </a:cubicBezTo>
                        <a:cubicBezTo>
                          <a:pt x="2116967" y="5351006"/>
                          <a:pt x="2164071" y="5312113"/>
                          <a:pt x="2025950" y="5340888"/>
                        </a:cubicBezTo>
                        <a:cubicBezTo>
                          <a:pt x="1887829" y="5369663"/>
                          <a:pt x="1259891" y="5228541"/>
                          <a:pt x="890166" y="5340888"/>
                        </a:cubicBezTo>
                        <a:cubicBezTo>
                          <a:pt x="376659" y="5299229"/>
                          <a:pt x="-92489" y="4955645"/>
                          <a:pt x="0" y="4450722"/>
                        </a:cubicBezTo>
                        <a:cubicBezTo>
                          <a:pt x="-24510" y="4276573"/>
                          <a:pt x="5746" y="4049757"/>
                          <a:pt x="0" y="3892902"/>
                        </a:cubicBezTo>
                        <a:cubicBezTo>
                          <a:pt x="-5746" y="3736047"/>
                          <a:pt x="69448" y="3503230"/>
                          <a:pt x="0" y="3299476"/>
                        </a:cubicBezTo>
                        <a:cubicBezTo>
                          <a:pt x="-69448" y="3095722"/>
                          <a:pt x="65437" y="2889935"/>
                          <a:pt x="0" y="2741655"/>
                        </a:cubicBezTo>
                        <a:cubicBezTo>
                          <a:pt x="-65437" y="2593375"/>
                          <a:pt x="10005" y="2437622"/>
                          <a:pt x="0" y="2183835"/>
                        </a:cubicBezTo>
                        <a:cubicBezTo>
                          <a:pt x="-10005" y="1930048"/>
                          <a:pt x="27472" y="1885792"/>
                          <a:pt x="0" y="1590409"/>
                        </a:cubicBezTo>
                        <a:cubicBezTo>
                          <a:pt x="-27472" y="1295026"/>
                          <a:pt x="39075" y="1081363"/>
                          <a:pt x="0" y="890166"/>
                        </a:cubicBezTo>
                        <a:close/>
                      </a:path>
                    </a:pathLst>
                  </a:cu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9DD2316-3F52-B364-0294-1B320F7129BF}"/>
              </a:ext>
            </a:extLst>
          </p:cNvPr>
          <p:cNvSpPr txBox="1"/>
          <p:nvPr/>
        </p:nvSpPr>
        <p:spPr>
          <a:xfrm>
            <a:off x="1079916" y="507397"/>
            <a:ext cx="10207844" cy="5016758"/>
          </a:xfrm>
          <a:prstGeom prst="rect">
            <a:avLst/>
          </a:prstGeom>
          <a:noFill/>
        </p:spPr>
        <p:txBody>
          <a:bodyPr wrap="square" rtlCol="0">
            <a:spAutoFit/>
          </a:bodyPr>
          <a:lstStyle/>
          <a:p>
            <a:pPr lvl="0" algn="just">
              <a:defRPr/>
            </a:pPr>
            <a:r>
              <a:rPr lang="en-US" sz="4000" b="1" dirty="0">
                <a:solidFill>
                  <a:prstClr val="black"/>
                </a:solidFill>
                <a:latin typeface="Calibri" panose="020F0502020204030204"/>
              </a:rPr>
              <a:t>1. </a:t>
            </a:r>
            <a:r>
              <a:rPr lang="vi-VN" sz="4000" b="1" dirty="0">
                <a:solidFill>
                  <a:prstClr val="black"/>
                </a:solidFill>
                <a:latin typeface="Calibri" panose="020F0502020204030204"/>
              </a:rPr>
              <a:t>Câu nào dưới đây là câu ghép? Các vế trong câu ghép được nối với nhau bằng cách nào?</a:t>
            </a:r>
          </a:p>
          <a:p>
            <a:pPr lvl="0" algn="just">
              <a:defRPr/>
            </a:pPr>
            <a:r>
              <a:rPr lang="vi-VN" sz="4000" dirty="0">
                <a:solidFill>
                  <a:prstClr val="black"/>
                </a:solidFill>
                <a:latin typeface="Calibri" panose="020F0502020204030204"/>
              </a:rPr>
              <a:t>a. Dưới sự chỉ dạy của ông, Mát nhớ được tên và đặc tính của nhiều loại cây.</a:t>
            </a:r>
          </a:p>
          <a:p>
            <a:pPr lvl="0" algn="just">
              <a:defRPr/>
            </a:pPr>
            <a:r>
              <a:rPr lang="vi-VN" sz="4000" dirty="0">
                <a:solidFill>
                  <a:prstClr val="black"/>
                </a:solidFill>
                <a:latin typeface="Calibri" panose="020F0502020204030204"/>
              </a:rPr>
              <a:t>b. Cây bốc cháy, ngọn lửa mau chóng lan khắp rừng.</a:t>
            </a:r>
          </a:p>
          <a:p>
            <a:pPr lvl="0" algn="just">
              <a:defRPr/>
            </a:pPr>
            <a:r>
              <a:rPr lang="vi-VN" sz="4000" dirty="0">
                <a:solidFill>
                  <a:prstClr val="black"/>
                </a:solidFill>
                <a:latin typeface="Calibri" panose="020F0502020204030204"/>
              </a:rPr>
              <a:t>c. Nhiều năm sau, trang trại phủ một màu xanh mướt.</a:t>
            </a:r>
            <a:endParaRPr kumimoji="0" lang="en-US" sz="4000" i="0" u="none" strike="noStrike" kern="1200" cap="none" spc="0" normalizeH="0" baseline="0" noProof="0" dirty="0">
              <a:ln>
                <a:noFill/>
              </a:ln>
              <a:solidFill>
                <a:prstClr val="black"/>
              </a:solidFill>
              <a:effectLst/>
              <a:uLnTx/>
              <a:uFillTx/>
              <a:latin typeface="Calibri" panose="020F0502020204030204"/>
            </a:endParaRPr>
          </a:p>
        </p:txBody>
      </p:sp>
      <p:pic>
        <p:nvPicPr>
          <p:cNvPr id="7172" name="Picture 4" descr="Cute Cartoon Butterfly' by Sandytov | Butterfly clip art, Cartoon  butterfly, Butterfly cartoon images">
            <a:extLst>
              <a:ext uri="{FF2B5EF4-FFF2-40B4-BE49-F238E27FC236}">
                <a16:creationId xmlns:a16="http://schemas.microsoft.com/office/drawing/2014/main" id="{43D21563-5851-A8B3-A7E9-AEFB1EC87A2F}"/>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1064" b="97979" l="1400" r="97100">
                        <a14:foregroundMark x1="64300" y1="6596" x2="64300" y2="6596"/>
                        <a14:foregroundMark x1="69300" y1="1170" x2="69300" y2="1170"/>
                        <a14:foregroundMark x1="92900" y1="89574" x2="92900" y2="89574"/>
                        <a14:foregroundMark x1="97100" y1="88936" x2="97100" y2="88936"/>
                        <a14:foregroundMark x1="85200" y1="94043" x2="85200" y2="94043"/>
                        <a14:foregroundMark x1="55700" y1="97979" x2="55700" y2="97979"/>
                        <a14:foregroundMark x1="10200" y1="55426" x2="10200" y2="55426"/>
                        <a14:foregroundMark x1="10600" y1="52447" x2="12000" y2="53830"/>
                        <a14:foregroundMark x1="14800" y1="40213" x2="14800" y2="40213"/>
                        <a14:foregroundMark x1="5100" y1="41170" x2="5100" y2="41170"/>
                        <a14:foregroundMark x1="1400" y1="48617" x2="1400" y2="48617"/>
                      </a14:backgroundRemoval>
                    </a14:imgEffect>
                  </a14:imgLayer>
                </a14:imgProps>
              </a:ext>
              <a:ext uri="{28A0092B-C50C-407E-A947-70E740481C1C}">
                <a14:useLocalDpi xmlns:a14="http://schemas.microsoft.com/office/drawing/2010/main" val="0"/>
              </a:ext>
            </a:extLst>
          </a:blip>
          <a:srcRect/>
          <a:stretch>
            <a:fillRect/>
          </a:stretch>
        </p:blipFill>
        <p:spPr bwMode="auto">
          <a:xfrm rot="340373">
            <a:off x="10906502" y="65904"/>
            <a:ext cx="1197049" cy="1125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clipart, cartoon, graphics, child art&#10;&#10;Description automatically generated">
            <a:extLst>
              <a:ext uri="{FF2B5EF4-FFF2-40B4-BE49-F238E27FC236}">
                <a16:creationId xmlns:a16="http://schemas.microsoft.com/office/drawing/2014/main" id="{C09FDF0F-8170-DA87-DD62-E26429FA909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96283" y="188726"/>
            <a:ext cx="981381" cy="935262"/>
          </a:xfrm>
          <a:prstGeom prst="rect">
            <a:avLst/>
          </a:prstGeom>
        </p:spPr>
      </p:pic>
      <p:sp>
        <p:nvSpPr>
          <p:cNvPr id="4" name="Oval 3">
            <a:extLst>
              <a:ext uri="{FF2B5EF4-FFF2-40B4-BE49-F238E27FC236}">
                <a16:creationId xmlns:a16="http://schemas.microsoft.com/office/drawing/2014/main" id="{12288F65-541E-41BF-C265-E74AAB9CEF7A}"/>
              </a:ext>
            </a:extLst>
          </p:cNvPr>
          <p:cNvSpPr/>
          <p:nvPr/>
        </p:nvSpPr>
        <p:spPr>
          <a:xfrm>
            <a:off x="894080" y="3048000"/>
            <a:ext cx="73152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345C11D-11FA-C0D3-AC51-751155A1084A}"/>
              </a:ext>
            </a:extLst>
          </p:cNvPr>
          <p:cNvSpPr/>
          <p:nvPr/>
        </p:nvSpPr>
        <p:spPr>
          <a:xfrm>
            <a:off x="4490720" y="3149600"/>
            <a:ext cx="24384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08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D3AD42-211B-57B3-0434-AC12968F7873}"/>
              </a:ext>
            </a:extLst>
          </p:cNvPr>
          <p:cNvSpPr/>
          <p:nvPr/>
        </p:nvSpPr>
        <p:spPr>
          <a:xfrm>
            <a:off x="757980" y="480792"/>
            <a:ext cx="10747046" cy="5340888"/>
          </a:xfrm>
          <a:prstGeom prst="roundRect">
            <a:avLst>
              <a:gd name="adj" fmla="val 15145"/>
            </a:avLst>
          </a:prstGeom>
          <a:solidFill>
            <a:schemeClr val="accent4">
              <a:lumMod val="20000"/>
              <a:lumOff val="80000"/>
            </a:schemeClr>
          </a:solidFill>
          <a:ln>
            <a:solidFill>
              <a:schemeClr val="accent4">
                <a:lumMod val="50000"/>
              </a:schemeClr>
            </a:solidFill>
            <a:prstDash val="lgDashDot"/>
            <a:extLst>
              <a:ext uri="{C807C97D-BFC1-408E-A445-0C87EB9F89A2}">
                <ask:lineSketchStyleProps xmlns:ask="http://schemas.microsoft.com/office/drawing/2018/sketchyshapes" xmlns="" sd="2194494525">
                  <a:custGeom>
                    <a:avLst/>
                    <a:gdLst>
                      <a:gd name="connsiteX0" fmla="*/ 0 w 10747046"/>
                      <a:gd name="connsiteY0" fmla="*/ 890166 h 5340888"/>
                      <a:gd name="connsiteX1" fmla="*/ 890166 w 10747046"/>
                      <a:gd name="connsiteY1" fmla="*/ 0 h 5340888"/>
                      <a:gd name="connsiteX2" fmla="*/ 1218946 w 10747046"/>
                      <a:gd name="connsiteY2" fmla="*/ 0 h 5340888"/>
                      <a:gd name="connsiteX3" fmla="*/ 1906394 w 10747046"/>
                      <a:gd name="connsiteY3" fmla="*/ 0 h 5340888"/>
                      <a:gd name="connsiteX4" fmla="*/ 2683509 w 10747046"/>
                      <a:gd name="connsiteY4" fmla="*/ 0 h 5340888"/>
                      <a:gd name="connsiteX5" fmla="*/ 3191623 w 10747046"/>
                      <a:gd name="connsiteY5" fmla="*/ 0 h 5340888"/>
                      <a:gd name="connsiteX6" fmla="*/ 3699736 w 10747046"/>
                      <a:gd name="connsiteY6" fmla="*/ 0 h 5340888"/>
                      <a:gd name="connsiteX7" fmla="*/ 4387184 w 10747046"/>
                      <a:gd name="connsiteY7" fmla="*/ 0 h 5340888"/>
                      <a:gd name="connsiteX8" fmla="*/ 4895298 w 10747046"/>
                      <a:gd name="connsiteY8" fmla="*/ 0 h 5340888"/>
                      <a:gd name="connsiteX9" fmla="*/ 5313745 w 10747046"/>
                      <a:gd name="connsiteY9" fmla="*/ 0 h 5340888"/>
                      <a:gd name="connsiteX10" fmla="*/ 5642524 w 10747046"/>
                      <a:gd name="connsiteY10" fmla="*/ 0 h 5340888"/>
                      <a:gd name="connsiteX11" fmla="*/ 6419640 w 10747046"/>
                      <a:gd name="connsiteY11" fmla="*/ 0 h 5340888"/>
                      <a:gd name="connsiteX12" fmla="*/ 6838086 w 10747046"/>
                      <a:gd name="connsiteY12" fmla="*/ 0 h 5340888"/>
                      <a:gd name="connsiteX13" fmla="*/ 7435867 w 10747046"/>
                      <a:gd name="connsiteY13" fmla="*/ 0 h 5340888"/>
                      <a:gd name="connsiteX14" fmla="*/ 7764647 w 10747046"/>
                      <a:gd name="connsiteY14" fmla="*/ 0 h 5340888"/>
                      <a:gd name="connsiteX15" fmla="*/ 8272761 w 10747046"/>
                      <a:gd name="connsiteY15" fmla="*/ 0 h 5340888"/>
                      <a:gd name="connsiteX16" fmla="*/ 8691207 w 10747046"/>
                      <a:gd name="connsiteY16" fmla="*/ 0 h 5340888"/>
                      <a:gd name="connsiteX17" fmla="*/ 9199321 w 10747046"/>
                      <a:gd name="connsiteY17" fmla="*/ 0 h 5340888"/>
                      <a:gd name="connsiteX18" fmla="*/ 9856880 w 10747046"/>
                      <a:gd name="connsiteY18" fmla="*/ 0 h 5340888"/>
                      <a:gd name="connsiteX19" fmla="*/ 10747046 w 10747046"/>
                      <a:gd name="connsiteY19" fmla="*/ 890166 h 5340888"/>
                      <a:gd name="connsiteX20" fmla="*/ 10747046 w 10747046"/>
                      <a:gd name="connsiteY20" fmla="*/ 1412381 h 5340888"/>
                      <a:gd name="connsiteX21" fmla="*/ 10747046 w 10747046"/>
                      <a:gd name="connsiteY21" fmla="*/ 1970201 h 5340888"/>
                      <a:gd name="connsiteX22" fmla="*/ 10747046 w 10747046"/>
                      <a:gd name="connsiteY22" fmla="*/ 2492416 h 5340888"/>
                      <a:gd name="connsiteX23" fmla="*/ 10747046 w 10747046"/>
                      <a:gd name="connsiteY23" fmla="*/ 2979026 h 5340888"/>
                      <a:gd name="connsiteX24" fmla="*/ 10747046 w 10747046"/>
                      <a:gd name="connsiteY24" fmla="*/ 3536846 h 5340888"/>
                      <a:gd name="connsiteX25" fmla="*/ 10747046 w 10747046"/>
                      <a:gd name="connsiteY25" fmla="*/ 4450722 h 5340888"/>
                      <a:gd name="connsiteX26" fmla="*/ 9856880 w 10747046"/>
                      <a:gd name="connsiteY26" fmla="*/ 5340888 h 5340888"/>
                      <a:gd name="connsiteX27" fmla="*/ 9169432 w 10747046"/>
                      <a:gd name="connsiteY27" fmla="*/ 5340888 h 5340888"/>
                      <a:gd name="connsiteX28" fmla="*/ 8840652 w 10747046"/>
                      <a:gd name="connsiteY28" fmla="*/ 5340888 h 5340888"/>
                      <a:gd name="connsiteX29" fmla="*/ 8242871 w 10747046"/>
                      <a:gd name="connsiteY29" fmla="*/ 5340888 h 5340888"/>
                      <a:gd name="connsiteX30" fmla="*/ 7465756 w 10747046"/>
                      <a:gd name="connsiteY30" fmla="*/ 5340888 h 5340888"/>
                      <a:gd name="connsiteX31" fmla="*/ 6867975 w 10747046"/>
                      <a:gd name="connsiteY31" fmla="*/ 5340888 h 5340888"/>
                      <a:gd name="connsiteX32" fmla="*/ 6539196 w 10747046"/>
                      <a:gd name="connsiteY32" fmla="*/ 5340888 h 5340888"/>
                      <a:gd name="connsiteX33" fmla="*/ 6031082 w 10747046"/>
                      <a:gd name="connsiteY33" fmla="*/ 5340888 h 5340888"/>
                      <a:gd name="connsiteX34" fmla="*/ 5522968 w 10747046"/>
                      <a:gd name="connsiteY34" fmla="*/ 5340888 h 5340888"/>
                      <a:gd name="connsiteX35" fmla="*/ 5194189 w 10747046"/>
                      <a:gd name="connsiteY35" fmla="*/ 5340888 h 5340888"/>
                      <a:gd name="connsiteX36" fmla="*/ 4596408 w 10747046"/>
                      <a:gd name="connsiteY36" fmla="*/ 5340888 h 5340888"/>
                      <a:gd name="connsiteX37" fmla="*/ 3819293 w 10747046"/>
                      <a:gd name="connsiteY37" fmla="*/ 5340888 h 5340888"/>
                      <a:gd name="connsiteX38" fmla="*/ 3221512 w 10747046"/>
                      <a:gd name="connsiteY38" fmla="*/ 5340888 h 5340888"/>
                      <a:gd name="connsiteX39" fmla="*/ 2534064 w 10747046"/>
                      <a:gd name="connsiteY39" fmla="*/ 5340888 h 5340888"/>
                      <a:gd name="connsiteX40" fmla="*/ 1936283 w 10747046"/>
                      <a:gd name="connsiteY40" fmla="*/ 5340888 h 5340888"/>
                      <a:gd name="connsiteX41" fmla="*/ 890166 w 10747046"/>
                      <a:gd name="connsiteY41" fmla="*/ 5340888 h 5340888"/>
                      <a:gd name="connsiteX42" fmla="*/ 0 w 10747046"/>
                      <a:gd name="connsiteY42" fmla="*/ 4450722 h 5340888"/>
                      <a:gd name="connsiteX43" fmla="*/ 0 w 10747046"/>
                      <a:gd name="connsiteY43" fmla="*/ 3786085 h 5340888"/>
                      <a:gd name="connsiteX44" fmla="*/ 0 w 10747046"/>
                      <a:gd name="connsiteY44" fmla="*/ 3299476 h 5340888"/>
                      <a:gd name="connsiteX45" fmla="*/ 0 w 10747046"/>
                      <a:gd name="connsiteY45" fmla="*/ 2670444 h 5340888"/>
                      <a:gd name="connsiteX46" fmla="*/ 0 w 10747046"/>
                      <a:gd name="connsiteY46" fmla="*/ 2077018 h 5340888"/>
                      <a:gd name="connsiteX47" fmla="*/ 0 w 10747046"/>
                      <a:gd name="connsiteY47" fmla="*/ 1519198 h 5340888"/>
                      <a:gd name="connsiteX48" fmla="*/ 0 w 10747046"/>
                      <a:gd name="connsiteY48" fmla="*/ 890166 h 534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47046" h="5340888" fill="none" extrusionOk="0">
                        <a:moveTo>
                          <a:pt x="0" y="890166"/>
                        </a:moveTo>
                        <a:cubicBezTo>
                          <a:pt x="-12077" y="389102"/>
                          <a:pt x="333822" y="-37092"/>
                          <a:pt x="890166" y="0"/>
                        </a:cubicBezTo>
                        <a:cubicBezTo>
                          <a:pt x="962869" y="-27470"/>
                          <a:pt x="1111970" y="37811"/>
                          <a:pt x="1218946" y="0"/>
                        </a:cubicBezTo>
                        <a:cubicBezTo>
                          <a:pt x="1325922" y="-37811"/>
                          <a:pt x="1653111" y="73128"/>
                          <a:pt x="1906394" y="0"/>
                        </a:cubicBezTo>
                        <a:cubicBezTo>
                          <a:pt x="2159677" y="-73128"/>
                          <a:pt x="2506391" y="66806"/>
                          <a:pt x="2683509" y="0"/>
                        </a:cubicBezTo>
                        <a:cubicBezTo>
                          <a:pt x="2860627" y="-66806"/>
                          <a:pt x="3061971" y="48675"/>
                          <a:pt x="3191623" y="0"/>
                        </a:cubicBezTo>
                        <a:cubicBezTo>
                          <a:pt x="3321275" y="-48675"/>
                          <a:pt x="3483374" y="51171"/>
                          <a:pt x="3699736" y="0"/>
                        </a:cubicBezTo>
                        <a:cubicBezTo>
                          <a:pt x="3916098" y="-51171"/>
                          <a:pt x="4121313" y="44929"/>
                          <a:pt x="4387184" y="0"/>
                        </a:cubicBezTo>
                        <a:cubicBezTo>
                          <a:pt x="4653055" y="-44929"/>
                          <a:pt x="4747537" y="57928"/>
                          <a:pt x="4895298" y="0"/>
                        </a:cubicBezTo>
                        <a:cubicBezTo>
                          <a:pt x="5043059" y="-57928"/>
                          <a:pt x="5128988" y="34764"/>
                          <a:pt x="5313745" y="0"/>
                        </a:cubicBezTo>
                        <a:cubicBezTo>
                          <a:pt x="5498502" y="-34764"/>
                          <a:pt x="5562402" y="31728"/>
                          <a:pt x="5642524" y="0"/>
                        </a:cubicBezTo>
                        <a:cubicBezTo>
                          <a:pt x="5722646" y="-31728"/>
                          <a:pt x="6035408" y="88574"/>
                          <a:pt x="6419640" y="0"/>
                        </a:cubicBezTo>
                        <a:cubicBezTo>
                          <a:pt x="6803872" y="-88574"/>
                          <a:pt x="6687430" y="30501"/>
                          <a:pt x="6838086" y="0"/>
                        </a:cubicBezTo>
                        <a:cubicBezTo>
                          <a:pt x="6988742" y="-30501"/>
                          <a:pt x="7284135" y="17397"/>
                          <a:pt x="7435867" y="0"/>
                        </a:cubicBezTo>
                        <a:cubicBezTo>
                          <a:pt x="7587599" y="-17397"/>
                          <a:pt x="7637038" y="33407"/>
                          <a:pt x="7764647" y="0"/>
                        </a:cubicBezTo>
                        <a:cubicBezTo>
                          <a:pt x="7892256" y="-33407"/>
                          <a:pt x="8121702" y="2731"/>
                          <a:pt x="8272761" y="0"/>
                        </a:cubicBezTo>
                        <a:cubicBezTo>
                          <a:pt x="8423820" y="-2731"/>
                          <a:pt x="8552868" y="44091"/>
                          <a:pt x="8691207" y="0"/>
                        </a:cubicBezTo>
                        <a:cubicBezTo>
                          <a:pt x="8829546" y="-44091"/>
                          <a:pt x="9033051" y="26670"/>
                          <a:pt x="9199321" y="0"/>
                        </a:cubicBezTo>
                        <a:cubicBezTo>
                          <a:pt x="9365591" y="-26670"/>
                          <a:pt x="9610917" y="43960"/>
                          <a:pt x="9856880" y="0"/>
                        </a:cubicBezTo>
                        <a:cubicBezTo>
                          <a:pt x="10347710" y="-34218"/>
                          <a:pt x="10818413" y="486152"/>
                          <a:pt x="10747046" y="890166"/>
                        </a:cubicBezTo>
                        <a:cubicBezTo>
                          <a:pt x="10797597" y="1040486"/>
                          <a:pt x="10688375" y="1153192"/>
                          <a:pt x="10747046" y="1412381"/>
                        </a:cubicBezTo>
                        <a:cubicBezTo>
                          <a:pt x="10805717" y="1671571"/>
                          <a:pt x="10721482" y="1800188"/>
                          <a:pt x="10747046" y="1970201"/>
                        </a:cubicBezTo>
                        <a:cubicBezTo>
                          <a:pt x="10772610" y="2140214"/>
                          <a:pt x="10687302" y="2253898"/>
                          <a:pt x="10747046" y="2492416"/>
                        </a:cubicBezTo>
                        <a:cubicBezTo>
                          <a:pt x="10806790" y="2730934"/>
                          <a:pt x="10743611" y="2752410"/>
                          <a:pt x="10747046" y="2979026"/>
                        </a:cubicBezTo>
                        <a:cubicBezTo>
                          <a:pt x="10750481" y="3205642"/>
                          <a:pt x="10716403" y="3392129"/>
                          <a:pt x="10747046" y="3536846"/>
                        </a:cubicBezTo>
                        <a:cubicBezTo>
                          <a:pt x="10777689" y="3681563"/>
                          <a:pt x="10677249" y="4093942"/>
                          <a:pt x="10747046" y="4450722"/>
                        </a:cubicBezTo>
                        <a:cubicBezTo>
                          <a:pt x="10678405" y="4918432"/>
                          <a:pt x="10356388" y="5324400"/>
                          <a:pt x="9856880" y="5340888"/>
                        </a:cubicBezTo>
                        <a:cubicBezTo>
                          <a:pt x="9585576" y="5411169"/>
                          <a:pt x="9496936" y="5313856"/>
                          <a:pt x="9169432" y="5340888"/>
                        </a:cubicBezTo>
                        <a:cubicBezTo>
                          <a:pt x="8841928" y="5367920"/>
                          <a:pt x="8996511" y="5314498"/>
                          <a:pt x="8840652" y="5340888"/>
                        </a:cubicBezTo>
                        <a:cubicBezTo>
                          <a:pt x="8684793" y="5367278"/>
                          <a:pt x="8512421" y="5283820"/>
                          <a:pt x="8242871" y="5340888"/>
                        </a:cubicBezTo>
                        <a:cubicBezTo>
                          <a:pt x="7973321" y="5397956"/>
                          <a:pt x="7839097" y="5279214"/>
                          <a:pt x="7465756" y="5340888"/>
                        </a:cubicBezTo>
                        <a:cubicBezTo>
                          <a:pt x="7092416" y="5402562"/>
                          <a:pt x="7152431" y="5302909"/>
                          <a:pt x="6867975" y="5340888"/>
                        </a:cubicBezTo>
                        <a:cubicBezTo>
                          <a:pt x="6583519" y="5378867"/>
                          <a:pt x="6670444" y="5327914"/>
                          <a:pt x="6539196" y="5340888"/>
                        </a:cubicBezTo>
                        <a:cubicBezTo>
                          <a:pt x="6407948" y="5353862"/>
                          <a:pt x="6191740" y="5282203"/>
                          <a:pt x="6031082" y="5340888"/>
                        </a:cubicBezTo>
                        <a:cubicBezTo>
                          <a:pt x="5870424" y="5399573"/>
                          <a:pt x="5765041" y="5304644"/>
                          <a:pt x="5522968" y="5340888"/>
                        </a:cubicBezTo>
                        <a:cubicBezTo>
                          <a:pt x="5280895" y="5377132"/>
                          <a:pt x="5338187" y="5305423"/>
                          <a:pt x="5194189" y="5340888"/>
                        </a:cubicBezTo>
                        <a:cubicBezTo>
                          <a:pt x="5050191" y="5376353"/>
                          <a:pt x="4767458" y="5269536"/>
                          <a:pt x="4596408" y="5340888"/>
                        </a:cubicBezTo>
                        <a:cubicBezTo>
                          <a:pt x="4425358" y="5412240"/>
                          <a:pt x="4187378" y="5285074"/>
                          <a:pt x="3819293" y="5340888"/>
                        </a:cubicBezTo>
                        <a:cubicBezTo>
                          <a:pt x="3451209" y="5396702"/>
                          <a:pt x="3369198" y="5336809"/>
                          <a:pt x="3221512" y="5340888"/>
                        </a:cubicBezTo>
                        <a:cubicBezTo>
                          <a:pt x="3073826" y="5344967"/>
                          <a:pt x="2872031" y="5273869"/>
                          <a:pt x="2534064" y="5340888"/>
                        </a:cubicBezTo>
                        <a:cubicBezTo>
                          <a:pt x="2196097" y="5407907"/>
                          <a:pt x="2197905" y="5326961"/>
                          <a:pt x="1936283" y="5340888"/>
                        </a:cubicBezTo>
                        <a:cubicBezTo>
                          <a:pt x="1674661" y="5354815"/>
                          <a:pt x="1406103" y="5221327"/>
                          <a:pt x="890166" y="5340888"/>
                        </a:cubicBezTo>
                        <a:cubicBezTo>
                          <a:pt x="442212" y="5260626"/>
                          <a:pt x="38267" y="4910051"/>
                          <a:pt x="0" y="4450722"/>
                        </a:cubicBezTo>
                        <a:cubicBezTo>
                          <a:pt x="-6510" y="4294103"/>
                          <a:pt x="59046" y="4048288"/>
                          <a:pt x="0" y="3786085"/>
                        </a:cubicBezTo>
                        <a:cubicBezTo>
                          <a:pt x="-59046" y="3523882"/>
                          <a:pt x="31724" y="3425134"/>
                          <a:pt x="0" y="3299476"/>
                        </a:cubicBezTo>
                        <a:cubicBezTo>
                          <a:pt x="-31724" y="3173818"/>
                          <a:pt x="17582" y="2946254"/>
                          <a:pt x="0" y="2670444"/>
                        </a:cubicBezTo>
                        <a:cubicBezTo>
                          <a:pt x="-17582" y="2394634"/>
                          <a:pt x="54636" y="2243275"/>
                          <a:pt x="0" y="2077018"/>
                        </a:cubicBezTo>
                        <a:cubicBezTo>
                          <a:pt x="-54636" y="1910761"/>
                          <a:pt x="46836" y="1750402"/>
                          <a:pt x="0" y="1519198"/>
                        </a:cubicBezTo>
                        <a:cubicBezTo>
                          <a:pt x="-46836" y="1287994"/>
                          <a:pt x="19192" y="1059589"/>
                          <a:pt x="0" y="890166"/>
                        </a:cubicBezTo>
                        <a:close/>
                      </a:path>
                      <a:path w="10747046" h="5340888" stroke="0" extrusionOk="0">
                        <a:moveTo>
                          <a:pt x="0" y="890166"/>
                        </a:moveTo>
                        <a:cubicBezTo>
                          <a:pt x="16445" y="425610"/>
                          <a:pt x="380423" y="-96559"/>
                          <a:pt x="890166" y="0"/>
                        </a:cubicBezTo>
                        <a:cubicBezTo>
                          <a:pt x="1045951" y="-19251"/>
                          <a:pt x="1120665" y="15339"/>
                          <a:pt x="1218946" y="0"/>
                        </a:cubicBezTo>
                        <a:cubicBezTo>
                          <a:pt x="1317227" y="-15339"/>
                          <a:pt x="1523022" y="16331"/>
                          <a:pt x="1727059" y="0"/>
                        </a:cubicBezTo>
                        <a:cubicBezTo>
                          <a:pt x="1931096" y="-16331"/>
                          <a:pt x="1929839" y="29104"/>
                          <a:pt x="2055839" y="0"/>
                        </a:cubicBezTo>
                        <a:cubicBezTo>
                          <a:pt x="2181839" y="-29104"/>
                          <a:pt x="2222710" y="34043"/>
                          <a:pt x="2384618" y="0"/>
                        </a:cubicBezTo>
                        <a:cubicBezTo>
                          <a:pt x="2546526" y="-34043"/>
                          <a:pt x="2574311" y="19285"/>
                          <a:pt x="2713398" y="0"/>
                        </a:cubicBezTo>
                        <a:cubicBezTo>
                          <a:pt x="2852485" y="-19285"/>
                          <a:pt x="3324471" y="296"/>
                          <a:pt x="3490513" y="0"/>
                        </a:cubicBezTo>
                        <a:cubicBezTo>
                          <a:pt x="3656555" y="-296"/>
                          <a:pt x="3975128" y="69033"/>
                          <a:pt x="4177961" y="0"/>
                        </a:cubicBezTo>
                        <a:cubicBezTo>
                          <a:pt x="4380794" y="-69033"/>
                          <a:pt x="4543259" y="3723"/>
                          <a:pt x="4775742" y="0"/>
                        </a:cubicBezTo>
                        <a:cubicBezTo>
                          <a:pt x="5008225" y="-3723"/>
                          <a:pt x="5146242" y="73813"/>
                          <a:pt x="5463190" y="0"/>
                        </a:cubicBezTo>
                        <a:cubicBezTo>
                          <a:pt x="5780138" y="-73813"/>
                          <a:pt x="5721371" y="49755"/>
                          <a:pt x="5881637" y="0"/>
                        </a:cubicBezTo>
                        <a:cubicBezTo>
                          <a:pt x="6041903" y="-49755"/>
                          <a:pt x="6215458" y="21156"/>
                          <a:pt x="6479418" y="0"/>
                        </a:cubicBezTo>
                        <a:cubicBezTo>
                          <a:pt x="6743378" y="-21156"/>
                          <a:pt x="6946963" y="39844"/>
                          <a:pt x="7256533" y="0"/>
                        </a:cubicBezTo>
                        <a:cubicBezTo>
                          <a:pt x="7566103" y="-39844"/>
                          <a:pt x="7549583" y="666"/>
                          <a:pt x="7674980" y="0"/>
                        </a:cubicBezTo>
                        <a:cubicBezTo>
                          <a:pt x="7800377" y="-666"/>
                          <a:pt x="8174095" y="92047"/>
                          <a:pt x="8452095" y="0"/>
                        </a:cubicBezTo>
                        <a:cubicBezTo>
                          <a:pt x="8730095" y="-92047"/>
                          <a:pt x="9046528" y="90684"/>
                          <a:pt x="9229210" y="0"/>
                        </a:cubicBezTo>
                        <a:cubicBezTo>
                          <a:pt x="9411892" y="-90684"/>
                          <a:pt x="9675603" y="49541"/>
                          <a:pt x="9856880" y="0"/>
                        </a:cubicBezTo>
                        <a:cubicBezTo>
                          <a:pt x="10237721" y="-74357"/>
                          <a:pt x="10770428" y="409290"/>
                          <a:pt x="10747046" y="890166"/>
                        </a:cubicBezTo>
                        <a:cubicBezTo>
                          <a:pt x="10789584" y="1029307"/>
                          <a:pt x="10704540" y="1217403"/>
                          <a:pt x="10747046" y="1447986"/>
                        </a:cubicBezTo>
                        <a:cubicBezTo>
                          <a:pt x="10789552" y="1678569"/>
                          <a:pt x="10738160" y="1784210"/>
                          <a:pt x="10747046" y="1934596"/>
                        </a:cubicBezTo>
                        <a:cubicBezTo>
                          <a:pt x="10755932" y="2084982"/>
                          <a:pt x="10698206" y="2305888"/>
                          <a:pt x="10747046" y="2456811"/>
                        </a:cubicBezTo>
                        <a:cubicBezTo>
                          <a:pt x="10795886" y="2607734"/>
                          <a:pt x="10731852" y="2822698"/>
                          <a:pt x="10747046" y="2943420"/>
                        </a:cubicBezTo>
                        <a:cubicBezTo>
                          <a:pt x="10762240" y="3064142"/>
                          <a:pt x="10705560" y="3326592"/>
                          <a:pt x="10747046" y="3430029"/>
                        </a:cubicBezTo>
                        <a:cubicBezTo>
                          <a:pt x="10788532" y="3533466"/>
                          <a:pt x="10635085" y="4061279"/>
                          <a:pt x="10747046" y="4450722"/>
                        </a:cubicBezTo>
                        <a:cubicBezTo>
                          <a:pt x="10703628" y="4822640"/>
                          <a:pt x="10304136" y="5351733"/>
                          <a:pt x="9856880" y="5340888"/>
                        </a:cubicBezTo>
                        <a:cubicBezTo>
                          <a:pt x="9724356" y="5369561"/>
                          <a:pt x="9533685" y="5327297"/>
                          <a:pt x="9348766" y="5340888"/>
                        </a:cubicBezTo>
                        <a:cubicBezTo>
                          <a:pt x="9163847" y="5354479"/>
                          <a:pt x="9122684" y="5291843"/>
                          <a:pt x="8930320" y="5340888"/>
                        </a:cubicBezTo>
                        <a:cubicBezTo>
                          <a:pt x="8737956" y="5389933"/>
                          <a:pt x="8347069" y="5328184"/>
                          <a:pt x="8153204" y="5340888"/>
                        </a:cubicBezTo>
                        <a:cubicBezTo>
                          <a:pt x="7959339" y="5353592"/>
                          <a:pt x="7680258" y="5297458"/>
                          <a:pt x="7465756" y="5340888"/>
                        </a:cubicBezTo>
                        <a:cubicBezTo>
                          <a:pt x="7251254" y="5384318"/>
                          <a:pt x="7016963" y="5310978"/>
                          <a:pt x="6867975" y="5340888"/>
                        </a:cubicBezTo>
                        <a:cubicBezTo>
                          <a:pt x="6718987" y="5370798"/>
                          <a:pt x="6543714" y="5330751"/>
                          <a:pt x="6270194" y="5340888"/>
                        </a:cubicBezTo>
                        <a:cubicBezTo>
                          <a:pt x="5996674" y="5351025"/>
                          <a:pt x="5679394" y="5333669"/>
                          <a:pt x="5493079" y="5340888"/>
                        </a:cubicBezTo>
                        <a:cubicBezTo>
                          <a:pt x="5306764" y="5348107"/>
                          <a:pt x="5178258" y="5305942"/>
                          <a:pt x="5074633" y="5340888"/>
                        </a:cubicBezTo>
                        <a:cubicBezTo>
                          <a:pt x="4971008" y="5375834"/>
                          <a:pt x="4631529" y="5269729"/>
                          <a:pt x="4476852" y="5340888"/>
                        </a:cubicBezTo>
                        <a:cubicBezTo>
                          <a:pt x="4322175" y="5412047"/>
                          <a:pt x="4265003" y="5318812"/>
                          <a:pt x="4148072" y="5340888"/>
                        </a:cubicBezTo>
                        <a:cubicBezTo>
                          <a:pt x="4031141" y="5362964"/>
                          <a:pt x="3802854" y="5288187"/>
                          <a:pt x="3639958" y="5340888"/>
                        </a:cubicBezTo>
                        <a:cubicBezTo>
                          <a:pt x="3477062" y="5393589"/>
                          <a:pt x="3314930" y="5306280"/>
                          <a:pt x="3131845" y="5340888"/>
                        </a:cubicBezTo>
                        <a:cubicBezTo>
                          <a:pt x="2948760" y="5375496"/>
                          <a:pt x="2771825" y="5330770"/>
                          <a:pt x="2444396" y="5340888"/>
                        </a:cubicBezTo>
                        <a:cubicBezTo>
                          <a:pt x="2116967" y="5351006"/>
                          <a:pt x="2164071" y="5312113"/>
                          <a:pt x="2025950" y="5340888"/>
                        </a:cubicBezTo>
                        <a:cubicBezTo>
                          <a:pt x="1887829" y="5369663"/>
                          <a:pt x="1259891" y="5228541"/>
                          <a:pt x="890166" y="5340888"/>
                        </a:cubicBezTo>
                        <a:cubicBezTo>
                          <a:pt x="376659" y="5299229"/>
                          <a:pt x="-92489" y="4955645"/>
                          <a:pt x="0" y="4450722"/>
                        </a:cubicBezTo>
                        <a:cubicBezTo>
                          <a:pt x="-24510" y="4276573"/>
                          <a:pt x="5746" y="4049757"/>
                          <a:pt x="0" y="3892902"/>
                        </a:cubicBezTo>
                        <a:cubicBezTo>
                          <a:pt x="-5746" y="3736047"/>
                          <a:pt x="69448" y="3503230"/>
                          <a:pt x="0" y="3299476"/>
                        </a:cubicBezTo>
                        <a:cubicBezTo>
                          <a:pt x="-69448" y="3095722"/>
                          <a:pt x="65437" y="2889935"/>
                          <a:pt x="0" y="2741655"/>
                        </a:cubicBezTo>
                        <a:cubicBezTo>
                          <a:pt x="-65437" y="2593375"/>
                          <a:pt x="10005" y="2437622"/>
                          <a:pt x="0" y="2183835"/>
                        </a:cubicBezTo>
                        <a:cubicBezTo>
                          <a:pt x="-10005" y="1930048"/>
                          <a:pt x="27472" y="1885792"/>
                          <a:pt x="0" y="1590409"/>
                        </a:cubicBezTo>
                        <a:cubicBezTo>
                          <a:pt x="-27472" y="1295026"/>
                          <a:pt x="39075" y="1081363"/>
                          <a:pt x="0" y="890166"/>
                        </a:cubicBezTo>
                        <a:close/>
                      </a:path>
                    </a:pathLst>
                  </a:cu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9DD2316-3F52-B364-0294-1B320F7129BF}"/>
              </a:ext>
            </a:extLst>
          </p:cNvPr>
          <p:cNvSpPr txBox="1"/>
          <p:nvPr/>
        </p:nvSpPr>
        <p:spPr>
          <a:xfrm>
            <a:off x="1079916" y="507397"/>
            <a:ext cx="10096084" cy="1754326"/>
          </a:xfrm>
          <a:prstGeom prst="rect">
            <a:avLst/>
          </a:prstGeom>
          <a:noFill/>
        </p:spPr>
        <p:txBody>
          <a:bodyPr wrap="square" rtlCol="0">
            <a:spAutoFit/>
          </a:bodyPr>
          <a:lstStyle/>
          <a:p>
            <a:pPr lvl="0" algn="just">
              <a:defRPr/>
            </a:pPr>
            <a:r>
              <a:rPr lang="en-US" sz="3600" dirty="0">
                <a:solidFill>
                  <a:prstClr val="black"/>
                </a:solidFill>
                <a:latin typeface="Calibri" panose="020F0502020204030204"/>
              </a:rPr>
              <a:t>2. </a:t>
            </a:r>
            <a:r>
              <a:rPr lang="vi-VN" sz="3600" dirty="0">
                <a:solidFill>
                  <a:prstClr val="black"/>
                </a:solidFill>
                <a:latin typeface="Calibri" panose="020F0502020204030204"/>
              </a:rPr>
              <a:t>Đặt một câu ghép nói về nhân vật Mát hoặc trang trại của Mát, trong đó các vế của câu ghép được nối với nhau bằng một kết từ (và, hay, nhưng, rồi, thì,...).</a:t>
            </a:r>
            <a:endParaRPr kumimoji="0" lang="en-US" sz="3600" i="0" u="none" strike="noStrike" kern="1200" cap="none" spc="0" normalizeH="0" baseline="0" noProof="0" dirty="0">
              <a:ln>
                <a:noFill/>
              </a:ln>
              <a:solidFill>
                <a:prstClr val="black"/>
              </a:solidFill>
              <a:effectLst/>
              <a:uLnTx/>
              <a:uFillTx/>
              <a:latin typeface="Calibri" panose="020F0502020204030204"/>
            </a:endParaRPr>
          </a:p>
        </p:txBody>
      </p:sp>
      <p:pic>
        <p:nvPicPr>
          <p:cNvPr id="7172" name="Picture 4" descr="Cute Cartoon Butterfly' by Sandytov | Butterfly clip art, Cartoon  butterfly, Butterfly cartoon images">
            <a:extLst>
              <a:ext uri="{FF2B5EF4-FFF2-40B4-BE49-F238E27FC236}">
                <a16:creationId xmlns:a16="http://schemas.microsoft.com/office/drawing/2014/main" id="{43D21563-5851-A8B3-A7E9-AEFB1EC87A2F}"/>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1064" b="97979" l="1400" r="97100">
                        <a14:foregroundMark x1="64300" y1="6596" x2="64300" y2="6596"/>
                        <a14:foregroundMark x1="69300" y1="1170" x2="69300" y2="1170"/>
                        <a14:foregroundMark x1="92900" y1="89574" x2="92900" y2="89574"/>
                        <a14:foregroundMark x1="97100" y1="88936" x2="97100" y2="88936"/>
                        <a14:foregroundMark x1="85200" y1="94043" x2="85200" y2="94043"/>
                        <a14:foregroundMark x1="55700" y1="97979" x2="55700" y2="97979"/>
                        <a14:foregroundMark x1="10200" y1="55426" x2="10200" y2="55426"/>
                        <a14:foregroundMark x1="10600" y1="52447" x2="12000" y2="53830"/>
                        <a14:foregroundMark x1="14800" y1="40213" x2="14800" y2="40213"/>
                        <a14:foregroundMark x1="5100" y1="41170" x2="5100" y2="41170"/>
                        <a14:foregroundMark x1="1400" y1="48617" x2="1400" y2="48617"/>
                      </a14:backgroundRemoval>
                    </a14:imgEffect>
                  </a14:imgLayer>
                </a14:imgProps>
              </a:ext>
              <a:ext uri="{28A0092B-C50C-407E-A947-70E740481C1C}">
                <a14:useLocalDpi xmlns:a14="http://schemas.microsoft.com/office/drawing/2010/main" val="0"/>
              </a:ext>
            </a:extLst>
          </a:blip>
          <a:srcRect/>
          <a:stretch>
            <a:fillRect/>
          </a:stretch>
        </p:blipFill>
        <p:spPr bwMode="auto">
          <a:xfrm rot="340373">
            <a:off x="10906502" y="65904"/>
            <a:ext cx="1197049" cy="1125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clipart, cartoon, graphics, child art&#10;&#10;Description automatically generated">
            <a:extLst>
              <a:ext uri="{FF2B5EF4-FFF2-40B4-BE49-F238E27FC236}">
                <a16:creationId xmlns:a16="http://schemas.microsoft.com/office/drawing/2014/main" id="{C09FDF0F-8170-DA87-DD62-E26429FA909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96283" y="188726"/>
            <a:ext cx="981381" cy="935262"/>
          </a:xfrm>
          <a:prstGeom prst="rect">
            <a:avLst/>
          </a:prstGeom>
        </p:spPr>
      </p:pic>
      <p:sp>
        <p:nvSpPr>
          <p:cNvPr id="6" name="TextBox 5">
            <a:extLst>
              <a:ext uri="{FF2B5EF4-FFF2-40B4-BE49-F238E27FC236}">
                <a16:creationId xmlns:a16="http://schemas.microsoft.com/office/drawing/2014/main" id="{E8AC662F-D297-F0D5-940A-29D6E5E55F6E}"/>
              </a:ext>
            </a:extLst>
          </p:cNvPr>
          <p:cNvSpPr txBox="1"/>
          <p:nvPr/>
        </p:nvSpPr>
        <p:spPr>
          <a:xfrm>
            <a:off x="1120556" y="2640997"/>
            <a:ext cx="10096084" cy="1754326"/>
          </a:xfrm>
          <a:prstGeom prst="rect">
            <a:avLst/>
          </a:prstGeom>
          <a:noFill/>
        </p:spPr>
        <p:txBody>
          <a:bodyPr wrap="square" rtlCol="0">
            <a:spAutoFit/>
          </a:bodyPr>
          <a:lstStyle/>
          <a:p>
            <a:pPr lvl="0" algn="ctr">
              <a:defRPr/>
            </a:pPr>
            <a:r>
              <a:rPr lang="en-US" sz="3600" b="1" dirty="0" err="1">
                <a:solidFill>
                  <a:srgbClr val="FF0000"/>
                </a:solidFill>
                <a:latin typeface="Calibri" panose="020F0502020204030204"/>
              </a:rPr>
              <a:t>Ví</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dụ</a:t>
            </a:r>
            <a:r>
              <a:rPr lang="en-US" sz="3600" b="1" dirty="0">
                <a:solidFill>
                  <a:srgbClr val="FF0000"/>
                </a:solidFill>
                <a:latin typeface="Calibri" panose="020F0502020204030204"/>
              </a:rPr>
              <a:t>: </a:t>
            </a:r>
            <a:r>
              <a:rPr lang="vi-VN" sz="3600" b="1" dirty="0">
                <a:solidFill>
                  <a:srgbClr val="FF0000"/>
                </a:solidFill>
                <a:latin typeface="Calibri" panose="020F0502020204030204"/>
              </a:rPr>
              <a:t>Buồn đau, thất vọng trước những mất mát sau vụ cháy rừng nhưng Mát vẫn quyết tâm gây dựng trang trại xanh tươi trở lại.</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332202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5"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down)">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B86203-3E60-EF9D-C6FD-04DCDC5A5967}"/>
              </a:ext>
            </a:extLst>
          </p:cNvPr>
          <p:cNvSpPr/>
          <p:nvPr/>
        </p:nvSpPr>
        <p:spPr>
          <a:xfrm>
            <a:off x="191146" y="108488"/>
            <a:ext cx="11809708" cy="6641024"/>
          </a:xfrm>
          <a:prstGeom prst="roundRect">
            <a:avLst>
              <a:gd name="adj" fmla="val 9993"/>
            </a:avLst>
          </a:prstGeom>
          <a:solidFill>
            <a:schemeClr val="bg1">
              <a:alpha val="84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1F36404-CA49-67C9-0F2E-C07447F323A1}"/>
              </a:ext>
            </a:extLst>
          </p:cNvPr>
          <p:cNvSpPr txBox="1"/>
          <p:nvPr/>
        </p:nvSpPr>
        <p:spPr>
          <a:xfrm>
            <a:off x="561975" y="457200"/>
            <a:ext cx="11163300" cy="5909310"/>
          </a:xfrm>
          <a:prstGeom prst="rect">
            <a:avLst/>
          </a:prstGeom>
          <a:noFill/>
        </p:spPr>
        <p:txBody>
          <a:bodyPr wrap="square" rtlCol="0">
            <a:spAutoFit/>
          </a:bodyPr>
          <a:lstStyle/>
          <a:p>
            <a:pPr algn="just"/>
            <a:r>
              <a:rPr lang="en-US" sz="2700" b="0" i="0" dirty="0">
                <a:solidFill>
                  <a:srgbClr val="000000"/>
                </a:solidFill>
                <a:effectLst/>
                <a:latin typeface="Cambria" panose="02040503050406030204" pitchFamily="18" charset="0"/>
                <a:ea typeface="Cambria" panose="02040503050406030204" pitchFamily="18" charset="0"/>
              </a:rPr>
              <a:t>   </a:t>
            </a:r>
            <a:r>
              <a:rPr lang="vi-VN" sz="2700" b="0" i="0" dirty="0">
                <a:solidFill>
                  <a:srgbClr val="000000"/>
                </a:solidFill>
                <a:effectLst/>
                <a:latin typeface="Cambria" panose="02040503050406030204" pitchFamily="18" charset="0"/>
                <a:ea typeface="Cambria" panose="02040503050406030204" pitchFamily="18" charset="0"/>
              </a:rPr>
              <a:t>Nhìn cảnh hoang tàn của trang trại, Mát đau xót và kiệt sức, ngất lịm đi. Mọi người vội đưa anh vào bệnh viện. Lúc tỉnh dậy, anh buồn bã và tuyệt vọng. Bà lão cạnh giường của Mát thấy vậy, liền hỏi:</a:t>
            </a:r>
          </a:p>
          <a:p>
            <a:pPr algn="just"/>
            <a:r>
              <a:rPr lang="en-US" sz="2700" b="0" i="0" dirty="0">
                <a:solidFill>
                  <a:srgbClr val="000000"/>
                </a:solidFill>
                <a:effectLst/>
                <a:latin typeface="Cambria" panose="02040503050406030204" pitchFamily="18" charset="0"/>
                <a:ea typeface="Cambria" panose="02040503050406030204" pitchFamily="18" charset="0"/>
              </a:rPr>
              <a:t>   </a:t>
            </a:r>
            <a:r>
              <a:rPr lang="vi-VN" sz="2700" b="0" i="0" dirty="0">
                <a:solidFill>
                  <a:srgbClr val="000000"/>
                </a:solidFill>
                <a:effectLst/>
                <a:latin typeface="Cambria" panose="02040503050406030204" pitchFamily="18" charset="0"/>
                <a:ea typeface="Cambria" panose="02040503050406030204" pitchFamily="18" charset="0"/>
              </a:rPr>
              <a:t>– Chàng trai trẻ, sao trông cậu ủ rũ vậy?</a:t>
            </a:r>
          </a:p>
          <a:p>
            <a:pPr algn="just"/>
            <a:r>
              <a:rPr lang="en-US" sz="2700" b="0" i="0" dirty="0">
                <a:solidFill>
                  <a:srgbClr val="000000"/>
                </a:solidFill>
                <a:effectLst/>
                <a:latin typeface="Cambria" panose="02040503050406030204" pitchFamily="18" charset="0"/>
                <a:ea typeface="Cambria" panose="02040503050406030204" pitchFamily="18" charset="0"/>
              </a:rPr>
              <a:t>   </a:t>
            </a:r>
            <a:r>
              <a:rPr lang="vi-VN" sz="2700" b="0" i="0" dirty="0">
                <a:solidFill>
                  <a:srgbClr val="000000"/>
                </a:solidFill>
                <a:effectLst/>
                <a:latin typeface="Cambria" panose="02040503050406030204" pitchFamily="18" charset="0"/>
                <a:ea typeface="Cambria" panose="02040503050406030204" pitchFamily="18" charset="0"/>
              </a:rPr>
              <a:t>– Cây cối trong trang trại nhà cháu bị thiêu rụi cả rồi!</a:t>
            </a:r>
          </a:p>
          <a:p>
            <a:pPr algn="just"/>
            <a:r>
              <a:rPr lang="en-US" sz="2700" b="0" i="0" dirty="0">
                <a:solidFill>
                  <a:srgbClr val="000000"/>
                </a:solidFill>
                <a:effectLst/>
                <a:latin typeface="Cambria" panose="02040503050406030204" pitchFamily="18" charset="0"/>
                <a:ea typeface="Cambria" panose="02040503050406030204" pitchFamily="18" charset="0"/>
              </a:rPr>
              <a:t>   </a:t>
            </a:r>
            <a:r>
              <a:rPr lang="vi-VN" sz="2700" b="0" i="0" dirty="0">
                <a:solidFill>
                  <a:srgbClr val="000000"/>
                </a:solidFill>
                <a:effectLst/>
                <a:latin typeface="Cambria" panose="02040503050406030204" pitchFamily="18" charset="0"/>
                <a:ea typeface="Cambria" panose="02040503050406030204" pitchFamily="18" charset="0"/>
              </a:rPr>
              <a:t>– Cây bị thiêu cháy thì trồng lại là được. Cậu còn trẻ mà!</a:t>
            </a:r>
          </a:p>
          <a:p>
            <a:pPr algn="just"/>
            <a:r>
              <a:rPr lang="vi-VN" sz="2700" b="0" i="0" dirty="0">
                <a:solidFill>
                  <a:srgbClr val="000000"/>
                </a:solidFill>
                <a:effectLst/>
                <a:latin typeface="Cambria" panose="02040503050406030204" pitchFamily="18" charset="0"/>
                <a:ea typeface="Cambria" panose="02040503050406030204" pitchFamily="18" charset="0"/>
              </a:rPr>
              <a:t>Nghe bà cụ nói, Mát bừng tỉnh. Anh trở về nhà, quyết tâm khôi phục trang trại. Nhưng kiếm đâu ra tiền vốn? Một ý tưởng loé lên trong đầu: “Mình còn những thân cây cháy đen cơ mà!”. Mát thuê người tới, biến những thân cây bị đốt cháy thành than củi đem vào thành phố bán. Anh thu được một số tiền để mua cây giống, trồng trong trang trại, thực hiện lời hứa với ông.</a:t>
            </a:r>
          </a:p>
          <a:p>
            <a:pPr algn="just"/>
            <a:r>
              <a:rPr lang="en-US" sz="2700" b="0" i="0" dirty="0">
                <a:solidFill>
                  <a:srgbClr val="000000"/>
                </a:solidFill>
                <a:effectLst/>
                <a:latin typeface="Cambria" panose="02040503050406030204" pitchFamily="18" charset="0"/>
                <a:ea typeface="Cambria" panose="02040503050406030204" pitchFamily="18" charset="0"/>
              </a:rPr>
              <a:t>   </a:t>
            </a:r>
            <a:r>
              <a:rPr lang="vi-VN" sz="2700" b="0" i="0" dirty="0">
                <a:solidFill>
                  <a:srgbClr val="000000"/>
                </a:solidFill>
                <a:effectLst/>
                <a:latin typeface="Cambria" panose="02040503050406030204" pitchFamily="18" charset="0"/>
                <a:ea typeface="Cambria" panose="02040503050406030204" pitchFamily="18" charset="0"/>
              </a:rPr>
              <a:t>Nhiều năm sau, trang trại phủ một màu xanh mướt. Mọi người gọi đó là “Rừng của Mát” với niềm khâm phục cậu chủ mới của nó.</a:t>
            </a:r>
          </a:p>
          <a:p>
            <a:pPr algn="r"/>
            <a:r>
              <a:rPr lang="vi-VN" sz="2700" b="0" i="0" dirty="0">
                <a:solidFill>
                  <a:srgbClr val="000000"/>
                </a:solidFill>
                <a:effectLst/>
                <a:latin typeface="Cambria" panose="02040503050406030204" pitchFamily="18" charset="0"/>
                <a:ea typeface="Cambria" panose="02040503050406030204" pitchFamily="18" charset="0"/>
              </a:rPr>
              <a:t>(</a:t>
            </a:r>
            <a:r>
              <a:rPr lang="vi-VN" sz="2700" b="0" i="1" dirty="0">
                <a:solidFill>
                  <a:srgbClr val="000000"/>
                </a:solidFill>
                <a:effectLst/>
                <a:latin typeface="Cambria" panose="02040503050406030204" pitchFamily="18" charset="0"/>
                <a:ea typeface="Cambria" panose="02040503050406030204" pitchFamily="18" charset="0"/>
              </a:rPr>
              <a:t>Theo</a:t>
            </a:r>
            <a:r>
              <a:rPr lang="vi-VN" sz="2700" b="0" i="0" dirty="0">
                <a:solidFill>
                  <a:srgbClr val="000000"/>
                </a:solidFill>
                <a:effectLst/>
                <a:latin typeface="Cambria" panose="02040503050406030204" pitchFamily="18" charset="0"/>
                <a:ea typeface="Cambria" panose="02040503050406030204" pitchFamily="18" charset="0"/>
              </a:rPr>
              <a:t> Lô Trân Trân, Thiện Minh </a:t>
            </a:r>
            <a:r>
              <a:rPr lang="vi-VN" sz="2700" b="0" i="1" dirty="0">
                <a:solidFill>
                  <a:srgbClr val="000000"/>
                </a:solidFill>
                <a:effectLst/>
                <a:latin typeface="Cambria" panose="02040503050406030204" pitchFamily="18" charset="0"/>
                <a:ea typeface="Cambria" panose="02040503050406030204" pitchFamily="18" charset="0"/>
              </a:rPr>
              <a:t>dịch</a:t>
            </a:r>
            <a:r>
              <a:rPr lang="vi-VN" sz="27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0040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1C4BD7D-DC0C-DB0E-56F7-588040EEB7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1020" y="323381"/>
            <a:ext cx="10987789" cy="1617179"/>
          </a:xfrm>
          <a:prstGeom prst="rect">
            <a:avLst/>
          </a:prstGeom>
        </p:spPr>
      </p:pic>
      <p:pic>
        <p:nvPicPr>
          <p:cNvPr id="1028" name="Picture 4" descr="Clip nghệ thuật số - hình mẫu phim hoạt hình số 1 png tải về - Miễn phí  trong suốt điện Thoại Di động Phụ Kiện png Tải về.">
            <a:extLst>
              <a:ext uri="{FF2B5EF4-FFF2-40B4-BE49-F238E27FC236}">
                <a16:creationId xmlns:a16="http://schemas.microsoft.com/office/drawing/2014/main" id="{4BCBCC3F-786E-A2B5-8A01-9036316B63B4}"/>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4627" b="94851" l="7333" r="92111">
                        <a14:foregroundMark x1="28333" y1="8955" x2="28333" y2="8955"/>
                        <a14:foregroundMark x1="43000" y1="6119" x2="53667" y2="6567"/>
                        <a14:foregroundMark x1="46889" y1="11791" x2="67667" y2="22537"/>
                        <a14:foregroundMark x1="83667" y1="9851" x2="90444" y2="31269"/>
                        <a14:foregroundMark x1="88889" y1="40672" x2="92444" y2="67687"/>
                        <a14:foregroundMark x1="92444" y1="67687" x2="84889" y2="81940"/>
                        <a14:foregroundMark x1="68667" y1="91567" x2="80000" y2="94851"/>
                        <a14:foregroundMark x1="7444" y1="33657" x2="12667" y2="40448"/>
                        <a14:foregroundMark x1="71889" y1="4627" x2="71889" y2="4627"/>
                      </a14:backgroundRemoval>
                    </a14:imgEffect>
                  </a14:imgLayer>
                </a14:imgProps>
              </a:ext>
              <a:ext uri="{28A0092B-C50C-407E-A947-70E740481C1C}">
                <a14:useLocalDpi xmlns:a14="http://schemas.microsoft.com/office/drawing/2010/main" val="0"/>
              </a:ext>
            </a:extLst>
          </a:blip>
          <a:srcRect/>
          <a:stretch>
            <a:fillRect/>
          </a:stretch>
        </p:blipFill>
        <p:spPr bwMode="auto">
          <a:xfrm rot="452372">
            <a:off x="97724" y="61924"/>
            <a:ext cx="1046593" cy="1558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A4D178-2714-9ECC-7017-54F7A7FE246E}"/>
              </a:ext>
            </a:extLst>
          </p:cNvPr>
          <p:cNvSpPr txBox="1"/>
          <p:nvPr/>
        </p:nvSpPr>
        <p:spPr>
          <a:xfrm>
            <a:off x="1221721" y="529221"/>
            <a:ext cx="10025399" cy="1077218"/>
          </a:xfrm>
          <a:prstGeom prst="rect">
            <a:avLst/>
          </a:prstGeom>
          <a:noFill/>
        </p:spPr>
        <p:txBody>
          <a:bodyPr wrap="square" rtlCol="0">
            <a:spAutoFit/>
          </a:bodyPr>
          <a:lstStyle/>
          <a:p>
            <a:pPr lvl="0" algn="ctr">
              <a:defRPr/>
            </a:pPr>
            <a:r>
              <a:rPr lang="vi-VN" sz="3200" b="1" dirty="0">
                <a:solidFill>
                  <a:prstClr val="black"/>
                </a:solidFill>
              </a:rPr>
              <a:t>Hãy giới thiệu về “Trang trại rừng” và sự gắn bó của Mát với trang trại.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Rounded Corners 1">
            <a:extLst>
              <a:ext uri="{FF2B5EF4-FFF2-40B4-BE49-F238E27FC236}">
                <a16:creationId xmlns:a16="http://schemas.microsoft.com/office/drawing/2014/main" id="{B7BEF269-99B0-9A8B-BB5F-9BC8CCC1D9AA}"/>
              </a:ext>
            </a:extLst>
          </p:cNvPr>
          <p:cNvSpPr/>
          <p:nvPr/>
        </p:nvSpPr>
        <p:spPr>
          <a:xfrm>
            <a:off x="191146" y="2293496"/>
            <a:ext cx="11809708" cy="4301549"/>
          </a:xfrm>
          <a:prstGeom prst="roundRect">
            <a:avLst>
              <a:gd name="adj" fmla="val 9993"/>
            </a:avLst>
          </a:prstGeom>
          <a:solidFill>
            <a:schemeClr val="bg1">
              <a:alpha val="84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524116F-F64C-B2E8-2558-1314CB2C9493}"/>
              </a:ext>
            </a:extLst>
          </p:cNvPr>
          <p:cNvSpPr txBox="1"/>
          <p:nvPr/>
        </p:nvSpPr>
        <p:spPr>
          <a:xfrm>
            <a:off x="325120" y="2405994"/>
            <a:ext cx="6502400" cy="1961755"/>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Giới thiệu về “Trang trại rừng”: </a:t>
            </a:r>
            <a:r>
              <a:rPr kumimoji="0" lang="vi-VN" sz="28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trang trại rộng lớn, nổi tiếng trong vùng, cơ nghiệp của tổ tiên để lại, có nhiều loại cây và có giống cây quý hiếm.</a:t>
            </a:r>
            <a:endParaRPr kumimoji="0" lang="en-US" sz="28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841683D-86F7-A407-08D5-B7B08DD13774}"/>
              </a:ext>
            </a:extLst>
          </p:cNvPr>
          <p:cNvSpPr txBox="1"/>
          <p:nvPr/>
        </p:nvSpPr>
        <p:spPr>
          <a:xfrm>
            <a:off x="294640" y="4437994"/>
            <a:ext cx="6502400" cy="1961755"/>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Sự gắn bó của Mát với trang trại: </a:t>
            </a:r>
            <a:r>
              <a:rPr kumimoji="0" lang="vi-VN" sz="280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cùng ông chăm sóc cây hằng ngày, nhớ được tên và đặc tính của nhiêu loại cây, hứa với ông sẽ bảo vệ trang trại thật tốt.</a:t>
            </a:r>
            <a:endParaRPr kumimoji="0" lang="en-US" sz="280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26" name="Picture 1025">
            <a:extLst>
              <a:ext uri="{FF2B5EF4-FFF2-40B4-BE49-F238E27FC236}">
                <a16:creationId xmlns:a16="http://schemas.microsoft.com/office/drawing/2014/main" id="{C3D63937-2307-1E42-520E-EE05FFFC6BE1}"/>
              </a:ext>
            </a:extLst>
          </p:cNvPr>
          <p:cNvPicPr>
            <a:picLocks noChangeAspect="1"/>
          </p:cNvPicPr>
          <p:nvPr/>
        </p:nvPicPr>
        <p:blipFill>
          <a:blip r:embed="rId8"/>
          <a:stretch>
            <a:fillRect/>
          </a:stretch>
        </p:blipFill>
        <p:spPr>
          <a:xfrm>
            <a:off x="7115586" y="2783840"/>
            <a:ext cx="4675094" cy="3311525"/>
          </a:xfrm>
          <a:prstGeom prst="rect">
            <a:avLst/>
          </a:prstGeom>
        </p:spPr>
      </p:pic>
    </p:spTree>
    <p:extLst>
      <p:ext uri="{BB962C8B-B14F-4D97-AF65-F5344CB8AC3E}">
        <p14:creationId xmlns:p14="http://schemas.microsoft.com/office/powerpoint/2010/main" val="3349040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1C4BD7D-DC0C-DB0E-56F7-588040EEB7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21020" y="173480"/>
            <a:ext cx="10987789" cy="2120016"/>
          </a:xfrm>
          <a:prstGeom prst="rect">
            <a:avLst/>
          </a:prstGeom>
        </p:spPr>
      </p:pic>
      <p:sp>
        <p:nvSpPr>
          <p:cNvPr id="5" name="TextBox 4">
            <a:extLst>
              <a:ext uri="{FF2B5EF4-FFF2-40B4-BE49-F238E27FC236}">
                <a16:creationId xmlns:a16="http://schemas.microsoft.com/office/drawing/2014/main" id="{3AA4D178-2714-9ECC-7017-54F7A7FE246E}"/>
              </a:ext>
            </a:extLst>
          </p:cNvPr>
          <p:cNvSpPr txBox="1"/>
          <p:nvPr/>
        </p:nvSpPr>
        <p:spPr>
          <a:xfrm>
            <a:off x="1384263" y="487243"/>
            <a:ext cx="9629177" cy="1200329"/>
          </a:xfrm>
          <a:prstGeom prst="rect">
            <a:avLst/>
          </a:prstGeom>
          <a:noFill/>
        </p:spPr>
        <p:txBody>
          <a:bodyPr wrap="square" rtlCol="0">
            <a:spAutoFit/>
          </a:bodyPr>
          <a:lstStyle/>
          <a:p>
            <a:pPr algn="ctr"/>
            <a:r>
              <a:rPr lang="nl-NL" sz="3600" b="1" dirty="0"/>
              <a:t>Sự việc gì đã xảy ra với trang trại? Điều đó khiến Mát rơi vào tình trạng như thế nào?</a:t>
            </a:r>
            <a:endParaRPr lang="en-US" sz="3600" b="1" dirty="0"/>
          </a:p>
        </p:txBody>
      </p:sp>
      <p:pic>
        <p:nvPicPr>
          <p:cNvPr id="2050" name="Picture 2" descr="Clip nghệ thuật số - số 2 png tải về - Miễn phí trong suốt Khu Vực png Tải  về.">
            <a:extLst>
              <a:ext uri="{FF2B5EF4-FFF2-40B4-BE49-F238E27FC236}">
                <a16:creationId xmlns:a16="http://schemas.microsoft.com/office/drawing/2014/main" id="{7A716BD5-492B-6753-B665-2C4400B9B850}"/>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6667" b="95152" l="10000" r="90000">
                        <a14:foregroundMark x1="32222" y1="6667" x2="40444" y2="8333"/>
                        <a14:foregroundMark x1="36222" y1="95152" x2="39222" y2="88030"/>
                      </a14:backgroundRemoval>
                    </a14:imgEffect>
                  </a14:imgLayer>
                </a14:imgProps>
              </a:ext>
              <a:ext uri="{28A0092B-C50C-407E-A947-70E740481C1C}">
                <a14:useLocalDpi xmlns:a14="http://schemas.microsoft.com/office/drawing/2010/main" val="0"/>
              </a:ext>
            </a:extLst>
          </a:blip>
          <a:srcRect/>
          <a:stretch>
            <a:fillRect/>
          </a:stretch>
        </p:blipFill>
        <p:spPr bwMode="auto">
          <a:xfrm>
            <a:off x="-407971" y="487243"/>
            <a:ext cx="2401663" cy="17612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8BDD4D68-A839-FC6A-F334-5797F061AF27}"/>
              </a:ext>
            </a:extLst>
          </p:cNvPr>
          <p:cNvGrpSpPr/>
          <p:nvPr/>
        </p:nvGrpSpPr>
        <p:grpSpPr>
          <a:xfrm>
            <a:off x="754743" y="2743200"/>
            <a:ext cx="10930742" cy="3777521"/>
            <a:chOff x="6880486" y="2743200"/>
            <a:chExt cx="5006714" cy="3777521"/>
          </a:xfrm>
        </p:grpSpPr>
        <p:sp>
          <p:nvSpPr>
            <p:cNvPr id="7" name="Rectangle: Rounded Corners 6">
              <a:extLst>
                <a:ext uri="{FF2B5EF4-FFF2-40B4-BE49-F238E27FC236}">
                  <a16:creationId xmlns:a16="http://schemas.microsoft.com/office/drawing/2014/main" id="{0CF72F29-E586-5DB4-5714-8CCFF4685986}"/>
                </a:ext>
              </a:extLst>
            </p:cNvPr>
            <p:cNvSpPr/>
            <p:nvPr/>
          </p:nvSpPr>
          <p:spPr>
            <a:xfrm>
              <a:off x="6880486" y="2743200"/>
              <a:ext cx="5006714" cy="3777521"/>
            </a:xfrm>
            <a:prstGeom prst="roundRect">
              <a:avLst/>
            </a:prstGeom>
            <a:solidFill>
              <a:srgbClr val="CCFFFF"/>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9314EC2-F1D6-B5D7-23A0-0B9C0522ACA5}"/>
                </a:ext>
              </a:extLst>
            </p:cNvPr>
            <p:cNvSpPr txBox="1"/>
            <p:nvPr/>
          </p:nvSpPr>
          <p:spPr>
            <a:xfrm>
              <a:off x="7064439" y="2929701"/>
              <a:ext cx="4673163" cy="3105274"/>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Trong một đêm, do sét đánh vào một cây cao nhât, cây bốc cháy và cháy lan ra, trang trại bị cháy trở nên hoang tàn. Đi</a:t>
              </a:r>
              <a:r>
                <a:rPr kumimoji="0" lang="en-US" sz="3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ề</a:t>
              </a:r>
              <a:r>
                <a:rPr kumimoji="0" lang="vi-VN" sz="3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u này đã khiến Mát đau xót và kiệt sức, ngất lịm đi. Khi tỉnh dậy trong bệnh viện, Mát buồn bã và tuyệt vọng.</a:t>
              </a:r>
              <a:endParaRPr kumimoji="0" lang="en-US" sz="36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40543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subTnLst>
                                    <p:audio>
                                      <p:cMediaNode>
                                        <p:cTn display="0" masterRel="sameClick">
                                          <p:stCondLst>
                                            <p:cond evt="begin" delay="0">
                                              <p:tn val="17"/>
                                            </p:cond>
                                          </p:stCondLst>
                                          <p:endCondLst>
                                            <p:cond evt="onStopAudio" delay="0">
                                              <p:tgtEl>
                                                <p:sldTgt/>
                                              </p:tgtEl>
                                            </p:cond>
                                          </p:endCondLst>
                                        </p:cTn>
                                        <p:tgtEl>
                                          <p:sndTgt r:embed="rId3" name="ÂM-THANH-XO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1C4BD7D-DC0C-DB0E-56F7-588040EEB7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1020" y="173480"/>
            <a:ext cx="10987789" cy="2120016"/>
          </a:xfrm>
          <a:prstGeom prst="rect">
            <a:avLst/>
          </a:prstGeom>
        </p:spPr>
      </p:pic>
      <p:sp>
        <p:nvSpPr>
          <p:cNvPr id="5" name="TextBox 4">
            <a:extLst>
              <a:ext uri="{FF2B5EF4-FFF2-40B4-BE49-F238E27FC236}">
                <a16:creationId xmlns:a16="http://schemas.microsoft.com/office/drawing/2014/main" id="{3AA4D178-2714-9ECC-7017-54F7A7FE246E}"/>
              </a:ext>
            </a:extLst>
          </p:cNvPr>
          <p:cNvSpPr txBox="1"/>
          <p:nvPr/>
        </p:nvSpPr>
        <p:spPr>
          <a:xfrm>
            <a:off x="1384263" y="529690"/>
            <a:ext cx="10224546" cy="1200329"/>
          </a:xfrm>
          <a:prstGeom prst="rect">
            <a:avLst/>
          </a:prstGeom>
          <a:noFill/>
        </p:spPr>
        <p:txBody>
          <a:bodyPr wrap="square" rtlCol="0">
            <a:spAutoFit/>
          </a:bodyPr>
          <a:lstStyle/>
          <a:p>
            <a:pPr lvl="0" algn="ctr">
              <a:defRPr/>
            </a:pPr>
            <a:r>
              <a:rPr lang="vi-VN" sz="3600" b="1" dirty="0">
                <a:solidFill>
                  <a:prstClr val="black"/>
                </a:solidFill>
              </a:rPr>
              <a:t>Nói về những việc Mát đã làm để khôi phục trang trại.</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2" name="Rectangle: Rounded Corners 1">
            <a:extLst>
              <a:ext uri="{FF2B5EF4-FFF2-40B4-BE49-F238E27FC236}">
                <a16:creationId xmlns:a16="http://schemas.microsoft.com/office/drawing/2014/main" id="{EFFC01A4-4DF3-F843-3864-E02D03420B15}"/>
              </a:ext>
            </a:extLst>
          </p:cNvPr>
          <p:cNvSpPr/>
          <p:nvPr/>
        </p:nvSpPr>
        <p:spPr>
          <a:xfrm>
            <a:off x="191146" y="2447962"/>
            <a:ext cx="11809708" cy="4301549"/>
          </a:xfrm>
          <a:prstGeom prst="roundRect">
            <a:avLst>
              <a:gd name="adj" fmla="val 9993"/>
            </a:avLst>
          </a:prstGeom>
          <a:solidFill>
            <a:schemeClr val="bg1">
              <a:alpha val="84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Mua Miếng Sứ Trang Trí In Hình Những Con Số Ngộ Nghĩnh Đáng Yêu - Mẫu008 |  Tiki">
            <a:extLst>
              <a:ext uri="{FF2B5EF4-FFF2-40B4-BE49-F238E27FC236}">
                <a16:creationId xmlns:a16="http://schemas.microsoft.com/office/drawing/2014/main" id="{2FB3DE21-1A99-F195-528A-B197AAB39DF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9750" y1="24500" x2="49750" y2="24500"/>
                        <a14:backgroundMark x1="69500" y1="37500" x2="69500" y2="37500"/>
                        <a14:backgroundMark x1="73250" y1="41750" x2="78500" y2="59250"/>
                        <a14:backgroundMark x1="27250" y1="39500" x2="29000" y2="57500"/>
                        <a14:backgroundMark x1="40750" y1="51250" x2="40750" y2="51250"/>
                        <a14:backgroundMark x1="42750" y1="51750" x2="47750" y2="63000"/>
                        <a14:backgroundMark x1="50250" y1="40250" x2="50250" y2="42500"/>
                        <a14:backgroundMark x1="27750" y1="69750" x2="36750" y2="81500"/>
                      </a14:backgroundRemoval>
                    </a14:imgEffect>
                  </a14:imgLayer>
                </a14:imgProps>
              </a:ext>
              <a:ext uri="{28A0092B-C50C-407E-A947-70E740481C1C}">
                <a14:useLocalDpi xmlns:a14="http://schemas.microsoft.com/office/drawing/2010/main" val="0"/>
              </a:ext>
            </a:extLst>
          </a:blip>
          <a:srcRect l="20915" t="22832" r="18166" b="6484"/>
          <a:stretch/>
        </p:blipFill>
        <p:spPr bwMode="auto">
          <a:xfrm>
            <a:off x="83444" y="649803"/>
            <a:ext cx="1657192" cy="1922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E1625D1-1201-5E06-07C1-C3FA9137FB5A}"/>
              </a:ext>
            </a:extLst>
          </p:cNvPr>
          <p:cNvPicPr>
            <a:picLocks noChangeAspect="1"/>
          </p:cNvPicPr>
          <p:nvPr/>
        </p:nvPicPr>
        <p:blipFill>
          <a:blip r:embed="rId8"/>
          <a:stretch>
            <a:fillRect/>
          </a:stretch>
        </p:blipFill>
        <p:spPr>
          <a:xfrm>
            <a:off x="664210" y="2885757"/>
            <a:ext cx="10857230" cy="3306052"/>
          </a:xfrm>
          <a:prstGeom prst="rect">
            <a:avLst/>
          </a:prstGeom>
        </p:spPr>
      </p:pic>
    </p:spTree>
    <p:extLst>
      <p:ext uri="{BB962C8B-B14F-4D97-AF65-F5344CB8AC3E}">
        <p14:creationId xmlns:p14="http://schemas.microsoft.com/office/powerpoint/2010/main" val="2969545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EDF9536-0FDB-30EB-FF4A-7B192CA2CCA8}"/>
              </a:ext>
            </a:extLst>
          </p:cNvPr>
          <p:cNvSpPr/>
          <p:nvPr/>
        </p:nvSpPr>
        <p:spPr>
          <a:xfrm>
            <a:off x="467361" y="386080"/>
            <a:ext cx="11297920" cy="6363432"/>
          </a:xfrm>
          <a:prstGeom prst="roundRect">
            <a:avLst>
              <a:gd name="adj" fmla="val 9993"/>
            </a:avLst>
          </a:prstGeom>
          <a:solidFill>
            <a:schemeClr val="bg1">
              <a:alpha val="84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3DFA60D-E353-522E-0FA5-0A3DE59AC683}"/>
              </a:ext>
            </a:extLst>
          </p:cNvPr>
          <p:cNvPicPr>
            <a:picLocks noChangeAspect="1"/>
          </p:cNvPicPr>
          <p:nvPr/>
        </p:nvPicPr>
        <p:blipFill>
          <a:blip r:embed="rId3"/>
          <a:stretch>
            <a:fillRect/>
          </a:stretch>
        </p:blipFill>
        <p:spPr>
          <a:xfrm>
            <a:off x="1117600" y="516572"/>
            <a:ext cx="9662160" cy="2697784"/>
          </a:xfrm>
          <a:prstGeom prst="rect">
            <a:avLst/>
          </a:prstGeom>
        </p:spPr>
      </p:pic>
      <p:sp>
        <p:nvSpPr>
          <p:cNvPr id="8" name="Rectangle: Rounded Corners 7">
            <a:extLst>
              <a:ext uri="{FF2B5EF4-FFF2-40B4-BE49-F238E27FC236}">
                <a16:creationId xmlns:a16="http://schemas.microsoft.com/office/drawing/2014/main" id="{6A320D61-7B7D-16B1-61D6-5D763EA8DF43}"/>
              </a:ext>
            </a:extLst>
          </p:cNvPr>
          <p:cNvSpPr/>
          <p:nvPr/>
        </p:nvSpPr>
        <p:spPr>
          <a:xfrm>
            <a:off x="914400" y="3403600"/>
            <a:ext cx="3342640" cy="24485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Cambria" panose="02040503050406030204" pitchFamily="18" charset="0"/>
                <a:ea typeface="Cambria" panose="02040503050406030204" pitchFamily="18" charset="0"/>
              </a:rPr>
              <a:t>Mát thuê người đến, biến những thân cây bị đốt cháy thành than củi, đem bán để có tiến mua cây giống.</a:t>
            </a:r>
            <a:endParaRPr lang="en-US" sz="2400"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83240278-1DE4-1B1A-34B2-C71CE39407F4}"/>
              </a:ext>
            </a:extLst>
          </p:cNvPr>
          <p:cNvSpPr/>
          <p:nvPr/>
        </p:nvSpPr>
        <p:spPr>
          <a:xfrm>
            <a:off x="4521200" y="3362960"/>
            <a:ext cx="3108960" cy="23774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FF0000"/>
                </a:solidFill>
                <a:latin typeface="Cambria" panose="02040503050406030204" pitchFamily="18" charset="0"/>
                <a:ea typeface="Cambria" panose="02040503050406030204" pitchFamily="18" charset="0"/>
              </a:rPr>
              <a:t>Mát</a:t>
            </a:r>
            <a:r>
              <a:rPr lang="en-US" sz="3600" dirty="0">
                <a:solidFill>
                  <a:srgbClr val="FF0000"/>
                </a:solidFill>
                <a:latin typeface="Cambria" panose="02040503050406030204" pitchFamily="18" charset="0"/>
                <a:ea typeface="Cambria" panose="02040503050406030204" pitchFamily="18" charset="0"/>
              </a:rPr>
              <a:t> m</a:t>
            </a:r>
            <a:r>
              <a:rPr lang="vi-VN" sz="3600" dirty="0">
                <a:solidFill>
                  <a:srgbClr val="FF0000"/>
                </a:solidFill>
                <a:latin typeface="Cambria" panose="02040503050406030204" pitchFamily="18" charset="0"/>
                <a:ea typeface="Cambria" panose="02040503050406030204" pitchFamily="18" charset="0"/>
              </a:rPr>
              <a:t>ua cây giống, trồng trong trang trại.</a:t>
            </a:r>
            <a:endParaRPr lang="en-US" sz="3600" dirty="0">
              <a:solidFill>
                <a:srgbClr val="FF000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350009C3-982D-F877-4EFE-65BB10CDE443}"/>
              </a:ext>
            </a:extLst>
          </p:cNvPr>
          <p:cNvSpPr/>
          <p:nvPr/>
        </p:nvSpPr>
        <p:spPr>
          <a:xfrm>
            <a:off x="7853680" y="3383280"/>
            <a:ext cx="2976880" cy="23774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Cambria" panose="02040503050406030204" pitchFamily="18" charset="0"/>
                <a:ea typeface="Cambria" panose="02040503050406030204" pitchFamily="18" charset="0"/>
              </a:rPr>
              <a:t>Nhiều năm sau, trang trại lại được phủ một màu xanh mướt.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82088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1C4BD7D-DC0C-DB0E-56F7-588040EEB7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1020" y="173480"/>
            <a:ext cx="10987789" cy="2325880"/>
          </a:xfrm>
          <a:prstGeom prst="rect">
            <a:avLst/>
          </a:prstGeom>
        </p:spPr>
      </p:pic>
      <p:sp>
        <p:nvSpPr>
          <p:cNvPr id="5" name="TextBox 4">
            <a:extLst>
              <a:ext uri="{FF2B5EF4-FFF2-40B4-BE49-F238E27FC236}">
                <a16:creationId xmlns:a16="http://schemas.microsoft.com/office/drawing/2014/main" id="{3AA4D178-2714-9ECC-7017-54F7A7FE246E}"/>
              </a:ext>
            </a:extLst>
          </p:cNvPr>
          <p:cNvSpPr txBox="1"/>
          <p:nvPr/>
        </p:nvSpPr>
        <p:spPr>
          <a:xfrm>
            <a:off x="1582770" y="564061"/>
            <a:ext cx="9491630" cy="1384995"/>
          </a:xfrm>
          <a:prstGeom prst="rect">
            <a:avLst/>
          </a:prstGeom>
          <a:noFill/>
        </p:spPr>
        <p:txBody>
          <a:bodyPr wrap="square" rtlCol="0">
            <a:spAutoFit/>
          </a:bodyPr>
          <a:lstStyle/>
          <a:p>
            <a:pPr lvl="0" algn="ctr">
              <a:defRPr/>
            </a:pPr>
            <a:r>
              <a:rPr lang="vi-VN" sz="2800" b="1" dirty="0">
                <a:solidFill>
                  <a:prstClr val="black"/>
                </a:solidFill>
              </a:rPr>
              <a:t>Theo em, vì sao Mát bừng tỉnh, quyết tâm khôi phục trang trại khi nghe bà cụ nói: “Cây bị thiêu cháy thì trồng lại là được. Cậu còn trẻ mà!”?</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pic>
        <p:nvPicPr>
          <p:cNvPr id="9218" name="Picture 2" descr="Bài Không Tên Số 4 🕊 - Song Lyrics and Music by Tone Nữ / 🎻 Vũ Thành An /  Bài Không Tên Số 4 arranged by 166NhaUyen on Smule Social Singing app">
            <a:extLst>
              <a:ext uri="{FF2B5EF4-FFF2-40B4-BE49-F238E27FC236}">
                <a16:creationId xmlns:a16="http://schemas.microsoft.com/office/drawing/2014/main" id="{3F0A381F-53CC-8A37-EA1D-24C75B786D4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16" b="98047" l="9766" r="89844">
                        <a14:foregroundMark x1="68750" y1="3906" x2="68750" y2="3906"/>
                        <a14:foregroundMark x1="63281" y1="83594" x2="64453" y2="98047"/>
                      </a14:backgroundRemoval>
                    </a14:imgEffect>
                  </a14:imgLayer>
                </a14:imgProps>
              </a:ext>
              <a:ext uri="{28A0092B-C50C-407E-A947-70E740481C1C}">
                <a14:useLocalDpi xmlns:a14="http://schemas.microsoft.com/office/drawing/2010/main" val="0"/>
              </a:ext>
            </a:extLst>
          </a:blip>
          <a:srcRect/>
          <a:stretch>
            <a:fillRect/>
          </a:stretch>
        </p:blipFill>
        <p:spPr bwMode="auto">
          <a:xfrm>
            <a:off x="-101806" y="629240"/>
            <a:ext cx="1664256" cy="166425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9FBE159-8AA7-3822-99FF-7F370287B5D8}"/>
              </a:ext>
            </a:extLst>
          </p:cNvPr>
          <p:cNvGrpSpPr/>
          <p:nvPr/>
        </p:nvGrpSpPr>
        <p:grpSpPr>
          <a:xfrm>
            <a:off x="531926" y="2550160"/>
            <a:ext cx="11182554" cy="4155440"/>
            <a:chOff x="394637" y="5961258"/>
            <a:chExt cx="10278573" cy="1816006"/>
          </a:xfrm>
        </p:grpSpPr>
        <p:sp>
          <p:nvSpPr>
            <p:cNvPr id="3" name="Rectangle: Rounded Corners 2">
              <a:extLst>
                <a:ext uri="{FF2B5EF4-FFF2-40B4-BE49-F238E27FC236}">
                  <a16:creationId xmlns:a16="http://schemas.microsoft.com/office/drawing/2014/main" id="{8F7E0DD2-4504-0895-AA28-5AD95F3E51F6}"/>
                </a:ext>
              </a:extLst>
            </p:cNvPr>
            <p:cNvSpPr/>
            <p:nvPr/>
          </p:nvSpPr>
          <p:spPr>
            <a:xfrm>
              <a:off x="394637" y="5961258"/>
              <a:ext cx="10263335" cy="1816006"/>
            </a:xfrm>
            <a:prstGeom prst="roundRect">
              <a:avLst/>
            </a:prstGeom>
            <a:solidFill>
              <a:srgbClr val="CCFFFF"/>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E07566-4CE2-CE83-9E9C-80562073042F}"/>
                </a:ext>
              </a:extLst>
            </p:cNvPr>
            <p:cNvSpPr txBox="1"/>
            <p:nvPr/>
          </p:nvSpPr>
          <p:spPr>
            <a:xfrm>
              <a:off x="637443" y="6024658"/>
              <a:ext cx="10035767" cy="1628341"/>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Mát bừng tỉnh, quyết tâm khôi phục trang trại khi nghe bà cụ nói: “Cây bị thiêu cháy thi trồng lại là được. Cậu còn trẻ mà!” vì:</a:t>
              </a:r>
              <a:endParaRPr kumimoji="0" lang="en-U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400" i="1" dirty="0">
                  <a:solidFill>
                    <a:srgbClr val="FF0000"/>
                  </a:solidFill>
                  <a:latin typeface="Arial" panose="020B0604020202020204" pitchFamily="34" charset="0"/>
                </a:rPr>
                <a:t>B</a:t>
              </a:r>
              <a:r>
                <a:rPr kumimoji="0" lang="vi-VN"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à cụ đã nêu cho Mát phương hướng để khôi phục trang trại – trồng lại các loại cây đã bị thiêu rụi;</a:t>
              </a:r>
              <a:endParaRPr kumimoji="0" lang="en-US"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Mát có thể thực hiện được điều đó vì cậu còn trẻ - có sức lực, có thời gian. Điều quan trọng là: nếu biết vượt qua khó khăn, thất bại trong cuộc sống, công việc thì chúng ta sẽ thành công trong tương lai.</a:t>
              </a:r>
              <a:endParaRPr kumimoji="0" lang="en-US"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Kết quả, nhi</a:t>
              </a:r>
              <a:r>
                <a:rPr kumimoji="0" lang="en-US"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ề</a:t>
              </a:r>
              <a:r>
                <a:rPr kumimoji="0" lang="vi-VN"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u năm sau, trang trại phủ một màu xanh mướt đã chứng minh câu nói của bà cụ đã giúp Mát quyết tâm khôi phục trang trại và thành công.</a:t>
              </a:r>
              <a:endParaRPr kumimoji="0" lang="en-US" sz="24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284420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3DA685B-3F31-4E7E-75C2-A942B6B7A2F0}"/>
              </a:ext>
            </a:extLst>
          </p:cNvPr>
          <p:cNvSpPr/>
          <p:nvPr/>
        </p:nvSpPr>
        <p:spPr>
          <a:xfrm>
            <a:off x="1267241" y="2101516"/>
            <a:ext cx="9657517" cy="4327466"/>
          </a:xfrm>
          <a:custGeom>
            <a:avLst/>
            <a:gdLst>
              <a:gd name="connsiteX0" fmla="*/ 0 w 9657517"/>
              <a:gd name="connsiteY0" fmla="*/ 619780 h 4327466"/>
              <a:gd name="connsiteX1" fmla="*/ 619780 w 9657517"/>
              <a:gd name="connsiteY1" fmla="*/ 0 h 4327466"/>
              <a:gd name="connsiteX2" fmla="*/ 9037737 w 9657517"/>
              <a:gd name="connsiteY2" fmla="*/ 0 h 4327466"/>
              <a:gd name="connsiteX3" fmla="*/ 9657517 w 9657517"/>
              <a:gd name="connsiteY3" fmla="*/ 619780 h 4327466"/>
              <a:gd name="connsiteX4" fmla="*/ 9657517 w 9657517"/>
              <a:gd name="connsiteY4" fmla="*/ 3707686 h 4327466"/>
              <a:gd name="connsiteX5" fmla="*/ 9037737 w 9657517"/>
              <a:gd name="connsiteY5" fmla="*/ 4327466 h 4327466"/>
              <a:gd name="connsiteX6" fmla="*/ 619780 w 9657517"/>
              <a:gd name="connsiteY6" fmla="*/ 4327466 h 4327466"/>
              <a:gd name="connsiteX7" fmla="*/ 0 w 9657517"/>
              <a:gd name="connsiteY7" fmla="*/ 3707686 h 4327466"/>
              <a:gd name="connsiteX8" fmla="*/ 0 w 9657517"/>
              <a:gd name="connsiteY8" fmla="*/ 619780 h 432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7517" h="4327466" fill="none" extrusionOk="0">
                <a:moveTo>
                  <a:pt x="0" y="619780"/>
                </a:moveTo>
                <a:cubicBezTo>
                  <a:pt x="47843" y="293950"/>
                  <a:pt x="249201" y="33083"/>
                  <a:pt x="619780" y="0"/>
                </a:cubicBezTo>
                <a:cubicBezTo>
                  <a:pt x="2394328" y="-33980"/>
                  <a:pt x="5910764" y="152382"/>
                  <a:pt x="9037737" y="0"/>
                </a:cubicBezTo>
                <a:cubicBezTo>
                  <a:pt x="9407978" y="-24387"/>
                  <a:pt x="9658869" y="272118"/>
                  <a:pt x="9657517" y="619780"/>
                </a:cubicBezTo>
                <a:cubicBezTo>
                  <a:pt x="9628270" y="1063950"/>
                  <a:pt x="9728293" y="2728002"/>
                  <a:pt x="9657517" y="3707686"/>
                </a:cubicBezTo>
                <a:cubicBezTo>
                  <a:pt x="9683113" y="4108049"/>
                  <a:pt x="9371276" y="4327327"/>
                  <a:pt x="9037737" y="4327466"/>
                </a:cubicBezTo>
                <a:cubicBezTo>
                  <a:pt x="6430618" y="4304665"/>
                  <a:pt x="2733847" y="4329656"/>
                  <a:pt x="619780" y="4327466"/>
                </a:cubicBezTo>
                <a:cubicBezTo>
                  <a:pt x="212398" y="4314291"/>
                  <a:pt x="-49871" y="4034308"/>
                  <a:pt x="0" y="3707686"/>
                </a:cubicBezTo>
                <a:cubicBezTo>
                  <a:pt x="73590" y="3107267"/>
                  <a:pt x="-157984" y="1329051"/>
                  <a:pt x="0" y="619780"/>
                </a:cubicBezTo>
                <a:close/>
              </a:path>
              <a:path w="9657517" h="4327466" stroke="0" extrusionOk="0">
                <a:moveTo>
                  <a:pt x="0" y="619780"/>
                </a:moveTo>
                <a:cubicBezTo>
                  <a:pt x="-28555" y="241629"/>
                  <a:pt x="281643" y="460"/>
                  <a:pt x="619780" y="0"/>
                </a:cubicBezTo>
                <a:cubicBezTo>
                  <a:pt x="2560270" y="77717"/>
                  <a:pt x="7437537" y="39702"/>
                  <a:pt x="9037737" y="0"/>
                </a:cubicBezTo>
                <a:cubicBezTo>
                  <a:pt x="9374656" y="7228"/>
                  <a:pt x="9633040" y="280956"/>
                  <a:pt x="9657517" y="619780"/>
                </a:cubicBezTo>
                <a:cubicBezTo>
                  <a:pt x="9760457" y="2140302"/>
                  <a:pt x="9515458" y="2958692"/>
                  <a:pt x="9657517" y="3707686"/>
                </a:cubicBezTo>
                <a:cubicBezTo>
                  <a:pt x="9621214" y="4067338"/>
                  <a:pt x="9359452" y="4322859"/>
                  <a:pt x="9037737" y="4327466"/>
                </a:cubicBezTo>
                <a:cubicBezTo>
                  <a:pt x="7611517" y="4241543"/>
                  <a:pt x="2754888" y="4429099"/>
                  <a:pt x="619780" y="4327466"/>
                </a:cubicBezTo>
                <a:cubicBezTo>
                  <a:pt x="254553" y="4391565"/>
                  <a:pt x="6757" y="4008304"/>
                  <a:pt x="0" y="3707686"/>
                </a:cubicBezTo>
                <a:cubicBezTo>
                  <a:pt x="-156417" y="2462413"/>
                  <a:pt x="-82812" y="991617"/>
                  <a:pt x="0" y="619780"/>
                </a:cubicBezTo>
                <a:close/>
              </a:path>
            </a:pathLst>
          </a:custGeom>
          <a:solidFill>
            <a:schemeClr val="bg1">
              <a:alpha val="84000"/>
            </a:schemeClr>
          </a:solidFill>
          <a:ln>
            <a:solidFill>
              <a:schemeClr val="accent4">
                <a:lumMod val="50000"/>
              </a:schemeClr>
            </a:solidFill>
            <a:extLst>
              <a:ext uri="{C807C97D-BFC1-408E-A445-0C87EB9F89A2}">
                <ask:lineSketchStyleProps xmlns:ask="http://schemas.microsoft.com/office/drawing/2018/sketchyshapes" xmlns="" sd="4001189583">
                  <a:prstGeom prst="roundRect">
                    <a:avLst>
                      <a:gd name="adj" fmla="val 1432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FF5FEA6-565D-E4E3-0DFD-D13465A29847}"/>
              </a:ext>
            </a:extLst>
          </p:cNvPr>
          <p:cNvSpPr txBox="1"/>
          <p:nvPr/>
        </p:nvSpPr>
        <p:spPr>
          <a:xfrm>
            <a:off x="1411620" y="2451093"/>
            <a:ext cx="9513138" cy="3785652"/>
          </a:xfrm>
          <a:prstGeom prst="rect">
            <a:avLst/>
          </a:prstGeom>
          <a:noFill/>
        </p:spPr>
        <p:txBody>
          <a:bodyPr wrap="square" rtlCol="0">
            <a:spAutoFit/>
          </a:bodyPr>
          <a:lstStyle/>
          <a:p>
            <a:pPr lvl="0" algn="just">
              <a:defRPr/>
            </a:pPr>
            <a:r>
              <a:rPr lang="en-US" sz="4000" dirty="0" err="1">
                <a:solidFill>
                  <a:srgbClr val="FF0000"/>
                </a:solidFill>
                <a:latin typeface="Calibri" panose="020F0502020204030204"/>
              </a:rPr>
              <a:t>Ví</a:t>
            </a:r>
            <a:r>
              <a:rPr lang="en-US" sz="4000" dirty="0">
                <a:solidFill>
                  <a:srgbClr val="FF0000"/>
                </a:solidFill>
                <a:latin typeface="Calibri" panose="020F0502020204030204"/>
              </a:rPr>
              <a:t> </a:t>
            </a:r>
            <a:r>
              <a:rPr lang="en-US" sz="4000" dirty="0" err="1">
                <a:solidFill>
                  <a:srgbClr val="FF0000"/>
                </a:solidFill>
                <a:latin typeface="Calibri" panose="020F0502020204030204"/>
              </a:rPr>
              <a:t>dụ</a:t>
            </a:r>
            <a:r>
              <a:rPr lang="en-US" sz="4000" dirty="0">
                <a:solidFill>
                  <a:srgbClr val="FF0000"/>
                </a:solidFill>
                <a:latin typeface="Calibri" panose="020F0502020204030204"/>
              </a:rPr>
              <a:t>: </a:t>
            </a:r>
            <a:r>
              <a:rPr lang="vi-VN" sz="4000" dirty="0">
                <a:solidFill>
                  <a:srgbClr val="FF0000"/>
                </a:solidFill>
                <a:latin typeface="Calibri" panose="020F0502020204030204"/>
              </a:rPr>
              <a:t>Em thấy nhân vật Mát là người có lòng hiếu thảo, biết yêu thương ông của mình. Mát đồng thời là người yêu cây xanh, yêu thiên nhiên. Anh có lòng quyết tâm và cố gắng cao, nỗ lực gây dựng cơ đồ để phục dựng lại trang trại cây xanh trước đây.</a:t>
            </a:r>
            <a:endParaRPr kumimoji="0" lang="en-US" sz="4000" b="0" i="0" u="none" strike="noStrike" kern="1200" cap="none" spc="0" normalizeH="0" baseline="0" noProof="0" dirty="0">
              <a:ln>
                <a:noFill/>
              </a:ln>
              <a:solidFill>
                <a:srgbClr val="FF0000"/>
              </a:solidFill>
              <a:effectLst/>
              <a:uLnTx/>
              <a:uFillTx/>
              <a:latin typeface="Calibri" panose="020F0502020204030204"/>
            </a:endParaRPr>
          </a:p>
        </p:txBody>
      </p:sp>
      <p:sp>
        <p:nvSpPr>
          <p:cNvPr id="2" name="Rectangle: Rounded Corners 1">
            <a:extLst>
              <a:ext uri="{FF2B5EF4-FFF2-40B4-BE49-F238E27FC236}">
                <a16:creationId xmlns:a16="http://schemas.microsoft.com/office/drawing/2014/main" id="{63D3AD42-211B-57B3-0434-AC12968F7873}"/>
              </a:ext>
            </a:extLst>
          </p:cNvPr>
          <p:cNvSpPr/>
          <p:nvPr/>
        </p:nvSpPr>
        <p:spPr>
          <a:xfrm>
            <a:off x="757980" y="480792"/>
            <a:ext cx="10747046" cy="1499004"/>
          </a:xfrm>
          <a:custGeom>
            <a:avLst/>
            <a:gdLst>
              <a:gd name="connsiteX0" fmla="*/ 0 w 10747046"/>
              <a:gd name="connsiteY0" fmla="*/ 749502 h 1499004"/>
              <a:gd name="connsiteX1" fmla="*/ 749502 w 10747046"/>
              <a:gd name="connsiteY1" fmla="*/ 0 h 1499004"/>
              <a:gd name="connsiteX2" fmla="*/ 1142544 w 10747046"/>
              <a:gd name="connsiteY2" fmla="*/ 0 h 1499004"/>
              <a:gd name="connsiteX3" fmla="*/ 1535586 w 10747046"/>
              <a:gd name="connsiteY3" fmla="*/ 0 h 1499004"/>
              <a:gd name="connsiteX4" fmla="*/ 1836147 w 10747046"/>
              <a:gd name="connsiteY4" fmla="*/ 0 h 1499004"/>
              <a:gd name="connsiteX5" fmla="*/ 2136708 w 10747046"/>
              <a:gd name="connsiteY5" fmla="*/ 0 h 1499004"/>
              <a:gd name="connsiteX6" fmla="*/ 2529750 w 10747046"/>
              <a:gd name="connsiteY6" fmla="*/ 0 h 1499004"/>
              <a:gd name="connsiteX7" fmla="*/ 3292714 w 10747046"/>
              <a:gd name="connsiteY7" fmla="*/ 0 h 1499004"/>
              <a:gd name="connsiteX8" fmla="*/ 3778236 w 10747046"/>
              <a:gd name="connsiteY8" fmla="*/ 0 h 1499004"/>
              <a:gd name="connsiteX9" fmla="*/ 4263758 w 10747046"/>
              <a:gd name="connsiteY9" fmla="*/ 0 h 1499004"/>
              <a:gd name="connsiteX10" fmla="*/ 4656800 w 10747046"/>
              <a:gd name="connsiteY10" fmla="*/ 0 h 1499004"/>
              <a:gd name="connsiteX11" fmla="*/ 5234802 w 10747046"/>
              <a:gd name="connsiteY11" fmla="*/ 0 h 1499004"/>
              <a:gd name="connsiteX12" fmla="*/ 5627844 w 10747046"/>
              <a:gd name="connsiteY12" fmla="*/ 0 h 1499004"/>
              <a:gd name="connsiteX13" fmla="*/ 5928406 w 10747046"/>
              <a:gd name="connsiteY13" fmla="*/ 0 h 1499004"/>
              <a:gd name="connsiteX14" fmla="*/ 6598889 w 10747046"/>
              <a:gd name="connsiteY14" fmla="*/ 0 h 1499004"/>
              <a:gd name="connsiteX15" fmla="*/ 7361852 w 10747046"/>
              <a:gd name="connsiteY15" fmla="*/ 0 h 1499004"/>
              <a:gd name="connsiteX16" fmla="*/ 7754894 w 10747046"/>
              <a:gd name="connsiteY16" fmla="*/ 0 h 1499004"/>
              <a:gd name="connsiteX17" fmla="*/ 8055455 w 10747046"/>
              <a:gd name="connsiteY17" fmla="*/ 0 h 1499004"/>
              <a:gd name="connsiteX18" fmla="*/ 8448497 w 10747046"/>
              <a:gd name="connsiteY18" fmla="*/ 0 h 1499004"/>
              <a:gd name="connsiteX19" fmla="*/ 9026500 w 10747046"/>
              <a:gd name="connsiteY19" fmla="*/ 0 h 1499004"/>
              <a:gd name="connsiteX20" fmla="*/ 9997544 w 10747046"/>
              <a:gd name="connsiteY20" fmla="*/ 0 h 1499004"/>
              <a:gd name="connsiteX21" fmla="*/ 10747046 w 10747046"/>
              <a:gd name="connsiteY21" fmla="*/ 749502 h 1499004"/>
              <a:gd name="connsiteX22" fmla="*/ 10747046 w 10747046"/>
              <a:gd name="connsiteY22" fmla="*/ 749502 h 1499004"/>
              <a:gd name="connsiteX23" fmla="*/ 9997544 w 10747046"/>
              <a:gd name="connsiteY23" fmla="*/ 1499004 h 1499004"/>
              <a:gd name="connsiteX24" fmla="*/ 9696983 w 10747046"/>
              <a:gd name="connsiteY24" fmla="*/ 1499004 h 1499004"/>
              <a:gd name="connsiteX25" fmla="*/ 9303941 w 10747046"/>
              <a:gd name="connsiteY25" fmla="*/ 1499004 h 1499004"/>
              <a:gd name="connsiteX26" fmla="*/ 8818419 w 10747046"/>
              <a:gd name="connsiteY26" fmla="*/ 1499004 h 1499004"/>
              <a:gd name="connsiteX27" fmla="*/ 8425377 w 10747046"/>
              <a:gd name="connsiteY27" fmla="*/ 1499004 h 1499004"/>
              <a:gd name="connsiteX28" fmla="*/ 7847374 w 10747046"/>
              <a:gd name="connsiteY28" fmla="*/ 1499004 h 1499004"/>
              <a:gd name="connsiteX29" fmla="*/ 7269372 w 10747046"/>
              <a:gd name="connsiteY29" fmla="*/ 1499004 h 1499004"/>
              <a:gd name="connsiteX30" fmla="*/ 6876330 w 10747046"/>
              <a:gd name="connsiteY30" fmla="*/ 1499004 h 1499004"/>
              <a:gd name="connsiteX31" fmla="*/ 6390808 w 10747046"/>
              <a:gd name="connsiteY31" fmla="*/ 1499004 h 1499004"/>
              <a:gd name="connsiteX32" fmla="*/ 5997766 w 10747046"/>
              <a:gd name="connsiteY32" fmla="*/ 1499004 h 1499004"/>
              <a:gd name="connsiteX33" fmla="*/ 5697204 w 10747046"/>
              <a:gd name="connsiteY33" fmla="*/ 1499004 h 1499004"/>
              <a:gd name="connsiteX34" fmla="*/ 5211682 w 10747046"/>
              <a:gd name="connsiteY34" fmla="*/ 1499004 h 1499004"/>
              <a:gd name="connsiteX35" fmla="*/ 4541199 w 10747046"/>
              <a:gd name="connsiteY35" fmla="*/ 1499004 h 1499004"/>
              <a:gd name="connsiteX36" fmla="*/ 4240638 w 10747046"/>
              <a:gd name="connsiteY36" fmla="*/ 1499004 h 1499004"/>
              <a:gd name="connsiteX37" fmla="*/ 3847596 w 10747046"/>
              <a:gd name="connsiteY37" fmla="*/ 1499004 h 1499004"/>
              <a:gd name="connsiteX38" fmla="*/ 3177113 w 10747046"/>
              <a:gd name="connsiteY38" fmla="*/ 1499004 h 1499004"/>
              <a:gd name="connsiteX39" fmla="*/ 2876552 w 10747046"/>
              <a:gd name="connsiteY39" fmla="*/ 1499004 h 1499004"/>
              <a:gd name="connsiteX40" fmla="*/ 2298549 w 10747046"/>
              <a:gd name="connsiteY40" fmla="*/ 1499004 h 1499004"/>
              <a:gd name="connsiteX41" fmla="*/ 1535586 w 10747046"/>
              <a:gd name="connsiteY41" fmla="*/ 1499004 h 1499004"/>
              <a:gd name="connsiteX42" fmla="*/ 749502 w 10747046"/>
              <a:gd name="connsiteY42" fmla="*/ 1499004 h 1499004"/>
              <a:gd name="connsiteX43" fmla="*/ 0 w 10747046"/>
              <a:gd name="connsiteY43" fmla="*/ 749502 h 149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47046" h="1499004" fill="none" extrusionOk="0">
                <a:moveTo>
                  <a:pt x="0" y="749502"/>
                </a:moveTo>
                <a:cubicBezTo>
                  <a:pt x="-48909" y="332068"/>
                  <a:pt x="399059" y="-82028"/>
                  <a:pt x="749502" y="0"/>
                </a:cubicBezTo>
                <a:cubicBezTo>
                  <a:pt x="874534" y="-12808"/>
                  <a:pt x="993450" y="14118"/>
                  <a:pt x="1142544" y="0"/>
                </a:cubicBezTo>
                <a:cubicBezTo>
                  <a:pt x="1291638" y="-14118"/>
                  <a:pt x="1404364" y="1914"/>
                  <a:pt x="1535586" y="0"/>
                </a:cubicBezTo>
                <a:cubicBezTo>
                  <a:pt x="1666808" y="-1914"/>
                  <a:pt x="1769540" y="6019"/>
                  <a:pt x="1836147" y="0"/>
                </a:cubicBezTo>
                <a:cubicBezTo>
                  <a:pt x="1902754" y="-6019"/>
                  <a:pt x="2069946" y="27308"/>
                  <a:pt x="2136708" y="0"/>
                </a:cubicBezTo>
                <a:cubicBezTo>
                  <a:pt x="2203470" y="-27308"/>
                  <a:pt x="2347977" y="34430"/>
                  <a:pt x="2529750" y="0"/>
                </a:cubicBezTo>
                <a:cubicBezTo>
                  <a:pt x="2711523" y="-34430"/>
                  <a:pt x="3065007" y="72823"/>
                  <a:pt x="3292714" y="0"/>
                </a:cubicBezTo>
                <a:cubicBezTo>
                  <a:pt x="3520421" y="-72823"/>
                  <a:pt x="3538043" y="33206"/>
                  <a:pt x="3778236" y="0"/>
                </a:cubicBezTo>
                <a:cubicBezTo>
                  <a:pt x="4018429" y="-33206"/>
                  <a:pt x="4078318" y="54508"/>
                  <a:pt x="4263758" y="0"/>
                </a:cubicBezTo>
                <a:cubicBezTo>
                  <a:pt x="4449198" y="-54508"/>
                  <a:pt x="4504947" y="36738"/>
                  <a:pt x="4656800" y="0"/>
                </a:cubicBezTo>
                <a:cubicBezTo>
                  <a:pt x="4808653" y="-36738"/>
                  <a:pt x="4959813" y="19447"/>
                  <a:pt x="5234802" y="0"/>
                </a:cubicBezTo>
                <a:cubicBezTo>
                  <a:pt x="5509791" y="-19447"/>
                  <a:pt x="5527365" y="14472"/>
                  <a:pt x="5627844" y="0"/>
                </a:cubicBezTo>
                <a:cubicBezTo>
                  <a:pt x="5728323" y="-14472"/>
                  <a:pt x="5810974" y="3574"/>
                  <a:pt x="5928406" y="0"/>
                </a:cubicBezTo>
                <a:cubicBezTo>
                  <a:pt x="6045838" y="-3574"/>
                  <a:pt x="6290293" y="60611"/>
                  <a:pt x="6598889" y="0"/>
                </a:cubicBezTo>
                <a:cubicBezTo>
                  <a:pt x="6907485" y="-60611"/>
                  <a:pt x="7139555" y="51844"/>
                  <a:pt x="7361852" y="0"/>
                </a:cubicBezTo>
                <a:cubicBezTo>
                  <a:pt x="7584149" y="-51844"/>
                  <a:pt x="7618704" y="39064"/>
                  <a:pt x="7754894" y="0"/>
                </a:cubicBezTo>
                <a:cubicBezTo>
                  <a:pt x="7891084" y="-39064"/>
                  <a:pt x="7991123" y="21455"/>
                  <a:pt x="8055455" y="0"/>
                </a:cubicBezTo>
                <a:cubicBezTo>
                  <a:pt x="8119787" y="-21455"/>
                  <a:pt x="8298901" y="8603"/>
                  <a:pt x="8448497" y="0"/>
                </a:cubicBezTo>
                <a:cubicBezTo>
                  <a:pt x="8598093" y="-8603"/>
                  <a:pt x="8824336" y="56150"/>
                  <a:pt x="9026500" y="0"/>
                </a:cubicBezTo>
                <a:cubicBezTo>
                  <a:pt x="9228664" y="-56150"/>
                  <a:pt x="9531883" y="34564"/>
                  <a:pt x="9997544" y="0"/>
                </a:cubicBezTo>
                <a:cubicBezTo>
                  <a:pt x="10425876" y="224"/>
                  <a:pt x="10767354" y="384939"/>
                  <a:pt x="10747046" y="749502"/>
                </a:cubicBezTo>
                <a:lnTo>
                  <a:pt x="10747046" y="749502"/>
                </a:lnTo>
                <a:cubicBezTo>
                  <a:pt x="10797089" y="1183998"/>
                  <a:pt x="10387912" y="1464376"/>
                  <a:pt x="9997544" y="1499004"/>
                </a:cubicBezTo>
                <a:cubicBezTo>
                  <a:pt x="9900232" y="1522430"/>
                  <a:pt x="9809948" y="1473576"/>
                  <a:pt x="9696983" y="1499004"/>
                </a:cubicBezTo>
                <a:cubicBezTo>
                  <a:pt x="9584018" y="1524432"/>
                  <a:pt x="9489878" y="1488730"/>
                  <a:pt x="9303941" y="1499004"/>
                </a:cubicBezTo>
                <a:cubicBezTo>
                  <a:pt x="9118004" y="1509278"/>
                  <a:pt x="8928529" y="1486051"/>
                  <a:pt x="8818419" y="1499004"/>
                </a:cubicBezTo>
                <a:cubicBezTo>
                  <a:pt x="8708309" y="1511957"/>
                  <a:pt x="8511062" y="1481048"/>
                  <a:pt x="8425377" y="1499004"/>
                </a:cubicBezTo>
                <a:cubicBezTo>
                  <a:pt x="8339692" y="1516960"/>
                  <a:pt x="8084627" y="1468258"/>
                  <a:pt x="7847374" y="1499004"/>
                </a:cubicBezTo>
                <a:cubicBezTo>
                  <a:pt x="7610121" y="1529750"/>
                  <a:pt x="7459065" y="1434009"/>
                  <a:pt x="7269372" y="1499004"/>
                </a:cubicBezTo>
                <a:cubicBezTo>
                  <a:pt x="7079679" y="1563999"/>
                  <a:pt x="6981963" y="1498510"/>
                  <a:pt x="6876330" y="1499004"/>
                </a:cubicBezTo>
                <a:cubicBezTo>
                  <a:pt x="6770697" y="1499498"/>
                  <a:pt x="6499873" y="1456147"/>
                  <a:pt x="6390808" y="1499004"/>
                </a:cubicBezTo>
                <a:cubicBezTo>
                  <a:pt x="6281743" y="1541861"/>
                  <a:pt x="6180253" y="1451967"/>
                  <a:pt x="5997766" y="1499004"/>
                </a:cubicBezTo>
                <a:cubicBezTo>
                  <a:pt x="5815279" y="1546041"/>
                  <a:pt x="5843922" y="1479762"/>
                  <a:pt x="5697204" y="1499004"/>
                </a:cubicBezTo>
                <a:cubicBezTo>
                  <a:pt x="5550486" y="1518246"/>
                  <a:pt x="5311434" y="1458446"/>
                  <a:pt x="5211682" y="1499004"/>
                </a:cubicBezTo>
                <a:cubicBezTo>
                  <a:pt x="5111930" y="1539562"/>
                  <a:pt x="4707037" y="1466528"/>
                  <a:pt x="4541199" y="1499004"/>
                </a:cubicBezTo>
                <a:cubicBezTo>
                  <a:pt x="4375361" y="1531480"/>
                  <a:pt x="4357313" y="1497384"/>
                  <a:pt x="4240638" y="1499004"/>
                </a:cubicBezTo>
                <a:cubicBezTo>
                  <a:pt x="4123963" y="1500624"/>
                  <a:pt x="3970105" y="1498014"/>
                  <a:pt x="3847596" y="1499004"/>
                </a:cubicBezTo>
                <a:cubicBezTo>
                  <a:pt x="3725087" y="1499994"/>
                  <a:pt x="3434621" y="1428698"/>
                  <a:pt x="3177113" y="1499004"/>
                </a:cubicBezTo>
                <a:cubicBezTo>
                  <a:pt x="2919605" y="1569310"/>
                  <a:pt x="2990301" y="1497513"/>
                  <a:pt x="2876552" y="1499004"/>
                </a:cubicBezTo>
                <a:cubicBezTo>
                  <a:pt x="2762803" y="1500495"/>
                  <a:pt x="2479048" y="1482890"/>
                  <a:pt x="2298549" y="1499004"/>
                </a:cubicBezTo>
                <a:cubicBezTo>
                  <a:pt x="2118050" y="1515118"/>
                  <a:pt x="1710498" y="1445598"/>
                  <a:pt x="1535586" y="1499004"/>
                </a:cubicBezTo>
                <a:cubicBezTo>
                  <a:pt x="1360674" y="1552410"/>
                  <a:pt x="912941" y="1421422"/>
                  <a:pt x="749502" y="1499004"/>
                </a:cubicBezTo>
                <a:cubicBezTo>
                  <a:pt x="344181" y="1470645"/>
                  <a:pt x="-76440" y="1153688"/>
                  <a:pt x="0" y="749502"/>
                </a:cubicBezTo>
                <a:close/>
              </a:path>
              <a:path w="10747046" h="1499004" stroke="0" extrusionOk="0">
                <a:moveTo>
                  <a:pt x="0" y="749502"/>
                </a:moveTo>
                <a:cubicBezTo>
                  <a:pt x="46346" y="411851"/>
                  <a:pt x="317564" y="-95924"/>
                  <a:pt x="749502" y="0"/>
                </a:cubicBezTo>
                <a:cubicBezTo>
                  <a:pt x="891660" y="-23025"/>
                  <a:pt x="972887" y="4904"/>
                  <a:pt x="1050063" y="0"/>
                </a:cubicBezTo>
                <a:cubicBezTo>
                  <a:pt x="1127239" y="-4904"/>
                  <a:pt x="1299980" y="15546"/>
                  <a:pt x="1535586" y="0"/>
                </a:cubicBezTo>
                <a:cubicBezTo>
                  <a:pt x="1771192" y="-15546"/>
                  <a:pt x="1717156" y="24351"/>
                  <a:pt x="1836147" y="0"/>
                </a:cubicBezTo>
                <a:cubicBezTo>
                  <a:pt x="1955138" y="-24351"/>
                  <a:pt x="2058430" y="28519"/>
                  <a:pt x="2136708" y="0"/>
                </a:cubicBezTo>
                <a:cubicBezTo>
                  <a:pt x="2214986" y="-28519"/>
                  <a:pt x="2288083" y="19227"/>
                  <a:pt x="2437270" y="0"/>
                </a:cubicBezTo>
                <a:cubicBezTo>
                  <a:pt x="2586457" y="-19227"/>
                  <a:pt x="3016772" y="75917"/>
                  <a:pt x="3200233" y="0"/>
                </a:cubicBezTo>
                <a:cubicBezTo>
                  <a:pt x="3383694" y="-75917"/>
                  <a:pt x="3638967" y="46555"/>
                  <a:pt x="3870716" y="0"/>
                </a:cubicBezTo>
                <a:cubicBezTo>
                  <a:pt x="4102465" y="-46555"/>
                  <a:pt x="4182161" y="32756"/>
                  <a:pt x="4448719" y="0"/>
                </a:cubicBezTo>
                <a:cubicBezTo>
                  <a:pt x="4715277" y="-32756"/>
                  <a:pt x="4822019" y="58633"/>
                  <a:pt x="5119202" y="0"/>
                </a:cubicBezTo>
                <a:cubicBezTo>
                  <a:pt x="5416385" y="-58633"/>
                  <a:pt x="5417480" y="8220"/>
                  <a:pt x="5512244" y="0"/>
                </a:cubicBezTo>
                <a:cubicBezTo>
                  <a:pt x="5607008" y="-8220"/>
                  <a:pt x="5933712" y="45263"/>
                  <a:pt x="6090246" y="0"/>
                </a:cubicBezTo>
                <a:cubicBezTo>
                  <a:pt x="6246780" y="-45263"/>
                  <a:pt x="6640970" y="27486"/>
                  <a:pt x="6853210" y="0"/>
                </a:cubicBezTo>
                <a:cubicBezTo>
                  <a:pt x="7065450" y="-27486"/>
                  <a:pt x="7103916" y="22323"/>
                  <a:pt x="7246252" y="0"/>
                </a:cubicBezTo>
                <a:cubicBezTo>
                  <a:pt x="7388588" y="-22323"/>
                  <a:pt x="7648465" y="1131"/>
                  <a:pt x="8009215" y="0"/>
                </a:cubicBezTo>
                <a:cubicBezTo>
                  <a:pt x="8369965" y="-1131"/>
                  <a:pt x="8475263" y="65927"/>
                  <a:pt x="8772178" y="0"/>
                </a:cubicBezTo>
                <a:cubicBezTo>
                  <a:pt x="9069093" y="-65927"/>
                  <a:pt x="9047573" y="26687"/>
                  <a:pt x="9165220" y="0"/>
                </a:cubicBezTo>
                <a:cubicBezTo>
                  <a:pt x="9282867" y="-26687"/>
                  <a:pt x="9700890" y="8753"/>
                  <a:pt x="9997544" y="0"/>
                </a:cubicBezTo>
                <a:cubicBezTo>
                  <a:pt x="10372825" y="21888"/>
                  <a:pt x="10734574" y="321629"/>
                  <a:pt x="10747046" y="749502"/>
                </a:cubicBezTo>
                <a:lnTo>
                  <a:pt x="10747046" y="749502"/>
                </a:lnTo>
                <a:cubicBezTo>
                  <a:pt x="10742378" y="1153765"/>
                  <a:pt x="10461935" y="1571557"/>
                  <a:pt x="9997544" y="1499004"/>
                </a:cubicBezTo>
                <a:cubicBezTo>
                  <a:pt x="9670237" y="1559585"/>
                  <a:pt x="9570099" y="1460452"/>
                  <a:pt x="9327061" y="1499004"/>
                </a:cubicBezTo>
                <a:cubicBezTo>
                  <a:pt x="9084023" y="1537556"/>
                  <a:pt x="8840606" y="1441162"/>
                  <a:pt x="8564097" y="1499004"/>
                </a:cubicBezTo>
                <a:cubicBezTo>
                  <a:pt x="8287588" y="1556846"/>
                  <a:pt x="8177830" y="1460391"/>
                  <a:pt x="7893614" y="1499004"/>
                </a:cubicBezTo>
                <a:cubicBezTo>
                  <a:pt x="7609398" y="1537617"/>
                  <a:pt x="7569659" y="1488812"/>
                  <a:pt x="7315612" y="1499004"/>
                </a:cubicBezTo>
                <a:cubicBezTo>
                  <a:pt x="7061565" y="1509196"/>
                  <a:pt x="6893373" y="1487905"/>
                  <a:pt x="6645129" y="1499004"/>
                </a:cubicBezTo>
                <a:cubicBezTo>
                  <a:pt x="6396885" y="1510103"/>
                  <a:pt x="6273886" y="1497736"/>
                  <a:pt x="6159607" y="1499004"/>
                </a:cubicBezTo>
                <a:cubicBezTo>
                  <a:pt x="6045328" y="1500272"/>
                  <a:pt x="5936411" y="1488323"/>
                  <a:pt x="5859045" y="1499004"/>
                </a:cubicBezTo>
                <a:cubicBezTo>
                  <a:pt x="5781679" y="1509685"/>
                  <a:pt x="5433565" y="1413073"/>
                  <a:pt x="5096082" y="1499004"/>
                </a:cubicBezTo>
                <a:cubicBezTo>
                  <a:pt x="4758599" y="1584935"/>
                  <a:pt x="4711941" y="1483896"/>
                  <a:pt x="4518079" y="1499004"/>
                </a:cubicBezTo>
                <a:cubicBezTo>
                  <a:pt x="4324217" y="1514112"/>
                  <a:pt x="4019185" y="1452224"/>
                  <a:pt x="3847596" y="1499004"/>
                </a:cubicBezTo>
                <a:cubicBezTo>
                  <a:pt x="3676007" y="1545784"/>
                  <a:pt x="3584798" y="1461788"/>
                  <a:pt x="3454554" y="1499004"/>
                </a:cubicBezTo>
                <a:cubicBezTo>
                  <a:pt x="3324310" y="1536220"/>
                  <a:pt x="3246224" y="1496213"/>
                  <a:pt x="3153993" y="1499004"/>
                </a:cubicBezTo>
                <a:cubicBezTo>
                  <a:pt x="3061762" y="1501795"/>
                  <a:pt x="2985276" y="1479838"/>
                  <a:pt x="2853432" y="1499004"/>
                </a:cubicBezTo>
                <a:cubicBezTo>
                  <a:pt x="2721588" y="1518170"/>
                  <a:pt x="2642437" y="1478063"/>
                  <a:pt x="2552870" y="1499004"/>
                </a:cubicBezTo>
                <a:cubicBezTo>
                  <a:pt x="2463303" y="1519945"/>
                  <a:pt x="2149243" y="1443076"/>
                  <a:pt x="1882387" y="1499004"/>
                </a:cubicBezTo>
                <a:cubicBezTo>
                  <a:pt x="1615531" y="1554932"/>
                  <a:pt x="1665893" y="1491731"/>
                  <a:pt x="1581826" y="1499004"/>
                </a:cubicBezTo>
                <a:cubicBezTo>
                  <a:pt x="1497759" y="1506277"/>
                  <a:pt x="1363269" y="1462970"/>
                  <a:pt x="1281264" y="1499004"/>
                </a:cubicBezTo>
                <a:cubicBezTo>
                  <a:pt x="1199259" y="1535038"/>
                  <a:pt x="979466" y="1492594"/>
                  <a:pt x="749502" y="1499004"/>
                </a:cubicBezTo>
                <a:cubicBezTo>
                  <a:pt x="342565" y="1539953"/>
                  <a:pt x="22091" y="1230640"/>
                  <a:pt x="0" y="749502"/>
                </a:cubicBezTo>
                <a:close/>
              </a:path>
            </a:pathLst>
          </a:custGeom>
          <a:solidFill>
            <a:schemeClr val="accent4">
              <a:lumMod val="20000"/>
              <a:lumOff val="80000"/>
            </a:schemeClr>
          </a:solidFill>
          <a:ln>
            <a:solidFill>
              <a:schemeClr val="accent4">
                <a:lumMod val="50000"/>
              </a:schemeClr>
            </a:solidFill>
            <a:prstDash val="lgDashDot"/>
            <a:extLst>
              <a:ext uri="{C807C97D-BFC1-408E-A445-0C87EB9F89A2}">
                <ask:lineSketchStyleProps xmlns:ask="http://schemas.microsoft.com/office/drawing/2018/sketchyshapes" xmlns="" sd="2194494525">
                  <a:prstGeom prst="roundRect">
                    <a:avLst>
                      <a:gd name="adj" fmla="val 50000"/>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9DD2316-3F52-B364-0294-1B320F7129BF}"/>
              </a:ext>
            </a:extLst>
          </p:cNvPr>
          <p:cNvSpPr txBox="1"/>
          <p:nvPr/>
        </p:nvSpPr>
        <p:spPr>
          <a:xfrm>
            <a:off x="1079916" y="507397"/>
            <a:ext cx="10425110" cy="1323439"/>
          </a:xfrm>
          <a:prstGeom prst="rect">
            <a:avLst/>
          </a:prstGeom>
          <a:noFill/>
        </p:spPr>
        <p:txBody>
          <a:bodyPr wrap="square" rtlCol="0">
            <a:spAutoFit/>
          </a:bodyPr>
          <a:lstStyle/>
          <a:p>
            <a:pPr lvl="0">
              <a:defRPr/>
            </a:pPr>
            <a:r>
              <a:rPr lang="en-US" sz="4000" b="1" dirty="0">
                <a:solidFill>
                  <a:prstClr val="black"/>
                </a:solidFill>
              </a:rPr>
              <a:t>5. </a:t>
            </a:r>
            <a:r>
              <a:rPr lang="en-US" sz="4000" b="1" dirty="0" err="1">
                <a:solidFill>
                  <a:prstClr val="black"/>
                </a:solidFill>
              </a:rPr>
              <a:t>Nêu</a:t>
            </a:r>
            <a:r>
              <a:rPr lang="en-US" sz="4000" b="1" dirty="0">
                <a:solidFill>
                  <a:prstClr val="black"/>
                </a:solidFill>
              </a:rPr>
              <a:t> </a:t>
            </a:r>
            <a:r>
              <a:rPr lang="en-US" sz="4000" b="1" dirty="0" err="1">
                <a:solidFill>
                  <a:prstClr val="black"/>
                </a:solidFill>
              </a:rPr>
              <a:t>cảm</a:t>
            </a:r>
            <a:r>
              <a:rPr lang="en-US" sz="4000" b="1" dirty="0">
                <a:solidFill>
                  <a:prstClr val="black"/>
                </a:solidFill>
              </a:rPr>
              <a:t> </a:t>
            </a:r>
            <a:r>
              <a:rPr lang="en-US" sz="4000" b="1" dirty="0" err="1">
                <a:solidFill>
                  <a:prstClr val="black"/>
                </a:solidFill>
              </a:rPr>
              <a:t>nghĩ</a:t>
            </a:r>
            <a:r>
              <a:rPr lang="en-US" sz="4000" b="1" dirty="0">
                <a:solidFill>
                  <a:prstClr val="black"/>
                </a:solidFill>
              </a:rPr>
              <a:t> </a:t>
            </a:r>
            <a:r>
              <a:rPr lang="en-US" sz="4000" b="1" dirty="0" err="1">
                <a:solidFill>
                  <a:prstClr val="black"/>
                </a:solidFill>
              </a:rPr>
              <a:t>của</a:t>
            </a:r>
            <a:r>
              <a:rPr lang="en-US" sz="4000" b="1" dirty="0">
                <a:solidFill>
                  <a:prstClr val="black"/>
                </a:solidFill>
              </a:rPr>
              <a:t> </a:t>
            </a:r>
            <a:r>
              <a:rPr lang="en-US" sz="4000" b="1" dirty="0" err="1">
                <a:solidFill>
                  <a:prstClr val="black"/>
                </a:solidFill>
              </a:rPr>
              <a:t>em</a:t>
            </a:r>
            <a:r>
              <a:rPr lang="en-US" sz="4000" b="1" dirty="0">
                <a:solidFill>
                  <a:prstClr val="black"/>
                </a:solidFill>
              </a:rPr>
              <a:t> </a:t>
            </a:r>
            <a:r>
              <a:rPr lang="en-US" sz="4000" b="1" dirty="0" err="1">
                <a:solidFill>
                  <a:prstClr val="black"/>
                </a:solidFill>
              </a:rPr>
              <a:t>về</a:t>
            </a:r>
            <a:r>
              <a:rPr lang="en-US" sz="4000" b="1" dirty="0">
                <a:solidFill>
                  <a:prstClr val="black"/>
                </a:solidFill>
              </a:rPr>
              <a:t> </a:t>
            </a:r>
            <a:r>
              <a:rPr lang="en-US" sz="4000" b="1" dirty="0" err="1">
                <a:solidFill>
                  <a:prstClr val="black"/>
                </a:solidFill>
              </a:rPr>
              <a:t>nhân</a:t>
            </a:r>
            <a:r>
              <a:rPr lang="en-US" sz="4000" b="1" dirty="0">
                <a:solidFill>
                  <a:prstClr val="black"/>
                </a:solidFill>
              </a:rPr>
              <a:t> </a:t>
            </a:r>
            <a:r>
              <a:rPr lang="en-US" sz="4000" b="1" dirty="0" err="1">
                <a:solidFill>
                  <a:prstClr val="black"/>
                </a:solidFill>
              </a:rPr>
              <a:t>vật</a:t>
            </a:r>
            <a:r>
              <a:rPr lang="en-US" sz="4000" b="1" dirty="0">
                <a:solidFill>
                  <a:prstClr val="black"/>
                </a:solidFill>
              </a:rPr>
              <a:t> </a:t>
            </a:r>
            <a:r>
              <a:rPr lang="en-US" sz="4000" b="1" dirty="0" err="1">
                <a:solidFill>
                  <a:prstClr val="black"/>
                </a:solidFill>
              </a:rPr>
              <a:t>Mát</a:t>
            </a:r>
            <a:r>
              <a:rPr lang="en-US" sz="4000" b="1" dirty="0">
                <a:solidFill>
                  <a:prstClr val="black"/>
                </a:solidFill>
              </a:rPr>
              <a:t> </a:t>
            </a:r>
            <a:r>
              <a:rPr lang="en-US" sz="4000" b="1" dirty="0" err="1">
                <a:solidFill>
                  <a:prstClr val="black"/>
                </a:solidFill>
              </a:rPr>
              <a:t>trong</a:t>
            </a:r>
            <a:r>
              <a:rPr lang="en-US" sz="4000" b="1" dirty="0">
                <a:solidFill>
                  <a:prstClr val="black"/>
                </a:solidFill>
              </a:rPr>
              <a:t> </a:t>
            </a:r>
            <a:r>
              <a:rPr lang="en-US" sz="4000" b="1" dirty="0" err="1">
                <a:solidFill>
                  <a:prstClr val="black"/>
                </a:solidFill>
              </a:rPr>
              <a:t>câu</a:t>
            </a:r>
            <a:r>
              <a:rPr lang="en-US" sz="4000" b="1" dirty="0">
                <a:solidFill>
                  <a:prstClr val="black"/>
                </a:solidFill>
              </a:rPr>
              <a:t> </a:t>
            </a:r>
            <a:r>
              <a:rPr lang="en-US" sz="4000" b="1" dirty="0" err="1">
                <a:solidFill>
                  <a:prstClr val="black"/>
                </a:solidFill>
              </a:rPr>
              <a:t>chuyện</a:t>
            </a:r>
            <a:r>
              <a:rPr lang="en-US" sz="4000" b="1" dirty="0">
                <a:solidFill>
                  <a:prstClr val="black"/>
                </a:solidFill>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72" name="Picture 4" descr="Cute Cartoon Butterfly' by Sandytov | Butterfly clip art, Cartoon  butterfly, Butterfly cartoon images">
            <a:extLst>
              <a:ext uri="{FF2B5EF4-FFF2-40B4-BE49-F238E27FC236}">
                <a16:creationId xmlns:a16="http://schemas.microsoft.com/office/drawing/2014/main" id="{43D21563-5851-A8B3-A7E9-AEFB1EC87A2F}"/>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64" b="97979" l="1400" r="97100">
                        <a14:foregroundMark x1="64300" y1="6596" x2="64300" y2="6596"/>
                        <a14:foregroundMark x1="69300" y1="1170" x2="69300" y2="1170"/>
                        <a14:foregroundMark x1="92900" y1="89574" x2="92900" y2="89574"/>
                        <a14:foregroundMark x1="97100" y1="88936" x2="97100" y2="88936"/>
                        <a14:foregroundMark x1="85200" y1="94043" x2="85200" y2="94043"/>
                        <a14:foregroundMark x1="55700" y1="97979" x2="55700" y2="97979"/>
                        <a14:foregroundMark x1="10200" y1="55426" x2="10200" y2="55426"/>
                        <a14:foregroundMark x1="10600" y1="52447" x2="12000" y2="53830"/>
                        <a14:foregroundMark x1="14800" y1="40213" x2="14800" y2="40213"/>
                        <a14:foregroundMark x1="5100" y1="41170" x2="5100" y2="41170"/>
                        <a14:foregroundMark x1="1400" y1="48617" x2="1400" y2="48617"/>
                      </a14:backgroundRemoval>
                    </a14:imgEffect>
                  </a14:imgLayer>
                </a14:imgProps>
              </a:ext>
              <a:ext uri="{28A0092B-C50C-407E-A947-70E740481C1C}">
                <a14:useLocalDpi xmlns:a14="http://schemas.microsoft.com/office/drawing/2010/main" val="0"/>
              </a:ext>
            </a:extLst>
          </a:blip>
          <a:srcRect/>
          <a:stretch>
            <a:fillRect/>
          </a:stretch>
        </p:blipFill>
        <p:spPr bwMode="auto">
          <a:xfrm rot="340373">
            <a:off x="10906502" y="65904"/>
            <a:ext cx="1197049" cy="1125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clipart, cartoon, graphics, child art&#10;&#10;Description automatically generated">
            <a:extLst>
              <a:ext uri="{FF2B5EF4-FFF2-40B4-BE49-F238E27FC236}">
                <a16:creationId xmlns:a16="http://schemas.microsoft.com/office/drawing/2014/main" id="{C09FDF0F-8170-DA87-DD62-E26429FA909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196283" y="188726"/>
            <a:ext cx="981381" cy="935262"/>
          </a:xfrm>
          <a:prstGeom prst="rect">
            <a:avLst/>
          </a:prstGeom>
        </p:spPr>
      </p:pic>
    </p:spTree>
    <p:extLst>
      <p:ext uri="{BB962C8B-B14F-4D97-AF65-F5344CB8AC3E}">
        <p14:creationId xmlns:p14="http://schemas.microsoft.com/office/powerpoint/2010/main" val="10333063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5"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down)">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decel="24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074" name="Picture 2" descr="Easter Bunny Rabbit Sign Background Cartoon Hình minh họa Sẵn có - Tải  xuống Hình ảnh Ngay bây giờ - Thỏ Phục Sinh, Nhìn trộm, Phục sinh - iStock">
            <a:extLst>
              <a:ext uri="{FF2B5EF4-FFF2-40B4-BE49-F238E27FC236}">
                <a16:creationId xmlns:a16="http://schemas.microsoft.com/office/drawing/2014/main" id="{8D587333-BF3E-35EF-8140-3FB8902CFC0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06" b="94895" l="7678" r="97313">
                        <a14:foregroundMark x1="30518" y1="11411" x2="30518" y2="11411"/>
                        <a14:foregroundMark x1="8061" y1="18619" x2="8061" y2="18619"/>
                        <a14:foregroundMark x1="35893" y1="6306" x2="35893" y2="6306"/>
                        <a14:foregroundMark x1="41459" y1="17117" x2="70441" y2="92492"/>
                        <a14:foregroundMark x1="91171" y1="17117" x2="95419" y2="59070"/>
                        <a14:foregroundMark x1="95343" y1="82946" x2="90787" y2="94895"/>
                        <a14:foregroundMark x1="57965" y1="24324" x2="88292" y2="66066"/>
                        <a14:backgroundMark x1="98273" y1="59159" x2="98081" y2="74174"/>
                        <a14:backgroundMark x1="97313" y1="73273" x2="96353" y2="83183"/>
                      </a14:backgroundRemoval>
                    </a14:imgEffect>
                  </a14:imgLayer>
                </a14:imgProps>
              </a:ext>
              <a:ext uri="{28A0092B-C50C-407E-A947-70E740481C1C}">
                <a14:useLocalDpi xmlns:a14="http://schemas.microsoft.com/office/drawing/2010/main" val="0"/>
              </a:ext>
            </a:extLst>
          </a:blip>
          <a:srcRect/>
          <a:stretch>
            <a:fillRect/>
          </a:stretch>
        </p:blipFill>
        <p:spPr bwMode="auto">
          <a:xfrm>
            <a:off x="0" y="1270861"/>
            <a:ext cx="8741440" cy="558713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87A1494-306F-C6BC-95ED-1F43EAF02DAC}"/>
              </a:ext>
            </a:extLst>
          </p:cNvPr>
          <p:cNvGrpSpPr/>
          <p:nvPr/>
        </p:nvGrpSpPr>
        <p:grpSpPr>
          <a:xfrm>
            <a:off x="751872" y="389898"/>
            <a:ext cx="11219519" cy="1025220"/>
            <a:chOff x="751872" y="389898"/>
            <a:chExt cx="11219519" cy="1025220"/>
          </a:xfrm>
        </p:grpSpPr>
        <p:sp>
          <p:nvSpPr>
            <p:cNvPr id="9" name="Rectangle: Rounded Corners 8">
              <a:extLst>
                <a:ext uri="{FF2B5EF4-FFF2-40B4-BE49-F238E27FC236}">
                  <a16:creationId xmlns:a16="http://schemas.microsoft.com/office/drawing/2014/main" id="{1BA77EE1-C0F2-4653-5661-E2B3DB45C46B}"/>
                </a:ext>
              </a:extLst>
            </p:cNvPr>
            <p:cNvSpPr/>
            <p:nvPr/>
          </p:nvSpPr>
          <p:spPr>
            <a:xfrm>
              <a:off x="751872" y="389898"/>
              <a:ext cx="10688255" cy="1015663"/>
            </a:xfrm>
            <a:custGeom>
              <a:avLst/>
              <a:gdLst>
                <a:gd name="connsiteX0" fmla="*/ 0 w 10688255"/>
                <a:gd name="connsiteY0" fmla="*/ 169281 h 1015663"/>
                <a:gd name="connsiteX1" fmla="*/ 169281 w 10688255"/>
                <a:gd name="connsiteY1" fmla="*/ 0 h 1015663"/>
                <a:gd name="connsiteX2" fmla="*/ 537270 w 10688255"/>
                <a:gd name="connsiteY2" fmla="*/ 0 h 1015663"/>
                <a:gd name="connsiteX3" fmla="*/ 1112253 w 10688255"/>
                <a:gd name="connsiteY3" fmla="*/ 0 h 1015663"/>
                <a:gd name="connsiteX4" fmla="*/ 1583739 w 10688255"/>
                <a:gd name="connsiteY4" fmla="*/ 0 h 1015663"/>
                <a:gd name="connsiteX5" fmla="*/ 1951728 w 10688255"/>
                <a:gd name="connsiteY5" fmla="*/ 0 h 1015663"/>
                <a:gd name="connsiteX6" fmla="*/ 2733705 w 10688255"/>
                <a:gd name="connsiteY6" fmla="*/ 0 h 1015663"/>
                <a:gd name="connsiteX7" fmla="*/ 3205191 w 10688255"/>
                <a:gd name="connsiteY7" fmla="*/ 0 h 1015663"/>
                <a:gd name="connsiteX8" fmla="*/ 3780174 w 10688255"/>
                <a:gd name="connsiteY8" fmla="*/ 0 h 1015663"/>
                <a:gd name="connsiteX9" fmla="*/ 4148163 w 10688255"/>
                <a:gd name="connsiteY9" fmla="*/ 0 h 1015663"/>
                <a:gd name="connsiteX10" fmla="*/ 4930140 w 10688255"/>
                <a:gd name="connsiteY10" fmla="*/ 0 h 1015663"/>
                <a:gd name="connsiteX11" fmla="*/ 5401626 w 10688255"/>
                <a:gd name="connsiteY11" fmla="*/ 0 h 1015663"/>
                <a:gd name="connsiteX12" fmla="*/ 6183603 w 10688255"/>
                <a:gd name="connsiteY12" fmla="*/ 0 h 1015663"/>
                <a:gd name="connsiteX13" fmla="*/ 6655089 w 10688255"/>
                <a:gd name="connsiteY13" fmla="*/ 0 h 1015663"/>
                <a:gd name="connsiteX14" fmla="*/ 7126575 w 10688255"/>
                <a:gd name="connsiteY14" fmla="*/ 0 h 1015663"/>
                <a:gd name="connsiteX15" fmla="*/ 7494564 w 10688255"/>
                <a:gd name="connsiteY15" fmla="*/ 0 h 1015663"/>
                <a:gd name="connsiteX16" fmla="*/ 8069547 w 10688255"/>
                <a:gd name="connsiteY16" fmla="*/ 0 h 1015663"/>
                <a:gd name="connsiteX17" fmla="*/ 8644530 w 10688255"/>
                <a:gd name="connsiteY17" fmla="*/ 0 h 1015663"/>
                <a:gd name="connsiteX18" fmla="*/ 9219513 w 10688255"/>
                <a:gd name="connsiteY18" fmla="*/ 0 h 1015663"/>
                <a:gd name="connsiteX19" fmla="*/ 9794495 w 10688255"/>
                <a:gd name="connsiteY19" fmla="*/ 0 h 1015663"/>
                <a:gd name="connsiteX20" fmla="*/ 10518974 w 10688255"/>
                <a:gd name="connsiteY20" fmla="*/ 0 h 1015663"/>
                <a:gd name="connsiteX21" fmla="*/ 10688255 w 10688255"/>
                <a:gd name="connsiteY21" fmla="*/ 169281 h 1015663"/>
                <a:gd name="connsiteX22" fmla="*/ 10688255 w 10688255"/>
                <a:gd name="connsiteY22" fmla="*/ 521374 h 1015663"/>
                <a:gd name="connsiteX23" fmla="*/ 10688255 w 10688255"/>
                <a:gd name="connsiteY23" fmla="*/ 846382 h 1015663"/>
                <a:gd name="connsiteX24" fmla="*/ 10518974 w 10688255"/>
                <a:gd name="connsiteY24" fmla="*/ 1015663 h 1015663"/>
                <a:gd name="connsiteX25" fmla="*/ 9840494 w 10688255"/>
                <a:gd name="connsiteY25" fmla="*/ 1015663 h 1015663"/>
                <a:gd name="connsiteX26" fmla="*/ 9265511 w 10688255"/>
                <a:gd name="connsiteY26" fmla="*/ 1015663 h 1015663"/>
                <a:gd name="connsiteX27" fmla="*/ 8690528 w 10688255"/>
                <a:gd name="connsiteY27" fmla="*/ 1015663 h 1015663"/>
                <a:gd name="connsiteX28" fmla="*/ 8426036 w 10688255"/>
                <a:gd name="connsiteY28" fmla="*/ 1015663 h 1015663"/>
                <a:gd name="connsiteX29" fmla="*/ 7954550 w 10688255"/>
                <a:gd name="connsiteY29" fmla="*/ 1015663 h 1015663"/>
                <a:gd name="connsiteX30" fmla="*/ 7276070 w 10688255"/>
                <a:gd name="connsiteY30" fmla="*/ 1015663 h 1015663"/>
                <a:gd name="connsiteX31" fmla="*/ 6701087 w 10688255"/>
                <a:gd name="connsiteY31" fmla="*/ 1015663 h 1015663"/>
                <a:gd name="connsiteX32" fmla="*/ 6436595 w 10688255"/>
                <a:gd name="connsiteY32" fmla="*/ 1015663 h 1015663"/>
                <a:gd name="connsiteX33" fmla="*/ 6068606 w 10688255"/>
                <a:gd name="connsiteY33" fmla="*/ 1015663 h 1015663"/>
                <a:gd name="connsiteX34" fmla="*/ 5597120 w 10688255"/>
                <a:gd name="connsiteY34" fmla="*/ 1015663 h 1015663"/>
                <a:gd name="connsiteX35" fmla="*/ 4815143 w 10688255"/>
                <a:gd name="connsiteY35" fmla="*/ 1015663 h 1015663"/>
                <a:gd name="connsiteX36" fmla="*/ 4447154 w 10688255"/>
                <a:gd name="connsiteY36" fmla="*/ 1015663 h 1015663"/>
                <a:gd name="connsiteX37" fmla="*/ 3665177 w 10688255"/>
                <a:gd name="connsiteY37" fmla="*/ 1015663 h 1015663"/>
                <a:gd name="connsiteX38" fmla="*/ 3297188 w 10688255"/>
                <a:gd name="connsiteY38" fmla="*/ 1015663 h 1015663"/>
                <a:gd name="connsiteX39" fmla="*/ 2825702 w 10688255"/>
                <a:gd name="connsiteY39" fmla="*/ 1015663 h 1015663"/>
                <a:gd name="connsiteX40" fmla="*/ 2250719 w 10688255"/>
                <a:gd name="connsiteY40" fmla="*/ 1015663 h 1015663"/>
                <a:gd name="connsiteX41" fmla="*/ 1779233 w 10688255"/>
                <a:gd name="connsiteY41" fmla="*/ 1015663 h 1015663"/>
                <a:gd name="connsiteX42" fmla="*/ 1514741 w 10688255"/>
                <a:gd name="connsiteY42" fmla="*/ 1015663 h 1015663"/>
                <a:gd name="connsiteX43" fmla="*/ 1043255 w 10688255"/>
                <a:gd name="connsiteY43" fmla="*/ 1015663 h 1015663"/>
                <a:gd name="connsiteX44" fmla="*/ 169281 w 10688255"/>
                <a:gd name="connsiteY44" fmla="*/ 1015663 h 1015663"/>
                <a:gd name="connsiteX45" fmla="*/ 0 w 10688255"/>
                <a:gd name="connsiteY45" fmla="*/ 846382 h 1015663"/>
                <a:gd name="connsiteX46" fmla="*/ 0 w 10688255"/>
                <a:gd name="connsiteY46" fmla="*/ 507832 h 1015663"/>
                <a:gd name="connsiteX47" fmla="*/ 0 w 10688255"/>
                <a:gd name="connsiteY47"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88255" h="1015663" fill="none" extrusionOk="0">
                  <a:moveTo>
                    <a:pt x="0" y="169281"/>
                  </a:moveTo>
                  <a:cubicBezTo>
                    <a:pt x="10315" y="52011"/>
                    <a:pt x="70489" y="-35"/>
                    <a:pt x="169281" y="0"/>
                  </a:cubicBezTo>
                  <a:cubicBezTo>
                    <a:pt x="283108" y="-34653"/>
                    <a:pt x="385480" y="6798"/>
                    <a:pt x="537270" y="0"/>
                  </a:cubicBezTo>
                  <a:cubicBezTo>
                    <a:pt x="689060" y="-6798"/>
                    <a:pt x="968271" y="23026"/>
                    <a:pt x="1112253" y="0"/>
                  </a:cubicBezTo>
                  <a:cubicBezTo>
                    <a:pt x="1256235" y="-23026"/>
                    <a:pt x="1391646" y="33686"/>
                    <a:pt x="1583739" y="0"/>
                  </a:cubicBezTo>
                  <a:cubicBezTo>
                    <a:pt x="1775832" y="-33686"/>
                    <a:pt x="1824697" y="35263"/>
                    <a:pt x="1951728" y="0"/>
                  </a:cubicBezTo>
                  <a:cubicBezTo>
                    <a:pt x="2078759" y="-35263"/>
                    <a:pt x="2566517" y="73456"/>
                    <a:pt x="2733705" y="0"/>
                  </a:cubicBezTo>
                  <a:cubicBezTo>
                    <a:pt x="2900893" y="-73456"/>
                    <a:pt x="3052490" y="48782"/>
                    <a:pt x="3205191" y="0"/>
                  </a:cubicBezTo>
                  <a:cubicBezTo>
                    <a:pt x="3357892" y="-48782"/>
                    <a:pt x="3621426" y="47355"/>
                    <a:pt x="3780174" y="0"/>
                  </a:cubicBezTo>
                  <a:cubicBezTo>
                    <a:pt x="3938922" y="-47355"/>
                    <a:pt x="4007962" y="31434"/>
                    <a:pt x="4148163" y="0"/>
                  </a:cubicBezTo>
                  <a:cubicBezTo>
                    <a:pt x="4288364" y="-31434"/>
                    <a:pt x="4644136" y="66666"/>
                    <a:pt x="4930140" y="0"/>
                  </a:cubicBezTo>
                  <a:cubicBezTo>
                    <a:pt x="5216144" y="-66666"/>
                    <a:pt x="5210794" y="10772"/>
                    <a:pt x="5401626" y="0"/>
                  </a:cubicBezTo>
                  <a:cubicBezTo>
                    <a:pt x="5592458" y="-10772"/>
                    <a:pt x="5910218" y="54230"/>
                    <a:pt x="6183603" y="0"/>
                  </a:cubicBezTo>
                  <a:cubicBezTo>
                    <a:pt x="6456988" y="-54230"/>
                    <a:pt x="6503055" y="31288"/>
                    <a:pt x="6655089" y="0"/>
                  </a:cubicBezTo>
                  <a:cubicBezTo>
                    <a:pt x="6807123" y="-31288"/>
                    <a:pt x="6988534" y="14533"/>
                    <a:pt x="7126575" y="0"/>
                  </a:cubicBezTo>
                  <a:cubicBezTo>
                    <a:pt x="7264616" y="-14533"/>
                    <a:pt x="7417103" y="22766"/>
                    <a:pt x="7494564" y="0"/>
                  </a:cubicBezTo>
                  <a:cubicBezTo>
                    <a:pt x="7572025" y="-22766"/>
                    <a:pt x="7895400" y="62693"/>
                    <a:pt x="8069547" y="0"/>
                  </a:cubicBezTo>
                  <a:cubicBezTo>
                    <a:pt x="8243694" y="-62693"/>
                    <a:pt x="8403892" y="28187"/>
                    <a:pt x="8644530" y="0"/>
                  </a:cubicBezTo>
                  <a:cubicBezTo>
                    <a:pt x="8885168" y="-28187"/>
                    <a:pt x="9046330" y="30695"/>
                    <a:pt x="9219513" y="0"/>
                  </a:cubicBezTo>
                  <a:cubicBezTo>
                    <a:pt x="9392696" y="-30695"/>
                    <a:pt x="9652624" y="59040"/>
                    <a:pt x="9794495" y="0"/>
                  </a:cubicBezTo>
                  <a:cubicBezTo>
                    <a:pt x="9936366" y="-59040"/>
                    <a:pt x="10321394" y="32174"/>
                    <a:pt x="10518974" y="0"/>
                  </a:cubicBezTo>
                  <a:cubicBezTo>
                    <a:pt x="10604150" y="-12846"/>
                    <a:pt x="10692043" y="49061"/>
                    <a:pt x="10688255" y="169281"/>
                  </a:cubicBezTo>
                  <a:cubicBezTo>
                    <a:pt x="10701868" y="296289"/>
                    <a:pt x="10664180" y="436528"/>
                    <a:pt x="10688255" y="521374"/>
                  </a:cubicBezTo>
                  <a:cubicBezTo>
                    <a:pt x="10712330" y="606220"/>
                    <a:pt x="10653006" y="771909"/>
                    <a:pt x="10688255" y="846382"/>
                  </a:cubicBezTo>
                  <a:cubicBezTo>
                    <a:pt x="10711260" y="945053"/>
                    <a:pt x="10599635" y="1007821"/>
                    <a:pt x="10518974" y="1015663"/>
                  </a:cubicBezTo>
                  <a:cubicBezTo>
                    <a:pt x="10329000" y="1043263"/>
                    <a:pt x="10032720" y="993165"/>
                    <a:pt x="9840494" y="1015663"/>
                  </a:cubicBezTo>
                  <a:cubicBezTo>
                    <a:pt x="9648268" y="1038161"/>
                    <a:pt x="9509680" y="1000191"/>
                    <a:pt x="9265511" y="1015663"/>
                  </a:cubicBezTo>
                  <a:cubicBezTo>
                    <a:pt x="9021342" y="1031135"/>
                    <a:pt x="8919787" y="967349"/>
                    <a:pt x="8690528" y="1015663"/>
                  </a:cubicBezTo>
                  <a:cubicBezTo>
                    <a:pt x="8461269" y="1063977"/>
                    <a:pt x="8507232" y="997254"/>
                    <a:pt x="8426036" y="1015663"/>
                  </a:cubicBezTo>
                  <a:cubicBezTo>
                    <a:pt x="8344840" y="1034072"/>
                    <a:pt x="8097452" y="978651"/>
                    <a:pt x="7954550" y="1015663"/>
                  </a:cubicBezTo>
                  <a:cubicBezTo>
                    <a:pt x="7811648" y="1052675"/>
                    <a:pt x="7548854" y="968567"/>
                    <a:pt x="7276070" y="1015663"/>
                  </a:cubicBezTo>
                  <a:cubicBezTo>
                    <a:pt x="7003286" y="1062759"/>
                    <a:pt x="6934572" y="975274"/>
                    <a:pt x="6701087" y="1015663"/>
                  </a:cubicBezTo>
                  <a:cubicBezTo>
                    <a:pt x="6467602" y="1056052"/>
                    <a:pt x="6519043" y="999276"/>
                    <a:pt x="6436595" y="1015663"/>
                  </a:cubicBezTo>
                  <a:cubicBezTo>
                    <a:pt x="6354147" y="1032050"/>
                    <a:pt x="6210539" y="980219"/>
                    <a:pt x="6068606" y="1015663"/>
                  </a:cubicBezTo>
                  <a:cubicBezTo>
                    <a:pt x="5926673" y="1051107"/>
                    <a:pt x="5749428" y="1008475"/>
                    <a:pt x="5597120" y="1015663"/>
                  </a:cubicBezTo>
                  <a:cubicBezTo>
                    <a:pt x="5444812" y="1022851"/>
                    <a:pt x="5125699" y="960123"/>
                    <a:pt x="4815143" y="1015663"/>
                  </a:cubicBezTo>
                  <a:cubicBezTo>
                    <a:pt x="4504587" y="1071203"/>
                    <a:pt x="4629916" y="987478"/>
                    <a:pt x="4447154" y="1015663"/>
                  </a:cubicBezTo>
                  <a:cubicBezTo>
                    <a:pt x="4264392" y="1043848"/>
                    <a:pt x="3961960" y="990422"/>
                    <a:pt x="3665177" y="1015663"/>
                  </a:cubicBezTo>
                  <a:cubicBezTo>
                    <a:pt x="3368394" y="1040904"/>
                    <a:pt x="3372365" y="976964"/>
                    <a:pt x="3297188" y="1015663"/>
                  </a:cubicBezTo>
                  <a:cubicBezTo>
                    <a:pt x="3222011" y="1054362"/>
                    <a:pt x="2965610" y="985952"/>
                    <a:pt x="2825702" y="1015663"/>
                  </a:cubicBezTo>
                  <a:cubicBezTo>
                    <a:pt x="2685794" y="1045374"/>
                    <a:pt x="2412293" y="980014"/>
                    <a:pt x="2250719" y="1015663"/>
                  </a:cubicBezTo>
                  <a:cubicBezTo>
                    <a:pt x="2089145" y="1051312"/>
                    <a:pt x="1944523" y="999650"/>
                    <a:pt x="1779233" y="1015663"/>
                  </a:cubicBezTo>
                  <a:cubicBezTo>
                    <a:pt x="1613943" y="1031676"/>
                    <a:pt x="1579115" y="1006225"/>
                    <a:pt x="1514741" y="1015663"/>
                  </a:cubicBezTo>
                  <a:cubicBezTo>
                    <a:pt x="1450367" y="1025101"/>
                    <a:pt x="1214790" y="1003843"/>
                    <a:pt x="1043255" y="1015663"/>
                  </a:cubicBezTo>
                  <a:cubicBezTo>
                    <a:pt x="871720" y="1027483"/>
                    <a:pt x="604286" y="955098"/>
                    <a:pt x="169281" y="1015663"/>
                  </a:cubicBezTo>
                  <a:cubicBezTo>
                    <a:pt x="51047" y="1016570"/>
                    <a:pt x="-2468" y="937011"/>
                    <a:pt x="0" y="846382"/>
                  </a:cubicBezTo>
                  <a:cubicBezTo>
                    <a:pt x="-23891" y="778445"/>
                    <a:pt x="31595" y="596735"/>
                    <a:pt x="0" y="507832"/>
                  </a:cubicBezTo>
                  <a:cubicBezTo>
                    <a:pt x="-31595" y="418929"/>
                    <a:pt x="18727" y="254229"/>
                    <a:pt x="0" y="169281"/>
                  </a:cubicBezTo>
                  <a:close/>
                </a:path>
                <a:path w="10688255" h="1015663" stroke="0" extrusionOk="0">
                  <a:moveTo>
                    <a:pt x="0" y="169281"/>
                  </a:moveTo>
                  <a:cubicBezTo>
                    <a:pt x="2435" y="99502"/>
                    <a:pt x="65463" y="-16790"/>
                    <a:pt x="169281" y="0"/>
                  </a:cubicBezTo>
                  <a:cubicBezTo>
                    <a:pt x="286518" y="-54332"/>
                    <a:pt x="511452" y="43530"/>
                    <a:pt x="640767" y="0"/>
                  </a:cubicBezTo>
                  <a:cubicBezTo>
                    <a:pt x="770082" y="-43530"/>
                    <a:pt x="1202404" y="42066"/>
                    <a:pt x="1422744" y="0"/>
                  </a:cubicBezTo>
                  <a:cubicBezTo>
                    <a:pt x="1643084" y="-42066"/>
                    <a:pt x="1878931" y="50738"/>
                    <a:pt x="2101224" y="0"/>
                  </a:cubicBezTo>
                  <a:cubicBezTo>
                    <a:pt x="2323517" y="-50738"/>
                    <a:pt x="2345509" y="16725"/>
                    <a:pt x="2469213" y="0"/>
                  </a:cubicBezTo>
                  <a:cubicBezTo>
                    <a:pt x="2592917" y="-16725"/>
                    <a:pt x="2880954" y="60573"/>
                    <a:pt x="3044196" y="0"/>
                  </a:cubicBezTo>
                  <a:cubicBezTo>
                    <a:pt x="3207438" y="-60573"/>
                    <a:pt x="3436134" y="40325"/>
                    <a:pt x="3722676" y="0"/>
                  </a:cubicBezTo>
                  <a:cubicBezTo>
                    <a:pt x="4009218" y="-40325"/>
                    <a:pt x="4046757" y="21263"/>
                    <a:pt x="4297659" y="0"/>
                  </a:cubicBezTo>
                  <a:cubicBezTo>
                    <a:pt x="4548561" y="-21263"/>
                    <a:pt x="4616661" y="28787"/>
                    <a:pt x="4872641" y="0"/>
                  </a:cubicBezTo>
                  <a:cubicBezTo>
                    <a:pt x="5128621" y="-28787"/>
                    <a:pt x="5419939" y="44907"/>
                    <a:pt x="5654618" y="0"/>
                  </a:cubicBezTo>
                  <a:cubicBezTo>
                    <a:pt x="5889297" y="-44907"/>
                    <a:pt x="6051455" y="5865"/>
                    <a:pt x="6229601" y="0"/>
                  </a:cubicBezTo>
                  <a:cubicBezTo>
                    <a:pt x="6407747" y="-5865"/>
                    <a:pt x="6603990" y="80702"/>
                    <a:pt x="6908081" y="0"/>
                  </a:cubicBezTo>
                  <a:cubicBezTo>
                    <a:pt x="7212172" y="-80702"/>
                    <a:pt x="7287160" y="80906"/>
                    <a:pt x="7586561" y="0"/>
                  </a:cubicBezTo>
                  <a:cubicBezTo>
                    <a:pt x="7885962" y="-80906"/>
                    <a:pt x="8206039" y="31369"/>
                    <a:pt x="8368538" y="0"/>
                  </a:cubicBezTo>
                  <a:cubicBezTo>
                    <a:pt x="8531037" y="-31369"/>
                    <a:pt x="8712217" y="15616"/>
                    <a:pt x="8840024" y="0"/>
                  </a:cubicBezTo>
                  <a:cubicBezTo>
                    <a:pt x="8967831" y="-15616"/>
                    <a:pt x="9105867" y="1711"/>
                    <a:pt x="9311510" y="0"/>
                  </a:cubicBezTo>
                  <a:cubicBezTo>
                    <a:pt x="9517153" y="-1711"/>
                    <a:pt x="9571149" y="46246"/>
                    <a:pt x="9782996" y="0"/>
                  </a:cubicBezTo>
                  <a:cubicBezTo>
                    <a:pt x="9994843" y="-46246"/>
                    <a:pt x="10195329" y="87603"/>
                    <a:pt x="10518974" y="0"/>
                  </a:cubicBezTo>
                  <a:cubicBezTo>
                    <a:pt x="10609394" y="-7992"/>
                    <a:pt x="10693836" y="76212"/>
                    <a:pt x="10688255" y="169281"/>
                  </a:cubicBezTo>
                  <a:cubicBezTo>
                    <a:pt x="10726212" y="276786"/>
                    <a:pt x="10655660" y="405015"/>
                    <a:pt x="10688255" y="514603"/>
                  </a:cubicBezTo>
                  <a:cubicBezTo>
                    <a:pt x="10720850" y="624191"/>
                    <a:pt x="10683482" y="737346"/>
                    <a:pt x="10688255" y="846382"/>
                  </a:cubicBezTo>
                  <a:cubicBezTo>
                    <a:pt x="10676356" y="945566"/>
                    <a:pt x="10614234" y="1013921"/>
                    <a:pt x="10518974" y="1015663"/>
                  </a:cubicBezTo>
                  <a:cubicBezTo>
                    <a:pt x="10404307" y="1054486"/>
                    <a:pt x="10214199" y="961663"/>
                    <a:pt x="10047488" y="1015663"/>
                  </a:cubicBezTo>
                  <a:cubicBezTo>
                    <a:pt x="9880777" y="1069663"/>
                    <a:pt x="9663327" y="992347"/>
                    <a:pt x="9472505" y="1015663"/>
                  </a:cubicBezTo>
                  <a:cubicBezTo>
                    <a:pt x="9281683" y="1038979"/>
                    <a:pt x="9282702" y="1004884"/>
                    <a:pt x="9208013" y="1015663"/>
                  </a:cubicBezTo>
                  <a:cubicBezTo>
                    <a:pt x="9133324" y="1026442"/>
                    <a:pt x="8843778" y="968450"/>
                    <a:pt x="8736527" y="1015663"/>
                  </a:cubicBezTo>
                  <a:cubicBezTo>
                    <a:pt x="8629276" y="1062876"/>
                    <a:pt x="8294354" y="941298"/>
                    <a:pt x="8058047" y="1015663"/>
                  </a:cubicBezTo>
                  <a:cubicBezTo>
                    <a:pt x="7821740" y="1090028"/>
                    <a:pt x="7917235" y="1007711"/>
                    <a:pt x="7793555" y="1015663"/>
                  </a:cubicBezTo>
                  <a:cubicBezTo>
                    <a:pt x="7669875" y="1023615"/>
                    <a:pt x="7338180" y="1013397"/>
                    <a:pt x="7115075" y="1015663"/>
                  </a:cubicBezTo>
                  <a:cubicBezTo>
                    <a:pt x="6891970" y="1017929"/>
                    <a:pt x="6880498" y="1012379"/>
                    <a:pt x="6747086" y="1015663"/>
                  </a:cubicBezTo>
                  <a:cubicBezTo>
                    <a:pt x="6613674" y="1018947"/>
                    <a:pt x="6479592" y="999067"/>
                    <a:pt x="6275600" y="1015663"/>
                  </a:cubicBezTo>
                  <a:cubicBezTo>
                    <a:pt x="6071608" y="1032259"/>
                    <a:pt x="5850360" y="980745"/>
                    <a:pt x="5700617" y="1015663"/>
                  </a:cubicBezTo>
                  <a:cubicBezTo>
                    <a:pt x="5550874" y="1050581"/>
                    <a:pt x="5325139" y="976190"/>
                    <a:pt x="5125634" y="1015663"/>
                  </a:cubicBezTo>
                  <a:cubicBezTo>
                    <a:pt x="4926129" y="1055136"/>
                    <a:pt x="4836035" y="961936"/>
                    <a:pt x="4654148" y="1015663"/>
                  </a:cubicBezTo>
                  <a:cubicBezTo>
                    <a:pt x="4472261" y="1069390"/>
                    <a:pt x="4211027" y="975356"/>
                    <a:pt x="4079165" y="1015663"/>
                  </a:cubicBezTo>
                  <a:cubicBezTo>
                    <a:pt x="3947303" y="1055970"/>
                    <a:pt x="3653467" y="940414"/>
                    <a:pt x="3297188" y="1015663"/>
                  </a:cubicBezTo>
                  <a:cubicBezTo>
                    <a:pt x="2940909" y="1090912"/>
                    <a:pt x="3007217" y="976304"/>
                    <a:pt x="2929199" y="1015663"/>
                  </a:cubicBezTo>
                  <a:cubicBezTo>
                    <a:pt x="2851181" y="1055022"/>
                    <a:pt x="2744224" y="1000498"/>
                    <a:pt x="2664707" y="1015663"/>
                  </a:cubicBezTo>
                  <a:cubicBezTo>
                    <a:pt x="2585190" y="1030828"/>
                    <a:pt x="2085518" y="997364"/>
                    <a:pt x="1882730" y="1015663"/>
                  </a:cubicBezTo>
                  <a:cubicBezTo>
                    <a:pt x="1679942" y="1033962"/>
                    <a:pt x="1745903" y="1000560"/>
                    <a:pt x="1618238" y="1015663"/>
                  </a:cubicBezTo>
                  <a:cubicBezTo>
                    <a:pt x="1490573" y="1030766"/>
                    <a:pt x="1391191" y="1003346"/>
                    <a:pt x="1250249" y="1015663"/>
                  </a:cubicBezTo>
                  <a:cubicBezTo>
                    <a:pt x="1109307" y="1027980"/>
                    <a:pt x="599044" y="940285"/>
                    <a:pt x="169281" y="1015663"/>
                  </a:cubicBezTo>
                  <a:cubicBezTo>
                    <a:pt x="91687" y="1015033"/>
                    <a:pt x="-4944" y="949635"/>
                    <a:pt x="0" y="846382"/>
                  </a:cubicBezTo>
                  <a:cubicBezTo>
                    <a:pt x="-17459" y="678113"/>
                    <a:pt x="35467" y="600549"/>
                    <a:pt x="0" y="507832"/>
                  </a:cubicBezTo>
                  <a:cubicBezTo>
                    <a:pt x="-35467" y="415115"/>
                    <a:pt x="20352" y="278762"/>
                    <a:pt x="0" y="169281"/>
                  </a:cubicBezTo>
                  <a:close/>
                </a:path>
              </a:pathLst>
            </a:custGeom>
            <a:solidFill>
              <a:schemeClr val="accent5">
                <a:lumMod val="20000"/>
                <a:lumOff val="80000"/>
              </a:schemeClr>
            </a:solidFill>
            <a:ln>
              <a:extLst>
                <a:ext uri="{C807C97D-BFC1-408E-A445-0C87EB9F89A2}">
                  <ask:lineSketchStyleProps xmlns:ask="http://schemas.microsoft.com/office/drawing/2018/sketchyshapes" xmlns="" sd="1464480887">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65D160D-2037-A2B2-CC12-5E11A7FA0385}"/>
                </a:ext>
              </a:extLst>
            </p:cNvPr>
            <p:cNvSpPr txBox="1"/>
            <p:nvPr/>
          </p:nvSpPr>
          <p:spPr>
            <a:xfrm>
              <a:off x="862061" y="399455"/>
              <a:ext cx="1110933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002060"/>
                  </a:solidFill>
                  <a:effectLst/>
                  <a:uLnTx/>
                  <a:uFillTx/>
                  <a:latin typeface="Calibri" panose="020F0502020204030204"/>
                  <a:ea typeface="+mn-ea"/>
                  <a:cs typeface="+mn-cs"/>
                </a:rPr>
                <a:t>Nội dung chính của bài đọc là gì?</a:t>
              </a:r>
            </a:p>
          </p:txBody>
        </p:sp>
      </p:grpSp>
      <p:pic>
        <p:nvPicPr>
          <p:cNvPr id="6" name="Picture 5" descr="A group of dolls&#10;&#10;Description automatically generated with medium confidence">
            <a:extLst>
              <a:ext uri="{FF2B5EF4-FFF2-40B4-BE49-F238E27FC236}">
                <a16:creationId xmlns:a16="http://schemas.microsoft.com/office/drawing/2014/main" id="{5389F579-DD89-C1BE-18EB-9D52413BF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0717" y="3513040"/>
            <a:ext cx="4311283" cy="3344960"/>
          </a:xfrm>
          <a:prstGeom prst="rect">
            <a:avLst/>
          </a:prstGeom>
        </p:spPr>
      </p:pic>
      <p:sp>
        <p:nvSpPr>
          <p:cNvPr id="8" name="TextBox 7">
            <a:extLst>
              <a:ext uri="{FF2B5EF4-FFF2-40B4-BE49-F238E27FC236}">
                <a16:creationId xmlns:a16="http://schemas.microsoft.com/office/drawing/2014/main" id="{4928D040-DABC-FC53-F37B-F9A02AED8860}"/>
              </a:ext>
            </a:extLst>
          </p:cNvPr>
          <p:cNvSpPr txBox="1"/>
          <p:nvPr/>
        </p:nvSpPr>
        <p:spPr>
          <a:xfrm>
            <a:off x="3173805" y="2419882"/>
            <a:ext cx="4706912" cy="3105274"/>
          </a:xfrm>
          <a:prstGeom prst="rect">
            <a:avLst/>
          </a:prstGeom>
          <a:noFill/>
        </p:spPr>
        <p:txBody>
          <a:bodyPr wrap="square">
            <a:spAutoFit/>
          </a:bodyPr>
          <a:lstStyle/>
          <a:p>
            <a:pPr lvl="0" algn="just">
              <a:lnSpc>
                <a:spcPct val="110000"/>
              </a:lnSpc>
              <a:defRPr/>
            </a:pPr>
            <a:r>
              <a:rPr lang="en-US" sz="3600" b="1" i="1" dirty="0">
                <a:solidFill>
                  <a:srgbClr val="FF0000"/>
                </a:solidFill>
              </a:rPr>
              <a:t>   </a:t>
            </a:r>
            <a:r>
              <a:rPr lang="vi-VN" sz="3600" b="1" i="1" dirty="0">
                <a:solidFill>
                  <a:srgbClr val="FF0000"/>
                </a:solidFill>
              </a:rPr>
              <a:t>Mỗi người nếu biết vượt qua khó khăn, thất bại trong cuộc sống sẽ thành công trong tương lai.</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0282314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42"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1110</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Calibri</vt:lpstr>
      <vt:lpstr>Calibri Light</vt:lpstr>
      <vt:lpstr>Cambria</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39</cp:revision>
  <dcterms:created xsi:type="dcterms:W3CDTF">2024-12-09T08:57:55Z</dcterms:created>
  <dcterms:modified xsi:type="dcterms:W3CDTF">2026-02-11T04:52:47Z</dcterms:modified>
</cp:coreProperties>
</file>