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7169" r:id="rId2"/>
    <p:sldId id="7182" r:id="rId3"/>
    <p:sldId id="7192" r:id="rId4"/>
    <p:sldId id="7193" r:id="rId5"/>
    <p:sldId id="7194" r:id="rId6"/>
    <p:sldId id="7195" r:id="rId7"/>
    <p:sldId id="7135" r:id="rId8"/>
    <p:sldId id="7196" r:id="rId9"/>
    <p:sldId id="7198" r:id="rId10"/>
    <p:sldId id="7199" r:id="rId11"/>
    <p:sldId id="72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422</Words>
  <Application>Microsoft Office PowerPoint</Application>
  <PresentationFormat>Widescreen</PresentationFormat>
  <Paragraphs>37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#9Slide07 HoneyCream</vt:lpstr>
      <vt:lpstr>Arial</vt:lpstr>
      <vt:lpstr>Calibri</vt:lpstr>
      <vt:lpstr>Cambria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Techsi.vn</cp:lastModifiedBy>
  <cp:revision>55</cp:revision>
  <dcterms:created xsi:type="dcterms:W3CDTF">2022-08-16T23:23:33Z</dcterms:created>
  <dcterms:modified xsi:type="dcterms:W3CDTF">2026-02-11T04:51:46Z</dcterms:modified>
</cp:coreProperties>
</file>