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60" r:id="rId2"/>
    <p:sldId id="259" r:id="rId3"/>
    <p:sldId id="364" r:id="rId4"/>
    <p:sldId id="262" r:id="rId5"/>
    <p:sldId id="263" r:id="rId6"/>
    <p:sldId id="264" r:id="rId7"/>
    <p:sldId id="265" r:id="rId8"/>
    <p:sldId id="365" r:id="rId9"/>
    <p:sldId id="366" r:id="rId10"/>
    <p:sldId id="367" r:id="rId11"/>
    <p:sldId id="369" r:id="rId1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648"/>
  </p:normalViewPr>
  <p:slideViewPr>
    <p:cSldViewPr snapToGrid="0">
      <p:cViewPr varScale="1">
        <p:scale>
          <a:sx n="69" d="100"/>
          <a:sy n="69" d="100"/>
        </p:scale>
        <p:origin x="8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36"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9BB8E476-BDB2-DA4B-9C96-FD9DBEB020FF}"/>
    <pc:docChg chg="modSld">
      <pc:chgData name="Huyền Ngọc" userId="74af6240d90ddfe1" providerId="LiveId" clId="{9BB8E476-BDB2-DA4B-9C96-FD9DBEB020FF}" dt="2024-12-20T07:59:00.575" v="29" actId="1076"/>
      <pc:docMkLst>
        <pc:docMk/>
      </pc:docMkLst>
      <pc:sldChg chg="modSp mod">
        <pc:chgData name="Huyền Ngọc" userId="74af6240d90ddfe1" providerId="LiveId" clId="{9BB8E476-BDB2-DA4B-9C96-FD9DBEB020FF}" dt="2024-12-20T07:59:00.575" v="29" actId="1076"/>
        <pc:sldMkLst>
          <pc:docMk/>
          <pc:sldMk cId="3771091626" sldId="364"/>
        </pc:sldMkLst>
        <pc:spChg chg="mod">
          <ac:chgData name="Huyền Ngọc" userId="74af6240d90ddfe1" providerId="LiveId" clId="{9BB8E476-BDB2-DA4B-9C96-FD9DBEB020FF}" dt="2024-12-20T07:58:53.520" v="17" actId="1035"/>
          <ac:spMkLst>
            <pc:docMk/>
            <pc:sldMk cId="3771091626" sldId="364"/>
            <ac:spMk id="7" creationId="{9D4A5602-1093-68A7-EBD4-829A4652F142}"/>
          </ac:spMkLst>
        </pc:spChg>
        <pc:picChg chg="mod">
          <ac:chgData name="Huyền Ngọc" userId="74af6240d90ddfe1" providerId="LiveId" clId="{9BB8E476-BDB2-DA4B-9C96-FD9DBEB020FF}" dt="2024-12-20T07:59:00.575" v="29" actId="1076"/>
          <ac:picMkLst>
            <pc:docMk/>
            <pc:sldMk cId="3771091626" sldId="364"/>
            <ac:picMk id="4" creationId="{80D6AE50-CFDE-6075-1762-9A520A9532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1</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21/01/2026</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21/01/2026</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01A6B2F6-ED6B-9916-B078-544E47BA7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386"/>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3"/>
          <a:stretch>
            <a:fillRect/>
          </a:stretch>
        </p:blipFill>
        <p:spPr>
          <a:xfrm>
            <a:off x="3507920" y="708272"/>
            <a:ext cx="5338082" cy="5858870"/>
          </a:xfrm>
          <a:prstGeom prst="rect">
            <a:avLst/>
          </a:prstGeom>
        </p:spPr>
      </p:pic>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Hoàn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3"/>
          <a:stretch>
            <a:fillRect/>
          </a:stretch>
        </p:blipFill>
        <p:spPr>
          <a:xfrm>
            <a:off x="3146652" y="974270"/>
            <a:ext cx="6151457"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447</Words>
  <Application>Microsoft Office PowerPoint</Application>
  <PresentationFormat>Widescreen</PresentationFormat>
  <Paragraphs>38</Paragraphs>
  <Slides>11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Aptos Display</vt: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Techsi.vn</cp:lastModifiedBy>
  <cp:revision>35</cp:revision>
  <dcterms:created xsi:type="dcterms:W3CDTF">2024-09-03T18:15:03Z</dcterms:created>
  <dcterms:modified xsi:type="dcterms:W3CDTF">2026-01-21T03:27:45Z</dcterms:modified>
</cp:coreProperties>
</file>