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4" r:id="rId1"/>
    <p:sldMasterId id="2147483753" r:id="rId2"/>
    <p:sldMasterId id="2147483764" r:id="rId3"/>
  </p:sldMasterIdLst>
  <p:notesMasterIdLst>
    <p:notesMasterId r:id="rId7"/>
  </p:notesMasterIdLst>
  <p:sldIdLst>
    <p:sldId id="2914" r:id="rId4"/>
    <p:sldId id="2918" r:id="rId5"/>
    <p:sldId id="2877" r:id="rId6"/>
  </p:sldIdLst>
  <p:sldSz cx="12192000" cy="6858000"/>
  <p:notesSz cx="6858000" cy="9144000"/>
  <p:embeddedFontLst>
    <p:embeddedFont>
      <p:font typeface="Cambria" panose="02040503050406030204" pitchFamily="18" charset="0"/>
      <p:regular r:id="rId8"/>
      <p:bold r:id="rId9"/>
      <p:italic r:id="rId10"/>
      <p:boldItalic r:id="rId11"/>
    </p:embeddedFont>
    <p:embeddedFont>
      <p:font typeface="UTM Karate" panose="020B0604020202020204" charset="0"/>
      <p:regular r:id="rId12"/>
      <p:bold r:id="rId13"/>
      <p:italic r:id="rId14"/>
      <p:boldItalic r:id="rId15"/>
    </p:embeddedFon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78AB-B3B8-4749-BFF8-5EF6BDE97D27}" v="1" dt="2024-12-20T07:40:28.245"/>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82546" autoAdjust="0"/>
  </p:normalViewPr>
  <p:slideViewPr>
    <p:cSldViewPr snapToGrid="0">
      <p:cViewPr varScale="1">
        <p:scale>
          <a:sx n="73" d="100"/>
          <a:sy n="73" d="100"/>
        </p:scale>
        <p:origin x="9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font" Target="fonts/font8.fntdata"/><Relationship Id="rId23" Type="http://schemas.openxmlformats.org/officeDocument/2006/relationships/tableStyles" Target="tableStyles.xml"/><Relationship Id="rId49" Type="http://schemas.microsoft.com/office/2015/10/relationships/revisionInfo" Target="revisionInfo.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5DD978AB-B3B8-4749-BFF8-5EF6BDE97D27}"/>
    <pc:docChg chg="undo custSel addSld delSld modSld">
      <pc:chgData name="Huyền Ngọc" userId="74af6240d90ddfe1" providerId="LiveId" clId="{5DD978AB-B3B8-4749-BFF8-5EF6BDE97D27}" dt="2024-12-20T07:41:09.037" v="4" actId="207"/>
      <pc:docMkLst>
        <pc:docMk/>
      </pc:docMkLst>
      <pc:sldChg chg="add del">
        <pc:chgData name="Huyền Ngọc" userId="74af6240d90ddfe1" providerId="LiveId" clId="{5DD978AB-B3B8-4749-BFF8-5EF6BDE97D27}" dt="2024-12-20T07:39:05.050" v="1" actId="2696"/>
        <pc:sldMkLst>
          <pc:docMk/>
          <pc:sldMk cId="0" sldId="268"/>
        </pc:sldMkLst>
      </pc:sldChg>
      <pc:sldChg chg="del">
        <pc:chgData name="Huyền Ngọc" userId="74af6240d90ddfe1" providerId="LiveId" clId="{5DD978AB-B3B8-4749-BFF8-5EF6BDE97D27}" dt="2024-12-20T07:39:37.685" v="2" actId="2696"/>
        <pc:sldMkLst>
          <pc:docMk/>
          <pc:sldMk cId="645243466" sldId="611"/>
        </pc:sldMkLst>
      </pc:sldChg>
      <pc:sldChg chg="add">
        <pc:chgData name="Huyền Ngọc" userId="74af6240d90ddfe1" providerId="LiveId" clId="{5DD978AB-B3B8-4749-BFF8-5EF6BDE97D27}" dt="2024-12-20T07:40:28.231" v="3"/>
        <pc:sldMkLst>
          <pc:docMk/>
          <pc:sldMk cId="2937272794" sldId="2877"/>
        </pc:sldMkLst>
      </pc:sldChg>
      <pc:sldChg chg="modSp add del mod">
        <pc:chgData name="Huyền Ngọc" userId="74af6240d90ddfe1" providerId="LiveId" clId="{5DD978AB-B3B8-4749-BFF8-5EF6BDE97D27}" dt="2024-12-20T07:41:09.037" v="4" actId="207"/>
        <pc:sldMkLst>
          <pc:docMk/>
          <pc:sldMk cId="2226408495" sldId="2891"/>
        </pc:sldMkLst>
        <pc:spChg chg="mod">
          <ac:chgData name="Huyền Ngọc" userId="74af6240d90ddfe1" providerId="LiveId" clId="{5DD978AB-B3B8-4749-BFF8-5EF6BDE97D27}" dt="2024-12-20T07:41:09.037" v="4" actId="207"/>
          <ac:spMkLst>
            <pc:docMk/>
            <pc:sldMk cId="2226408495" sldId="2891"/>
            <ac:spMk id="8" creationId="{59540734-A9BC-67E9-1025-1AB539396345}"/>
          </ac:spMkLst>
        </pc:spChg>
      </pc:sldChg>
      <pc:sldChg chg="del">
        <pc:chgData name="Huyền Ngọc" userId="74af6240d90ddfe1" providerId="LiveId" clId="{5DD978AB-B3B8-4749-BFF8-5EF6BDE97D27}" dt="2024-12-20T07:39:37.685" v="2" actId="2696"/>
        <pc:sldMkLst>
          <pc:docMk/>
          <pc:sldMk cId="220953067" sldId="2906"/>
        </pc:sldMkLst>
      </pc:sldChg>
      <pc:sldChg chg="del">
        <pc:chgData name="Huyền Ngọc" userId="74af6240d90ddfe1" providerId="LiveId" clId="{5DD978AB-B3B8-4749-BFF8-5EF6BDE97D27}" dt="2024-12-20T07:39:37.685" v="2" actId="2696"/>
        <pc:sldMkLst>
          <pc:docMk/>
          <pc:sldMk cId="898542011" sldId="2907"/>
        </pc:sldMkLst>
      </pc:sldChg>
      <pc:sldChg chg="del">
        <pc:chgData name="Huyền Ngọc" userId="74af6240d90ddfe1" providerId="LiveId" clId="{5DD978AB-B3B8-4749-BFF8-5EF6BDE97D27}" dt="2024-12-20T07:39:37.685" v="2" actId="2696"/>
        <pc:sldMkLst>
          <pc:docMk/>
          <pc:sldMk cId="1437918297" sldId="2908"/>
        </pc:sldMkLst>
      </pc:sldChg>
      <pc:sldChg chg="add del setBg">
        <pc:chgData name="Huyền Ngọc" userId="74af6240d90ddfe1" providerId="LiveId" clId="{5DD978AB-B3B8-4749-BFF8-5EF6BDE97D27}" dt="2024-12-20T07:40:28.231" v="3"/>
        <pc:sldMkLst>
          <pc:docMk/>
          <pc:sldMk cId="1178054397" sldId="2909"/>
        </pc:sldMkLst>
      </pc:sldChg>
      <pc:sldChg chg="del">
        <pc:chgData name="Huyền Ngọc" userId="74af6240d90ddfe1" providerId="LiveId" clId="{5DD978AB-B3B8-4749-BFF8-5EF6BDE97D27}" dt="2024-12-20T07:39:37.685" v="2" actId="2696"/>
        <pc:sldMkLst>
          <pc:docMk/>
          <pc:sldMk cId="4174647428" sldId="2910"/>
        </pc:sldMkLst>
      </pc:sldChg>
      <pc:sldChg chg="add">
        <pc:chgData name="Huyền Ngọc" userId="74af6240d90ddfe1" providerId="LiveId" clId="{5DD978AB-B3B8-4749-BFF8-5EF6BDE97D27}" dt="2024-12-20T07:40:28.231" v="3"/>
        <pc:sldMkLst>
          <pc:docMk/>
          <pc:sldMk cId="890293664" sldId="2911"/>
        </pc:sldMkLst>
      </pc:sldChg>
      <pc:sldChg chg="add del setBg">
        <pc:chgData name="Huyền Ngọc" userId="74af6240d90ddfe1" providerId="LiveId" clId="{5DD978AB-B3B8-4749-BFF8-5EF6BDE97D27}" dt="2024-12-20T07:40:28.231" v="3"/>
        <pc:sldMkLst>
          <pc:docMk/>
          <pc:sldMk cId="2767112335" sldId="2912"/>
        </pc:sldMkLst>
      </pc:sldChg>
      <pc:sldChg chg="del">
        <pc:chgData name="Huyền Ngọc" userId="74af6240d90ddfe1" providerId="LiveId" clId="{5DD978AB-B3B8-4749-BFF8-5EF6BDE97D27}" dt="2024-12-20T07:39:37.685" v="2" actId="2696"/>
        <pc:sldMkLst>
          <pc:docMk/>
          <pc:sldMk cId="324561754" sldId="2913"/>
        </pc:sldMkLst>
      </pc:sldChg>
      <pc:sldChg chg="del">
        <pc:chgData name="Huyền Ngọc" userId="74af6240d90ddfe1" providerId="LiveId" clId="{5DD978AB-B3B8-4749-BFF8-5EF6BDE97D27}" dt="2024-12-20T07:39:37.685" v="2" actId="2696"/>
        <pc:sldMkLst>
          <pc:docMk/>
          <pc:sldMk cId="2660417206" sldId="2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1/21/2026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7"/>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4729</TotalTime>
  <Words>94</Words>
  <Application>Microsoft Office PowerPoint</Application>
  <PresentationFormat>Widescreen</PresentationFormat>
  <Paragraphs>8</Paragraphs>
  <Slides>3</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vt:i4>
      </vt:variant>
    </vt:vector>
  </HeadingPairs>
  <TitlesOfParts>
    <vt:vector size="12" baseType="lpstr">
      <vt:lpstr>Cambria</vt:lpstr>
      <vt:lpstr>UTM Karate</vt:lpstr>
      <vt:lpstr>Calibri</vt:lpstr>
      <vt:lpstr>Aptos Display</vt:lpstr>
      <vt:lpstr>Arial</vt:lpstr>
      <vt:lpstr>Aptos</vt:lpstr>
      <vt:lpstr>Classic English Novels by Slidesgo</vt:lpstr>
      <vt:lpstr>Custom Design</vt:lpstr>
      <vt:lpstr>1_Custom Design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Techsi.vn</cp:lastModifiedBy>
  <cp:revision>34</cp:revision>
  <dcterms:created xsi:type="dcterms:W3CDTF">2023-08-18T08:30:42Z</dcterms:created>
  <dcterms:modified xsi:type="dcterms:W3CDTF">2026-01-21T03:24:47Z</dcterms:modified>
  <cp:category>9Slide.vn</cp:category>
</cp:coreProperties>
</file>